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94" r:id="rId5"/>
  </p:sldMasterIdLst>
  <p:notesMasterIdLst>
    <p:notesMasterId r:id="rId38"/>
  </p:notesMasterIdLst>
  <p:handoutMasterIdLst>
    <p:handoutMasterId r:id="rId39"/>
  </p:handoutMasterIdLst>
  <p:sldIdLst>
    <p:sldId id="327" r:id="rId6"/>
    <p:sldId id="378" r:id="rId7"/>
    <p:sldId id="380" r:id="rId8"/>
    <p:sldId id="388" r:id="rId9"/>
    <p:sldId id="389" r:id="rId10"/>
    <p:sldId id="382" r:id="rId11"/>
    <p:sldId id="374" r:id="rId12"/>
    <p:sldId id="348" r:id="rId13"/>
    <p:sldId id="338" r:id="rId14"/>
    <p:sldId id="350" r:id="rId15"/>
    <p:sldId id="351" r:id="rId16"/>
    <p:sldId id="358" r:id="rId17"/>
    <p:sldId id="384" r:id="rId18"/>
    <p:sldId id="392" r:id="rId19"/>
    <p:sldId id="393" r:id="rId20"/>
    <p:sldId id="383" r:id="rId21"/>
    <p:sldId id="370" r:id="rId22"/>
    <p:sldId id="375" r:id="rId23"/>
    <p:sldId id="379" r:id="rId24"/>
    <p:sldId id="359" r:id="rId25"/>
    <p:sldId id="372" r:id="rId26"/>
    <p:sldId id="373" r:id="rId27"/>
    <p:sldId id="362" r:id="rId28"/>
    <p:sldId id="376" r:id="rId29"/>
    <p:sldId id="390" r:id="rId30"/>
    <p:sldId id="354" r:id="rId31"/>
    <p:sldId id="363" r:id="rId32"/>
    <p:sldId id="364" r:id="rId33"/>
    <p:sldId id="365" r:id="rId34"/>
    <p:sldId id="366" r:id="rId35"/>
    <p:sldId id="391" r:id="rId36"/>
    <p:sldId id="381" r:id="rId37"/>
  </p:sldIdLst>
  <p:sldSz cx="9144000" cy="5143500" type="screen16x9"/>
  <p:notesSz cx="6858000" cy="9144000"/>
  <p:defaultTex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3" userDrawn="1">
          <p15:clr>
            <a:srgbClr val="A4A3A4"/>
          </p15:clr>
        </p15:guide>
        <p15:guide id="2" pos="995" userDrawn="1">
          <p15:clr>
            <a:srgbClr val="A4A3A4"/>
          </p15:clr>
        </p15:guide>
        <p15:guide id="3" orient="horz" pos="2845">
          <p15:clr>
            <a:srgbClr val="A4A3A4"/>
          </p15:clr>
        </p15:guide>
        <p15:guide id="4" pos="393">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aniela Peter" initials="DP" lastIdx="1" clrIdx="0">
    <p:extLst>
      <p:ext uri="{19B8F6BF-5375-455C-9EA6-DF929625EA0E}">
        <p15:presenceInfo xmlns:p15="http://schemas.microsoft.com/office/powerpoint/2012/main" userId="S::peter@Swissolar.ch::5207ceab-9ade-4659-9f49-1fe84fc621a1" providerId="AD"/>
      </p:ext>
    </p:extLst>
  </p:cmAuthor>
  <p:cmAuthor id="2" name="David Stickelberger" initials="DS" lastIdx="1" clrIdx="1">
    <p:extLst>
      <p:ext uri="{19B8F6BF-5375-455C-9EA6-DF929625EA0E}">
        <p15:presenceInfo xmlns:p15="http://schemas.microsoft.com/office/powerpoint/2012/main" userId="S::Stickelberger@Swissolar.ch::6ca5169a-4eca-40c1-9079-38008e99743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4D4D4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8603FDC-E32A-4AB5-989C-0864C3EAD2B8}" styleName="Designformatvorlage 2 - Akz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Designformatvorlage 2 - Akz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8FD4443E-F989-4FC4-A0C8-D5A2AF1F390B}" styleName="Dunkle Formatvorlage 1 - Akz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5758FB7-9AC5-4552-8A53-C91805E547FA}" styleName="Designformatvorlage 1 - Akz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5A111915-BE36-4E01-A7E5-04B1672EAD32}" styleName="Helle Formatvorlage 2 - Akz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4C1A8A3-306A-4EB7-A6B1-4F7E0EB9C5D6}" styleName="Mittlere Formatvorlage 3 - Akz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7DF18680-E054-41AD-8BC1-D1AEF772440D}" styleName="Mittlere Formatvorlage 2 - Akz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Helle Formatvorlag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8FB837D-C827-4EFA-A057-4D05807E0F7C}" styleName="Designformatvorlage 1 - Akz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8EC20E35-A176-4012-BC5E-935CFFF8708E}" styleName="Mittlere Formatvorlag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A488322-F2BA-4B5B-9748-0D474271808F}" styleName="Mittlere Formatvorlage 3 - Akz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2" autoAdjust="0"/>
    <p:restoredTop sz="50505" autoAdjust="0"/>
  </p:normalViewPr>
  <p:slideViewPr>
    <p:cSldViewPr snapToObjects="1">
      <p:cViewPr varScale="1">
        <p:scale>
          <a:sx n="84" d="100"/>
          <a:sy n="84" d="100"/>
        </p:scale>
        <p:origin x="696" y="64"/>
      </p:cViewPr>
      <p:guideLst>
        <p:guide orient="horz" pos="293"/>
        <p:guide pos="995"/>
        <p:guide orient="horz" pos="2845"/>
        <p:guide pos="393"/>
      </p:guideLst>
    </p:cSldViewPr>
  </p:slideViewPr>
  <p:outlineViewPr>
    <p:cViewPr>
      <p:scale>
        <a:sx n="33" d="100"/>
        <a:sy n="33" d="100"/>
      </p:scale>
      <p:origin x="0" y="0"/>
    </p:cViewPr>
  </p:outlin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handoutMaster" Target="handoutMasters/handoutMaster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commentAuthors" Target="commentAuthor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BEC3978-E7A1-6148-AD81-73359310D55D}" type="datetimeFigureOut">
              <a:rPr lang="de-DE" smtClean="0"/>
              <a:t>22.09.2021</a:t>
            </a:fld>
            <a:endParaRPr lang="de-DE"/>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E6F0169-DED4-344E-A6CE-54CF9EF99B32}" type="slidenum">
              <a:rPr lang="de-DE" smtClean="0"/>
              <a:t>‹N°›</a:t>
            </a:fld>
            <a:endParaRPr lang="de-DE"/>
          </a:p>
        </p:txBody>
      </p:sp>
    </p:spTree>
    <p:extLst>
      <p:ext uri="{BB962C8B-B14F-4D97-AF65-F5344CB8AC3E}">
        <p14:creationId xmlns:p14="http://schemas.microsoft.com/office/powerpoint/2010/main" val="231618937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9C7F5E3-826D-7445-913D-2C101154AD61}" type="datetimeFigureOut">
              <a:rPr lang="de-DE" smtClean="0"/>
              <a:t>22.09.2021</a:t>
            </a:fld>
            <a:endParaRPr lang="de-DE"/>
          </a:p>
        </p:txBody>
      </p:sp>
      <p:sp>
        <p:nvSpPr>
          <p:cNvPr id="4" name="Folienbildplatzhalt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CH"/>
              <a:t>Mastertextformat bearbeiten</a:t>
            </a:r>
          </a:p>
          <a:p>
            <a:pPr lvl="1"/>
            <a:r>
              <a:rPr lang="de-CH"/>
              <a:t>Zweite Ebene</a:t>
            </a:r>
          </a:p>
          <a:p>
            <a:pPr lvl="2"/>
            <a:r>
              <a:rPr lang="de-CH"/>
              <a:t>Dritte Ebene</a:t>
            </a:r>
          </a:p>
          <a:p>
            <a:pPr lvl="3"/>
            <a:r>
              <a:rPr lang="de-CH"/>
              <a:t>Vierte Ebene</a:t>
            </a:r>
          </a:p>
          <a:p>
            <a:pPr lvl="4"/>
            <a:r>
              <a:rPr lang="de-CH"/>
              <a:t>Fünfte Ebene</a:t>
            </a:r>
            <a:endParaRPr lang="de-DE"/>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B52BE63-58AC-4044-AD7E-2CB41BEB8509}" type="slidenum">
              <a:rPr lang="de-DE" smtClean="0"/>
              <a:t>‹N°›</a:t>
            </a:fld>
            <a:endParaRPr lang="de-DE"/>
          </a:p>
        </p:txBody>
      </p:sp>
    </p:spTree>
    <p:extLst>
      <p:ext uri="{BB962C8B-B14F-4D97-AF65-F5344CB8AC3E}">
        <p14:creationId xmlns:p14="http://schemas.microsoft.com/office/powerpoint/2010/main" val="141893014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FB52BE63-58AC-4044-AD7E-2CB41BEB8509}" type="slidenum">
              <a:rPr lang="de-DE" smtClean="0"/>
              <a:t>1</a:t>
            </a:fld>
            <a:endParaRPr lang="de-DE"/>
          </a:p>
        </p:txBody>
      </p:sp>
    </p:spTree>
    <p:extLst>
      <p:ext uri="{BB962C8B-B14F-4D97-AF65-F5344CB8AC3E}">
        <p14:creationId xmlns:p14="http://schemas.microsoft.com/office/powerpoint/2010/main" val="2234277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10"/>
          </p:nvPr>
        </p:nvSpPr>
        <p:spPr/>
        <p:txBody>
          <a:bodyPr/>
          <a:lstStyle/>
          <a:p>
            <a:fld id="{FB52BE63-58AC-4044-AD7E-2CB41BEB8509}" type="slidenum">
              <a:rPr lang="de-DE" smtClean="0"/>
              <a:t>2</a:t>
            </a:fld>
            <a:endParaRPr lang="de-DE"/>
          </a:p>
        </p:txBody>
      </p:sp>
    </p:spTree>
    <p:extLst>
      <p:ext uri="{BB962C8B-B14F-4D97-AF65-F5344CB8AC3E}">
        <p14:creationId xmlns:p14="http://schemas.microsoft.com/office/powerpoint/2010/main" val="41386455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10"/>
          </p:nvPr>
        </p:nvSpPr>
        <p:spPr/>
        <p:txBody>
          <a:bodyPr/>
          <a:lstStyle/>
          <a:p>
            <a:fld id="{FB52BE63-58AC-4044-AD7E-2CB41BEB8509}" type="slidenum">
              <a:rPr lang="de-DE" smtClean="0"/>
              <a:t>3</a:t>
            </a:fld>
            <a:endParaRPr lang="de-DE"/>
          </a:p>
        </p:txBody>
      </p:sp>
    </p:spTree>
    <p:extLst>
      <p:ext uri="{BB962C8B-B14F-4D97-AF65-F5344CB8AC3E}">
        <p14:creationId xmlns:p14="http://schemas.microsoft.com/office/powerpoint/2010/main" val="41265036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CH" dirty="0"/>
              <a:t>Das 2013 lancierte Programm hat sich erfreulich entwickelt. Mehr als 100 Projekte konnten gefördert werden.</a:t>
            </a:r>
          </a:p>
          <a:p>
            <a:r>
              <a:rPr lang="de-CH" dirty="0"/>
              <a:t>Davon sind etwa 60 bereits abgeschlossen.</a:t>
            </a:r>
          </a:p>
          <a:p>
            <a:endParaRPr lang="de-CH" dirty="0"/>
          </a:p>
          <a:p>
            <a:r>
              <a:rPr lang="de-CH" dirty="0"/>
              <a:t>Das</a:t>
            </a:r>
            <a:r>
              <a:rPr lang="de-CH" baseline="0" dirty="0"/>
              <a:t> </a:t>
            </a:r>
            <a:r>
              <a:rPr lang="de-CH" dirty="0"/>
              <a:t>Programm deckt viele Handlungsfelder und schliesst nicht nur technische sondern auch betriebliche und organisatorische Aspekte ein. </a:t>
            </a:r>
          </a:p>
        </p:txBody>
      </p:sp>
      <p:sp>
        <p:nvSpPr>
          <p:cNvPr id="4" name="Foliennummernplatzhalter 3"/>
          <p:cNvSpPr>
            <a:spLocks noGrp="1"/>
          </p:cNvSpPr>
          <p:nvPr>
            <p:ph type="sldNum" sz="quarter" idx="10"/>
          </p:nvPr>
        </p:nvSpPr>
        <p:spPr/>
        <p:txBody>
          <a:bodyPr/>
          <a:lstStyle/>
          <a:p>
            <a:fld id="{7AD9179C-3B50-4FEB-BFA1-45A595CAEBEF}" type="slidenum">
              <a:rPr lang="de-CH" smtClean="0"/>
              <a:pPr/>
              <a:t>4</a:t>
            </a:fld>
            <a:endParaRPr lang="de-CH" dirty="0"/>
          </a:p>
        </p:txBody>
      </p:sp>
    </p:spTree>
    <p:extLst>
      <p:ext uri="{BB962C8B-B14F-4D97-AF65-F5344CB8AC3E}">
        <p14:creationId xmlns:p14="http://schemas.microsoft.com/office/powerpoint/2010/main" val="1219962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CH" dirty="0"/>
              <a:t>Der Verkehr ist ein Schlüsselbereich zur Erreichung dieser Ziele, verbraucht er doch rund einen</a:t>
            </a:r>
            <a:r>
              <a:rPr lang="de-CH" baseline="0" dirty="0"/>
              <a:t> Drittel der gesamten Energie, und dies mehrheitlich aus fossilen Quellen. </a:t>
            </a:r>
          </a:p>
          <a:p>
            <a:r>
              <a:rPr lang="de-CH" baseline="0" dirty="0"/>
              <a:t>Der öV hat dabei zwar nur einen geringen Anteil, jedoch ist auch er aufgefordert, seinen Beitrag zu leisten. </a:t>
            </a:r>
          </a:p>
          <a:p>
            <a:r>
              <a:rPr lang="de-CH" b="1" baseline="0" dirty="0"/>
              <a:t>der öV muss seinen Umweltvorteil ausbauen</a:t>
            </a:r>
          </a:p>
          <a:p>
            <a:endParaRPr lang="de-CH" baseline="0" dirty="0"/>
          </a:p>
          <a:p>
            <a:r>
              <a:rPr lang="de-CH" dirty="0"/>
              <a:t>Klare Schwerpunkte bilden Effizienzmassnahmen bei Schienenfahrzeugen und im Bahnbetrieb. </a:t>
            </a:r>
          </a:p>
          <a:p>
            <a:r>
              <a:rPr lang="de-CH" b="1" dirty="0"/>
              <a:t>Für das laufende Jahr bildet die Elektrifizierung des strassengebundenen </a:t>
            </a:r>
            <a:r>
              <a:rPr lang="de-CH" b="1" dirty="0" err="1"/>
              <a:t>öV</a:t>
            </a:r>
            <a:r>
              <a:rPr lang="de-CH" b="1" dirty="0"/>
              <a:t> eine Priorität</a:t>
            </a:r>
            <a:r>
              <a:rPr lang="de-CH" dirty="0"/>
              <a:t>, ist doch dieser Bereich für einen wesentlichen Teil des Energieverbrauchs und der CO2-Emissionen verantwortlich.</a:t>
            </a:r>
          </a:p>
          <a:p>
            <a:endParaRPr lang="de-CH" dirty="0"/>
          </a:p>
        </p:txBody>
      </p:sp>
      <p:sp>
        <p:nvSpPr>
          <p:cNvPr id="4" name="Foliennummernplatzhalter 3"/>
          <p:cNvSpPr>
            <a:spLocks noGrp="1"/>
          </p:cNvSpPr>
          <p:nvPr>
            <p:ph type="sldNum" sz="quarter" idx="10"/>
          </p:nvPr>
        </p:nvSpPr>
        <p:spPr/>
        <p:txBody>
          <a:bodyPr/>
          <a:lstStyle/>
          <a:p>
            <a:fld id="{7AD9179C-3B50-4FEB-BFA1-45A595CAEBEF}" type="slidenum">
              <a:rPr lang="de-CH" smtClean="0"/>
              <a:pPr/>
              <a:t>5</a:t>
            </a:fld>
            <a:endParaRPr lang="de-CH" dirty="0"/>
          </a:p>
        </p:txBody>
      </p:sp>
    </p:spTree>
    <p:extLst>
      <p:ext uri="{BB962C8B-B14F-4D97-AF65-F5344CB8AC3E}">
        <p14:creationId xmlns:p14="http://schemas.microsoft.com/office/powerpoint/2010/main" val="21676204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CH" dirty="0"/>
              <a:t>Das theoretische Potenzial der Photovoltaik auf Gebäuden </a:t>
            </a:r>
            <a:r>
              <a:rPr lang="de-CH" baseline="0" dirty="0"/>
              <a:t>(hochgerechnet aus www.sonnendach.ch) </a:t>
            </a:r>
            <a:r>
              <a:rPr lang="de-CH" dirty="0"/>
              <a:t>liegt bei 156 </a:t>
            </a:r>
            <a:r>
              <a:rPr lang="de-CH" baseline="0" dirty="0"/>
              <a:t>TWh, d</a:t>
            </a:r>
            <a:r>
              <a:rPr lang="de-CH" dirty="0"/>
              <a:t>as technische Potenzial </a:t>
            </a:r>
            <a:r>
              <a:rPr lang="de-CH" baseline="0" dirty="0"/>
              <a:t>bei 100 TWh Jahresproduktion. Nach Abzug der aus gesellschaftlichen und wirtschaftlichen Gründen sowie Schutzgründen ungeeigneten Dächern und Fassaden verbleibt das hier genannte «ausschöpfbare» Potenzial. Es wurde davon ausgegangen, dass davon die Hälfte aus persönlichen Gründen des Hausbesitzers nicht rasch nutzbar ist, wodurch sich das «mittelfristig nutzbare» Potenzial ergibt.</a:t>
            </a:r>
          </a:p>
          <a:p>
            <a:endParaRPr lang="de-CH" baseline="0" dirty="0"/>
          </a:p>
          <a:p>
            <a:r>
              <a:rPr lang="de-CH" baseline="0" dirty="0"/>
              <a:t>Allein das mittelfristige Potenzial auf Dächern würde reichen, um die heutige Produktion der Schweizer AKW in der Jahresbilanz zu ersetzen! </a:t>
            </a:r>
            <a:endParaRPr lang="de-CH" dirty="0"/>
          </a:p>
          <a:p>
            <a:pPr marL="163773" indent="-163773">
              <a:buFontTx/>
              <a:buChar char="-"/>
            </a:pPr>
            <a:endParaRPr lang="de-CH" baseline="0" dirty="0">
              <a:sym typeface="Wingdings" panose="05000000000000000000" pitchFamily="2" charset="2"/>
            </a:endParaRPr>
          </a:p>
          <a:p>
            <a:r>
              <a:rPr lang="de-CH" baseline="0" dirty="0">
                <a:sym typeface="Wingdings" panose="05000000000000000000" pitchFamily="2" charset="2"/>
              </a:rPr>
              <a:t>Es zeigt sich, dass der Solarstrombedarf im Zusammenhang mit der Dekarbonisierung vollständig auf Gebäuden sichergestellt werden könnte. Achtung: Dies zeigt die Jahresproduktion, der saisonale Ausgleich ist damit nicht zwingend sichergestellt. Anlagen in den Alpen (v.a. mit einer starken Neigung) weisen eine </a:t>
            </a:r>
            <a:r>
              <a:rPr lang="de-CH" baseline="0" dirty="0" err="1">
                <a:sym typeface="Wingdings" panose="05000000000000000000" pitchFamily="2" charset="2"/>
              </a:rPr>
              <a:t>ausgeglichenere</a:t>
            </a:r>
            <a:r>
              <a:rPr lang="de-CH" baseline="0" dirty="0">
                <a:sym typeface="Wingdings" panose="05000000000000000000" pitchFamily="2" charset="2"/>
              </a:rPr>
              <a:t> Sommer-/Winterproduktion als Dachanlagen im Mittelland auf. </a:t>
            </a:r>
          </a:p>
          <a:p>
            <a:endParaRPr lang="de-CH" baseline="0" dirty="0">
              <a:sym typeface="Wingdings" panose="05000000000000000000" pitchFamily="2" charset="2"/>
            </a:endParaRPr>
          </a:p>
          <a:p>
            <a:r>
              <a:rPr lang="de-CH" baseline="0" dirty="0">
                <a:sym typeface="Wingdings" panose="05000000000000000000" pitchFamily="2" charset="2"/>
              </a:rPr>
              <a:t>In einer früheren Berechnung von </a:t>
            </a:r>
            <a:r>
              <a:rPr lang="de-CH" baseline="0" dirty="0" err="1">
                <a:sym typeface="Wingdings" panose="05000000000000000000" pitchFamily="2" charset="2"/>
              </a:rPr>
              <a:t>Meteotest</a:t>
            </a:r>
            <a:r>
              <a:rPr lang="de-CH" baseline="0" dirty="0">
                <a:sym typeface="Wingdings" panose="05000000000000000000" pitchFamily="2" charset="2"/>
              </a:rPr>
              <a:t> (2017) wurde errechnet, welches Potenzial für Solarwärme auf Gebäuden bestünde, wenn ein Teil der Flächen dafür genutzt würde. Es sind rund 11 TWh (rund 10% des heutigen Wärmebedarfs). </a:t>
            </a:r>
          </a:p>
          <a:p>
            <a:endParaRPr lang="de-CH" baseline="0" dirty="0">
              <a:sym typeface="Wingdings" panose="05000000000000000000" pitchFamily="2" charset="2"/>
            </a:endParaRPr>
          </a:p>
          <a:p>
            <a:endParaRPr lang="de-CH" dirty="0"/>
          </a:p>
        </p:txBody>
      </p:sp>
      <p:sp>
        <p:nvSpPr>
          <p:cNvPr id="4" name="Foliennummernplatzhalter 3"/>
          <p:cNvSpPr>
            <a:spLocks noGrp="1"/>
          </p:cNvSpPr>
          <p:nvPr>
            <p:ph type="sldNum" sz="quarter" idx="10"/>
          </p:nvPr>
        </p:nvSpPr>
        <p:spPr/>
        <p:txBody>
          <a:bodyPr/>
          <a:lstStyle/>
          <a:p>
            <a:fld id="{E0A09B45-3894-4C2A-A0D5-0B4E543812B7}" type="slidenum">
              <a:rPr lang="de-CH" smtClean="0"/>
              <a:t>9</a:t>
            </a:fld>
            <a:endParaRPr lang="de-CH"/>
          </a:p>
        </p:txBody>
      </p:sp>
    </p:spTree>
    <p:extLst>
      <p:ext uri="{BB962C8B-B14F-4D97-AF65-F5344CB8AC3E}">
        <p14:creationId xmlns:p14="http://schemas.microsoft.com/office/powerpoint/2010/main" val="241710129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el-orange-auf Bild">
    <p:spTree>
      <p:nvGrpSpPr>
        <p:cNvPr id="1" name=""/>
        <p:cNvGrpSpPr/>
        <p:nvPr/>
      </p:nvGrpSpPr>
      <p:grpSpPr>
        <a:xfrm>
          <a:off x="0" y="0"/>
          <a:ext cx="0" cy="0"/>
          <a:chOff x="0" y="0"/>
          <a:chExt cx="0" cy="0"/>
        </a:xfrm>
      </p:grpSpPr>
      <p:pic>
        <p:nvPicPr>
          <p:cNvPr id="7" name="Bild 6"/>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007290" y="291441"/>
            <a:ext cx="1728000" cy="207237"/>
          </a:xfrm>
          <a:prstGeom prst="rect">
            <a:avLst/>
          </a:prstGeom>
        </p:spPr>
      </p:pic>
      <p:pic>
        <p:nvPicPr>
          <p:cNvPr id="2" name="Grafik 1">
            <a:extLst>
              <a:ext uri="{FF2B5EF4-FFF2-40B4-BE49-F238E27FC236}">
                <a16:creationId xmlns:a16="http://schemas.microsoft.com/office/drawing/2014/main" id="{D157C5E4-8D54-4A80-9B9B-860E3AD77266}"/>
              </a:ext>
            </a:extLst>
          </p:cNvPr>
          <p:cNvPicPr>
            <a:picLocks noChangeAspect="1"/>
          </p:cNvPicPr>
          <p:nvPr userDrawn="1"/>
        </p:nvPicPr>
        <p:blipFill>
          <a:blip r:embed="rId3"/>
          <a:stretch>
            <a:fillRect/>
          </a:stretch>
        </p:blipFill>
        <p:spPr>
          <a:xfrm>
            <a:off x="0" y="-1150783"/>
            <a:ext cx="9144000" cy="7445066"/>
          </a:xfrm>
          <a:prstGeom prst="rect">
            <a:avLst/>
          </a:prstGeom>
        </p:spPr>
      </p:pic>
    </p:spTree>
    <p:extLst>
      <p:ext uri="{BB962C8B-B14F-4D97-AF65-F5344CB8AC3E}">
        <p14:creationId xmlns:p14="http://schemas.microsoft.com/office/powerpoint/2010/main" val="28842766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Fragen">
    <p:spTree>
      <p:nvGrpSpPr>
        <p:cNvPr id="1" name=""/>
        <p:cNvGrpSpPr/>
        <p:nvPr/>
      </p:nvGrpSpPr>
      <p:grpSpPr>
        <a:xfrm>
          <a:off x="0" y="0"/>
          <a:ext cx="0" cy="0"/>
          <a:chOff x="0" y="0"/>
          <a:chExt cx="0" cy="0"/>
        </a:xfrm>
      </p:grpSpPr>
      <p:pic>
        <p:nvPicPr>
          <p:cNvPr id="6" name="Grafik 5"/>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flipH="1">
            <a:off x="0" y="0"/>
            <a:ext cx="9144000" cy="5143500"/>
          </a:xfrm>
          <a:prstGeom prst="rect">
            <a:avLst/>
          </a:prstGeom>
        </p:spPr>
      </p:pic>
      <p:sp>
        <p:nvSpPr>
          <p:cNvPr id="2" name="Titel 1"/>
          <p:cNvSpPr>
            <a:spLocks noGrp="1"/>
          </p:cNvSpPr>
          <p:nvPr>
            <p:ph type="title" hasCustomPrompt="1"/>
          </p:nvPr>
        </p:nvSpPr>
        <p:spPr/>
        <p:txBody>
          <a:bodyPr/>
          <a:lstStyle/>
          <a:p>
            <a:r>
              <a:rPr lang="de-DE" dirty="0"/>
              <a:t>Fragen | Inputs | Diskussion</a:t>
            </a:r>
            <a:endParaRPr lang="de-CH" dirty="0"/>
          </a:p>
        </p:txBody>
      </p:sp>
      <p:sp>
        <p:nvSpPr>
          <p:cNvPr id="3" name="Datumsplatzhalter 2"/>
          <p:cNvSpPr>
            <a:spLocks noGrp="1"/>
          </p:cNvSpPr>
          <p:nvPr>
            <p:ph type="dt" sz="half" idx="10"/>
          </p:nvPr>
        </p:nvSpPr>
        <p:spPr/>
        <p:txBody>
          <a:bodyPr/>
          <a:lstStyle>
            <a:lvl1pPr>
              <a:defRPr>
                <a:solidFill>
                  <a:schemeClr val="bg1"/>
                </a:solidFill>
              </a:defRPr>
            </a:lvl1pPr>
          </a:lstStyle>
          <a:p>
            <a:pPr algn="r"/>
            <a:r>
              <a:rPr lang="de-DE"/>
              <a:t>28.05.2021</a:t>
            </a:r>
            <a:endParaRPr lang="de-DE" dirty="0"/>
          </a:p>
        </p:txBody>
      </p:sp>
      <p:sp>
        <p:nvSpPr>
          <p:cNvPr id="4" name="Fußzeilenplatzhalter 3"/>
          <p:cNvSpPr>
            <a:spLocks noGrp="1"/>
          </p:cNvSpPr>
          <p:nvPr>
            <p:ph type="ftr" sz="quarter" idx="11"/>
          </p:nvPr>
        </p:nvSpPr>
        <p:spPr>
          <a:xfrm>
            <a:off x="1289795" y="4920435"/>
            <a:ext cx="6450557" cy="94208"/>
          </a:xfrm>
        </p:spPr>
        <p:txBody>
          <a:bodyPr/>
          <a:lstStyle>
            <a:lvl1pPr>
              <a:defRPr>
                <a:solidFill>
                  <a:schemeClr val="bg2"/>
                </a:solidFill>
              </a:defRPr>
            </a:lvl1pPr>
          </a:lstStyle>
          <a:p>
            <a:r>
              <a:rPr lang="de-DE"/>
              <a:t>KKDöV</a:t>
            </a:r>
            <a:endParaRPr lang="de-DE" dirty="0"/>
          </a:p>
        </p:txBody>
      </p:sp>
      <p:sp>
        <p:nvSpPr>
          <p:cNvPr id="5" name="Foliennummernplatzhalter 4"/>
          <p:cNvSpPr>
            <a:spLocks noGrp="1"/>
          </p:cNvSpPr>
          <p:nvPr>
            <p:ph type="sldNum" sz="quarter" idx="12"/>
          </p:nvPr>
        </p:nvSpPr>
        <p:spPr/>
        <p:txBody>
          <a:bodyPr/>
          <a:lstStyle>
            <a:lvl1pPr>
              <a:defRPr>
                <a:solidFill>
                  <a:schemeClr val="bg1"/>
                </a:solidFill>
              </a:defRPr>
            </a:lvl1pPr>
          </a:lstStyle>
          <a:p>
            <a:fld id="{124505C1-A467-0E49-BFF3-ADB7EF6A5E6D}" type="slidenum">
              <a:rPr lang="de-DE" smtClean="0"/>
              <a:pPr/>
              <a:t>‹N°›</a:t>
            </a:fld>
            <a:endParaRPr lang="de-DE" dirty="0"/>
          </a:p>
        </p:txBody>
      </p:sp>
      <p:cxnSp>
        <p:nvCxnSpPr>
          <p:cNvPr id="8" name="Gerade Verbindung 7"/>
          <p:cNvCxnSpPr/>
          <p:nvPr userDrawn="1"/>
        </p:nvCxnSpPr>
        <p:spPr>
          <a:xfrm>
            <a:off x="8507040" y="4917311"/>
            <a:ext cx="0" cy="97332"/>
          </a:xfrm>
          <a:prstGeom prst="line">
            <a:avLst/>
          </a:prstGeom>
          <a:ln w="3175" cmpd="sng">
            <a:solidFill>
              <a:schemeClr val="bg1">
                <a:lumMod val="95000"/>
              </a:schemeClr>
            </a:solidFill>
          </a:ln>
          <a:effectLst/>
        </p:spPr>
        <p:style>
          <a:lnRef idx="2">
            <a:schemeClr val="accent1"/>
          </a:lnRef>
          <a:fillRef idx="0">
            <a:schemeClr val="accent1"/>
          </a:fillRef>
          <a:effectRef idx="1">
            <a:schemeClr val="accent1"/>
          </a:effectRef>
          <a:fontRef idx="minor">
            <a:schemeClr val="tx1"/>
          </a:fontRef>
        </p:style>
      </p:cxnSp>
      <p:sp>
        <p:nvSpPr>
          <p:cNvPr id="9" name="Fußzeilenplatzhalter 4"/>
          <p:cNvSpPr txBox="1">
            <a:spLocks/>
          </p:cNvSpPr>
          <p:nvPr userDrawn="1"/>
        </p:nvSpPr>
        <p:spPr>
          <a:xfrm>
            <a:off x="616155" y="4920435"/>
            <a:ext cx="500236" cy="94208"/>
          </a:xfrm>
          <a:prstGeom prst="rect">
            <a:avLst/>
          </a:prstGeom>
        </p:spPr>
        <p:txBody>
          <a:bodyPr vert="horz" lIns="0" tIns="0" rIns="0" bIns="0" rtlCol="0" anchor="t" anchorCtr="0"/>
          <a:lstStyle>
            <a:defPPr>
              <a:defRPr lang="de-DE"/>
            </a:defPPr>
            <a:lvl1pPr marL="0" algn="l" defTabSz="457200" rtl="0" eaLnBrk="1" latinLnBrk="0" hangingPunct="1">
              <a:defRPr sz="700" b="1" i="0" kern="1200" spc="30" baseline="0">
                <a:solidFill>
                  <a:schemeClr val="tx1">
                    <a:tint val="75000"/>
                  </a:schemeClr>
                </a:solidFill>
                <a:latin typeface="Arial" charset="0"/>
                <a:ea typeface="Arial" charset="0"/>
                <a:cs typeface="Arial"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de-DE" sz="600" dirty="0">
                <a:solidFill>
                  <a:schemeClr val="bg2"/>
                </a:solidFill>
              </a:rPr>
              <a:t>© </a:t>
            </a:r>
            <a:r>
              <a:rPr lang="de-DE" sz="525" dirty="0">
                <a:solidFill>
                  <a:schemeClr val="bg2"/>
                </a:solidFill>
              </a:rPr>
              <a:t>Swissolar</a:t>
            </a:r>
          </a:p>
        </p:txBody>
      </p:sp>
      <p:cxnSp>
        <p:nvCxnSpPr>
          <p:cNvPr id="10" name="Gerade Verbindung 9"/>
          <p:cNvCxnSpPr/>
          <p:nvPr userDrawn="1"/>
        </p:nvCxnSpPr>
        <p:spPr>
          <a:xfrm>
            <a:off x="1116391" y="4917311"/>
            <a:ext cx="0" cy="97332"/>
          </a:xfrm>
          <a:prstGeom prst="line">
            <a:avLst/>
          </a:prstGeom>
          <a:ln w="3175" cmpd="sng">
            <a:solidFill>
              <a:schemeClr val="bg2"/>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035071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olarprofis">
    <p:spTree>
      <p:nvGrpSpPr>
        <p:cNvPr id="1" name=""/>
        <p:cNvGrpSpPr/>
        <p:nvPr/>
      </p:nvGrpSpPr>
      <p:grpSpPr>
        <a:xfrm>
          <a:off x="0" y="0"/>
          <a:ext cx="0" cy="0"/>
          <a:chOff x="0" y="0"/>
          <a:chExt cx="0" cy="0"/>
        </a:xfrm>
      </p:grpSpPr>
      <p:sp>
        <p:nvSpPr>
          <p:cNvPr id="3" name="Datumsplatzhalter 2"/>
          <p:cNvSpPr>
            <a:spLocks noGrp="1"/>
          </p:cNvSpPr>
          <p:nvPr>
            <p:ph type="dt" sz="half" idx="10"/>
          </p:nvPr>
        </p:nvSpPr>
        <p:spPr/>
        <p:txBody>
          <a:bodyPr/>
          <a:lstStyle/>
          <a:p>
            <a:pPr algn="r"/>
            <a:r>
              <a:rPr lang="de-DE">
                <a:solidFill>
                  <a:srgbClr val="4D4D4C"/>
                </a:solidFill>
              </a:rPr>
              <a:t>28.05.2021</a:t>
            </a:r>
            <a:endParaRPr lang="de-DE" dirty="0"/>
          </a:p>
        </p:txBody>
      </p:sp>
      <p:sp>
        <p:nvSpPr>
          <p:cNvPr id="4" name="Fußzeilenplatzhalter 3"/>
          <p:cNvSpPr>
            <a:spLocks noGrp="1"/>
          </p:cNvSpPr>
          <p:nvPr>
            <p:ph type="ftr" sz="quarter" idx="11"/>
          </p:nvPr>
        </p:nvSpPr>
        <p:spPr/>
        <p:txBody>
          <a:bodyPr/>
          <a:lstStyle/>
          <a:p>
            <a:r>
              <a:rPr lang="de-DE"/>
              <a:t>KKDöV</a:t>
            </a:r>
            <a:endParaRPr lang="de-DE" dirty="0"/>
          </a:p>
        </p:txBody>
      </p:sp>
      <p:sp>
        <p:nvSpPr>
          <p:cNvPr id="5" name="Foliennummernplatzhalter 4"/>
          <p:cNvSpPr>
            <a:spLocks noGrp="1"/>
          </p:cNvSpPr>
          <p:nvPr>
            <p:ph type="sldNum" sz="quarter" idx="12"/>
          </p:nvPr>
        </p:nvSpPr>
        <p:spPr/>
        <p:txBody>
          <a:bodyPr/>
          <a:lstStyle/>
          <a:p>
            <a:fld id="{124505C1-A467-0E49-BFF3-ADB7EF6A5E6D}" type="slidenum">
              <a:rPr lang="de-DE" smtClean="0"/>
              <a:pPr/>
              <a:t>‹N°›</a:t>
            </a:fld>
            <a:endParaRPr lang="de-DE" dirty="0"/>
          </a:p>
        </p:txBody>
      </p:sp>
      <p:pic>
        <p:nvPicPr>
          <p:cNvPr id="10" name="Grafik 9"/>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057754" y="188640"/>
            <a:ext cx="1762718" cy="1116000"/>
          </a:xfrm>
          <a:prstGeom prst="rect">
            <a:avLst/>
          </a:prstGeom>
        </p:spPr>
      </p:pic>
      <p:pic>
        <p:nvPicPr>
          <p:cNvPr id="6" name="Grafik 5"/>
          <p:cNvPicPr>
            <a:picLocks noChangeAspect="1"/>
          </p:cNvPicPr>
          <p:nvPr userDrawn="1"/>
        </p:nvPicPr>
        <p:blipFill rotWithShape="1">
          <a:blip r:embed="rId3" cstate="print">
            <a:extLst>
              <a:ext uri="{28A0092B-C50C-407E-A947-70E740481C1C}">
                <a14:useLocalDpi xmlns:a14="http://schemas.microsoft.com/office/drawing/2010/main"/>
              </a:ext>
            </a:extLst>
          </a:blip>
          <a:srcRect t="4745" b="15114"/>
          <a:stretch/>
        </p:blipFill>
        <p:spPr>
          <a:xfrm>
            <a:off x="0" y="-20538"/>
            <a:ext cx="9144000" cy="5164038"/>
          </a:xfrm>
          <a:prstGeom prst="rect">
            <a:avLst/>
          </a:prstGeom>
        </p:spPr>
      </p:pic>
      <p:pic>
        <p:nvPicPr>
          <p:cNvPr id="13" name="Grafik 12"/>
          <p:cNvPicPr>
            <a:picLocks noChangeAspect="1"/>
          </p:cNvPicPr>
          <p:nvPr userDrawn="1"/>
        </p:nvPicPr>
        <p:blipFill rotWithShape="1">
          <a:blip r:embed="rId3" cstate="print">
            <a:extLst>
              <a:ext uri="{28A0092B-C50C-407E-A947-70E740481C1C}">
                <a14:useLocalDpi xmlns:a14="http://schemas.microsoft.com/office/drawing/2010/main"/>
              </a:ext>
            </a:extLst>
          </a:blip>
          <a:srcRect l="31458" t="73849" r="28334" b="15114"/>
          <a:stretch/>
        </p:blipFill>
        <p:spPr>
          <a:xfrm>
            <a:off x="5467350" y="4432300"/>
            <a:ext cx="3676650" cy="711200"/>
          </a:xfrm>
          <a:prstGeom prst="rect">
            <a:avLst/>
          </a:prstGeom>
        </p:spPr>
      </p:pic>
      <p:pic>
        <p:nvPicPr>
          <p:cNvPr id="14" name="Grafik 13"/>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7236296" y="188640"/>
            <a:ext cx="1705855" cy="1080000"/>
          </a:xfrm>
          <a:prstGeom prst="rect">
            <a:avLst/>
          </a:prstGeom>
        </p:spPr>
      </p:pic>
    </p:spTree>
    <p:extLst>
      <p:ext uri="{BB962C8B-B14F-4D97-AF65-F5344CB8AC3E}">
        <p14:creationId xmlns:p14="http://schemas.microsoft.com/office/powerpoint/2010/main" val="13780523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Nur Titel">
    <p:spTree>
      <p:nvGrpSpPr>
        <p:cNvPr id="1" name=""/>
        <p:cNvGrpSpPr/>
        <p:nvPr/>
      </p:nvGrpSpPr>
      <p:grpSpPr>
        <a:xfrm>
          <a:off x="0" y="0"/>
          <a:ext cx="0" cy="0"/>
          <a:chOff x="0" y="0"/>
          <a:chExt cx="0" cy="0"/>
        </a:xfrm>
      </p:grpSpPr>
      <p:sp>
        <p:nvSpPr>
          <p:cNvPr id="4" name="Rectangle 1"/>
          <p:cNvSpPr>
            <a:spLocks noGrp="1" noChangeArrowheads="1"/>
          </p:cNvSpPr>
          <p:nvPr>
            <p:ph type="title"/>
          </p:nvPr>
        </p:nvSpPr>
        <p:spPr bwMode="auto">
          <a:xfrm>
            <a:off x="2209801" y="285751"/>
            <a:ext cx="6469831" cy="639365"/>
          </a:xfrm>
          <a:prstGeom prst="rect">
            <a:avLst/>
          </a:prstGeom>
          <a:noFill/>
          <a:ln w="9525">
            <a:noFill/>
            <a:round/>
            <a:headEnd/>
            <a:tailEnd/>
          </a:ln>
        </p:spPr>
        <p:txBody>
          <a:bodyPr vert="horz" wrap="square" lIns="0" tIns="0" rIns="0" bIns="0" numCol="1" anchor="ctr" anchorCtr="0" compatLnSpc="1">
            <a:prstTxWarp prst="textNoShape">
              <a:avLst/>
            </a:prstTxWarp>
          </a:bodyPr>
          <a:lstStyle/>
          <a:p>
            <a:pPr lvl="0"/>
            <a:r>
              <a:rPr lang="en-GB" dirty="0" err="1"/>
              <a:t>Klicken</a:t>
            </a:r>
            <a:r>
              <a:rPr lang="en-GB" dirty="0"/>
              <a:t> </a:t>
            </a:r>
            <a:r>
              <a:rPr lang="en-GB" dirty="0" err="1"/>
              <a:t>Sie</a:t>
            </a:r>
            <a:r>
              <a:rPr lang="en-GB" dirty="0"/>
              <a:t>, um das Format des </a:t>
            </a:r>
            <a:r>
              <a:rPr lang="en-GB" dirty="0" err="1"/>
              <a:t>Titeltextes</a:t>
            </a:r>
            <a:r>
              <a:rPr lang="en-GB" dirty="0"/>
              <a:t> </a:t>
            </a:r>
            <a:r>
              <a:rPr lang="en-GB" dirty="0" err="1"/>
              <a:t>zu</a:t>
            </a:r>
            <a:r>
              <a:rPr lang="en-GB" dirty="0"/>
              <a:t> </a:t>
            </a:r>
            <a:r>
              <a:rPr lang="en-GB" dirty="0" err="1"/>
              <a:t>bearbeiten</a:t>
            </a:r>
            <a:endParaRPr lang="en-GB" dirty="0"/>
          </a:p>
        </p:txBody>
      </p:sp>
      <p:sp>
        <p:nvSpPr>
          <p:cNvPr id="3" name="Fußzeilenplatzhalter 3">
            <a:extLst>
              <a:ext uri="{FF2B5EF4-FFF2-40B4-BE49-F238E27FC236}">
                <a16:creationId xmlns:a16="http://schemas.microsoft.com/office/drawing/2014/main" id="{F0E6476C-14D8-43D0-A7FC-AFC615B9708C}"/>
              </a:ext>
            </a:extLst>
          </p:cNvPr>
          <p:cNvSpPr>
            <a:spLocks noGrp="1"/>
          </p:cNvSpPr>
          <p:nvPr>
            <p:ph type="ftr" sz="quarter" idx="18"/>
          </p:nvPr>
        </p:nvSpPr>
        <p:spPr>
          <a:xfrm>
            <a:off x="1217787" y="4920435"/>
            <a:ext cx="6450557" cy="94208"/>
          </a:xfrm>
        </p:spPr>
        <p:txBody>
          <a:bodyPr/>
          <a:lstStyle/>
          <a:p>
            <a:r>
              <a:rPr lang="de-DE"/>
              <a:t>KKDöV</a:t>
            </a:r>
            <a:endParaRPr lang="de-DE" dirty="0"/>
          </a:p>
        </p:txBody>
      </p:sp>
    </p:spTree>
    <p:extLst>
      <p:ext uri="{BB962C8B-B14F-4D97-AF65-F5344CB8AC3E}">
        <p14:creationId xmlns:p14="http://schemas.microsoft.com/office/powerpoint/2010/main" val="3404415639"/>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el und Inhalt">
    <p:spTree>
      <p:nvGrpSpPr>
        <p:cNvPr id="1" name=""/>
        <p:cNvGrpSpPr/>
        <p:nvPr/>
      </p:nvGrpSpPr>
      <p:grpSpPr>
        <a:xfrm>
          <a:off x="0" y="0"/>
          <a:ext cx="0" cy="0"/>
          <a:chOff x="0" y="0"/>
          <a:chExt cx="0" cy="0"/>
        </a:xfrm>
      </p:grpSpPr>
      <p:sp>
        <p:nvSpPr>
          <p:cNvPr id="10" name="Datumsplatzhalter 9"/>
          <p:cNvSpPr>
            <a:spLocks noGrp="1"/>
          </p:cNvSpPr>
          <p:nvPr>
            <p:ph type="dt" sz="half" idx="10"/>
          </p:nvPr>
        </p:nvSpPr>
        <p:spPr/>
        <p:txBody>
          <a:bodyPr/>
          <a:lstStyle>
            <a:lvl1pPr>
              <a:defRPr>
                <a:solidFill>
                  <a:schemeClr val="bg2"/>
                </a:solidFill>
              </a:defRPr>
            </a:lvl1pPr>
          </a:lstStyle>
          <a:p>
            <a:pPr algn="r"/>
            <a:r>
              <a:rPr lang="de-DE"/>
              <a:t>28.05.2021</a:t>
            </a:r>
            <a:endParaRPr lang="de-DE" dirty="0"/>
          </a:p>
        </p:txBody>
      </p:sp>
      <p:sp>
        <p:nvSpPr>
          <p:cNvPr id="11" name="Fußzeilenplatzhalter 10"/>
          <p:cNvSpPr>
            <a:spLocks noGrp="1"/>
          </p:cNvSpPr>
          <p:nvPr>
            <p:ph type="ftr" sz="quarter" idx="11"/>
          </p:nvPr>
        </p:nvSpPr>
        <p:spPr/>
        <p:txBody>
          <a:bodyPr/>
          <a:lstStyle/>
          <a:p>
            <a:r>
              <a:rPr lang="de-DE"/>
              <a:t>KKDöV</a:t>
            </a:r>
            <a:endParaRPr lang="de-DE" dirty="0"/>
          </a:p>
        </p:txBody>
      </p:sp>
      <p:sp>
        <p:nvSpPr>
          <p:cNvPr id="12" name="Foliennummernplatzhalter 11"/>
          <p:cNvSpPr>
            <a:spLocks noGrp="1"/>
          </p:cNvSpPr>
          <p:nvPr>
            <p:ph type="sldNum" sz="quarter" idx="12"/>
          </p:nvPr>
        </p:nvSpPr>
        <p:spPr/>
        <p:txBody>
          <a:bodyPr/>
          <a:lstStyle/>
          <a:p>
            <a:fld id="{124505C1-A467-0E49-BFF3-ADB7EF6A5E6D}" type="slidenum">
              <a:rPr lang="de-DE" smtClean="0"/>
              <a:pPr/>
              <a:t>‹N°›</a:t>
            </a:fld>
            <a:endParaRPr lang="de-DE" dirty="0"/>
          </a:p>
        </p:txBody>
      </p:sp>
      <p:sp>
        <p:nvSpPr>
          <p:cNvPr id="21" name="Inhaltsplatzhalter 20"/>
          <p:cNvSpPr>
            <a:spLocks noGrp="1"/>
          </p:cNvSpPr>
          <p:nvPr>
            <p:ph sz="quarter" idx="13"/>
          </p:nvPr>
        </p:nvSpPr>
        <p:spPr>
          <a:xfrm>
            <a:off x="611188" y="1006078"/>
            <a:ext cx="8064500" cy="36718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9" name="Titel 1"/>
          <p:cNvSpPr>
            <a:spLocks noGrp="1"/>
          </p:cNvSpPr>
          <p:nvPr>
            <p:ph type="title" hasCustomPrompt="1"/>
          </p:nvPr>
        </p:nvSpPr>
        <p:spPr>
          <a:xfrm>
            <a:off x="611189" y="250032"/>
            <a:ext cx="8064500" cy="647700"/>
          </a:xfrm>
        </p:spPr>
        <p:txBody>
          <a:bodyPr/>
          <a:lstStyle>
            <a:lvl1pPr>
              <a:defRPr/>
            </a:lvl1pPr>
          </a:lstStyle>
          <a:p>
            <a:r>
              <a:rPr lang="de-CH" dirty="0"/>
              <a:t>Mastertitelformat bearbeiten</a:t>
            </a:r>
            <a:br>
              <a:rPr lang="de-CH" dirty="0"/>
            </a:br>
            <a:endParaRPr lang="de-DE" dirty="0"/>
          </a:p>
        </p:txBody>
      </p:sp>
    </p:spTree>
    <p:extLst>
      <p:ext uri="{BB962C8B-B14F-4D97-AF65-F5344CB8AC3E}">
        <p14:creationId xmlns:p14="http://schemas.microsoft.com/office/powerpoint/2010/main" val="27491482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a:t>Mastertitelformat bearbeiten</a:t>
            </a:r>
          </a:p>
        </p:txBody>
      </p:sp>
      <p:sp>
        <p:nvSpPr>
          <p:cNvPr id="12" name="Bildplatzhalter 7"/>
          <p:cNvSpPr>
            <a:spLocks noGrp="1"/>
          </p:cNvSpPr>
          <p:nvPr>
            <p:ph type="pic" sz="quarter" idx="13"/>
          </p:nvPr>
        </p:nvSpPr>
        <p:spPr>
          <a:xfrm>
            <a:off x="611188" y="1006078"/>
            <a:ext cx="3960812" cy="3671888"/>
          </a:xfrm>
        </p:spPr>
        <p:txBody>
          <a:bodyPr/>
          <a:lstStyle/>
          <a:p>
            <a:r>
              <a:rPr lang="de-DE"/>
              <a:t>Bild durch Klicken auf Symbol hinzufügen</a:t>
            </a:r>
            <a:endParaRPr lang="de-DE" dirty="0"/>
          </a:p>
        </p:txBody>
      </p:sp>
      <p:sp>
        <p:nvSpPr>
          <p:cNvPr id="3" name="Datumsplatzhalter 2"/>
          <p:cNvSpPr>
            <a:spLocks noGrp="1"/>
          </p:cNvSpPr>
          <p:nvPr>
            <p:ph type="dt" sz="half" idx="15"/>
          </p:nvPr>
        </p:nvSpPr>
        <p:spPr/>
        <p:txBody>
          <a:bodyPr/>
          <a:lstStyle>
            <a:lvl1pPr>
              <a:defRPr>
                <a:solidFill>
                  <a:schemeClr val="bg2"/>
                </a:solidFill>
              </a:defRPr>
            </a:lvl1pPr>
          </a:lstStyle>
          <a:p>
            <a:pPr algn="r"/>
            <a:r>
              <a:rPr lang="de-DE"/>
              <a:t>28.05.2021</a:t>
            </a:r>
            <a:endParaRPr lang="de-DE" dirty="0"/>
          </a:p>
        </p:txBody>
      </p:sp>
      <p:sp>
        <p:nvSpPr>
          <p:cNvPr id="4" name="Fußzeilenplatzhalter 3"/>
          <p:cNvSpPr>
            <a:spLocks noGrp="1"/>
          </p:cNvSpPr>
          <p:nvPr>
            <p:ph type="ftr" sz="quarter" idx="16"/>
          </p:nvPr>
        </p:nvSpPr>
        <p:spPr/>
        <p:txBody>
          <a:bodyPr/>
          <a:lstStyle/>
          <a:p>
            <a:r>
              <a:rPr lang="de-DE"/>
              <a:t>KKDöV</a:t>
            </a:r>
            <a:endParaRPr lang="de-DE" dirty="0"/>
          </a:p>
        </p:txBody>
      </p:sp>
      <p:sp>
        <p:nvSpPr>
          <p:cNvPr id="5" name="Foliennummernplatzhalter 4"/>
          <p:cNvSpPr>
            <a:spLocks noGrp="1"/>
          </p:cNvSpPr>
          <p:nvPr>
            <p:ph type="sldNum" sz="quarter" idx="17"/>
          </p:nvPr>
        </p:nvSpPr>
        <p:spPr/>
        <p:txBody>
          <a:bodyPr/>
          <a:lstStyle/>
          <a:p>
            <a:fld id="{124505C1-A467-0E49-BFF3-ADB7EF6A5E6D}" type="slidenum">
              <a:rPr lang="de-DE" smtClean="0"/>
              <a:pPr/>
              <a:t>‹N°›</a:t>
            </a:fld>
            <a:endParaRPr lang="de-DE" dirty="0"/>
          </a:p>
        </p:txBody>
      </p:sp>
      <p:sp>
        <p:nvSpPr>
          <p:cNvPr id="7" name="Inhaltsplatzhalter 6"/>
          <p:cNvSpPr>
            <a:spLocks noGrp="1"/>
          </p:cNvSpPr>
          <p:nvPr>
            <p:ph sz="quarter" idx="18"/>
          </p:nvPr>
        </p:nvSpPr>
        <p:spPr>
          <a:xfrm>
            <a:off x="4860034" y="1006078"/>
            <a:ext cx="3815657" cy="36718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3_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noAutofit/>
          </a:bodyPr>
          <a:lstStyle>
            <a:lvl1pPr>
              <a:defRPr/>
            </a:lvl1pPr>
          </a:lstStyle>
          <a:p>
            <a:r>
              <a:rPr lang="de-DE"/>
              <a:t>Mastertitelformat bearbeiten</a:t>
            </a:r>
          </a:p>
        </p:txBody>
      </p:sp>
      <p:sp>
        <p:nvSpPr>
          <p:cNvPr id="3" name="Textplatzhalter 2"/>
          <p:cNvSpPr>
            <a:spLocks noGrp="1"/>
          </p:cNvSpPr>
          <p:nvPr>
            <p:ph type="body" idx="1"/>
          </p:nvPr>
        </p:nvSpPr>
        <p:spPr>
          <a:xfrm>
            <a:off x="616154" y="1006078"/>
            <a:ext cx="3883841" cy="418598"/>
          </a:xfrm>
        </p:spPr>
        <p:txBody>
          <a:bodyPr anchor="t" anchorCtr="0">
            <a:noAutofit/>
          </a:bodyPr>
          <a:lstStyle>
            <a:lvl1pPr marL="0" indent="0">
              <a:spcBef>
                <a:spcPts val="0"/>
              </a:spcBef>
              <a:buNone/>
              <a:defRPr sz="2000" b="1" i="0" spc="23">
                <a:solidFill>
                  <a:srgbClr val="4D4D4C"/>
                </a:solidFill>
                <a:latin typeface="Arial" charset="0"/>
                <a:ea typeface="Arial" charset="0"/>
                <a:cs typeface="Arial"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de-DE"/>
              <a:t>Mastertextformat bearbeiten</a:t>
            </a:r>
          </a:p>
        </p:txBody>
      </p:sp>
      <p:sp>
        <p:nvSpPr>
          <p:cNvPr id="4" name="Inhaltsplatzhalter 3"/>
          <p:cNvSpPr>
            <a:spLocks noGrp="1"/>
          </p:cNvSpPr>
          <p:nvPr>
            <p:ph sz="half" idx="2"/>
          </p:nvPr>
        </p:nvSpPr>
        <p:spPr>
          <a:xfrm>
            <a:off x="616154" y="1491630"/>
            <a:ext cx="3883841" cy="3186336"/>
          </a:xfrm>
        </p:spPr>
        <p:txBody>
          <a:bodyPr>
            <a:noAutofit/>
          </a:bodyPr>
          <a:lstStyle>
            <a:lvl1pPr>
              <a:defRPr sz="2000" b="0" i="0" spc="23">
                <a:latin typeface="Arial" charset="0"/>
                <a:ea typeface="Arial" charset="0"/>
                <a:cs typeface="Arial" charset="0"/>
              </a:defRPr>
            </a:lvl1pPr>
            <a:lvl2pPr>
              <a:defRPr sz="2000" b="0" i="0" spc="23">
                <a:latin typeface="Arial" charset="0"/>
                <a:ea typeface="Arial" charset="0"/>
                <a:cs typeface="Arial" charset="0"/>
              </a:defRPr>
            </a:lvl2pPr>
            <a:lvl3pPr>
              <a:defRPr sz="2000" b="0" i="0" spc="23">
                <a:latin typeface="Arial" charset="0"/>
                <a:ea typeface="Arial" charset="0"/>
                <a:cs typeface="Arial" charset="0"/>
              </a:defRPr>
            </a:lvl3pPr>
            <a:lvl4pPr>
              <a:defRPr sz="2000" b="0" i="0" spc="30" baseline="0">
                <a:latin typeface="Arial" charset="0"/>
                <a:ea typeface="Arial" charset="0"/>
                <a:cs typeface="Arial" charset="0"/>
              </a:defRPr>
            </a:lvl4pPr>
            <a:lvl5pPr>
              <a:defRPr sz="2000" b="0" i="0" spc="23">
                <a:latin typeface="Arial" charset="0"/>
                <a:ea typeface="Arial" charset="0"/>
                <a:cs typeface="Arial" charset="0"/>
              </a:defRPr>
            </a:lvl5pPr>
            <a:lvl6pPr>
              <a:defRPr sz="1200"/>
            </a:lvl6pPr>
            <a:lvl7pPr>
              <a:defRPr sz="1200"/>
            </a:lvl7pPr>
            <a:lvl8pPr>
              <a:defRPr sz="1200"/>
            </a:lvl8pPr>
            <a:lvl9pPr>
              <a:defRPr sz="12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5" name="Textplatzhalter 4"/>
          <p:cNvSpPr>
            <a:spLocks noGrp="1"/>
          </p:cNvSpPr>
          <p:nvPr>
            <p:ph type="body" sz="quarter" idx="3"/>
          </p:nvPr>
        </p:nvSpPr>
        <p:spPr>
          <a:xfrm>
            <a:off x="4788024" y="1006078"/>
            <a:ext cx="3887664" cy="418598"/>
          </a:xfrm>
        </p:spPr>
        <p:txBody>
          <a:bodyPr anchor="t" anchorCtr="0">
            <a:noAutofit/>
          </a:bodyPr>
          <a:lstStyle>
            <a:lvl1pPr marL="0" indent="0">
              <a:spcBef>
                <a:spcPts val="0"/>
              </a:spcBef>
              <a:buNone/>
              <a:defRPr sz="2000" b="1" i="0" spc="23">
                <a:solidFill>
                  <a:srgbClr val="4D4D4C"/>
                </a:solidFill>
                <a:latin typeface="Arial" charset="0"/>
                <a:ea typeface="Arial" charset="0"/>
                <a:cs typeface="Arial" charset="0"/>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de-DE"/>
              <a:t>Mastertextformat bearbeiten</a:t>
            </a:r>
          </a:p>
        </p:txBody>
      </p:sp>
      <p:sp>
        <p:nvSpPr>
          <p:cNvPr id="6" name="Inhaltsplatzhalter 5"/>
          <p:cNvSpPr>
            <a:spLocks noGrp="1"/>
          </p:cNvSpPr>
          <p:nvPr>
            <p:ph sz="quarter" idx="4"/>
          </p:nvPr>
        </p:nvSpPr>
        <p:spPr>
          <a:xfrm>
            <a:off x="4788024" y="1491630"/>
            <a:ext cx="3887664" cy="3186336"/>
          </a:xfrm>
        </p:spPr>
        <p:txBody>
          <a:bodyPr>
            <a:noAutofit/>
          </a:bodyPr>
          <a:lstStyle>
            <a:lvl1pPr>
              <a:defRPr sz="2000" b="0" i="0" spc="23">
                <a:latin typeface="Arial" charset="0"/>
                <a:ea typeface="Arial" charset="0"/>
                <a:cs typeface="Arial" charset="0"/>
              </a:defRPr>
            </a:lvl1pPr>
            <a:lvl2pPr>
              <a:defRPr sz="2000" b="0" i="0" spc="23">
                <a:latin typeface="Arial" charset="0"/>
                <a:ea typeface="Arial" charset="0"/>
                <a:cs typeface="Arial" charset="0"/>
              </a:defRPr>
            </a:lvl2pPr>
            <a:lvl3pPr>
              <a:defRPr sz="2000" b="0" i="0" spc="23">
                <a:latin typeface="Arial" charset="0"/>
                <a:ea typeface="Arial" charset="0"/>
                <a:cs typeface="Arial" charset="0"/>
              </a:defRPr>
            </a:lvl3pPr>
            <a:lvl4pPr>
              <a:defRPr sz="2000" b="0" i="0" spc="23">
                <a:latin typeface="Arial" charset="0"/>
                <a:ea typeface="Arial" charset="0"/>
                <a:cs typeface="Arial" charset="0"/>
              </a:defRPr>
            </a:lvl4pPr>
            <a:lvl5pPr>
              <a:defRPr sz="2000" b="0" i="0" spc="23">
                <a:latin typeface="Arial" charset="0"/>
                <a:ea typeface="Arial" charset="0"/>
                <a:cs typeface="Arial" charset="0"/>
              </a:defRPr>
            </a:lvl5pPr>
            <a:lvl6pPr>
              <a:defRPr sz="1200"/>
            </a:lvl6pPr>
            <a:lvl7pPr>
              <a:defRPr sz="1200"/>
            </a:lvl7pPr>
            <a:lvl8pPr>
              <a:defRPr sz="1200"/>
            </a:lvl8pPr>
            <a:lvl9pPr>
              <a:defRPr sz="12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7" name="Datumsplatzhalter 6"/>
          <p:cNvSpPr>
            <a:spLocks noGrp="1"/>
          </p:cNvSpPr>
          <p:nvPr>
            <p:ph type="dt" sz="half" idx="10"/>
          </p:nvPr>
        </p:nvSpPr>
        <p:spPr/>
        <p:txBody>
          <a:bodyPr>
            <a:noAutofit/>
          </a:bodyPr>
          <a:lstStyle>
            <a:lvl1pPr>
              <a:defRPr>
                <a:solidFill>
                  <a:schemeClr val="bg2"/>
                </a:solidFill>
              </a:defRPr>
            </a:lvl1pPr>
          </a:lstStyle>
          <a:p>
            <a:pPr algn="r"/>
            <a:r>
              <a:rPr lang="de-DE"/>
              <a:t>28.05.2021</a:t>
            </a:r>
            <a:endParaRPr lang="de-DE" dirty="0"/>
          </a:p>
        </p:txBody>
      </p:sp>
      <p:sp>
        <p:nvSpPr>
          <p:cNvPr id="8" name="Fußzeilenplatzhalter 7"/>
          <p:cNvSpPr>
            <a:spLocks noGrp="1"/>
          </p:cNvSpPr>
          <p:nvPr>
            <p:ph type="ftr" sz="quarter" idx="11"/>
          </p:nvPr>
        </p:nvSpPr>
        <p:spPr/>
        <p:txBody>
          <a:bodyPr>
            <a:noAutofit/>
          </a:bodyPr>
          <a:lstStyle/>
          <a:p>
            <a:r>
              <a:rPr lang="de-DE"/>
              <a:t>KKDöV</a:t>
            </a:r>
            <a:endParaRPr lang="de-DE" dirty="0"/>
          </a:p>
        </p:txBody>
      </p:sp>
      <p:sp>
        <p:nvSpPr>
          <p:cNvPr id="9" name="Foliennummernplatzhalter 8"/>
          <p:cNvSpPr>
            <a:spLocks noGrp="1"/>
          </p:cNvSpPr>
          <p:nvPr>
            <p:ph type="sldNum" sz="quarter" idx="12"/>
          </p:nvPr>
        </p:nvSpPr>
        <p:spPr/>
        <p:txBody>
          <a:bodyPr>
            <a:noAutofit/>
          </a:bodyPr>
          <a:lstStyle/>
          <a:p>
            <a:fld id="{124505C1-A467-0E49-BFF3-ADB7EF6A5E6D}" type="slidenum">
              <a:rPr lang="de-DE" smtClean="0"/>
              <a:pPr/>
              <a:t>‹N°›</a:t>
            </a:fld>
            <a:endParaRPr lang="de-DE" dirty="0"/>
          </a:p>
        </p:txBody>
      </p:sp>
    </p:spTree>
    <p:extLst>
      <p:ext uri="{BB962C8B-B14F-4D97-AF65-F5344CB8AC3E}">
        <p14:creationId xmlns:p14="http://schemas.microsoft.com/office/powerpoint/2010/main" val="38790308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CH" dirty="0"/>
              <a:t>Mastertitelformat bearbeiten</a:t>
            </a:r>
            <a:br>
              <a:rPr lang="de-CH" dirty="0"/>
            </a:br>
            <a:endParaRPr lang="de-DE" dirty="0"/>
          </a:p>
        </p:txBody>
      </p:sp>
      <p:sp>
        <p:nvSpPr>
          <p:cNvPr id="5" name="Bildplatzhalter 4"/>
          <p:cNvSpPr>
            <a:spLocks noGrp="1"/>
          </p:cNvSpPr>
          <p:nvPr>
            <p:ph type="pic" sz="quarter" idx="10"/>
          </p:nvPr>
        </p:nvSpPr>
        <p:spPr>
          <a:xfrm>
            <a:off x="611190" y="1006078"/>
            <a:ext cx="8064501" cy="2105732"/>
          </a:xfrm>
        </p:spPr>
        <p:txBody>
          <a:bodyPr/>
          <a:lstStyle/>
          <a:p>
            <a:r>
              <a:rPr lang="de-DE"/>
              <a:t>Bild durch Klicken auf Symbol hinzufügen</a:t>
            </a:r>
            <a:endParaRPr lang="de-DE" dirty="0"/>
          </a:p>
        </p:txBody>
      </p:sp>
      <p:sp>
        <p:nvSpPr>
          <p:cNvPr id="3" name="Datumsplatzhalter 2"/>
          <p:cNvSpPr>
            <a:spLocks noGrp="1"/>
          </p:cNvSpPr>
          <p:nvPr>
            <p:ph type="dt" sz="half" idx="15"/>
          </p:nvPr>
        </p:nvSpPr>
        <p:spPr/>
        <p:txBody>
          <a:bodyPr/>
          <a:lstStyle>
            <a:lvl1pPr>
              <a:defRPr>
                <a:solidFill>
                  <a:schemeClr val="bg2"/>
                </a:solidFill>
              </a:defRPr>
            </a:lvl1pPr>
          </a:lstStyle>
          <a:p>
            <a:pPr algn="r"/>
            <a:r>
              <a:rPr lang="de-DE"/>
              <a:t>28.05.2021</a:t>
            </a:r>
            <a:endParaRPr lang="de-DE" dirty="0"/>
          </a:p>
        </p:txBody>
      </p:sp>
      <p:sp>
        <p:nvSpPr>
          <p:cNvPr id="4" name="Fußzeilenplatzhalter 3"/>
          <p:cNvSpPr>
            <a:spLocks noGrp="1"/>
          </p:cNvSpPr>
          <p:nvPr>
            <p:ph type="ftr" sz="quarter" idx="16"/>
          </p:nvPr>
        </p:nvSpPr>
        <p:spPr/>
        <p:txBody>
          <a:bodyPr/>
          <a:lstStyle/>
          <a:p>
            <a:r>
              <a:rPr lang="de-DE"/>
              <a:t>KKDöV</a:t>
            </a:r>
            <a:endParaRPr lang="de-DE" dirty="0"/>
          </a:p>
        </p:txBody>
      </p:sp>
      <p:sp>
        <p:nvSpPr>
          <p:cNvPr id="6" name="Foliennummernplatzhalter 5"/>
          <p:cNvSpPr>
            <a:spLocks noGrp="1"/>
          </p:cNvSpPr>
          <p:nvPr>
            <p:ph type="sldNum" sz="quarter" idx="17"/>
          </p:nvPr>
        </p:nvSpPr>
        <p:spPr/>
        <p:txBody>
          <a:bodyPr/>
          <a:lstStyle/>
          <a:p>
            <a:fld id="{124505C1-A467-0E49-BFF3-ADB7EF6A5E6D}" type="slidenum">
              <a:rPr lang="de-DE" smtClean="0"/>
              <a:pPr/>
              <a:t>‹N°›</a:t>
            </a:fld>
            <a:endParaRPr lang="de-DE" dirty="0"/>
          </a:p>
        </p:txBody>
      </p:sp>
      <p:sp>
        <p:nvSpPr>
          <p:cNvPr id="8" name="Inhaltsplatzhalter 7"/>
          <p:cNvSpPr>
            <a:spLocks noGrp="1"/>
          </p:cNvSpPr>
          <p:nvPr>
            <p:ph sz="quarter" idx="18"/>
          </p:nvPr>
        </p:nvSpPr>
        <p:spPr>
          <a:xfrm>
            <a:off x="611188" y="3219450"/>
            <a:ext cx="8064500" cy="1458516"/>
          </a:xfrm>
        </p:spPr>
        <p:txBody>
          <a:bodyPr/>
          <a:lstStyle/>
          <a:p>
            <a:pPr lvl="0"/>
            <a:r>
              <a:rPr lang="de-DE"/>
              <a:t>Mastertextformat bearbeiten</a:t>
            </a:r>
          </a:p>
          <a:p>
            <a:pPr lvl="1"/>
            <a:r>
              <a:rPr lang="de-DE"/>
              <a:t>Zweite Ebene</a:t>
            </a:r>
          </a:p>
          <a:p>
            <a:pPr lvl="2"/>
            <a:r>
              <a:rPr lang="de-DE"/>
              <a:t>Dritte Ebene</a:t>
            </a:r>
          </a:p>
        </p:txBody>
      </p:sp>
    </p:spTree>
    <p:extLst>
      <p:ext uri="{BB962C8B-B14F-4D97-AF65-F5344CB8AC3E}">
        <p14:creationId xmlns:p14="http://schemas.microsoft.com/office/powerpoint/2010/main" val="39612583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CH" dirty="0"/>
              <a:t>Mastertitelformat bearbeiten</a:t>
            </a:r>
            <a:br>
              <a:rPr lang="de-CH" dirty="0"/>
            </a:br>
            <a:endParaRPr lang="de-DE" dirty="0"/>
          </a:p>
        </p:txBody>
      </p:sp>
      <p:sp>
        <p:nvSpPr>
          <p:cNvPr id="5" name="Bildplatzhalter 4"/>
          <p:cNvSpPr>
            <a:spLocks noGrp="1"/>
          </p:cNvSpPr>
          <p:nvPr>
            <p:ph type="pic" sz="quarter" idx="10"/>
          </p:nvPr>
        </p:nvSpPr>
        <p:spPr>
          <a:xfrm>
            <a:off x="611190" y="1006078"/>
            <a:ext cx="8064501" cy="2537780"/>
          </a:xfrm>
        </p:spPr>
        <p:txBody>
          <a:bodyPr/>
          <a:lstStyle/>
          <a:p>
            <a:r>
              <a:rPr lang="de-DE"/>
              <a:t>Bild durch Klicken auf Symbol hinzufügen</a:t>
            </a:r>
            <a:endParaRPr lang="de-DE" dirty="0"/>
          </a:p>
        </p:txBody>
      </p:sp>
      <p:sp>
        <p:nvSpPr>
          <p:cNvPr id="3" name="Datumsplatzhalter 2"/>
          <p:cNvSpPr>
            <a:spLocks noGrp="1"/>
          </p:cNvSpPr>
          <p:nvPr>
            <p:ph type="dt" sz="half" idx="15"/>
          </p:nvPr>
        </p:nvSpPr>
        <p:spPr/>
        <p:txBody>
          <a:bodyPr/>
          <a:lstStyle>
            <a:lvl1pPr>
              <a:defRPr>
                <a:solidFill>
                  <a:schemeClr val="bg2"/>
                </a:solidFill>
              </a:defRPr>
            </a:lvl1pPr>
          </a:lstStyle>
          <a:p>
            <a:pPr algn="r"/>
            <a:r>
              <a:rPr lang="de-DE"/>
              <a:t>28.05.2021</a:t>
            </a:r>
            <a:endParaRPr lang="de-DE" dirty="0"/>
          </a:p>
        </p:txBody>
      </p:sp>
      <p:sp>
        <p:nvSpPr>
          <p:cNvPr id="4" name="Fußzeilenplatzhalter 3"/>
          <p:cNvSpPr>
            <a:spLocks noGrp="1"/>
          </p:cNvSpPr>
          <p:nvPr>
            <p:ph type="ftr" sz="quarter" idx="16"/>
          </p:nvPr>
        </p:nvSpPr>
        <p:spPr/>
        <p:txBody>
          <a:bodyPr/>
          <a:lstStyle/>
          <a:p>
            <a:r>
              <a:rPr lang="de-DE"/>
              <a:t>KKDöV</a:t>
            </a:r>
            <a:endParaRPr lang="de-DE" dirty="0"/>
          </a:p>
        </p:txBody>
      </p:sp>
      <p:sp>
        <p:nvSpPr>
          <p:cNvPr id="6" name="Foliennummernplatzhalter 5"/>
          <p:cNvSpPr>
            <a:spLocks noGrp="1"/>
          </p:cNvSpPr>
          <p:nvPr>
            <p:ph type="sldNum" sz="quarter" idx="17"/>
          </p:nvPr>
        </p:nvSpPr>
        <p:spPr/>
        <p:txBody>
          <a:bodyPr/>
          <a:lstStyle/>
          <a:p>
            <a:fld id="{124505C1-A467-0E49-BFF3-ADB7EF6A5E6D}" type="slidenum">
              <a:rPr lang="de-DE" smtClean="0"/>
              <a:pPr/>
              <a:t>‹N°›</a:t>
            </a:fld>
            <a:endParaRPr lang="de-DE" dirty="0"/>
          </a:p>
        </p:txBody>
      </p:sp>
      <p:sp>
        <p:nvSpPr>
          <p:cNvPr id="8" name="Inhaltsplatzhalter 2"/>
          <p:cNvSpPr>
            <a:spLocks noGrp="1"/>
          </p:cNvSpPr>
          <p:nvPr>
            <p:ph idx="18"/>
          </p:nvPr>
        </p:nvSpPr>
        <p:spPr>
          <a:xfrm>
            <a:off x="616154" y="3651872"/>
            <a:ext cx="3955849" cy="216023"/>
          </a:xfrm>
        </p:spPr>
        <p:txBody>
          <a:bodyPr/>
          <a:lstStyle>
            <a:lvl1pPr marL="0" indent="0">
              <a:lnSpc>
                <a:spcPts val="1650"/>
              </a:lnSpc>
              <a:buFont typeface="Arial"/>
              <a:buNone/>
              <a:defRPr sz="2000" b="1" i="0">
                <a:solidFill>
                  <a:schemeClr val="tx1"/>
                </a:solidFill>
                <a:latin typeface="Arial" charset="0"/>
                <a:ea typeface="Arial" charset="0"/>
                <a:cs typeface="Arial" charset="0"/>
              </a:defRPr>
            </a:lvl1pPr>
            <a:lvl2pPr>
              <a:defRPr b="0" i="0">
                <a:latin typeface="Frutiger LT 45 Light"/>
                <a:cs typeface="Frutiger LT 45 Light"/>
              </a:defRPr>
            </a:lvl2pPr>
            <a:lvl3pPr>
              <a:defRPr b="0" i="0">
                <a:latin typeface="Frutiger LT 45 Light"/>
                <a:cs typeface="Frutiger LT 45 Light"/>
              </a:defRPr>
            </a:lvl3pPr>
            <a:lvl4pPr>
              <a:defRPr b="0" i="0">
                <a:latin typeface="Frutiger LT 45 Light"/>
                <a:cs typeface="Frutiger LT 45 Light"/>
              </a:defRPr>
            </a:lvl4pPr>
            <a:lvl5pPr>
              <a:defRPr b="0" i="0">
                <a:latin typeface="Frutiger LT 45 Light"/>
                <a:cs typeface="Frutiger LT 45 Light"/>
              </a:defRPr>
            </a:lvl5pPr>
          </a:lstStyle>
          <a:p>
            <a:pPr lvl="0"/>
            <a:r>
              <a:rPr lang="de-DE"/>
              <a:t>Mastertextformat bearbeiten</a:t>
            </a:r>
          </a:p>
        </p:txBody>
      </p:sp>
      <p:sp>
        <p:nvSpPr>
          <p:cNvPr id="10" name="Inhaltsplatzhalter 2"/>
          <p:cNvSpPr>
            <a:spLocks noGrp="1"/>
          </p:cNvSpPr>
          <p:nvPr>
            <p:ph idx="20"/>
          </p:nvPr>
        </p:nvSpPr>
        <p:spPr>
          <a:xfrm>
            <a:off x="4716017" y="3651872"/>
            <a:ext cx="3959672" cy="216023"/>
          </a:xfrm>
        </p:spPr>
        <p:txBody>
          <a:bodyPr/>
          <a:lstStyle>
            <a:lvl1pPr marL="0" indent="0">
              <a:lnSpc>
                <a:spcPts val="1650"/>
              </a:lnSpc>
              <a:buFont typeface="Arial"/>
              <a:buNone/>
              <a:defRPr sz="2000" b="1" i="0">
                <a:solidFill>
                  <a:schemeClr val="tx1"/>
                </a:solidFill>
                <a:latin typeface="Arial" charset="0"/>
                <a:ea typeface="Arial" charset="0"/>
                <a:cs typeface="Arial" charset="0"/>
              </a:defRPr>
            </a:lvl1pPr>
            <a:lvl2pPr>
              <a:defRPr b="0" i="0">
                <a:latin typeface="Frutiger LT 45 Light"/>
                <a:cs typeface="Frutiger LT 45 Light"/>
              </a:defRPr>
            </a:lvl2pPr>
            <a:lvl3pPr>
              <a:defRPr b="0" i="0">
                <a:latin typeface="Frutiger LT 45 Light"/>
                <a:cs typeface="Frutiger LT 45 Light"/>
              </a:defRPr>
            </a:lvl3pPr>
            <a:lvl4pPr>
              <a:defRPr b="0" i="0">
                <a:latin typeface="Frutiger LT 45 Light"/>
                <a:cs typeface="Frutiger LT 45 Light"/>
              </a:defRPr>
            </a:lvl4pPr>
            <a:lvl5pPr>
              <a:defRPr b="0" i="0">
                <a:latin typeface="Frutiger LT 45 Light"/>
                <a:cs typeface="Frutiger LT 45 Light"/>
              </a:defRPr>
            </a:lvl5pPr>
          </a:lstStyle>
          <a:p>
            <a:pPr lvl="0"/>
            <a:r>
              <a:rPr lang="de-DE"/>
              <a:t>Mastertextformat bearbeiten</a:t>
            </a:r>
          </a:p>
        </p:txBody>
      </p:sp>
      <p:sp>
        <p:nvSpPr>
          <p:cNvPr id="12" name="Inhaltsplatzhalter 11"/>
          <p:cNvSpPr>
            <a:spLocks noGrp="1"/>
          </p:cNvSpPr>
          <p:nvPr>
            <p:ph sz="quarter" idx="21"/>
          </p:nvPr>
        </p:nvSpPr>
        <p:spPr>
          <a:xfrm>
            <a:off x="611189" y="3868342"/>
            <a:ext cx="3960813" cy="809625"/>
          </a:xfrm>
        </p:spPr>
        <p:txBody>
          <a:bodyPr/>
          <a:lstStyle>
            <a:lvl1pPr>
              <a:defRPr sz="2000"/>
            </a:lvl1pPr>
            <a:lvl2pPr>
              <a:defRPr sz="2000"/>
            </a:lvl2pPr>
            <a:lvl3pPr>
              <a:defRPr sz="2000"/>
            </a:lvl3pPr>
            <a:lvl4pPr>
              <a:defRPr sz="1400"/>
            </a:lvl4pPr>
            <a:lvl5pPr>
              <a:defRPr sz="1050"/>
            </a:lvl5pPr>
          </a:lstStyle>
          <a:p>
            <a:pPr lvl="0"/>
            <a:r>
              <a:rPr lang="de-DE"/>
              <a:t>Mastertextformat bearbeiten</a:t>
            </a:r>
          </a:p>
          <a:p>
            <a:pPr lvl="1"/>
            <a:r>
              <a:rPr lang="de-DE"/>
              <a:t>Zweite Ebene</a:t>
            </a:r>
          </a:p>
        </p:txBody>
      </p:sp>
      <p:sp>
        <p:nvSpPr>
          <p:cNvPr id="13" name="Inhaltsplatzhalter 11"/>
          <p:cNvSpPr>
            <a:spLocks noGrp="1"/>
          </p:cNvSpPr>
          <p:nvPr>
            <p:ph sz="quarter" idx="22"/>
          </p:nvPr>
        </p:nvSpPr>
        <p:spPr>
          <a:xfrm>
            <a:off x="4716020" y="3868342"/>
            <a:ext cx="3960813" cy="809625"/>
          </a:xfrm>
        </p:spPr>
        <p:txBody>
          <a:bodyPr/>
          <a:lstStyle>
            <a:lvl1pPr>
              <a:defRPr sz="2000"/>
            </a:lvl1pPr>
            <a:lvl2pPr>
              <a:defRPr sz="2000"/>
            </a:lvl2pPr>
            <a:lvl3pPr marL="539354" indent="0">
              <a:buNone/>
              <a:defRPr sz="2000"/>
            </a:lvl3pPr>
            <a:lvl4pPr>
              <a:defRPr sz="1400"/>
            </a:lvl4pPr>
            <a:lvl5pPr>
              <a:defRPr sz="1050"/>
            </a:lvl5pPr>
          </a:lstStyle>
          <a:p>
            <a:pPr lvl="0"/>
            <a:r>
              <a:rPr lang="de-DE"/>
              <a:t>Mastertextformat bearbeiten</a:t>
            </a:r>
          </a:p>
          <a:p>
            <a:pPr lvl="1"/>
            <a:r>
              <a:rPr lang="de-DE"/>
              <a:t>Zweite Ebene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a:t>Mastertitelformat bearbeiten</a:t>
            </a:r>
          </a:p>
        </p:txBody>
      </p:sp>
      <p:sp>
        <p:nvSpPr>
          <p:cNvPr id="12" name="Bildplatzhalter 7"/>
          <p:cNvSpPr>
            <a:spLocks noGrp="1"/>
          </p:cNvSpPr>
          <p:nvPr>
            <p:ph type="pic" sz="quarter" idx="13"/>
          </p:nvPr>
        </p:nvSpPr>
        <p:spPr>
          <a:xfrm>
            <a:off x="611188" y="1006078"/>
            <a:ext cx="5040932" cy="2321756"/>
          </a:xfrm>
        </p:spPr>
        <p:txBody>
          <a:bodyPr/>
          <a:lstStyle/>
          <a:p>
            <a:r>
              <a:rPr lang="de-DE"/>
              <a:t>Bild durch Klicken auf Symbol hinzufügen</a:t>
            </a:r>
            <a:endParaRPr lang="de-DE" dirty="0"/>
          </a:p>
        </p:txBody>
      </p:sp>
      <p:sp>
        <p:nvSpPr>
          <p:cNvPr id="7" name="Inhaltsplatzhalter 6"/>
          <p:cNvSpPr>
            <a:spLocks noGrp="1"/>
          </p:cNvSpPr>
          <p:nvPr>
            <p:ph sz="quarter" idx="18"/>
          </p:nvPr>
        </p:nvSpPr>
        <p:spPr>
          <a:xfrm>
            <a:off x="5940152" y="1006078"/>
            <a:ext cx="2735536" cy="3671888"/>
          </a:xfrm>
        </p:spPr>
        <p:txBody>
          <a:bodyPr/>
          <a:lstStyle>
            <a:lvl1pPr>
              <a:defRPr sz="2000"/>
            </a:lvl1pPr>
            <a:lvl2pPr>
              <a:defRPr sz="2000"/>
            </a:lvl2pPr>
            <a:lvl3pPr>
              <a:defRPr sz="2000"/>
            </a:lvl3pPr>
            <a:lvl4pPr>
              <a:defRPr sz="2000"/>
            </a:lvl4pPr>
            <a:lvl5pPr>
              <a:defRPr sz="20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8" name="Bildplatzhalter 7"/>
          <p:cNvSpPr>
            <a:spLocks noGrp="1"/>
          </p:cNvSpPr>
          <p:nvPr>
            <p:ph type="pic" sz="quarter" idx="19"/>
          </p:nvPr>
        </p:nvSpPr>
        <p:spPr>
          <a:xfrm>
            <a:off x="611188" y="3436348"/>
            <a:ext cx="2520652" cy="1241618"/>
          </a:xfrm>
        </p:spPr>
        <p:txBody>
          <a:bodyPr/>
          <a:lstStyle/>
          <a:p>
            <a:r>
              <a:rPr lang="de-DE"/>
              <a:t>Bild durch Klicken auf Symbol hinzufügen</a:t>
            </a:r>
            <a:endParaRPr lang="de-DE" dirty="0"/>
          </a:p>
        </p:txBody>
      </p:sp>
      <p:sp>
        <p:nvSpPr>
          <p:cNvPr id="9" name="Bildplatzhalter 7"/>
          <p:cNvSpPr>
            <a:spLocks noGrp="1"/>
          </p:cNvSpPr>
          <p:nvPr>
            <p:ph type="pic" sz="quarter" idx="20"/>
          </p:nvPr>
        </p:nvSpPr>
        <p:spPr>
          <a:xfrm>
            <a:off x="3275856" y="3436348"/>
            <a:ext cx="2376264" cy="1241618"/>
          </a:xfrm>
        </p:spPr>
        <p:txBody>
          <a:bodyPr/>
          <a:lstStyle/>
          <a:p>
            <a:r>
              <a:rPr lang="de-DE"/>
              <a:t>Bild durch Klicken auf Symbol hinzufügen</a:t>
            </a:r>
            <a:endParaRPr lang="de-DE" dirty="0"/>
          </a:p>
        </p:txBody>
      </p:sp>
      <p:sp>
        <p:nvSpPr>
          <p:cNvPr id="13" name="Datumsplatzhalter 12"/>
          <p:cNvSpPr>
            <a:spLocks noGrp="1"/>
          </p:cNvSpPr>
          <p:nvPr>
            <p:ph type="dt" sz="half" idx="21"/>
          </p:nvPr>
        </p:nvSpPr>
        <p:spPr/>
        <p:txBody>
          <a:bodyPr/>
          <a:lstStyle>
            <a:lvl1pPr>
              <a:defRPr>
                <a:solidFill>
                  <a:schemeClr val="bg2"/>
                </a:solidFill>
              </a:defRPr>
            </a:lvl1pPr>
          </a:lstStyle>
          <a:p>
            <a:pPr algn="r"/>
            <a:r>
              <a:rPr lang="de-DE"/>
              <a:t>28.05.2021</a:t>
            </a:r>
            <a:endParaRPr lang="de-DE" dirty="0"/>
          </a:p>
        </p:txBody>
      </p:sp>
      <p:sp>
        <p:nvSpPr>
          <p:cNvPr id="14" name="Fußzeilenplatzhalter 13"/>
          <p:cNvSpPr>
            <a:spLocks noGrp="1"/>
          </p:cNvSpPr>
          <p:nvPr>
            <p:ph type="ftr" sz="quarter" idx="22"/>
          </p:nvPr>
        </p:nvSpPr>
        <p:spPr/>
        <p:txBody>
          <a:bodyPr/>
          <a:lstStyle/>
          <a:p>
            <a:r>
              <a:rPr lang="de-DE"/>
              <a:t>KKDöV</a:t>
            </a:r>
            <a:endParaRPr lang="de-DE" dirty="0"/>
          </a:p>
        </p:txBody>
      </p:sp>
      <p:sp>
        <p:nvSpPr>
          <p:cNvPr id="15" name="Foliennummernplatzhalter 14"/>
          <p:cNvSpPr>
            <a:spLocks noGrp="1"/>
          </p:cNvSpPr>
          <p:nvPr>
            <p:ph type="sldNum" sz="quarter" idx="23"/>
          </p:nvPr>
        </p:nvSpPr>
        <p:spPr/>
        <p:txBody>
          <a:bodyPr/>
          <a:lstStyle/>
          <a:p>
            <a:fld id="{124505C1-A467-0E49-BFF3-ADB7EF6A5E6D}" type="slidenum">
              <a:rPr lang="de-DE" smtClean="0"/>
              <a:pPr/>
              <a:t>‹N°›</a:t>
            </a:fld>
            <a:endParaRPr lang="de-DE"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p>
            <a:r>
              <a:rPr lang="de-CH" dirty="0"/>
              <a:t>Mastertitelformat bearbeiten</a:t>
            </a:r>
            <a:br>
              <a:rPr lang="de-CH" dirty="0"/>
            </a:br>
            <a:endParaRPr lang="de-DE" dirty="0"/>
          </a:p>
        </p:txBody>
      </p:sp>
      <p:sp>
        <p:nvSpPr>
          <p:cNvPr id="5" name="Bildplatzhalter 4"/>
          <p:cNvSpPr>
            <a:spLocks noGrp="1"/>
          </p:cNvSpPr>
          <p:nvPr>
            <p:ph type="pic" sz="quarter" idx="10"/>
          </p:nvPr>
        </p:nvSpPr>
        <p:spPr>
          <a:xfrm>
            <a:off x="611189" y="1006078"/>
            <a:ext cx="3960813" cy="2105732"/>
          </a:xfrm>
        </p:spPr>
        <p:txBody>
          <a:bodyPr/>
          <a:lstStyle/>
          <a:p>
            <a:r>
              <a:rPr lang="de-DE"/>
              <a:t>Bild durch Klicken auf Symbol hinzufügen</a:t>
            </a:r>
            <a:endParaRPr lang="de-DE" dirty="0"/>
          </a:p>
        </p:txBody>
      </p:sp>
      <p:sp>
        <p:nvSpPr>
          <p:cNvPr id="11" name="Inhaltsplatzhalter 2"/>
          <p:cNvSpPr>
            <a:spLocks noGrp="1"/>
          </p:cNvSpPr>
          <p:nvPr>
            <p:ph idx="14"/>
          </p:nvPr>
        </p:nvSpPr>
        <p:spPr>
          <a:xfrm>
            <a:off x="611189" y="3220327"/>
            <a:ext cx="3960813" cy="269527"/>
          </a:xfrm>
        </p:spPr>
        <p:txBody>
          <a:bodyPr/>
          <a:lstStyle>
            <a:lvl1pPr marL="0" indent="0">
              <a:lnSpc>
                <a:spcPts val="1650"/>
              </a:lnSpc>
              <a:buFont typeface="Arial"/>
              <a:buNone/>
              <a:defRPr sz="2000" b="1" i="0">
                <a:solidFill>
                  <a:srgbClr val="4D4D4C"/>
                </a:solidFill>
                <a:latin typeface="Arial" charset="0"/>
                <a:ea typeface="Arial" charset="0"/>
                <a:cs typeface="Arial" charset="0"/>
              </a:defRPr>
            </a:lvl1pPr>
            <a:lvl2pPr>
              <a:defRPr b="0" i="0">
                <a:latin typeface="Frutiger LT 45 Light"/>
                <a:cs typeface="Frutiger LT 45 Light"/>
              </a:defRPr>
            </a:lvl2pPr>
            <a:lvl3pPr>
              <a:defRPr b="0" i="0">
                <a:latin typeface="Frutiger LT 45 Light"/>
                <a:cs typeface="Frutiger LT 45 Light"/>
              </a:defRPr>
            </a:lvl3pPr>
            <a:lvl4pPr>
              <a:defRPr b="0" i="0">
                <a:latin typeface="Frutiger LT 45 Light"/>
                <a:cs typeface="Frutiger LT 45 Light"/>
              </a:defRPr>
            </a:lvl4pPr>
            <a:lvl5pPr>
              <a:defRPr b="0" i="0">
                <a:latin typeface="Frutiger LT 45 Light"/>
                <a:cs typeface="Frutiger LT 45 Light"/>
              </a:defRPr>
            </a:lvl5pPr>
          </a:lstStyle>
          <a:p>
            <a:pPr lvl="0"/>
            <a:r>
              <a:rPr lang="de-DE"/>
              <a:t>Mastertextformat bearbeiten</a:t>
            </a:r>
          </a:p>
        </p:txBody>
      </p:sp>
      <p:sp>
        <p:nvSpPr>
          <p:cNvPr id="3" name="Datumsplatzhalter 2"/>
          <p:cNvSpPr>
            <a:spLocks noGrp="1"/>
          </p:cNvSpPr>
          <p:nvPr>
            <p:ph type="dt" sz="half" idx="15"/>
          </p:nvPr>
        </p:nvSpPr>
        <p:spPr/>
        <p:txBody>
          <a:bodyPr/>
          <a:lstStyle>
            <a:lvl1pPr>
              <a:defRPr>
                <a:solidFill>
                  <a:schemeClr val="bg2"/>
                </a:solidFill>
              </a:defRPr>
            </a:lvl1pPr>
          </a:lstStyle>
          <a:p>
            <a:pPr algn="r"/>
            <a:r>
              <a:rPr lang="de-DE"/>
              <a:t>28.05.2021</a:t>
            </a:r>
            <a:endParaRPr lang="de-DE" dirty="0"/>
          </a:p>
        </p:txBody>
      </p:sp>
      <p:sp>
        <p:nvSpPr>
          <p:cNvPr id="4" name="Fußzeilenplatzhalter 3"/>
          <p:cNvSpPr>
            <a:spLocks noGrp="1"/>
          </p:cNvSpPr>
          <p:nvPr>
            <p:ph type="ftr" sz="quarter" idx="16"/>
          </p:nvPr>
        </p:nvSpPr>
        <p:spPr/>
        <p:txBody>
          <a:bodyPr/>
          <a:lstStyle/>
          <a:p>
            <a:r>
              <a:rPr lang="de-DE"/>
              <a:t>KKDöV</a:t>
            </a:r>
            <a:endParaRPr lang="de-DE" dirty="0"/>
          </a:p>
        </p:txBody>
      </p:sp>
      <p:sp>
        <p:nvSpPr>
          <p:cNvPr id="6" name="Foliennummernplatzhalter 5"/>
          <p:cNvSpPr>
            <a:spLocks noGrp="1"/>
          </p:cNvSpPr>
          <p:nvPr>
            <p:ph type="sldNum" sz="quarter" idx="17"/>
          </p:nvPr>
        </p:nvSpPr>
        <p:spPr/>
        <p:txBody>
          <a:bodyPr/>
          <a:lstStyle/>
          <a:p>
            <a:fld id="{124505C1-A467-0E49-BFF3-ADB7EF6A5E6D}" type="slidenum">
              <a:rPr lang="de-DE" smtClean="0"/>
              <a:pPr/>
              <a:t>‹N°›</a:t>
            </a:fld>
            <a:endParaRPr lang="de-DE" dirty="0"/>
          </a:p>
        </p:txBody>
      </p:sp>
      <p:sp>
        <p:nvSpPr>
          <p:cNvPr id="8" name="Bildplatzhalter 4"/>
          <p:cNvSpPr>
            <a:spLocks noGrp="1"/>
          </p:cNvSpPr>
          <p:nvPr>
            <p:ph type="pic" sz="quarter" idx="18"/>
          </p:nvPr>
        </p:nvSpPr>
        <p:spPr>
          <a:xfrm>
            <a:off x="4714878" y="1006078"/>
            <a:ext cx="3960813" cy="2105732"/>
          </a:xfrm>
        </p:spPr>
        <p:txBody>
          <a:bodyPr/>
          <a:lstStyle/>
          <a:p>
            <a:r>
              <a:rPr lang="de-DE"/>
              <a:t>Bild durch Klicken auf Symbol hinzufügen</a:t>
            </a:r>
            <a:endParaRPr lang="de-DE" dirty="0"/>
          </a:p>
        </p:txBody>
      </p:sp>
      <p:sp>
        <p:nvSpPr>
          <p:cNvPr id="9" name="Inhaltsplatzhalter 2"/>
          <p:cNvSpPr>
            <a:spLocks noGrp="1"/>
          </p:cNvSpPr>
          <p:nvPr>
            <p:ph idx="19"/>
          </p:nvPr>
        </p:nvSpPr>
        <p:spPr>
          <a:xfrm>
            <a:off x="4719842" y="3220327"/>
            <a:ext cx="3955849" cy="269527"/>
          </a:xfrm>
        </p:spPr>
        <p:txBody>
          <a:bodyPr/>
          <a:lstStyle>
            <a:lvl1pPr marL="0" indent="0">
              <a:lnSpc>
                <a:spcPts val="1650"/>
              </a:lnSpc>
              <a:buFont typeface="Arial"/>
              <a:buNone/>
              <a:defRPr sz="2000" b="1" i="0">
                <a:solidFill>
                  <a:srgbClr val="4D4D4C"/>
                </a:solidFill>
                <a:latin typeface="Arial" charset="0"/>
                <a:ea typeface="Arial" charset="0"/>
                <a:cs typeface="Arial" charset="0"/>
              </a:defRPr>
            </a:lvl1pPr>
            <a:lvl2pPr>
              <a:defRPr b="0" i="0">
                <a:latin typeface="Frutiger LT 45 Light"/>
                <a:cs typeface="Frutiger LT 45 Light"/>
              </a:defRPr>
            </a:lvl2pPr>
            <a:lvl3pPr>
              <a:defRPr b="0" i="0">
                <a:latin typeface="Frutiger LT 45 Light"/>
                <a:cs typeface="Frutiger LT 45 Light"/>
              </a:defRPr>
            </a:lvl3pPr>
            <a:lvl4pPr>
              <a:defRPr b="0" i="0">
                <a:latin typeface="Frutiger LT 45 Light"/>
                <a:cs typeface="Frutiger LT 45 Light"/>
              </a:defRPr>
            </a:lvl4pPr>
            <a:lvl5pPr>
              <a:defRPr b="0" i="0">
                <a:latin typeface="Frutiger LT 45 Light"/>
                <a:cs typeface="Frutiger LT 45 Light"/>
              </a:defRPr>
            </a:lvl5pPr>
          </a:lstStyle>
          <a:p>
            <a:pPr lvl="0"/>
            <a:r>
              <a:rPr lang="de-DE"/>
              <a:t>Mastertextformat bearbeiten</a:t>
            </a:r>
          </a:p>
        </p:txBody>
      </p:sp>
      <p:sp>
        <p:nvSpPr>
          <p:cNvPr id="13" name="Inhaltsplatzhalter 12"/>
          <p:cNvSpPr>
            <a:spLocks noGrp="1"/>
          </p:cNvSpPr>
          <p:nvPr>
            <p:ph sz="quarter" idx="22"/>
          </p:nvPr>
        </p:nvSpPr>
        <p:spPr>
          <a:xfrm>
            <a:off x="611188" y="3495888"/>
            <a:ext cx="3960812" cy="1182078"/>
          </a:xfrm>
        </p:spPr>
        <p:txBody>
          <a:bodyPr/>
          <a:lstStyle>
            <a:lvl1pPr>
              <a:defRPr sz="2000"/>
            </a:lvl1pPr>
            <a:lvl2pPr>
              <a:defRPr sz="2000"/>
            </a:lvl2pPr>
            <a:lvl3pPr>
              <a:defRPr sz="2000"/>
            </a:lvl3pPr>
            <a:lvl4pPr>
              <a:defRPr sz="1400"/>
            </a:lvl4pPr>
            <a:lvl5pPr>
              <a:defRPr sz="1400"/>
            </a:lvl5pPr>
          </a:lstStyle>
          <a:p>
            <a:pPr lvl="0"/>
            <a:r>
              <a:rPr lang="de-DE"/>
              <a:t>Mastertextformat bearbeiten</a:t>
            </a:r>
          </a:p>
          <a:p>
            <a:pPr lvl="1"/>
            <a:r>
              <a:rPr lang="de-DE"/>
              <a:t>Zweite Ebene</a:t>
            </a:r>
          </a:p>
          <a:p>
            <a:pPr lvl="2"/>
            <a:r>
              <a:rPr lang="de-DE"/>
              <a:t>Dritte Ebene</a:t>
            </a:r>
          </a:p>
        </p:txBody>
      </p:sp>
      <p:sp>
        <p:nvSpPr>
          <p:cNvPr id="14" name="Inhaltsplatzhalter 12"/>
          <p:cNvSpPr>
            <a:spLocks noGrp="1"/>
          </p:cNvSpPr>
          <p:nvPr>
            <p:ph sz="quarter" idx="23"/>
          </p:nvPr>
        </p:nvSpPr>
        <p:spPr>
          <a:xfrm>
            <a:off x="4714878" y="3495888"/>
            <a:ext cx="3960813" cy="1182078"/>
          </a:xfrm>
        </p:spPr>
        <p:txBody>
          <a:bodyPr/>
          <a:lstStyle>
            <a:lvl1pPr>
              <a:defRPr sz="2000"/>
            </a:lvl1pPr>
            <a:lvl2pPr>
              <a:defRPr sz="2000"/>
            </a:lvl2pPr>
            <a:lvl3pPr>
              <a:defRPr sz="2000"/>
            </a:lvl3pPr>
            <a:lvl4pPr>
              <a:defRPr sz="1400"/>
            </a:lvl4pPr>
            <a:lvl5pPr>
              <a:defRPr sz="1400"/>
            </a:lvl5pPr>
          </a:lstStyle>
          <a:p>
            <a:pPr lvl="0"/>
            <a:r>
              <a:rPr lang="de-DE"/>
              <a:t>Mastertextformat bearbeiten</a:t>
            </a:r>
          </a:p>
          <a:p>
            <a:pPr lvl="1"/>
            <a:r>
              <a:rPr lang="de-DE"/>
              <a:t>Zweite Ebene</a:t>
            </a:r>
          </a:p>
          <a:p>
            <a:pPr lvl="2"/>
            <a:r>
              <a:rPr lang="de-DE"/>
              <a:t>Dritte Ebene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a:t>Mastertitelformat bearbeiten</a:t>
            </a:r>
            <a:endParaRPr lang="de-DE" dirty="0"/>
          </a:p>
        </p:txBody>
      </p:sp>
      <p:sp>
        <p:nvSpPr>
          <p:cNvPr id="12" name="Bildplatzhalter 7"/>
          <p:cNvSpPr>
            <a:spLocks noGrp="1"/>
          </p:cNvSpPr>
          <p:nvPr>
            <p:ph type="pic" sz="quarter" idx="13"/>
          </p:nvPr>
        </p:nvSpPr>
        <p:spPr>
          <a:xfrm>
            <a:off x="616154" y="1006078"/>
            <a:ext cx="3955849" cy="1795388"/>
          </a:xfrm>
        </p:spPr>
        <p:txBody>
          <a:bodyPr/>
          <a:lstStyle/>
          <a:p>
            <a:r>
              <a:rPr lang="de-DE"/>
              <a:t>Bild durch Klicken auf Symbol hinzufügen</a:t>
            </a:r>
            <a:endParaRPr lang="de-DE" dirty="0"/>
          </a:p>
        </p:txBody>
      </p:sp>
      <p:sp>
        <p:nvSpPr>
          <p:cNvPr id="13" name="Bildplatzhalter 7"/>
          <p:cNvSpPr>
            <a:spLocks noGrp="1"/>
          </p:cNvSpPr>
          <p:nvPr>
            <p:ph type="pic" sz="quarter" idx="14"/>
          </p:nvPr>
        </p:nvSpPr>
        <p:spPr>
          <a:xfrm>
            <a:off x="4716019" y="1006078"/>
            <a:ext cx="3959673" cy="1795388"/>
          </a:xfrm>
        </p:spPr>
        <p:txBody>
          <a:bodyPr/>
          <a:lstStyle/>
          <a:p>
            <a:r>
              <a:rPr lang="de-DE"/>
              <a:t>Bild durch Klicken auf Symbol hinzufügen</a:t>
            </a:r>
            <a:endParaRPr lang="de-DE" dirty="0"/>
          </a:p>
        </p:txBody>
      </p:sp>
      <p:sp>
        <p:nvSpPr>
          <p:cNvPr id="8" name="Bildplatzhalter 7"/>
          <p:cNvSpPr>
            <a:spLocks noGrp="1"/>
          </p:cNvSpPr>
          <p:nvPr>
            <p:ph type="pic" sz="quarter" idx="15"/>
          </p:nvPr>
        </p:nvSpPr>
        <p:spPr>
          <a:xfrm>
            <a:off x="616154" y="2882578"/>
            <a:ext cx="3955849" cy="1795388"/>
          </a:xfrm>
        </p:spPr>
        <p:txBody>
          <a:bodyPr/>
          <a:lstStyle/>
          <a:p>
            <a:r>
              <a:rPr lang="de-DE"/>
              <a:t>Bild durch Klicken auf Symbol hinzufügen</a:t>
            </a:r>
            <a:endParaRPr lang="de-DE" dirty="0"/>
          </a:p>
        </p:txBody>
      </p:sp>
      <p:sp>
        <p:nvSpPr>
          <p:cNvPr id="9" name="Bildplatzhalter 7"/>
          <p:cNvSpPr>
            <a:spLocks noGrp="1"/>
          </p:cNvSpPr>
          <p:nvPr>
            <p:ph type="pic" sz="quarter" idx="16"/>
          </p:nvPr>
        </p:nvSpPr>
        <p:spPr>
          <a:xfrm>
            <a:off x="4716019" y="2882578"/>
            <a:ext cx="3959673" cy="1795388"/>
          </a:xfrm>
        </p:spPr>
        <p:txBody>
          <a:bodyPr/>
          <a:lstStyle/>
          <a:p>
            <a:r>
              <a:rPr lang="de-DE"/>
              <a:t>Bild durch Klicken auf Symbol hinzufügen</a:t>
            </a:r>
            <a:endParaRPr lang="de-DE" dirty="0"/>
          </a:p>
        </p:txBody>
      </p:sp>
      <p:sp>
        <p:nvSpPr>
          <p:cNvPr id="3" name="Datumsplatzhalter 2"/>
          <p:cNvSpPr>
            <a:spLocks noGrp="1"/>
          </p:cNvSpPr>
          <p:nvPr>
            <p:ph type="dt" sz="half" idx="17"/>
          </p:nvPr>
        </p:nvSpPr>
        <p:spPr/>
        <p:txBody>
          <a:bodyPr/>
          <a:lstStyle>
            <a:lvl1pPr>
              <a:defRPr>
                <a:solidFill>
                  <a:schemeClr val="bg2"/>
                </a:solidFill>
              </a:defRPr>
            </a:lvl1pPr>
          </a:lstStyle>
          <a:p>
            <a:pPr algn="r"/>
            <a:r>
              <a:rPr lang="de-DE"/>
              <a:t>28.05.2021</a:t>
            </a:r>
            <a:endParaRPr lang="de-DE" dirty="0"/>
          </a:p>
        </p:txBody>
      </p:sp>
      <p:sp>
        <p:nvSpPr>
          <p:cNvPr id="4" name="Fußzeilenplatzhalter 3"/>
          <p:cNvSpPr>
            <a:spLocks noGrp="1"/>
          </p:cNvSpPr>
          <p:nvPr>
            <p:ph type="ftr" sz="quarter" idx="18"/>
          </p:nvPr>
        </p:nvSpPr>
        <p:spPr/>
        <p:txBody>
          <a:bodyPr/>
          <a:lstStyle/>
          <a:p>
            <a:r>
              <a:rPr lang="de-DE"/>
              <a:t>KKDöV</a:t>
            </a:r>
            <a:endParaRPr lang="de-DE" dirty="0"/>
          </a:p>
        </p:txBody>
      </p:sp>
      <p:sp>
        <p:nvSpPr>
          <p:cNvPr id="5" name="Foliennummernplatzhalter 4"/>
          <p:cNvSpPr>
            <a:spLocks noGrp="1"/>
          </p:cNvSpPr>
          <p:nvPr>
            <p:ph type="sldNum" sz="quarter" idx="19"/>
          </p:nvPr>
        </p:nvSpPr>
        <p:spPr/>
        <p:txBody>
          <a:bodyPr/>
          <a:lstStyle/>
          <a:p>
            <a:fld id="{124505C1-A467-0E49-BFF3-ADB7EF6A5E6D}" type="slidenum">
              <a:rPr lang="de-DE" smtClean="0"/>
              <a:pPr/>
              <a:t>‹N°›</a:t>
            </a:fld>
            <a:endParaRPr lang="de-DE" dirty="0"/>
          </a:p>
        </p:txBody>
      </p:sp>
    </p:spTree>
    <p:extLst>
      <p:ext uri="{BB962C8B-B14F-4D97-AF65-F5344CB8AC3E}">
        <p14:creationId xmlns:p14="http://schemas.microsoft.com/office/powerpoint/2010/main" val="2860818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616151" y="250033"/>
            <a:ext cx="8059538" cy="593527"/>
          </a:xfrm>
          <a:prstGeom prst="rect">
            <a:avLst/>
          </a:prstGeom>
        </p:spPr>
        <p:txBody>
          <a:bodyPr vert="horz" lIns="0" tIns="0" rIns="0" bIns="0" rtlCol="0" anchor="t" anchorCtr="0">
            <a:noAutofit/>
          </a:bodyPr>
          <a:lstStyle/>
          <a:p>
            <a:r>
              <a:rPr lang="de-CH" dirty="0"/>
              <a:t>Mastertitelformat bearbeiten</a:t>
            </a:r>
            <a:endParaRPr lang="de-DE" dirty="0"/>
          </a:p>
        </p:txBody>
      </p:sp>
      <p:sp>
        <p:nvSpPr>
          <p:cNvPr id="3" name="Textplatzhalter 2"/>
          <p:cNvSpPr>
            <a:spLocks noGrp="1"/>
          </p:cNvSpPr>
          <p:nvPr>
            <p:ph type="body" idx="1"/>
          </p:nvPr>
        </p:nvSpPr>
        <p:spPr>
          <a:xfrm>
            <a:off x="616151" y="1006078"/>
            <a:ext cx="8059537" cy="3671906"/>
          </a:xfrm>
          <a:prstGeom prst="rect">
            <a:avLst/>
          </a:prstGeom>
        </p:spPr>
        <p:txBody>
          <a:bodyPr vert="horz" lIns="0" tIns="0" rIns="0" bIns="0" rtlCol="0">
            <a:noAutofit/>
          </a:bodyPr>
          <a:lstStyle/>
          <a:p>
            <a:pPr lvl="0"/>
            <a:r>
              <a:rPr lang="de-CH" dirty="0"/>
              <a:t>Mastertextformat bearbeiten</a:t>
            </a:r>
          </a:p>
          <a:p>
            <a:pPr lvl="1"/>
            <a:r>
              <a:rPr lang="de-CH" dirty="0"/>
              <a:t>Zweite Ebene</a:t>
            </a:r>
          </a:p>
          <a:p>
            <a:pPr lvl="2"/>
            <a:r>
              <a:rPr lang="de-CH" dirty="0"/>
              <a:t>Dritte Ebene</a:t>
            </a:r>
          </a:p>
          <a:p>
            <a:pPr lvl="3"/>
            <a:r>
              <a:rPr lang="de-CH" dirty="0"/>
              <a:t>Vierte Ebene</a:t>
            </a:r>
          </a:p>
          <a:p>
            <a:pPr lvl="4"/>
            <a:r>
              <a:rPr lang="de-CH" dirty="0"/>
              <a:t>Fünfte Ebene</a:t>
            </a:r>
            <a:endParaRPr lang="de-DE" dirty="0"/>
          </a:p>
        </p:txBody>
      </p:sp>
      <p:sp>
        <p:nvSpPr>
          <p:cNvPr id="6" name="Datumsplatzhalter 3"/>
          <p:cNvSpPr>
            <a:spLocks noGrp="1"/>
          </p:cNvSpPr>
          <p:nvPr>
            <p:ph type="dt" sz="half" idx="2"/>
          </p:nvPr>
        </p:nvSpPr>
        <p:spPr>
          <a:xfrm>
            <a:off x="7759196" y="4920435"/>
            <a:ext cx="675836" cy="91685"/>
          </a:xfrm>
          <a:prstGeom prst="rect">
            <a:avLst/>
          </a:prstGeom>
        </p:spPr>
        <p:txBody>
          <a:bodyPr vert="horz" lIns="0" tIns="0" rIns="0" bIns="0" rtlCol="0" anchor="t" anchorCtr="0"/>
          <a:lstStyle>
            <a:lvl1pPr algn="l">
              <a:defRPr sz="525" b="0" i="0" spc="23">
                <a:solidFill>
                  <a:schemeClr val="bg2"/>
                </a:solidFill>
                <a:latin typeface="Arial" charset="0"/>
                <a:ea typeface="Arial" charset="0"/>
                <a:cs typeface="Arial" charset="0"/>
              </a:defRPr>
            </a:lvl1pPr>
          </a:lstStyle>
          <a:p>
            <a:pPr algn="r"/>
            <a:r>
              <a:rPr lang="de-DE"/>
              <a:t>28.05.2021</a:t>
            </a:r>
            <a:endParaRPr lang="de-DE" dirty="0"/>
          </a:p>
        </p:txBody>
      </p:sp>
      <p:sp>
        <p:nvSpPr>
          <p:cNvPr id="5" name="Fußzeilenplatzhalter 4"/>
          <p:cNvSpPr>
            <a:spLocks noGrp="1"/>
          </p:cNvSpPr>
          <p:nvPr>
            <p:ph type="ftr" sz="quarter" idx="3"/>
          </p:nvPr>
        </p:nvSpPr>
        <p:spPr>
          <a:xfrm>
            <a:off x="1217787" y="4920435"/>
            <a:ext cx="6450557" cy="94208"/>
          </a:xfrm>
          <a:prstGeom prst="rect">
            <a:avLst/>
          </a:prstGeom>
        </p:spPr>
        <p:txBody>
          <a:bodyPr vert="horz" lIns="0" tIns="0" rIns="0" bIns="0" rtlCol="0" anchor="t" anchorCtr="0"/>
          <a:lstStyle>
            <a:lvl1pPr algn="l">
              <a:defRPr sz="525" b="0" i="0" spc="23" baseline="0">
                <a:solidFill>
                  <a:schemeClr val="bg2"/>
                </a:solidFill>
                <a:latin typeface="Arial" charset="0"/>
                <a:ea typeface="Arial" charset="0"/>
                <a:cs typeface="Arial" charset="0"/>
              </a:defRPr>
            </a:lvl1pPr>
          </a:lstStyle>
          <a:p>
            <a:r>
              <a:rPr lang="de-DE"/>
              <a:t>KKDöV</a:t>
            </a:r>
            <a:endParaRPr lang="de-DE" dirty="0"/>
          </a:p>
        </p:txBody>
      </p:sp>
      <p:sp>
        <p:nvSpPr>
          <p:cNvPr id="10" name="Foliennummernplatzhalter 9"/>
          <p:cNvSpPr>
            <a:spLocks noGrp="1"/>
          </p:cNvSpPr>
          <p:nvPr>
            <p:ph type="sldNum" sz="quarter" idx="4"/>
          </p:nvPr>
        </p:nvSpPr>
        <p:spPr>
          <a:xfrm>
            <a:off x="8538967" y="4920435"/>
            <a:ext cx="136726" cy="94208"/>
          </a:xfrm>
          <a:prstGeom prst="rect">
            <a:avLst/>
          </a:prstGeom>
        </p:spPr>
        <p:txBody>
          <a:bodyPr vert="horz" lIns="0" tIns="0" rIns="0" bIns="0" rtlCol="0" anchor="t" anchorCtr="0"/>
          <a:lstStyle>
            <a:lvl1pPr algn="r">
              <a:defRPr sz="525" b="0" i="0" spc="23" baseline="0">
                <a:solidFill>
                  <a:schemeClr val="bg2"/>
                </a:solidFill>
                <a:latin typeface="Arial" charset="0"/>
                <a:ea typeface="Arial" charset="0"/>
                <a:cs typeface="Arial" charset="0"/>
              </a:defRPr>
            </a:lvl1pPr>
          </a:lstStyle>
          <a:p>
            <a:fld id="{124505C1-A467-0E49-BFF3-ADB7EF6A5E6D}" type="slidenum">
              <a:rPr lang="de-DE" smtClean="0"/>
              <a:pPr/>
              <a:t>‹N°›</a:t>
            </a:fld>
            <a:endParaRPr lang="de-DE" dirty="0"/>
          </a:p>
        </p:txBody>
      </p:sp>
      <p:cxnSp>
        <p:nvCxnSpPr>
          <p:cNvPr id="16" name="Gerade Verbindung 15"/>
          <p:cNvCxnSpPr/>
          <p:nvPr/>
        </p:nvCxnSpPr>
        <p:spPr>
          <a:xfrm>
            <a:off x="8507040" y="4917311"/>
            <a:ext cx="0" cy="97332"/>
          </a:xfrm>
          <a:prstGeom prst="line">
            <a:avLst/>
          </a:prstGeom>
          <a:ln w="3175" cmpd="sng">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13" name="Fußzeilenplatzhalter 4"/>
          <p:cNvSpPr txBox="1">
            <a:spLocks/>
          </p:cNvSpPr>
          <p:nvPr/>
        </p:nvSpPr>
        <p:spPr>
          <a:xfrm>
            <a:off x="616154" y="4920435"/>
            <a:ext cx="500237" cy="94208"/>
          </a:xfrm>
          <a:prstGeom prst="rect">
            <a:avLst/>
          </a:prstGeom>
        </p:spPr>
        <p:txBody>
          <a:bodyPr vert="horz" lIns="0" tIns="0" rIns="0" bIns="0" rtlCol="0" anchor="t" anchorCtr="0"/>
          <a:lstStyle>
            <a:defPPr>
              <a:defRPr lang="de-DE"/>
            </a:defPPr>
            <a:lvl1pPr marL="0" algn="l" defTabSz="457200" rtl="0" eaLnBrk="1" latinLnBrk="0" hangingPunct="1">
              <a:defRPr sz="700" b="1" i="0" kern="1200" spc="30" baseline="0">
                <a:solidFill>
                  <a:schemeClr val="tx1">
                    <a:tint val="75000"/>
                  </a:schemeClr>
                </a:solidFill>
                <a:latin typeface="Arial" charset="0"/>
                <a:ea typeface="Arial" charset="0"/>
                <a:cs typeface="Arial"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de-DE" sz="600" dirty="0">
                <a:solidFill>
                  <a:schemeClr val="bg2"/>
                </a:solidFill>
              </a:rPr>
              <a:t>© </a:t>
            </a:r>
            <a:r>
              <a:rPr lang="de-DE" sz="525" dirty="0">
                <a:solidFill>
                  <a:schemeClr val="bg2"/>
                </a:solidFill>
              </a:rPr>
              <a:t>Swissolar</a:t>
            </a:r>
          </a:p>
        </p:txBody>
      </p:sp>
      <p:cxnSp>
        <p:nvCxnSpPr>
          <p:cNvPr id="14" name="Gerade Verbindung 13"/>
          <p:cNvCxnSpPr/>
          <p:nvPr/>
        </p:nvCxnSpPr>
        <p:spPr>
          <a:xfrm>
            <a:off x="1116391" y="4917311"/>
            <a:ext cx="0" cy="97332"/>
          </a:xfrm>
          <a:prstGeom prst="line">
            <a:avLst/>
          </a:prstGeom>
          <a:ln w="3175" cmpd="sng">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15" name="Gerade Verbindung 14"/>
          <p:cNvCxnSpPr/>
          <p:nvPr/>
        </p:nvCxnSpPr>
        <p:spPr>
          <a:xfrm>
            <a:off x="623888" y="4839892"/>
            <a:ext cx="8051804" cy="1"/>
          </a:xfrm>
          <a:prstGeom prst="line">
            <a:avLst/>
          </a:prstGeom>
          <a:ln w="19050">
            <a:solidFill>
              <a:schemeClr val="bg2"/>
            </a:solidFill>
            <a:prstDash val="sysDot"/>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1495130"/>
      </p:ext>
    </p:extLst>
  </p:cSld>
  <p:clrMap bg1="lt1" tx1="dk1" bg2="lt2" tx2="dk2" accent1="accent1" accent2="accent2" accent3="accent3" accent4="accent4" accent5="accent5" accent6="accent6" hlink="hlink" folHlink="folHlink"/>
  <p:sldLayoutIdLst>
    <p:sldLayoutId id="2147483655" r:id="rId1"/>
    <p:sldLayoutId id="2147483650" r:id="rId2"/>
    <p:sldLayoutId id="2147483681" r:id="rId3"/>
    <p:sldLayoutId id="2147483653" r:id="rId4"/>
    <p:sldLayoutId id="2147483664" r:id="rId5"/>
    <p:sldLayoutId id="2147483679" r:id="rId6"/>
    <p:sldLayoutId id="2147483682" r:id="rId7"/>
    <p:sldLayoutId id="2147483678" r:id="rId8"/>
    <p:sldLayoutId id="2147483695" r:id="rId9"/>
    <p:sldLayoutId id="2147483688" r:id="rId10"/>
    <p:sldLayoutId id="2147483689" r:id="rId11"/>
    <p:sldLayoutId id="2147483690" r:id="rId12"/>
  </p:sldLayoutIdLst>
  <p:hf hdr="0"/>
  <p:txStyles>
    <p:titleStyle>
      <a:lvl1pPr algn="l" defTabSz="342900" rtl="0" eaLnBrk="1" latinLnBrk="0" hangingPunct="1">
        <a:lnSpc>
          <a:spcPct val="100000"/>
        </a:lnSpc>
        <a:spcBef>
          <a:spcPct val="0"/>
        </a:spcBef>
        <a:buNone/>
        <a:defRPr sz="2400" b="0" i="0" kern="1200" spc="30" baseline="0">
          <a:solidFill>
            <a:schemeClr val="tx2"/>
          </a:solidFill>
          <a:latin typeface="Arial" charset="0"/>
          <a:ea typeface="Arial" charset="0"/>
          <a:cs typeface="Arial" charset="0"/>
        </a:defRPr>
      </a:lvl1pPr>
    </p:titleStyle>
    <p:bodyStyle>
      <a:lvl1pPr marL="266700" indent="-266700"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1pPr>
      <a:lvl2pPr marL="539354" indent="-272654"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2pPr>
      <a:lvl3pPr marL="806054" indent="-266700"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3pPr>
      <a:lvl4pPr marL="1079897" indent="-273844"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4pPr>
      <a:lvl5pPr marL="1346597" indent="-266700" algn="l" defTabSz="342900" rtl="0" eaLnBrk="1" latinLnBrk="0" hangingPunct="1">
        <a:lnSpc>
          <a:spcPct val="100000"/>
        </a:lnSpc>
        <a:spcBef>
          <a:spcPts val="375"/>
        </a:spcBef>
        <a:buFont typeface="Lucida Grande"/>
        <a:buChar char="–"/>
        <a:tabLst/>
        <a:defRPr sz="2000" b="0" i="0" kern="1200" spc="23" baseline="0">
          <a:solidFill>
            <a:schemeClr val="bg2"/>
          </a:solidFill>
          <a:latin typeface="Arial" charset="0"/>
          <a:ea typeface="Arial" charset="0"/>
          <a:cs typeface="Arial" charset="0"/>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de-DE"/>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58" userDrawn="1">
          <p15:clr>
            <a:srgbClr val="F26B43"/>
          </p15:clr>
        </p15:guide>
        <p15:guide id="2" pos="385" userDrawn="1">
          <p15:clr>
            <a:srgbClr val="F26B43"/>
          </p15:clr>
        </p15:guide>
        <p15:guide id="3" orient="horz" pos="566" userDrawn="1">
          <p15:clr>
            <a:srgbClr val="F26B43"/>
          </p15:clr>
        </p15:guide>
        <p15:guide id="4" orient="horz" pos="634" userDrawn="1">
          <p15:clr>
            <a:srgbClr val="F26B43"/>
          </p15:clr>
        </p15:guide>
        <p15:guide id="5" orient="horz" pos="2947" userDrawn="1">
          <p15:clr>
            <a:srgbClr val="F26B43"/>
          </p15:clr>
        </p15:guide>
        <p15:guide id="6" orient="horz" pos="3049" userDrawn="1">
          <p15:clr>
            <a:srgbClr val="F26B43"/>
          </p15:clr>
        </p15:guide>
        <p15:guide id="7" pos="5465"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hyperlink" Target="http://www.pv-oev.ch/" TargetMode="External"/><Relationship Id="rId1" Type="http://schemas.openxmlformats.org/officeDocument/2006/relationships/slideLayout" Target="../slideLayouts/slideLayout3.xml"/><Relationship Id="rId4" Type="http://schemas.openxmlformats.org/officeDocument/2006/relationships/image" Target="../media/image36.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hteck 6"/>
          <p:cNvSpPr/>
          <p:nvPr/>
        </p:nvSpPr>
        <p:spPr>
          <a:xfrm>
            <a:off x="611188" y="2664451"/>
            <a:ext cx="5256956" cy="1851991"/>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lIns="216000" tIns="216000" rIns="216000" bIns="216000" rtlCol="0" anchor="b" anchorCtr="0">
            <a:spAutoFit/>
          </a:bodyPr>
          <a:lstStyle/>
          <a:p>
            <a:r>
              <a:rPr lang="de-DE" sz="2500" dirty="0">
                <a:solidFill>
                  <a:schemeClr val="tx2"/>
                </a:solidFill>
                <a:latin typeface="Arial" panose="020B0604020202020204" pitchFamily="34" charset="0"/>
                <a:cs typeface="Arial" panose="020B0604020202020204" pitchFamily="34" charset="0"/>
              </a:rPr>
              <a:t>Leitfaden: Photovoltaik und Eigenverbrauch im </a:t>
            </a:r>
            <a:r>
              <a:rPr lang="de-DE" sz="2500" dirty="0" err="1">
                <a:solidFill>
                  <a:schemeClr val="tx2"/>
                </a:solidFill>
                <a:latin typeface="Arial" panose="020B0604020202020204" pitchFamily="34" charset="0"/>
                <a:cs typeface="Arial" panose="020B0604020202020204" pitchFamily="34" charset="0"/>
              </a:rPr>
              <a:t>öV</a:t>
            </a:r>
            <a:endParaRPr lang="de-DE" sz="2500" dirty="0">
              <a:solidFill>
                <a:schemeClr val="tx2"/>
              </a:solidFill>
              <a:latin typeface="Arial" panose="020B0604020202020204" pitchFamily="34" charset="0"/>
              <a:cs typeface="Arial" panose="020B0604020202020204" pitchFamily="34" charset="0"/>
            </a:endParaRPr>
          </a:p>
          <a:p>
            <a:endParaRPr lang="de-DE" sz="600" dirty="0">
              <a:solidFill>
                <a:schemeClr val="tx2"/>
              </a:solidFill>
              <a:latin typeface="Arial" panose="020B0604020202020204" pitchFamily="34" charset="0"/>
              <a:cs typeface="Arial" panose="020B0604020202020204" pitchFamily="34" charset="0"/>
            </a:endParaRPr>
          </a:p>
          <a:p>
            <a:r>
              <a:rPr lang="de-DE">
                <a:solidFill>
                  <a:schemeClr val="bg2"/>
                </a:solidFill>
                <a:latin typeface="Arial" panose="020B0604020202020204" pitchFamily="34" charset="0"/>
                <a:cs typeface="Arial" panose="020B0604020202020204" pitchFamily="34" charset="0"/>
              </a:rPr>
              <a:t>22.09.2021 </a:t>
            </a:r>
            <a:r>
              <a:rPr lang="de-DE" dirty="0">
                <a:solidFill>
                  <a:schemeClr val="bg2"/>
                </a:solidFill>
                <a:latin typeface="Arial" panose="020B0604020202020204" pitchFamily="34" charset="0"/>
                <a:cs typeface="Arial" panose="020B0604020202020204" pitchFamily="34" charset="0"/>
              </a:rPr>
              <a:t>| </a:t>
            </a:r>
            <a:r>
              <a:rPr lang="de-DE" dirty="0" err="1">
                <a:solidFill>
                  <a:schemeClr val="bg2"/>
                </a:solidFill>
                <a:latin typeface="Arial" panose="020B0604020202020204" pitchFamily="34" charset="0"/>
                <a:cs typeface="Arial" panose="020B0604020202020204" pitchFamily="34" charset="0"/>
              </a:rPr>
              <a:t>VöV</a:t>
            </a:r>
            <a:r>
              <a:rPr lang="de-DE" dirty="0">
                <a:solidFill>
                  <a:schemeClr val="bg2"/>
                </a:solidFill>
                <a:latin typeface="Arial" panose="020B0604020202020204" pitchFamily="34" charset="0"/>
                <a:cs typeface="Arial" panose="020B0604020202020204" pitchFamily="34" charset="0"/>
              </a:rPr>
              <a:t> – Forum nachhaltige Energie</a:t>
            </a:r>
          </a:p>
          <a:p>
            <a:r>
              <a:rPr lang="de-DE" dirty="0">
                <a:solidFill>
                  <a:schemeClr val="bg2"/>
                </a:solidFill>
                <a:latin typeface="Arial" panose="020B0604020202020204" pitchFamily="34" charset="0"/>
                <a:cs typeface="Arial" panose="020B0604020202020204" pitchFamily="34" charset="0"/>
              </a:rPr>
              <a:t>David Stickelberger, Geschäftsleiter Swissolar</a:t>
            </a:r>
          </a:p>
        </p:txBody>
      </p:sp>
    </p:spTree>
    <p:extLst>
      <p:ext uri="{BB962C8B-B14F-4D97-AF65-F5344CB8AC3E}">
        <p14:creationId xmlns:p14="http://schemas.microsoft.com/office/powerpoint/2010/main" val="4195069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0AD05A5F-199A-4B03-8004-3C7034C798CA}"/>
              </a:ext>
            </a:extLst>
          </p:cNvPr>
          <p:cNvSpPr>
            <a:spLocks noGrp="1"/>
          </p:cNvSpPr>
          <p:nvPr>
            <p:ph type="title"/>
          </p:nvPr>
        </p:nvSpPr>
        <p:spPr/>
        <p:txBody>
          <a:bodyPr/>
          <a:lstStyle/>
          <a:p>
            <a:r>
              <a:rPr lang="de-DE" dirty="0"/>
              <a:t>Potenziale der Transportunternehmen des öffentlichen Verkehrs (TU)</a:t>
            </a:r>
            <a:endParaRPr lang="de-CH" dirty="0"/>
          </a:p>
        </p:txBody>
      </p:sp>
      <p:pic>
        <p:nvPicPr>
          <p:cNvPr id="9" name="Bildplatzhalter 8">
            <a:extLst>
              <a:ext uri="{FF2B5EF4-FFF2-40B4-BE49-F238E27FC236}">
                <a16:creationId xmlns:a16="http://schemas.microsoft.com/office/drawing/2014/main" id="{95919663-A8AB-4DFD-94C6-7AE1E57A02C2}"/>
              </a:ext>
            </a:extLst>
          </p:cNvPr>
          <p:cNvPicPr>
            <a:picLocks noGrp="1" noChangeAspect="1"/>
          </p:cNvPicPr>
          <p:nvPr>
            <p:ph type="pic" sz="quarter" idx="13"/>
          </p:nvPr>
        </p:nvPicPr>
        <p:blipFill rotWithShape="1">
          <a:blip r:embed="rId2"/>
          <a:srcRect l="4598" r="32525"/>
          <a:stretch/>
        </p:blipFill>
        <p:spPr>
          <a:xfrm>
            <a:off x="755575" y="1279115"/>
            <a:ext cx="1800201" cy="3399248"/>
          </a:xfrm>
          <a:prstGeom prst="rect">
            <a:avLst/>
          </a:prstGeom>
        </p:spPr>
      </p:pic>
      <p:sp>
        <p:nvSpPr>
          <p:cNvPr id="2" name="Datumsplatzhalter 1">
            <a:extLst>
              <a:ext uri="{FF2B5EF4-FFF2-40B4-BE49-F238E27FC236}">
                <a16:creationId xmlns:a16="http://schemas.microsoft.com/office/drawing/2014/main" id="{548260DD-22D2-4628-B990-C2AA253069E1}"/>
              </a:ext>
            </a:extLst>
          </p:cNvPr>
          <p:cNvSpPr>
            <a:spLocks noGrp="1"/>
          </p:cNvSpPr>
          <p:nvPr>
            <p:ph type="dt" sz="half" idx="15"/>
          </p:nvPr>
        </p:nvSpPr>
        <p:spPr/>
        <p:txBody>
          <a:bodyPr/>
          <a:lstStyle/>
          <a:p>
            <a:pPr algn="r"/>
            <a:r>
              <a:rPr lang="de-DE"/>
              <a:t>28.05.2021</a:t>
            </a:r>
            <a:endParaRPr lang="de-DE" dirty="0"/>
          </a:p>
        </p:txBody>
      </p:sp>
      <p:sp>
        <p:nvSpPr>
          <p:cNvPr id="8" name="Inhaltsplatzhalter 7">
            <a:extLst>
              <a:ext uri="{FF2B5EF4-FFF2-40B4-BE49-F238E27FC236}">
                <a16:creationId xmlns:a16="http://schemas.microsoft.com/office/drawing/2014/main" id="{832B5DF7-7431-45FE-B8FA-DC71B9B5A56A}"/>
              </a:ext>
            </a:extLst>
          </p:cNvPr>
          <p:cNvSpPr>
            <a:spLocks noGrp="1"/>
          </p:cNvSpPr>
          <p:nvPr>
            <p:ph sz="quarter" idx="18"/>
          </p:nvPr>
        </p:nvSpPr>
        <p:spPr>
          <a:xfrm>
            <a:off x="4139954" y="1279353"/>
            <a:ext cx="4535739" cy="3149848"/>
          </a:xfrm>
        </p:spPr>
        <p:txBody>
          <a:bodyPr/>
          <a:lstStyle/>
          <a:p>
            <a:r>
              <a:rPr lang="de-DE" sz="1800" dirty="0"/>
              <a:t>Hochrechnungen anhand von 10 TU: </a:t>
            </a:r>
            <a:br>
              <a:rPr lang="de-DE" sz="1800" dirty="0"/>
            </a:br>
            <a:r>
              <a:rPr lang="de-DE" sz="1800" dirty="0"/>
              <a:t>20 - 30% des Strombedarfs kann mit PV auf Gebäuden und Infrastrukturen produziert werden.</a:t>
            </a:r>
          </a:p>
          <a:p>
            <a:r>
              <a:rPr lang="de-DE" sz="1800" dirty="0"/>
              <a:t>Ausreichend, um Treibstoffbedarf der TU durch Strom zu ersetzen.</a:t>
            </a:r>
          </a:p>
        </p:txBody>
      </p:sp>
      <p:pic>
        <p:nvPicPr>
          <p:cNvPr id="5" name="Grafik 4">
            <a:extLst>
              <a:ext uri="{FF2B5EF4-FFF2-40B4-BE49-F238E27FC236}">
                <a16:creationId xmlns:a16="http://schemas.microsoft.com/office/drawing/2014/main" id="{4975482D-06AB-4657-ADD8-41001B445E52}"/>
              </a:ext>
            </a:extLst>
          </p:cNvPr>
          <p:cNvPicPr>
            <a:picLocks noChangeAspect="1"/>
          </p:cNvPicPr>
          <p:nvPr/>
        </p:nvPicPr>
        <p:blipFill>
          <a:blip r:embed="rId3"/>
          <a:stretch>
            <a:fillRect/>
          </a:stretch>
        </p:blipFill>
        <p:spPr>
          <a:xfrm>
            <a:off x="2553485" y="2702863"/>
            <a:ext cx="1394246" cy="1995686"/>
          </a:xfrm>
          <a:prstGeom prst="rect">
            <a:avLst/>
          </a:prstGeom>
        </p:spPr>
      </p:pic>
      <p:pic>
        <p:nvPicPr>
          <p:cNvPr id="7" name="Grafik 6">
            <a:extLst>
              <a:ext uri="{FF2B5EF4-FFF2-40B4-BE49-F238E27FC236}">
                <a16:creationId xmlns:a16="http://schemas.microsoft.com/office/drawing/2014/main" id="{B7C5FF27-A0F9-43E1-885A-957D500CFB98}"/>
              </a:ext>
            </a:extLst>
          </p:cNvPr>
          <p:cNvPicPr>
            <a:picLocks noChangeAspect="1"/>
          </p:cNvPicPr>
          <p:nvPr/>
        </p:nvPicPr>
        <p:blipFill>
          <a:blip r:embed="rId4"/>
          <a:stretch>
            <a:fillRect/>
          </a:stretch>
        </p:blipFill>
        <p:spPr>
          <a:xfrm>
            <a:off x="1158991" y="4904177"/>
            <a:ext cx="6492803" cy="146317"/>
          </a:xfrm>
          <a:prstGeom prst="rect">
            <a:avLst/>
          </a:prstGeom>
        </p:spPr>
      </p:pic>
      <p:sp>
        <p:nvSpPr>
          <p:cNvPr id="3" name="Fußzeilenplatzhalter 2">
            <a:extLst>
              <a:ext uri="{FF2B5EF4-FFF2-40B4-BE49-F238E27FC236}">
                <a16:creationId xmlns:a16="http://schemas.microsoft.com/office/drawing/2014/main" id="{62A47E00-1647-4191-845E-CAD3AA989737}"/>
              </a:ext>
            </a:extLst>
          </p:cNvPr>
          <p:cNvSpPr>
            <a:spLocks noGrp="1"/>
          </p:cNvSpPr>
          <p:nvPr>
            <p:ph type="ftr" sz="quarter" idx="16"/>
          </p:nvPr>
        </p:nvSpPr>
        <p:spPr/>
        <p:txBody>
          <a:bodyPr/>
          <a:lstStyle/>
          <a:p>
            <a:r>
              <a:rPr lang="de-DE"/>
              <a:t>KKDöV</a:t>
            </a:r>
            <a:endParaRPr lang="de-DE" dirty="0"/>
          </a:p>
        </p:txBody>
      </p:sp>
      <p:sp>
        <p:nvSpPr>
          <p:cNvPr id="10" name="Foliennummernplatzhalter 9">
            <a:extLst>
              <a:ext uri="{FF2B5EF4-FFF2-40B4-BE49-F238E27FC236}">
                <a16:creationId xmlns:a16="http://schemas.microsoft.com/office/drawing/2014/main" id="{E41FBC79-1EAA-4E39-AE12-C8B7EE09D572}"/>
              </a:ext>
            </a:extLst>
          </p:cNvPr>
          <p:cNvSpPr>
            <a:spLocks noGrp="1"/>
          </p:cNvSpPr>
          <p:nvPr>
            <p:ph type="sldNum" sz="quarter" idx="17"/>
          </p:nvPr>
        </p:nvSpPr>
        <p:spPr/>
        <p:txBody>
          <a:bodyPr/>
          <a:lstStyle/>
          <a:p>
            <a:fld id="{124505C1-A467-0E49-BFF3-ADB7EF6A5E6D}" type="slidenum">
              <a:rPr lang="de-DE" smtClean="0"/>
              <a:pPr/>
              <a:t>10</a:t>
            </a:fld>
            <a:endParaRPr lang="de-DE" dirty="0"/>
          </a:p>
        </p:txBody>
      </p:sp>
    </p:spTree>
    <p:extLst>
      <p:ext uri="{BB962C8B-B14F-4D97-AF65-F5344CB8AC3E}">
        <p14:creationId xmlns:p14="http://schemas.microsoft.com/office/powerpoint/2010/main" val="31081981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2EC8DB99-DF17-4A90-9638-070C8C7F0B4B}"/>
              </a:ext>
            </a:extLst>
          </p:cNvPr>
          <p:cNvSpPr>
            <a:spLocks noGrp="1"/>
          </p:cNvSpPr>
          <p:nvPr>
            <p:ph type="dt" sz="half" idx="10"/>
          </p:nvPr>
        </p:nvSpPr>
        <p:spPr/>
        <p:txBody>
          <a:bodyPr/>
          <a:lstStyle/>
          <a:p>
            <a:pPr algn="r"/>
            <a:r>
              <a:rPr lang="de-DE"/>
              <a:t>28.05.2021</a:t>
            </a:r>
            <a:endParaRPr lang="de-DE" dirty="0"/>
          </a:p>
        </p:txBody>
      </p:sp>
      <p:sp>
        <p:nvSpPr>
          <p:cNvPr id="3" name="Fußzeilenplatzhalter 2">
            <a:extLst>
              <a:ext uri="{FF2B5EF4-FFF2-40B4-BE49-F238E27FC236}">
                <a16:creationId xmlns:a16="http://schemas.microsoft.com/office/drawing/2014/main" id="{28F1F6D1-A08B-4846-8A91-E49A5357A119}"/>
              </a:ext>
            </a:extLst>
          </p:cNvPr>
          <p:cNvSpPr>
            <a:spLocks noGrp="1"/>
          </p:cNvSpPr>
          <p:nvPr>
            <p:ph type="ftr" sz="quarter" idx="11"/>
          </p:nvPr>
        </p:nvSpPr>
        <p:spPr/>
        <p:txBody>
          <a:bodyPr/>
          <a:lstStyle/>
          <a:p>
            <a:r>
              <a:rPr lang="de-DE"/>
              <a:t>KKDöV</a:t>
            </a:r>
            <a:endParaRPr lang="de-DE" dirty="0"/>
          </a:p>
        </p:txBody>
      </p:sp>
      <p:sp>
        <p:nvSpPr>
          <p:cNvPr id="6" name="Titel 5">
            <a:extLst>
              <a:ext uri="{FF2B5EF4-FFF2-40B4-BE49-F238E27FC236}">
                <a16:creationId xmlns:a16="http://schemas.microsoft.com/office/drawing/2014/main" id="{62DF6C43-13B0-4703-845F-99ED8656FBC7}"/>
              </a:ext>
            </a:extLst>
          </p:cNvPr>
          <p:cNvSpPr>
            <a:spLocks noGrp="1"/>
          </p:cNvSpPr>
          <p:nvPr>
            <p:ph type="title"/>
          </p:nvPr>
        </p:nvSpPr>
        <p:spPr/>
        <p:txBody>
          <a:bodyPr/>
          <a:lstStyle/>
          <a:p>
            <a:r>
              <a:rPr lang="de-DE" dirty="0"/>
              <a:t>Anwendungsmöglichkeiten von PV für TU</a:t>
            </a:r>
            <a:endParaRPr lang="de-CH" dirty="0"/>
          </a:p>
        </p:txBody>
      </p:sp>
      <p:sp>
        <p:nvSpPr>
          <p:cNvPr id="10" name="Textfeld 9">
            <a:extLst>
              <a:ext uri="{FF2B5EF4-FFF2-40B4-BE49-F238E27FC236}">
                <a16:creationId xmlns:a16="http://schemas.microsoft.com/office/drawing/2014/main" id="{15858043-8669-405F-A078-BBA50F1F8DE8}"/>
              </a:ext>
            </a:extLst>
          </p:cNvPr>
          <p:cNvSpPr txBox="1"/>
          <p:nvPr/>
        </p:nvSpPr>
        <p:spPr>
          <a:xfrm>
            <a:off x="663256" y="843558"/>
            <a:ext cx="2468584" cy="2169825"/>
          </a:xfrm>
          <a:prstGeom prst="rect">
            <a:avLst/>
          </a:prstGeom>
          <a:noFill/>
        </p:spPr>
        <p:txBody>
          <a:bodyPr wrap="square" rtlCol="0">
            <a:spAutoFit/>
          </a:bodyPr>
          <a:lstStyle/>
          <a:p>
            <a:pPr>
              <a:spcAft>
                <a:spcPts val="600"/>
              </a:spcAft>
            </a:pPr>
            <a:r>
              <a:rPr lang="de-DE" b="1" dirty="0">
                <a:solidFill>
                  <a:schemeClr val="bg2"/>
                </a:solidFill>
                <a:latin typeface="Arial" panose="020B0604020202020204" pitchFamily="34" charset="0"/>
                <a:cs typeface="Arial" panose="020B0604020202020204" pitchFamily="34" charset="0"/>
              </a:rPr>
              <a:t>Immobilien</a:t>
            </a:r>
          </a:p>
          <a:p>
            <a:pPr marL="285750" indent="-285750">
              <a:buFontTx/>
              <a:buChar char="-"/>
            </a:pPr>
            <a:r>
              <a:rPr lang="de-CH" sz="1600" dirty="0">
                <a:solidFill>
                  <a:schemeClr val="bg2"/>
                </a:solidFill>
                <a:latin typeface="Arial" panose="020B0604020202020204" pitchFamily="34" charset="0"/>
                <a:cs typeface="Arial" panose="020B0604020202020204" pitchFamily="34" charset="0"/>
              </a:rPr>
              <a:t>Oft selbstverständlich</a:t>
            </a:r>
          </a:p>
          <a:p>
            <a:pPr marL="285750" indent="-285750">
              <a:buFontTx/>
              <a:buChar char="-"/>
            </a:pPr>
            <a:r>
              <a:rPr lang="de-CH" sz="1600" dirty="0">
                <a:solidFill>
                  <a:schemeClr val="bg2"/>
                </a:solidFill>
                <a:latin typeface="Arial" panose="020B0604020202020204" pitchFamily="34" charset="0"/>
                <a:cs typeface="Arial" panose="020B0604020202020204" pitchFamily="34" charset="0"/>
              </a:rPr>
              <a:t>Keine Finanzierung aus BIF (Bahninfra-</a:t>
            </a:r>
            <a:r>
              <a:rPr lang="de-CH" sz="1600" dirty="0" err="1">
                <a:solidFill>
                  <a:schemeClr val="bg2"/>
                </a:solidFill>
                <a:latin typeface="Arial" panose="020B0604020202020204" pitchFamily="34" charset="0"/>
                <a:cs typeface="Arial" panose="020B0604020202020204" pitchFamily="34" charset="0"/>
              </a:rPr>
              <a:t>strukturfonds</a:t>
            </a:r>
            <a:r>
              <a:rPr lang="de-CH" sz="1600" dirty="0">
                <a:solidFill>
                  <a:schemeClr val="bg2"/>
                </a:solidFill>
                <a:latin typeface="Arial" panose="020B0604020202020204" pitchFamily="34" charset="0"/>
                <a:cs typeface="Arial" panose="020B0604020202020204" pitchFamily="34" charset="0"/>
              </a:rPr>
              <a:t>), da Strom nicht für Verkehrsinfrastruktur</a:t>
            </a:r>
          </a:p>
          <a:p>
            <a:pPr marL="285750" indent="-285750">
              <a:buFontTx/>
              <a:buChar char="-"/>
            </a:pPr>
            <a:r>
              <a:rPr lang="de-CH" sz="1600" dirty="0">
                <a:solidFill>
                  <a:schemeClr val="bg2"/>
                </a:solidFill>
                <a:latin typeface="Arial" panose="020B0604020202020204" pitchFamily="34" charset="0"/>
                <a:cs typeface="Arial" panose="020B0604020202020204" pitchFamily="34" charset="0"/>
              </a:rPr>
              <a:t>Interessant für ZEV</a:t>
            </a:r>
          </a:p>
        </p:txBody>
      </p:sp>
      <p:sp>
        <p:nvSpPr>
          <p:cNvPr id="11" name="Textfeld 10">
            <a:extLst>
              <a:ext uri="{FF2B5EF4-FFF2-40B4-BE49-F238E27FC236}">
                <a16:creationId xmlns:a16="http://schemas.microsoft.com/office/drawing/2014/main" id="{471A2A27-130A-4338-9F45-C01821E4716D}"/>
              </a:ext>
            </a:extLst>
          </p:cNvPr>
          <p:cNvSpPr txBox="1"/>
          <p:nvPr/>
        </p:nvSpPr>
        <p:spPr>
          <a:xfrm>
            <a:off x="3594976" y="848916"/>
            <a:ext cx="2458105" cy="1923604"/>
          </a:xfrm>
          <a:prstGeom prst="rect">
            <a:avLst/>
          </a:prstGeom>
          <a:noFill/>
        </p:spPr>
        <p:txBody>
          <a:bodyPr wrap="square" rtlCol="0">
            <a:spAutoFit/>
          </a:bodyPr>
          <a:lstStyle/>
          <a:p>
            <a:pPr>
              <a:spcAft>
                <a:spcPts val="600"/>
              </a:spcAft>
            </a:pPr>
            <a:r>
              <a:rPr lang="de-DE" b="1" dirty="0">
                <a:solidFill>
                  <a:schemeClr val="bg2"/>
                </a:solidFill>
                <a:latin typeface="Arial" panose="020B0604020202020204" pitchFamily="34" charset="0"/>
                <a:cs typeface="Arial" panose="020B0604020202020204" pitchFamily="34" charset="0"/>
              </a:rPr>
              <a:t>Bahntechnik</a:t>
            </a:r>
            <a:r>
              <a:rPr lang="de-DE" dirty="0">
                <a:solidFill>
                  <a:schemeClr val="bg2"/>
                </a:solidFill>
                <a:latin typeface="Arial" panose="020B0604020202020204" pitchFamily="34" charset="0"/>
                <a:cs typeface="Arial" panose="020B0604020202020204" pitchFamily="34" charset="0"/>
              </a:rPr>
              <a:t>	</a:t>
            </a:r>
            <a:endParaRPr lang="de-CH" dirty="0">
              <a:solidFill>
                <a:schemeClr val="bg2"/>
              </a:solidFill>
              <a:latin typeface="Arial" panose="020B0604020202020204" pitchFamily="34" charset="0"/>
              <a:cs typeface="Arial" panose="020B0604020202020204" pitchFamily="34" charset="0"/>
            </a:endParaRPr>
          </a:p>
          <a:p>
            <a:pPr marL="285750" indent="-285750">
              <a:buFontTx/>
              <a:buChar char="-"/>
            </a:pPr>
            <a:r>
              <a:rPr lang="de-CH" sz="1600" dirty="0">
                <a:solidFill>
                  <a:schemeClr val="bg2"/>
                </a:solidFill>
                <a:latin typeface="Arial" panose="020B0604020202020204" pitchFamily="34" charset="0"/>
                <a:cs typeface="Arial" panose="020B0604020202020204" pitchFamily="34" charset="0"/>
              </a:rPr>
              <a:t>Meist mit PGV BAV</a:t>
            </a:r>
          </a:p>
          <a:p>
            <a:pPr marL="285750" indent="-285750">
              <a:buFontTx/>
              <a:buChar char="-"/>
            </a:pPr>
            <a:r>
              <a:rPr lang="de-DE" sz="1600" dirty="0" err="1">
                <a:solidFill>
                  <a:schemeClr val="bg2"/>
                </a:solidFill>
                <a:latin typeface="Arial" panose="020B0604020202020204" pitchFamily="34" charset="0"/>
                <a:cs typeface="Arial" panose="020B0604020202020204" pitchFamily="34" charset="0"/>
              </a:rPr>
              <a:t>Serienmässige</a:t>
            </a:r>
            <a:r>
              <a:rPr lang="de-DE" sz="1600" dirty="0">
                <a:solidFill>
                  <a:schemeClr val="bg2"/>
                </a:solidFill>
                <a:latin typeface="Arial" panose="020B0604020202020204" pitchFamily="34" charset="0"/>
                <a:cs typeface="Arial" panose="020B0604020202020204" pitchFamily="34" charset="0"/>
              </a:rPr>
              <a:t> Ausstattung BTG der SBB?</a:t>
            </a:r>
          </a:p>
          <a:p>
            <a:pPr marL="285750" indent="-285750">
              <a:buFontTx/>
              <a:buChar char="-"/>
            </a:pPr>
            <a:r>
              <a:rPr lang="de-DE" sz="1600" dirty="0">
                <a:solidFill>
                  <a:schemeClr val="bg2"/>
                </a:solidFill>
                <a:latin typeface="Arial" panose="020B0604020202020204" pitchFamily="34" charset="0"/>
                <a:cs typeface="Arial" panose="020B0604020202020204" pitchFamily="34" charset="0"/>
              </a:rPr>
              <a:t>Sonderfall </a:t>
            </a:r>
            <a:r>
              <a:rPr lang="de-DE" sz="1600" dirty="0" err="1">
                <a:solidFill>
                  <a:schemeClr val="bg2"/>
                </a:solidFill>
                <a:latin typeface="Arial" panose="020B0604020202020204" pitchFamily="34" charset="0"/>
                <a:cs typeface="Arial" panose="020B0604020202020204" pitchFamily="34" charset="0"/>
              </a:rPr>
              <a:t>Einspei-sung</a:t>
            </a:r>
            <a:r>
              <a:rPr lang="de-DE" sz="1600" dirty="0">
                <a:solidFill>
                  <a:schemeClr val="bg2"/>
                </a:solidFill>
                <a:latin typeface="Arial" panose="020B0604020202020204" pitchFamily="34" charset="0"/>
                <a:cs typeface="Arial" panose="020B0604020202020204" pitchFamily="34" charset="0"/>
              </a:rPr>
              <a:t> ins Bahnnetz</a:t>
            </a:r>
          </a:p>
        </p:txBody>
      </p:sp>
      <p:sp>
        <p:nvSpPr>
          <p:cNvPr id="12" name="Textfeld 11">
            <a:extLst>
              <a:ext uri="{FF2B5EF4-FFF2-40B4-BE49-F238E27FC236}">
                <a16:creationId xmlns:a16="http://schemas.microsoft.com/office/drawing/2014/main" id="{811C68CD-0885-4211-8527-0A7844CCA158}"/>
              </a:ext>
            </a:extLst>
          </p:cNvPr>
          <p:cNvSpPr txBox="1"/>
          <p:nvPr/>
        </p:nvSpPr>
        <p:spPr>
          <a:xfrm>
            <a:off x="6516217" y="843558"/>
            <a:ext cx="2458105" cy="2169825"/>
          </a:xfrm>
          <a:prstGeom prst="rect">
            <a:avLst/>
          </a:prstGeom>
          <a:noFill/>
        </p:spPr>
        <p:txBody>
          <a:bodyPr wrap="square" rtlCol="0">
            <a:spAutoFit/>
          </a:bodyPr>
          <a:lstStyle/>
          <a:p>
            <a:pPr>
              <a:spcAft>
                <a:spcPts val="600"/>
              </a:spcAft>
            </a:pPr>
            <a:r>
              <a:rPr lang="de-DE" b="1" dirty="0">
                <a:solidFill>
                  <a:schemeClr val="bg2"/>
                </a:solidFill>
                <a:latin typeface="Arial" panose="020B0604020202020204" pitchFamily="34" charset="0"/>
                <a:cs typeface="Arial" panose="020B0604020202020204" pitchFamily="34" charset="0"/>
              </a:rPr>
              <a:t>Infrastruktur</a:t>
            </a:r>
          </a:p>
          <a:p>
            <a:pPr marL="285750" indent="-285750">
              <a:buFontTx/>
              <a:buChar char="-"/>
            </a:pPr>
            <a:r>
              <a:rPr lang="de-DE" sz="1600" dirty="0">
                <a:solidFill>
                  <a:schemeClr val="bg2"/>
                </a:solidFill>
                <a:latin typeface="Arial" panose="020B0604020202020204" pitchFamily="34" charset="0"/>
                <a:cs typeface="Arial" panose="020B0604020202020204" pitchFamily="34" charset="0"/>
              </a:rPr>
              <a:t>Untersteht dem EBG</a:t>
            </a:r>
          </a:p>
          <a:p>
            <a:pPr marL="285750" indent="-285750">
              <a:buFontTx/>
              <a:buChar char="-"/>
            </a:pPr>
            <a:r>
              <a:rPr lang="de-DE" sz="1600" dirty="0">
                <a:solidFill>
                  <a:schemeClr val="bg2"/>
                </a:solidFill>
                <a:latin typeface="Arial" panose="020B0604020202020204" pitchFamily="34" charset="0"/>
                <a:cs typeface="Arial" panose="020B0604020202020204" pitchFamily="34" charset="0"/>
              </a:rPr>
              <a:t>Oft</a:t>
            </a:r>
            <a:r>
              <a:rPr lang="de-DE" sz="1600" b="1" dirty="0">
                <a:solidFill>
                  <a:schemeClr val="bg2"/>
                </a:solidFill>
                <a:latin typeface="Arial" panose="020B0604020202020204" pitchFamily="34" charset="0"/>
                <a:cs typeface="Arial" panose="020B0604020202020204" pitchFamily="34" charset="0"/>
              </a:rPr>
              <a:t> </a:t>
            </a:r>
            <a:r>
              <a:rPr lang="de-DE" sz="1600" dirty="0">
                <a:solidFill>
                  <a:schemeClr val="bg2"/>
                </a:solidFill>
                <a:latin typeface="Arial" panose="020B0604020202020204" pitchFamily="34" charset="0"/>
                <a:cs typeface="Arial" panose="020B0604020202020204" pitchFamily="34" charset="0"/>
              </a:rPr>
              <a:t>Kleinanlagen, Potenzial zur Standardisierung: </a:t>
            </a:r>
            <a:r>
              <a:rPr lang="de-DE" sz="1600" dirty="0" err="1">
                <a:solidFill>
                  <a:schemeClr val="bg2"/>
                </a:solidFill>
                <a:latin typeface="Arial" panose="020B0604020202020204" pitchFamily="34" charset="0"/>
                <a:cs typeface="Arial" panose="020B0604020202020204" pitchFamily="34" charset="0"/>
              </a:rPr>
              <a:t>Perrondächer</a:t>
            </a:r>
            <a:r>
              <a:rPr lang="de-DE" sz="1600" dirty="0">
                <a:solidFill>
                  <a:schemeClr val="bg2"/>
                </a:solidFill>
                <a:latin typeface="Arial" panose="020B0604020202020204" pitchFamily="34" charset="0"/>
                <a:cs typeface="Arial" panose="020B0604020202020204" pitchFamily="34" charset="0"/>
              </a:rPr>
              <a:t>, Velounterstände, etc.</a:t>
            </a:r>
          </a:p>
          <a:p>
            <a:pPr marL="285750" indent="-285750">
              <a:buFontTx/>
              <a:buChar char="-"/>
            </a:pPr>
            <a:endParaRPr lang="de-CH" sz="1600" b="1" dirty="0">
              <a:solidFill>
                <a:schemeClr val="bg2"/>
              </a:solidFill>
              <a:latin typeface="Arial" panose="020B0604020202020204" pitchFamily="34" charset="0"/>
              <a:cs typeface="Arial" panose="020B0604020202020204" pitchFamily="34" charset="0"/>
            </a:endParaRPr>
          </a:p>
        </p:txBody>
      </p:sp>
      <p:pic>
        <p:nvPicPr>
          <p:cNvPr id="5" name="Grafik 4">
            <a:extLst>
              <a:ext uri="{FF2B5EF4-FFF2-40B4-BE49-F238E27FC236}">
                <a16:creationId xmlns:a16="http://schemas.microsoft.com/office/drawing/2014/main" id="{26BFA744-FC1B-4CD7-B667-78023FFFB1E0}"/>
              </a:ext>
            </a:extLst>
          </p:cNvPr>
          <p:cNvPicPr>
            <a:picLocks noChangeAspect="1"/>
          </p:cNvPicPr>
          <p:nvPr/>
        </p:nvPicPr>
        <p:blipFill rotWithShape="1">
          <a:blip r:embed="rId2"/>
          <a:srcRect t="28165" b="16894"/>
          <a:stretch/>
        </p:blipFill>
        <p:spPr>
          <a:xfrm>
            <a:off x="799333" y="3045647"/>
            <a:ext cx="2196429" cy="1614336"/>
          </a:xfrm>
          <a:prstGeom prst="rect">
            <a:avLst/>
          </a:prstGeom>
        </p:spPr>
      </p:pic>
      <p:pic>
        <p:nvPicPr>
          <p:cNvPr id="13" name="Grafik 12">
            <a:extLst>
              <a:ext uri="{FF2B5EF4-FFF2-40B4-BE49-F238E27FC236}">
                <a16:creationId xmlns:a16="http://schemas.microsoft.com/office/drawing/2014/main" id="{82E3752C-9FAE-4846-8A23-8A1B230162AF}"/>
              </a:ext>
            </a:extLst>
          </p:cNvPr>
          <p:cNvPicPr>
            <a:picLocks noChangeAspect="1"/>
          </p:cNvPicPr>
          <p:nvPr/>
        </p:nvPicPr>
        <p:blipFill rotWithShape="1">
          <a:blip r:embed="rId3"/>
          <a:srcRect t="14413" b="28757"/>
          <a:stretch/>
        </p:blipFill>
        <p:spPr>
          <a:xfrm>
            <a:off x="3725813" y="3045646"/>
            <a:ext cx="2196429" cy="1614337"/>
          </a:xfrm>
          <a:prstGeom prst="rect">
            <a:avLst/>
          </a:prstGeom>
        </p:spPr>
      </p:pic>
      <p:pic>
        <p:nvPicPr>
          <p:cNvPr id="14" name="Grafik 13">
            <a:extLst>
              <a:ext uri="{FF2B5EF4-FFF2-40B4-BE49-F238E27FC236}">
                <a16:creationId xmlns:a16="http://schemas.microsoft.com/office/drawing/2014/main" id="{53890B19-5499-455A-9AAE-8B432AC460BD}"/>
              </a:ext>
            </a:extLst>
          </p:cNvPr>
          <p:cNvPicPr>
            <a:picLocks noChangeAspect="1"/>
          </p:cNvPicPr>
          <p:nvPr/>
        </p:nvPicPr>
        <p:blipFill rotWithShape="1">
          <a:blip r:embed="rId4"/>
          <a:srcRect t="18950" b="19833"/>
          <a:stretch/>
        </p:blipFill>
        <p:spPr>
          <a:xfrm>
            <a:off x="6647054" y="3045647"/>
            <a:ext cx="2196429" cy="1614336"/>
          </a:xfrm>
          <a:prstGeom prst="rect">
            <a:avLst/>
          </a:prstGeom>
        </p:spPr>
      </p:pic>
      <p:sp>
        <p:nvSpPr>
          <p:cNvPr id="7" name="Foliennummernplatzhalter 6">
            <a:extLst>
              <a:ext uri="{FF2B5EF4-FFF2-40B4-BE49-F238E27FC236}">
                <a16:creationId xmlns:a16="http://schemas.microsoft.com/office/drawing/2014/main" id="{711B6B83-590C-427A-9E86-9BF35AE7802F}"/>
              </a:ext>
            </a:extLst>
          </p:cNvPr>
          <p:cNvSpPr>
            <a:spLocks noGrp="1"/>
          </p:cNvSpPr>
          <p:nvPr>
            <p:ph type="sldNum" sz="quarter" idx="12"/>
          </p:nvPr>
        </p:nvSpPr>
        <p:spPr/>
        <p:txBody>
          <a:bodyPr/>
          <a:lstStyle/>
          <a:p>
            <a:fld id="{124505C1-A467-0E49-BFF3-ADB7EF6A5E6D}" type="slidenum">
              <a:rPr lang="de-DE" smtClean="0"/>
              <a:pPr/>
              <a:t>11</a:t>
            </a:fld>
            <a:endParaRPr lang="de-DE" dirty="0"/>
          </a:p>
        </p:txBody>
      </p:sp>
    </p:spTree>
    <p:extLst>
      <p:ext uri="{BB962C8B-B14F-4D97-AF65-F5344CB8AC3E}">
        <p14:creationId xmlns:p14="http://schemas.microsoft.com/office/powerpoint/2010/main" val="320075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38C1CB6D-91CC-4B6A-A3EE-132EC846BBCC}"/>
              </a:ext>
            </a:extLst>
          </p:cNvPr>
          <p:cNvSpPr>
            <a:spLocks noGrp="1"/>
          </p:cNvSpPr>
          <p:nvPr>
            <p:ph type="title"/>
          </p:nvPr>
        </p:nvSpPr>
        <p:spPr/>
        <p:txBody>
          <a:bodyPr/>
          <a:lstStyle/>
          <a:p>
            <a:r>
              <a:rPr lang="de-DE" dirty="0"/>
              <a:t>Direkteinspeisung Traktionsstrom</a:t>
            </a:r>
            <a:endParaRPr lang="de-CH" dirty="0"/>
          </a:p>
        </p:txBody>
      </p:sp>
      <p:sp>
        <p:nvSpPr>
          <p:cNvPr id="2" name="Datumsplatzhalter 1">
            <a:extLst>
              <a:ext uri="{FF2B5EF4-FFF2-40B4-BE49-F238E27FC236}">
                <a16:creationId xmlns:a16="http://schemas.microsoft.com/office/drawing/2014/main" id="{EBC0C7BF-6F12-4617-BFE1-157B9BD5AC81}"/>
              </a:ext>
            </a:extLst>
          </p:cNvPr>
          <p:cNvSpPr>
            <a:spLocks noGrp="1"/>
          </p:cNvSpPr>
          <p:nvPr>
            <p:ph type="dt" sz="half" idx="15"/>
          </p:nvPr>
        </p:nvSpPr>
        <p:spPr/>
        <p:txBody>
          <a:bodyPr/>
          <a:lstStyle/>
          <a:p>
            <a:pPr algn="r"/>
            <a:r>
              <a:rPr lang="de-DE"/>
              <a:t>28.05.2021</a:t>
            </a:r>
            <a:endParaRPr lang="de-DE" dirty="0"/>
          </a:p>
        </p:txBody>
      </p:sp>
      <p:sp>
        <p:nvSpPr>
          <p:cNvPr id="3" name="Fußzeilenplatzhalter 2">
            <a:extLst>
              <a:ext uri="{FF2B5EF4-FFF2-40B4-BE49-F238E27FC236}">
                <a16:creationId xmlns:a16="http://schemas.microsoft.com/office/drawing/2014/main" id="{CEC13D68-562C-4662-A797-0B80FEBCCDF9}"/>
              </a:ext>
            </a:extLst>
          </p:cNvPr>
          <p:cNvSpPr>
            <a:spLocks noGrp="1"/>
          </p:cNvSpPr>
          <p:nvPr>
            <p:ph type="ftr" sz="quarter" idx="16"/>
          </p:nvPr>
        </p:nvSpPr>
        <p:spPr/>
        <p:txBody>
          <a:bodyPr/>
          <a:lstStyle/>
          <a:p>
            <a:r>
              <a:rPr lang="de-DE"/>
              <a:t>KKDöV</a:t>
            </a:r>
            <a:endParaRPr lang="de-DE" dirty="0"/>
          </a:p>
        </p:txBody>
      </p:sp>
      <p:sp>
        <p:nvSpPr>
          <p:cNvPr id="8" name="Inhaltsplatzhalter 7">
            <a:extLst>
              <a:ext uri="{FF2B5EF4-FFF2-40B4-BE49-F238E27FC236}">
                <a16:creationId xmlns:a16="http://schemas.microsoft.com/office/drawing/2014/main" id="{429835D5-5546-4774-B7EF-37D93BB869A5}"/>
              </a:ext>
            </a:extLst>
          </p:cNvPr>
          <p:cNvSpPr>
            <a:spLocks noGrp="1"/>
          </p:cNvSpPr>
          <p:nvPr>
            <p:ph sz="quarter" idx="18"/>
          </p:nvPr>
        </p:nvSpPr>
        <p:spPr>
          <a:xfrm>
            <a:off x="4067944" y="1006078"/>
            <a:ext cx="4607747" cy="3671888"/>
          </a:xfrm>
        </p:spPr>
        <p:txBody>
          <a:bodyPr/>
          <a:lstStyle/>
          <a:p>
            <a:pPr marL="0" indent="0">
              <a:buNone/>
            </a:pPr>
            <a:r>
              <a:rPr lang="de-DE" b="1" dirty="0"/>
              <a:t>16.7 Hz: </a:t>
            </a:r>
          </a:p>
          <a:p>
            <a:pPr lvl="1"/>
            <a:r>
              <a:rPr lang="de-DE" sz="1800" dirty="0"/>
              <a:t>Keine Standard-Wechselrichter</a:t>
            </a:r>
          </a:p>
          <a:p>
            <a:pPr lvl="1"/>
            <a:r>
              <a:rPr lang="de-DE" sz="1800" dirty="0"/>
              <a:t>Pilotanlage Seebach</a:t>
            </a:r>
          </a:p>
          <a:p>
            <a:pPr lvl="1"/>
            <a:r>
              <a:rPr lang="de-DE" sz="1800" dirty="0"/>
              <a:t>Bewilligung über SBB; Bezugsvertrag mit SBB Energie</a:t>
            </a:r>
          </a:p>
          <a:p>
            <a:pPr lvl="1"/>
            <a:r>
              <a:rPr lang="de-DE" sz="1800" dirty="0"/>
              <a:t>Immer Plangenehmigungsverfahren (PGV) BAV</a:t>
            </a:r>
          </a:p>
          <a:p>
            <a:pPr marL="266700" lvl="1" indent="0">
              <a:buNone/>
            </a:pPr>
            <a:endParaRPr lang="de-DE" sz="800" dirty="0"/>
          </a:p>
          <a:p>
            <a:pPr marL="0" indent="0">
              <a:buNone/>
            </a:pPr>
            <a:r>
              <a:rPr lang="de-DE" b="1" dirty="0"/>
              <a:t>Gleichstrom: </a:t>
            </a:r>
          </a:p>
          <a:p>
            <a:pPr lvl="1"/>
            <a:r>
              <a:rPr lang="de-DE" sz="1800" dirty="0"/>
              <a:t>Noch nicht </a:t>
            </a:r>
            <a:r>
              <a:rPr lang="de-DE" sz="1800" dirty="0" err="1"/>
              <a:t>abschliessend</a:t>
            </a:r>
            <a:r>
              <a:rPr lang="de-DE" sz="1800" dirty="0"/>
              <a:t> geregelt</a:t>
            </a:r>
          </a:p>
          <a:p>
            <a:pPr lvl="1"/>
            <a:r>
              <a:rPr lang="de-DE" sz="1800" dirty="0"/>
              <a:t>Keine Standard-DC-DC-Wandler</a:t>
            </a:r>
          </a:p>
          <a:p>
            <a:pPr lvl="1"/>
            <a:r>
              <a:rPr lang="de-DE" sz="1800" dirty="0"/>
              <a:t>Erste Erfahrungen bei RBS, CJ, TPG</a:t>
            </a:r>
            <a:endParaRPr lang="de-CH" sz="1800" dirty="0"/>
          </a:p>
        </p:txBody>
      </p:sp>
      <p:pic>
        <p:nvPicPr>
          <p:cNvPr id="10" name="Grafik 9">
            <a:extLst>
              <a:ext uri="{FF2B5EF4-FFF2-40B4-BE49-F238E27FC236}">
                <a16:creationId xmlns:a16="http://schemas.microsoft.com/office/drawing/2014/main" id="{BF04771B-FC4B-4A87-ACC6-F6F6B555E47F}"/>
              </a:ext>
            </a:extLst>
          </p:cNvPr>
          <p:cNvPicPr>
            <a:picLocks noChangeAspect="1"/>
          </p:cNvPicPr>
          <p:nvPr/>
        </p:nvPicPr>
        <p:blipFill>
          <a:blip r:embed="rId2"/>
          <a:stretch>
            <a:fillRect/>
          </a:stretch>
        </p:blipFill>
        <p:spPr>
          <a:xfrm>
            <a:off x="395536" y="1347614"/>
            <a:ext cx="3430056" cy="2987324"/>
          </a:xfrm>
          <a:prstGeom prst="rect">
            <a:avLst/>
          </a:prstGeom>
        </p:spPr>
      </p:pic>
      <p:sp>
        <p:nvSpPr>
          <p:cNvPr id="5" name="Foliennummernplatzhalter 4">
            <a:extLst>
              <a:ext uri="{FF2B5EF4-FFF2-40B4-BE49-F238E27FC236}">
                <a16:creationId xmlns:a16="http://schemas.microsoft.com/office/drawing/2014/main" id="{854D6FBE-68E1-47C8-9F32-84817726C7E7}"/>
              </a:ext>
            </a:extLst>
          </p:cNvPr>
          <p:cNvSpPr>
            <a:spLocks noGrp="1"/>
          </p:cNvSpPr>
          <p:nvPr>
            <p:ph type="sldNum" sz="quarter" idx="17"/>
          </p:nvPr>
        </p:nvSpPr>
        <p:spPr/>
        <p:txBody>
          <a:bodyPr/>
          <a:lstStyle/>
          <a:p>
            <a:fld id="{124505C1-A467-0E49-BFF3-ADB7EF6A5E6D}" type="slidenum">
              <a:rPr lang="de-DE" smtClean="0"/>
              <a:pPr/>
              <a:t>12</a:t>
            </a:fld>
            <a:endParaRPr lang="de-DE" dirty="0"/>
          </a:p>
        </p:txBody>
      </p:sp>
    </p:spTree>
    <p:extLst>
      <p:ext uri="{BB962C8B-B14F-4D97-AF65-F5344CB8AC3E}">
        <p14:creationId xmlns:p14="http://schemas.microsoft.com/office/powerpoint/2010/main" val="25553502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C294FE92-7E5C-489D-BD17-0AB8BD896B3E}"/>
              </a:ext>
            </a:extLst>
          </p:cNvPr>
          <p:cNvSpPr>
            <a:spLocks noGrp="1"/>
          </p:cNvSpPr>
          <p:nvPr>
            <p:ph type="dt" sz="half" idx="10"/>
          </p:nvPr>
        </p:nvSpPr>
        <p:spPr/>
        <p:txBody>
          <a:bodyPr/>
          <a:lstStyle/>
          <a:p>
            <a:pPr algn="r"/>
            <a:r>
              <a:rPr lang="de-DE"/>
              <a:t>28.05.2021</a:t>
            </a:r>
            <a:endParaRPr lang="de-DE" dirty="0"/>
          </a:p>
        </p:txBody>
      </p:sp>
      <p:sp>
        <p:nvSpPr>
          <p:cNvPr id="3" name="Fußzeilenplatzhalter 2">
            <a:extLst>
              <a:ext uri="{FF2B5EF4-FFF2-40B4-BE49-F238E27FC236}">
                <a16:creationId xmlns:a16="http://schemas.microsoft.com/office/drawing/2014/main" id="{46250537-71B0-4615-82BC-A44993F43955}"/>
              </a:ext>
            </a:extLst>
          </p:cNvPr>
          <p:cNvSpPr>
            <a:spLocks noGrp="1"/>
          </p:cNvSpPr>
          <p:nvPr>
            <p:ph type="ftr" sz="quarter" idx="11"/>
          </p:nvPr>
        </p:nvSpPr>
        <p:spPr/>
        <p:txBody>
          <a:bodyPr/>
          <a:lstStyle/>
          <a:p>
            <a:r>
              <a:rPr lang="de-DE"/>
              <a:t>KKDöV</a:t>
            </a:r>
            <a:endParaRPr lang="de-DE" dirty="0"/>
          </a:p>
        </p:txBody>
      </p:sp>
      <p:sp>
        <p:nvSpPr>
          <p:cNvPr id="4" name="Inhaltsplatzhalter 3">
            <a:extLst>
              <a:ext uri="{FF2B5EF4-FFF2-40B4-BE49-F238E27FC236}">
                <a16:creationId xmlns:a16="http://schemas.microsoft.com/office/drawing/2014/main" id="{CE37486B-4AF5-429D-AFA2-FD6FE91ED255}"/>
              </a:ext>
            </a:extLst>
          </p:cNvPr>
          <p:cNvSpPr>
            <a:spLocks noGrp="1"/>
          </p:cNvSpPr>
          <p:nvPr>
            <p:ph sz="quarter" idx="13"/>
          </p:nvPr>
        </p:nvSpPr>
        <p:spPr>
          <a:solidFill>
            <a:schemeClr val="tx2">
              <a:lumMod val="40000"/>
              <a:lumOff val="60000"/>
            </a:schemeClr>
          </a:solidFill>
        </p:spPr>
        <p:txBody>
          <a:bodyPr/>
          <a:lstStyle/>
          <a:p>
            <a:pPr marL="0" indent="0">
              <a:buNone/>
            </a:pPr>
            <a:r>
              <a:rPr lang="de-DE" u="sng" dirty="0" err="1"/>
              <a:t>Gemäss</a:t>
            </a:r>
            <a:r>
              <a:rPr lang="de-DE" u="sng" dirty="0"/>
              <a:t> Auskunft BAV: </a:t>
            </a:r>
          </a:p>
          <a:p>
            <a:pPr marL="0" indent="0">
              <a:buNone/>
            </a:pPr>
            <a:r>
              <a:rPr lang="de-DE" dirty="0"/>
              <a:t>PV-Anlage auf Bahnbetriebsfläche, </a:t>
            </a:r>
          </a:p>
          <a:p>
            <a:pPr marL="0" indent="0">
              <a:buNone/>
            </a:pPr>
            <a:r>
              <a:rPr lang="de-DE" dirty="0"/>
              <a:t>erfüllt die Anforderungen von Art. 1a Abs. 1 und 2 VPVE und untersteht der NIV (Anhang Bst. p)</a:t>
            </a:r>
          </a:p>
          <a:p>
            <a:pPr>
              <a:buFont typeface="Wingdings" panose="05000000000000000000" pitchFamily="2" charset="2"/>
              <a:buChar char="à"/>
            </a:pPr>
            <a:r>
              <a:rPr lang="de-DE" dirty="0">
                <a:sym typeface="Wingdings" panose="05000000000000000000" pitchFamily="2" charset="2"/>
              </a:rPr>
              <a:t>Genehmigungsfrei</a:t>
            </a:r>
            <a:br>
              <a:rPr lang="de-DE" dirty="0">
                <a:sym typeface="Wingdings" panose="05000000000000000000" pitchFamily="2" charset="2"/>
              </a:rPr>
            </a:br>
            <a:endParaRPr lang="de-DE" dirty="0">
              <a:sym typeface="Wingdings" panose="05000000000000000000" pitchFamily="2" charset="2"/>
            </a:endParaRPr>
          </a:p>
          <a:p>
            <a:pPr marL="0" indent="0">
              <a:buNone/>
            </a:pPr>
            <a:r>
              <a:rPr lang="de-DE" dirty="0">
                <a:sym typeface="Wingdings" panose="05000000000000000000" pitchFamily="2" charset="2"/>
              </a:rPr>
              <a:t>Konflikte mit kommunalem Bewilligungsverfahren sind denkbar</a:t>
            </a:r>
          </a:p>
        </p:txBody>
      </p:sp>
      <p:sp>
        <p:nvSpPr>
          <p:cNvPr id="5" name="Titel 4">
            <a:extLst>
              <a:ext uri="{FF2B5EF4-FFF2-40B4-BE49-F238E27FC236}">
                <a16:creationId xmlns:a16="http://schemas.microsoft.com/office/drawing/2014/main" id="{8B4F6CF8-EF90-4385-96A0-15F0C05C43CC}"/>
              </a:ext>
            </a:extLst>
          </p:cNvPr>
          <p:cNvSpPr>
            <a:spLocks noGrp="1"/>
          </p:cNvSpPr>
          <p:nvPr>
            <p:ph type="title"/>
          </p:nvPr>
        </p:nvSpPr>
        <p:spPr/>
        <p:txBody>
          <a:bodyPr/>
          <a:lstStyle/>
          <a:p>
            <a:r>
              <a:rPr lang="de-DE" dirty="0"/>
              <a:t>Hinweis zum Plangenehmigungsverfahren (PGV) BAV</a:t>
            </a:r>
            <a:endParaRPr lang="de-CH" dirty="0"/>
          </a:p>
        </p:txBody>
      </p:sp>
      <p:sp>
        <p:nvSpPr>
          <p:cNvPr id="7" name="Foliennummernplatzhalter 6">
            <a:extLst>
              <a:ext uri="{FF2B5EF4-FFF2-40B4-BE49-F238E27FC236}">
                <a16:creationId xmlns:a16="http://schemas.microsoft.com/office/drawing/2014/main" id="{189FBDAA-2D81-4077-A6C8-1C19D035F428}"/>
              </a:ext>
            </a:extLst>
          </p:cNvPr>
          <p:cNvSpPr>
            <a:spLocks noGrp="1"/>
          </p:cNvSpPr>
          <p:nvPr>
            <p:ph type="sldNum" sz="quarter" idx="12"/>
          </p:nvPr>
        </p:nvSpPr>
        <p:spPr/>
        <p:txBody>
          <a:bodyPr/>
          <a:lstStyle/>
          <a:p>
            <a:fld id="{124505C1-A467-0E49-BFF3-ADB7EF6A5E6D}" type="slidenum">
              <a:rPr lang="de-DE" smtClean="0"/>
              <a:pPr/>
              <a:t>13</a:t>
            </a:fld>
            <a:endParaRPr lang="de-DE" dirty="0"/>
          </a:p>
        </p:txBody>
      </p:sp>
    </p:spTree>
    <p:extLst>
      <p:ext uri="{BB962C8B-B14F-4D97-AF65-F5344CB8AC3E}">
        <p14:creationId xmlns:p14="http://schemas.microsoft.com/office/powerpoint/2010/main" val="14739553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pPr algn="r"/>
            <a:r>
              <a:rPr lang="de-DE"/>
              <a:t>28.05.2021</a:t>
            </a:r>
            <a:endParaRPr lang="de-DE" dirty="0"/>
          </a:p>
        </p:txBody>
      </p:sp>
      <p:sp>
        <p:nvSpPr>
          <p:cNvPr id="3" name="Fußzeilenplatzhalter 2"/>
          <p:cNvSpPr>
            <a:spLocks noGrp="1"/>
          </p:cNvSpPr>
          <p:nvPr>
            <p:ph type="ftr" sz="quarter" idx="11"/>
          </p:nvPr>
        </p:nvSpPr>
        <p:spPr/>
        <p:txBody>
          <a:bodyPr/>
          <a:lstStyle/>
          <a:p>
            <a:r>
              <a:rPr lang="de-DE"/>
              <a:t>KKDöV</a:t>
            </a:r>
            <a:endParaRPr lang="de-DE" dirty="0"/>
          </a:p>
        </p:txBody>
      </p:sp>
      <p:sp>
        <p:nvSpPr>
          <p:cNvPr id="6" name="Titel 5"/>
          <p:cNvSpPr>
            <a:spLocks noGrp="1"/>
          </p:cNvSpPr>
          <p:nvPr>
            <p:ph type="title"/>
          </p:nvPr>
        </p:nvSpPr>
        <p:spPr/>
        <p:txBody>
          <a:bodyPr/>
          <a:lstStyle/>
          <a:p>
            <a:r>
              <a:rPr lang="de-CH" dirty="0"/>
              <a:t>Erträge aus der PV-Anlage</a:t>
            </a:r>
          </a:p>
        </p:txBody>
      </p:sp>
      <p:pic>
        <p:nvPicPr>
          <p:cNvPr id="9" name="Inhaltsplatzhalter 8"/>
          <p:cNvPicPr>
            <a:picLocks noGrp="1" noChangeAspect="1"/>
          </p:cNvPicPr>
          <p:nvPr>
            <p:ph sz="quarter" idx="13"/>
          </p:nvPr>
        </p:nvPicPr>
        <p:blipFill>
          <a:blip r:embed="rId2"/>
          <a:stretch>
            <a:fillRect/>
          </a:stretch>
        </p:blipFill>
        <p:spPr>
          <a:xfrm>
            <a:off x="611189" y="1183522"/>
            <a:ext cx="8064500" cy="3317793"/>
          </a:xfrm>
          <a:prstGeom prst="rect">
            <a:avLst/>
          </a:prstGeom>
        </p:spPr>
      </p:pic>
      <p:sp>
        <p:nvSpPr>
          <p:cNvPr id="5" name="Foliennummernplatzhalter 4">
            <a:extLst>
              <a:ext uri="{FF2B5EF4-FFF2-40B4-BE49-F238E27FC236}">
                <a16:creationId xmlns:a16="http://schemas.microsoft.com/office/drawing/2014/main" id="{F44FE6DB-AAC0-4E55-A49A-B641B1B4C690}"/>
              </a:ext>
            </a:extLst>
          </p:cNvPr>
          <p:cNvSpPr>
            <a:spLocks noGrp="1"/>
          </p:cNvSpPr>
          <p:nvPr>
            <p:ph type="sldNum" sz="quarter" idx="12"/>
          </p:nvPr>
        </p:nvSpPr>
        <p:spPr/>
        <p:txBody>
          <a:bodyPr/>
          <a:lstStyle/>
          <a:p>
            <a:fld id="{124505C1-A467-0E49-BFF3-ADB7EF6A5E6D}" type="slidenum">
              <a:rPr lang="de-DE" smtClean="0"/>
              <a:pPr/>
              <a:t>14</a:t>
            </a:fld>
            <a:endParaRPr lang="de-DE" dirty="0"/>
          </a:p>
        </p:txBody>
      </p:sp>
    </p:spTree>
    <p:extLst>
      <p:ext uri="{BB962C8B-B14F-4D97-AF65-F5344CB8AC3E}">
        <p14:creationId xmlns:p14="http://schemas.microsoft.com/office/powerpoint/2010/main" val="33347865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pPr algn="r"/>
            <a:r>
              <a:rPr lang="de-DE"/>
              <a:t>28.05.2021</a:t>
            </a:r>
            <a:endParaRPr lang="de-DE" dirty="0"/>
          </a:p>
        </p:txBody>
      </p:sp>
      <p:sp>
        <p:nvSpPr>
          <p:cNvPr id="3" name="Fußzeilenplatzhalter 2"/>
          <p:cNvSpPr>
            <a:spLocks noGrp="1"/>
          </p:cNvSpPr>
          <p:nvPr>
            <p:ph type="ftr" sz="quarter" idx="11"/>
          </p:nvPr>
        </p:nvSpPr>
        <p:spPr/>
        <p:txBody>
          <a:bodyPr/>
          <a:lstStyle/>
          <a:p>
            <a:r>
              <a:rPr lang="de-DE"/>
              <a:t>KKDöV</a:t>
            </a:r>
            <a:endParaRPr lang="de-DE" dirty="0"/>
          </a:p>
        </p:txBody>
      </p:sp>
      <p:pic>
        <p:nvPicPr>
          <p:cNvPr id="7" name="Inhaltsplatzhalter 6"/>
          <p:cNvPicPr>
            <a:picLocks noGrp="1" noChangeAspect="1"/>
          </p:cNvPicPr>
          <p:nvPr>
            <p:ph sz="quarter" idx="13"/>
          </p:nvPr>
        </p:nvPicPr>
        <p:blipFill>
          <a:blip r:embed="rId2"/>
          <a:stretch>
            <a:fillRect/>
          </a:stretch>
        </p:blipFill>
        <p:spPr>
          <a:xfrm>
            <a:off x="611189" y="1487838"/>
            <a:ext cx="8064500" cy="2528991"/>
          </a:xfrm>
          <a:prstGeom prst="rect">
            <a:avLst/>
          </a:prstGeom>
        </p:spPr>
      </p:pic>
      <p:sp>
        <p:nvSpPr>
          <p:cNvPr id="6" name="Titel 5"/>
          <p:cNvSpPr>
            <a:spLocks noGrp="1"/>
          </p:cNvSpPr>
          <p:nvPr>
            <p:ph type="title"/>
          </p:nvPr>
        </p:nvSpPr>
        <p:spPr/>
        <p:txBody>
          <a:bodyPr/>
          <a:lstStyle/>
          <a:p>
            <a:r>
              <a:rPr lang="de-CH" dirty="0"/>
              <a:t>Bedeutung der Förderbeiträge</a:t>
            </a:r>
          </a:p>
        </p:txBody>
      </p:sp>
      <p:sp>
        <p:nvSpPr>
          <p:cNvPr id="5" name="Foliennummernplatzhalter 4">
            <a:extLst>
              <a:ext uri="{FF2B5EF4-FFF2-40B4-BE49-F238E27FC236}">
                <a16:creationId xmlns:a16="http://schemas.microsoft.com/office/drawing/2014/main" id="{24E55AE7-2975-4069-B627-D524B8CB9F20}"/>
              </a:ext>
            </a:extLst>
          </p:cNvPr>
          <p:cNvSpPr>
            <a:spLocks noGrp="1"/>
          </p:cNvSpPr>
          <p:nvPr>
            <p:ph type="sldNum" sz="quarter" idx="12"/>
          </p:nvPr>
        </p:nvSpPr>
        <p:spPr/>
        <p:txBody>
          <a:bodyPr/>
          <a:lstStyle/>
          <a:p>
            <a:fld id="{124505C1-A467-0E49-BFF3-ADB7EF6A5E6D}" type="slidenum">
              <a:rPr lang="de-DE" smtClean="0"/>
              <a:pPr/>
              <a:t>15</a:t>
            </a:fld>
            <a:endParaRPr lang="de-DE" dirty="0"/>
          </a:p>
        </p:txBody>
      </p:sp>
    </p:spTree>
    <p:extLst>
      <p:ext uri="{BB962C8B-B14F-4D97-AF65-F5344CB8AC3E}">
        <p14:creationId xmlns:p14="http://schemas.microsoft.com/office/powerpoint/2010/main" val="17900035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C294FE92-7E5C-489D-BD17-0AB8BD896B3E}"/>
              </a:ext>
            </a:extLst>
          </p:cNvPr>
          <p:cNvSpPr>
            <a:spLocks noGrp="1"/>
          </p:cNvSpPr>
          <p:nvPr>
            <p:ph type="dt" sz="half" idx="10"/>
          </p:nvPr>
        </p:nvSpPr>
        <p:spPr/>
        <p:txBody>
          <a:bodyPr/>
          <a:lstStyle/>
          <a:p>
            <a:pPr algn="r"/>
            <a:r>
              <a:rPr lang="de-DE"/>
              <a:t>28.05.2021</a:t>
            </a:r>
            <a:endParaRPr lang="de-DE" dirty="0"/>
          </a:p>
        </p:txBody>
      </p:sp>
      <p:sp>
        <p:nvSpPr>
          <p:cNvPr id="3" name="Fußzeilenplatzhalter 2">
            <a:extLst>
              <a:ext uri="{FF2B5EF4-FFF2-40B4-BE49-F238E27FC236}">
                <a16:creationId xmlns:a16="http://schemas.microsoft.com/office/drawing/2014/main" id="{46250537-71B0-4615-82BC-A44993F43955}"/>
              </a:ext>
            </a:extLst>
          </p:cNvPr>
          <p:cNvSpPr>
            <a:spLocks noGrp="1"/>
          </p:cNvSpPr>
          <p:nvPr>
            <p:ph type="ftr" sz="quarter" idx="11"/>
          </p:nvPr>
        </p:nvSpPr>
        <p:spPr/>
        <p:txBody>
          <a:bodyPr/>
          <a:lstStyle/>
          <a:p>
            <a:r>
              <a:rPr lang="de-DE"/>
              <a:t>KKDöV</a:t>
            </a:r>
            <a:endParaRPr lang="de-DE" dirty="0"/>
          </a:p>
        </p:txBody>
      </p:sp>
      <p:sp>
        <p:nvSpPr>
          <p:cNvPr id="4" name="Inhaltsplatzhalter 3">
            <a:extLst>
              <a:ext uri="{FF2B5EF4-FFF2-40B4-BE49-F238E27FC236}">
                <a16:creationId xmlns:a16="http://schemas.microsoft.com/office/drawing/2014/main" id="{CE37486B-4AF5-429D-AFA2-FD6FE91ED255}"/>
              </a:ext>
            </a:extLst>
          </p:cNvPr>
          <p:cNvSpPr>
            <a:spLocks noGrp="1"/>
          </p:cNvSpPr>
          <p:nvPr>
            <p:ph sz="quarter" idx="13"/>
          </p:nvPr>
        </p:nvSpPr>
        <p:spPr>
          <a:solidFill>
            <a:schemeClr val="tx2">
              <a:lumMod val="40000"/>
              <a:lumOff val="60000"/>
            </a:schemeClr>
          </a:solidFill>
        </p:spPr>
        <p:txBody>
          <a:bodyPr/>
          <a:lstStyle/>
          <a:p>
            <a:pPr marL="0" indent="0">
              <a:buNone/>
            </a:pPr>
            <a:r>
              <a:rPr lang="de-DE" u="sng" dirty="0"/>
              <a:t>Stellungnahme BAV: </a:t>
            </a:r>
          </a:p>
          <a:p>
            <a:pPr marL="0" indent="0">
              <a:buNone/>
            </a:pPr>
            <a:r>
              <a:rPr lang="de-DE" dirty="0"/>
              <a:t>Anlage auf </a:t>
            </a:r>
            <a:r>
              <a:rPr lang="de-DE" dirty="0" err="1"/>
              <a:t>öV</a:t>
            </a:r>
            <a:r>
              <a:rPr lang="de-DE" dirty="0"/>
              <a:t>-Immobilie (gem. Art. 62 Abs. 1 EBG) und für Produktion Eigenbedarf </a:t>
            </a:r>
          </a:p>
          <a:p>
            <a:pPr marL="0" indent="0">
              <a:buNone/>
            </a:pPr>
            <a:br>
              <a:rPr lang="de-DE" dirty="0"/>
            </a:br>
            <a:r>
              <a:rPr lang="de-DE" dirty="0">
                <a:sym typeface="Wingdings" panose="05000000000000000000" pitchFamily="2" charset="2"/>
              </a:rPr>
              <a:t> in Offerten an BAV/Kantone aufnehmen, auch wenn der produzierte Strom teurer ist als externer Strombezug</a:t>
            </a:r>
          </a:p>
          <a:p>
            <a:pPr marL="0" indent="0">
              <a:buNone/>
            </a:pPr>
            <a:endParaRPr lang="de-DE" dirty="0">
              <a:sym typeface="Wingdings" panose="05000000000000000000" pitchFamily="2" charset="2"/>
            </a:endParaRPr>
          </a:p>
        </p:txBody>
      </p:sp>
      <p:sp>
        <p:nvSpPr>
          <p:cNvPr id="5" name="Titel 4">
            <a:extLst>
              <a:ext uri="{FF2B5EF4-FFF2-40B4-BE49-F238E27FC236}">
                <a16:creationId xmlns:a16="http://schemas.microsoft.com/office/drawing/2014/main" id="{8B4F6CF8-EF90-4385-96A0-15F0C05C43CC}"/>
              </a:ext>
            </a:extLst>
          </p:cNvPr>
          <p:cNvSpPr>
            <a:spLocks noGrp="1"/>
          </p:cNvSpPr>
          <p:nvPr>
            <p:ph type="title"/>
          </p:nvPr>
        </p:nvSpPr>
        <p:spPr/>
        <p:txBody>
          <a:bodyPr/>
          <a:lstStyle/>
          <a:p>
            <a:r>
              <a:rPr lang="de-DE" dirty="0"/>
              <a:t>Projektfinanzierung über Bahninfrastrukturfonds BIF</a:t>
            </a:r>
            <a:endParaRPr lang="de-CH" dirty="0"/>
          </a:p>
        </p:txBody>
      </p:sp>
      <p:sp>
        <p:nvSpPr>
          <p:cNvPr id="7" name="Foliennummernplatzhalter 6">
            <a:extLst>
              <a:ext uri="{FF2B5EF4-FFF2-40B4-BE49-F238E27FC236}">
                <a16:creationId xmlns:a16="http://schemas.microsoft.com/office/drawing/2014/main" id="{8E88B2DB-6499-4C76-9F51-2A49D7A03851}"/>
              </a:ext>
            </a:extLst>
          </p:cNvPr>
          <p:cNvSpPr>
            <a:spLocks noGrp="1"/>
          </p:cNvSpPr>
          <p:nvPr>
            <p:ph type="sldNum" sz="quarter" idx="12"/>
          </p:nvPr>
        </p:nvSpPr>
        <p:spPr/>
        <p:txBody>
          <a:bodyPr/>
          <a:lstStyle/>
          <a:p>
            <a:fld id="{124505C1-A467-0E49-BFF3-ADB7EF6A5E6D}" type="slidenum">
              <a:rPr lang="de-DE" smtClean="0"/>
              <a:pPr/>
              <a:t>16</a:t>
            </a:fld>
            <a:endParaRPr lang="de-DE" dirty="0"/>
          </a:p>
        </p:txBody>
      </p:sp>
    </p:spTree>
    <p:extLst>
      <p:ext uri="{BB962C8B-B14F-4D97-AF65-F5344CB8AC3E}">
        <p14:creationId xmlns:p14="http://schemas.microsoft.com/office/powerpoint/2010/main" val="6513699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pPr algn="r"/>
            <a:r>
              <a:rPr lang="de-DE"/>
              <a:t>28.05.2021</a:t>
            </a:r>
            <a:endParaRPr lang="de-DE" dirty="0"/>
          </a:p>
        </p:txBody>
      </p:sp>
      <p:sp>
        <p:nvSpPr>
          <p:cNvPr id="3" name="Fußzeilenplatzhalter 2"/>
          <p:cNvSpPr>
            <a:spLocks noGrp="1"/>
          </p:cNvSpPr>
          <p:nvPr>
            <p:ph type="ftr" sz="quarter" idx="11"/>
          </p:nvPr>
        </p:nvSpPr>
        <p:spPr/>
        <p:txBody>
          <a:bodyPr/>
          <a:lstStyle/>
          <a:p>
            <a:r>
              <a:rPr lang="de-DE"/>
              <a:t>KKDöV</a:t>
            </a:r>
            <a:endParaRPr lang="de-DE" dirty="0"/>
          </a:p>
        </p:txBody>
      </p:sp>
      <p:sp>
        <p:nvSpPr>
          <p:cNvPr id="5" name="Inhaltsplatzhalter 4"/>
          <p:cNvSpPr>
            <a:spLocks noGrp="1"/>
          </p:cNvSpPr>
          <p:nvPr>
            <p:ph sz="quarter" idx="13"/>
          </p:nvPr>
        </p:nvSpPr>
        <p:spPr>
          <a:xfrm>
            <a:off x="611188" y="1006078"/>
            <a:ext cx="7705228" cy="3671888"/>
          </a:xfrm>
        </p:spPr>
        <p:txBody>
          <a:bodyPr/>
          <a:lstStyle/>
          <a:p>
            <a:pPr>
              <a:spcBef>
                <a:spcPts val="1200"/>
              </a:spcBef>
            </a:pPr>
            <a:r>
              <a:rPr lang="de-CH" dirty="0"/>
              <a:t>Eigenstrompflicht für Neubauten gemäss kantonaler Energiegesetze.</a:t>
            </a:r>
          </a:p>
          <a:p>
            <a:pPr>
              <a:spcBef>
                <a:spcPts val="1200"/>
              </a:spcBef>
            </a:pPr>
            <a:r>
              <a:rPr lang="de-CH" dirty="0"/>
              <a:t>PV-Anlagen sind anrechenbare Massnahmen zur Zielerreichung für Grossverbraucher.</a:t>
            </a:r>
          </a:p>
          <a:p>
            <a:pPr>
              <a:spcBef>
                <a:spcPts val="1200"/>
              </a:spcBef>
            </a:pPr>
            <a:r>
              <a:rPr lang="de-CH" dirty="0"/>
              <a:t>Mittel zur Erreichung von Umweltzielen.</a:t>
            </a:r>
          </a:p>
          <a:p>
            <a:pPr>
              <a:spcBef>
                <a:spcPts val="1200"/>
              </a:spcBef>
            </a:pPr>
            <a:r>
              <a:rPr lang="de-CH" dirty="0"/>
              <a:t>Mittel zur Erlangung von Gebäudelabels.</a:t>
            </a:r>
          </a:p>
          <a:p>
            <a:pPr>
              <a:spcBef>
                <a:spcPts val="1200"/>
              </a:spcBef>
            </a:pPr>
            <a:r>
              <a:rPr lang="de-CH" dirty="0"/>
              <a:t>Solarenergie wirkt positiv auf die Kundschaft.</a:t>
            </a:r>
          </a:p>
        </p:txBody>
      </p:sp>
      <p:sp>
        <p:nvSpPr>
          <p:cNvPr id="6" name="Titel 5"/>
          <p:cNvSpPr>
            <a:spLocks noGrp="1"/>
          </p:cNvSpPr>
          <p:nvPr>
            <p:ph type="title"/>
          </p:nvPr>
        </p:nvSpPr>
        <p:spPr/>
        <p:txBody>
          <a:bodyPr/>
          <a:lstStyle/>
          <a:p>
            <a:r>
              <a:rPr lang="de-CH" dirty="0"/>
              <a:t>Weitere Nutzeffekte</a:t>
            </a:r>
          </a:p>
        </p:txBody>
      </p:sp>
      <p:sp>
        <p:nvSpPr>
          <p:cNvPr id="7" name="Foliennummernplatzhalter 6">
            <a:extLst>
              <a:ext uri="{FF2B5EF4-FFF2-40B4-BE49-F238E27FC236}">
                <a16:creationId xmlns:a16="http://schemas.microsoft.com/office/drawing/2014/main" id="{FF711459-D7E6-4C3F-8507-848C7DACD3BB}"/>
              </a:ext>
            </a:extLst>
          </p:cNvPr>
          <p:cNvSpPr>
            <a:spLocks noGrp="1"/>
          </p:cNvSpPr>
          <p:nvPr>
            <p:ph type="sldNum" sz="quarter" idx="12"/>
          </p:nvPr>
        </p:nvSpPr>
        <p:spPr/>
        <p:txBody>
          <a:bodyPr/>
          <a:lstStyle/>
          <a:p>
            <a:fld id="{124505C1-A467-0E49-BFF3-ADB7EF6A5E6D}" type="slidenum">
              <a:rPr lang="de-DE" smtClean="0"/>
              <a:pPr/>
              <a:t>17</a:t>
            </a:fld>
            <a:endParaRPr lang="de-DE" dirty="0"/>
          </a:p>
        </p:txBody>
      </p:sp>
    </p:spTree>
    <p:extLst>
      <p:ext uri="{BB962C8B-B14F-4D97-AF65-F5344CB8AC3E}">
        <p14:creationId xmlns:p14="http://schemas.microsoft.com/office/powerpoint/2010/main" val="23066440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pPr algn="r"/>
            <a:r>
              <a:rPr lang="de-DE"/>
              <a:t>28.05.2021</a:t>
            </a:r>
            <a:endParaRPr lang="de-DE" dirty="0"/>
          </a:p>
        </p:txBody>
      </p:sp>
      <p:sp>
        <p:nvSpPr>
          <p:cNvPr id="3" name="Fußzeilenplatzhalter 2"/>
          <p:cNvSpPr>
            <a:spLocks noGrp="1"/>
          </p:cNvSpPr>
          <p:nvPr>
            <p:ph type="ftr" sz="quarter" idx="11"/>
          </p:nvPr>
        </p:nvSpPr>
        <p:spPr/>
        <p:txBody>
          <a:bodyPr/>
          <a:lstStyle/>
          <a:p>
            <a:r>
              <a:rPr lang="de-DE"/>
              <a:t>KKDöV</a:t>
            </a:r>
            <a:endParaRPr lang="de-DE" dirty="0"/>
          </a:p>
        </p:txBody>
      </p:sp>
      <p:sp>
        <p:nvSpPr>
          <p:cNvPr id="6" name="Titel 5"/>
          <p:cNvSpPr>
            <a:spLocks noGrp="1"/>
          </p:cNvSpPr>
          <p:nvPr>
            <p:ph type="title"/>
          </p:nvPr>
        </p:nvSpPr>
        <p:spPr/>
        <p:txBody>
          <a:bodyPr/>
          <a:lstStyle/>
          <a:p>
            <a:r>
              <a:rPr lang="de-CH" dirty="0"/>
              <a:t>Eigenverbrauch, der Schlüssel zur Wirtschaftlichkeit </a:t>
            </a:r>
          </a:p>
        </p:txBody>
      </p:sp>
      <p:pic>
        <p:nvPicPr>
          <p:cNvPr id="5" name="Grafik 4">
            <a:extLst>
              <a:ext uri="{FF2B5EF4-FFF2-40B4-BE49-F238E27FC236}">
                <a16:creationId xmlns:a16="http://schemas.microsoft.com/office/drawing/2014/main" id="{DFEB2418-A257-4CA9-A0B2-B5E02A2418B2}"/>
              </a:ext>
            </a:extLst>
          </p:cNvPr>
          <p:cNvPicPr>
            <a:picLocks noChangeAspect="1"/>
          </p:cNvPicPr>
          <p:nvPr/>
        </p:nvPicPr>
        <p:blipFill>
          <a:blip r:embed="rId2"/>
          <a:stretch>
            <a:fillRect/>
          </a:stretch>
        </p:blipFill>
        <p:spPr>
          <a:xfrm>
            <a:off x="7269375" y="2037214"/>
            <a:ext cx="1655478" cy="2074062"/>
          </a:xfrm>
          <a:prstGeom prst="rect">
            <a:avLst/>
          </a:prstGeom>
        </p:spPr>
      </p:pic>
      <p:pic>
        <p:nvPicPr>
          <p:cNvPr id="8" name="Grafik 7">
            <a:extLst>
              <a:ext uri="{FF2B5EF4-FFF2-40B4-BE49-F238E27FC236}">
                <a16:creationId xmlns:a16="http://schemas.microsoft.com/office/drawing/2014/main" id="{862CDC9F-C666-4930-9E31-250D13085AC3}"/>
              </a:ext>
            </a:extLst>
          </p:cNvPr>
          <p:cNvPicPr>
            <a:picLocks noChangeAspect="1"/>
          </p:cNvPicPr>
          <p:nvPr/>
        </p:nvPicPr>
        <p:blipFill>
          <a:blip r:embed="rId3"/>
          <a:stretch>
            <a:fillRect/>
          </a:stretch>
        </p:blipFill>
        <p:spPr>
          <a:xfrm>
            <a:off x="583001" y="1239940"/>
            <a:ext cx="6517667" cy="3132956"/>
          </a:xfrm>
          <a:prstGeom prst="rect">
            <a:avLst/>
          </a:prstGeom>
        </p:spPr>
      </p:pic>
      <p:sp>
        <p:nvSpPr>
          <p:cNvPr id="7" name="Foliennummernplatzhalter 6">
            <a:extLst>
              <a:ext uri="{FF2B5EF4-FFF2-40B4-BE49-F238E27FC236}">
                <a16:creationId xmlns:a16="http://schemas.microsoft.com/office/drawing/2014/main" id="{F38D391D-7D2E-429F-99C6-456B57D9F7D7}"/>
              </a:ext>
            </a:extLst>
          </p:cNvPr>
          <p:cNvSpPr>
            <a:spLocks noGrp="1"/>
          </p:cNvSpPr>
          <p:nvPr>
            <p:ph type="sldNum" sz="quarter" idx="12"/>
          </p:nvPr>
        </p:nvSpPr>
        <p:spPr/>
        <p:txBody>
          <a:bodyPr/>
          <a:lstStyle/>
          <a:p>
            <a:fld id="{124505C1-A467-0E49-BFF3-ADB7EF6A5E6D}" type="slidenum">
              <a:rPr lang="de-DE" smtClean="0"/>
              <a:pPr/>
              <a:t>18</a:t>
            </a:fld>
            <a:endParaRPr lang="de-DE" dirty="0"/>
          </a:p>
        </p:txBody>
      </p:sp>
      <p:pic>
        <p:nvPicPr>
          <p:cNvPr id="9" name="Grafik 8">
            <a:extLst>
              <a:ext uri="{FF2B5EF4-FFF2-40B4-BE49-F238E27FC236}">
                <a16:creationId xmlns:a16="http://schemas.microsoft.com/office/drawing/2014/main" id="{E4077F5E-DEA9-4A67-A5F3-ADED4EA3131C}"/>
              </a:ext>
            </a:extLst>
          </p:cNvPr>
          <p:cNvPicPr>
            <a:picLocks noChangeAspect="1"/>
          </p:cNvPicPr>
          <p:nvPr/>
        </p:nvPicPr>
        <p:blipFill>
          <a:blip r:embed="rId4"/>
          <a:stretch>
            <a:fillRect/>
          </a:stretch>
        </p:blipFill>
        <p:spPr>
          <a:xfrm>
            <a:off x="630135" y="3318333"/>
            <a:ext cx="2789737" cy="189521"/>
          </a:xfrm>
          <a:prstGeom prst="rect">
            <a:avLst/>
          </a:prstGeom>
        </p:spPr>
      </p:pic>
    </p:spTree>
    <p:extLst>
      <p:ext uri="{BB962C8B-B14F-4D97-AF65-F5344CB8AC3E}">
        <p14:creationId xmlns:p14="http://schemas.microsoft.com/office/powerpoint/2010/main" val="30523915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pPr algn="r"/>
            <a:r>
              <a:rPr lang="de-DE"/>
              <a:t>28.05.2021</a:t>
            </a:r>
            <a:endParaRPr lang="de-DE" dirty="0"/>
          </a:p>
        </p:txBody>
      </p:sp>
      <p:sp>
        <p:nvSpPr>
          <p:cNvPr id="3" name="Fußzeilenplatzhalter 2"/>
          <p:cNvSpPr>
            <a:spLocks noGrp="1"/>
          </p:cNvSpPr>
          <p:nvPr>
            <p:ph type="ftr" sz="quarter" idx="11"/>
          </p:nvPr>
        </p:nvSpPr>
        <p:spPr/>
        <p:txBody>
          <a:bodyPr/>
          <a:lstStyle/>
          <a:p>
            <a:r>
              <a:rPr lang="de-DE"/>
              <a:t>KKDöV</a:t>
            </a:r>
            <a:endParaRPr lang="de-DE" dirty="0"/>
          </a:p>
        </p:txBody>
      </p:sp>
      <p:sp>
        <p:nvSpPr>
          <p:cNvPr id="6" name="Titel 5"/>
          <p:cNvSpPr>
            <a:spLocks noGrp="1"/>
          </p:cNvSpPr>
          <p:nvPr>
            <p:ph type="title"/>
          </p:nvPr>
        </p:nvSpPr>
        <p:spPr/>
        <p:txBody>
          <a:bodyPr/>
          <a:lstStyle/>
          <a:p>
            <a:r>
              <a:rPr lang="de-CH" dirty="0"/>
              <a:t>Eigenverbrauch, der Schlüssel zur Wirtschaftlichkeit </a:t>
            </a:r>
          </a:p>
        </p:txBody>
      </p:sp>
      <p:pic>
        <p:nvPicPr>
          <p:cNvPr id="9" name="Grafik 8">
            <a:extLst>
              <a:ext uri="{FF2B5EF4-FFF2-40B4-BE49-F238E27FC236}">
                <a16:creationId xmlns:a16="http://schemas.microsoft.com/office/drawing/2014/main" id="{B6350B46-DECE-464D-9010-45FD5E9A0F00}"/>
              </a:ext>
            </a:extLst>
          </p:cNvPr>
          <p:cNvPicPr>
            <a:picLocks noChangeAspect="1"/>
          </p:cNvPicPr>
          <p:nvPr/>
        </p:nvPicPr>
        <p:blipFill>
          <a:blip r:embed="rId2"/>
          <a:stretch>
            <a:fillRect/>
          </a:stretch>
        </p:blipFill>
        <p:spPr>
          <a:xfrm>
            <a:off x="592169" y="1140201"/>
            <a:ext cx="4752899" cy="3222532"/>
          </a:xfrm>
          <a:prstGeom prst="rect">
            <a:avLst/>
          </a:prstGeom>
        </p:spPr>
      </p:pic>
      <p:sp>
        <p:nvSpPr>
          <p:cNvPr id="10" name="Inhaltsplatzhalter 7">
            <a:extLst>
              <a:ext uri="{FF2B5EF4-FFF2-40B4-BE49-F238E27FC236}">
                <a16:creationId xmlns:a16="http://schemas.microsoft.com/office/drawing/2014/main" id="{1DECA7F4-2A14-47EB-A418-F43667DC5FEF}"/>
              </a:ext>
            </a:extLst>
          </p:cNvPr>
          <p:cNvSpPr txBox="1">
            <a:spLocks/>
          </p:cNvSpPr>
          <p:nvPr/>
        </p:nvSpPr>
        <p:spPr>
          <a:xfrm>
            <a:off x="5580112" y="1006078"/>
            <a:ext cx="3240360" cy="3671888"/>
          </a:xfrm>
          <a:prstGeom prst="rect">
            <a:avLst/>
          </a:prstGeom>
        </p:spPr>
        <p:txBody>
          <a:bodyPr/>
          <a:lstStyle>
            <a:lvl1pPr marL="266700" indent="-266700"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1pPr>
            <a:lvl2pPr marL="539354" indent="-272654"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2pPr>
            <a:lvl3pPr marL="806054" indent="-266700"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3pPr>
            <a:lvl4pPr marL="1079897" indent="-273844"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4pPr>
            <a:lvl5pPr marL="1346597" indent="-266700" algn="l" defTabSz="342900" rtl="0" eaLnBrk="1" latinLnBrk="0" hangingPunct="1">
              <a:lnSpc>
                <a:spcPct val="100000"/>
              </a:lnSpc>
              <a:spcBef>
                <a:spcPts val="375"/>
              </a:spcBef>
              <a:buFont typeface="Lucida Grande"/>
              <a:buChar char="–"/>
              <a:tabLst/>
              <a:defRPr sz="2000" b="0" i="0" kern="1200" spc="23" baseline="0">
                <a:solidFill>
                  <a:schemeClr val="bg2"/>
                </a:solidFill>
                <a:latin typeface="Arial" charset="0"/>
                <a:ea typeface="Arial" charset="0"/>
                <a:cs typeface="Arial" charset="0"/>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marL="0" indent="0">
              <a:spcAft>
                <a:spcPts val="1200"/>
              </a:spcAft>
              <a:buFont typeface="Lucida Grande"/>
              <a:buNone/>
            </a:pPr>
            <a:r>
              <a:rPr lang="de-CH" sz="1800" dirty="0"/>
              <a:t>Die Grafik zeigt, wie hoch der Eigenverbrauchsgrad in Abhängigkeit des Strombedarfs und der Solaranlagengrösse ausfällt. </a:t>
            </a:r>
          </a:p>
          <a:p>
            <a:r>
              <a:rPr lang="de-CH" sz="1800" dirty="0"/>
              <a:t>100 % heisst, dass der gesamte Solarstrom direkt im Gebäude verbraucht wird. </a:t>
            </a:r>
          </a:p>
          <a:p>
            <a:r>
              <a:rPr lang="de-CH" sz="1800" dirty="0"/>
              <a:t>Bei 0 % wird der Solarstrom komplett ins Netz eingespeist.</a:t>
            </a:r>
          </a:p>
        </p:txBody>
      </p:sp>
      <p:sp>
        <p:nvSpPr>
          <p:cNvPr id="5" name="Foliennummernplatzhalter 4">
            <a:extLst>
              <a:ext uri="{FF2B5EF4-FFF2-40B4-BE49-F238E27FC236}">
                <a16:creationId xmlns:a16="http://schemas.microsoft.com/office/drawing/2014/main" id="{800388CA-EF62-4041-9458-7EA7B9B6C3F9}"/>
              </a:ext>
            </a:extLst>
          </p:cNvPr>
          <p:cNvSpPr>
            <a:spLocks noGrp="1"/>
          </p:cNvSpPr>
          <p:nvPr>
            <p:ph type="sldNum" sz="quarter" idx="12"/>
          </p:nvPr>
        </p:nvSpPr>
        <p:spPr/>
        <p:txBody>
          <a:bodyPr/>
          <a:lstStyle/>
          <a:p>
            <a:fld id="{124505C1-A467-0E49-BFF3-ADB7EF6A5E6D}" type="slidenum">
              <a:rPr lang="de-DE" smtClean="0"/>
              <a:pPr/>
              <a:t>19</a:t>
            </a:fld>
            <a:endParaRPr lang="de-DE" dirty="0"/>
          </a:p>
        </p:txBody>
      </p:sp>
    </p:spTree>
    <p:extLst>
      <p:ext uri="{BB962C8B-B14F-4D97-AF65-F5344CB8AC3E}">
        <p14:creationId xmlns:p14="http://schemas.microsoft.com/office/powerpoint/2010/main" val="38714214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Inhaltsplatzhalter 4">
            <a:extLst>
              <a:ext uri="{FF2B5EF4-FFF2-40B4-BE49-F238E27FC236}">
                <a16:creationId xmlns:a16="http://schemas.microsoft.com/office/drawing/2014/main" id="{34A7C1BF-9785-43D0-87F9-7BD8E6CF8D65}"/>
              </a:ext>
            </a:extLst>
          </p:cNvPr>
          <p:cNvSpPr txBox="1">
            <a:spLocks/>
          </p:cNvSpPr>
          <p:nvPr/>
        </p:nvSpPr>
        <p:spPr>
          <a:xfrm>
            <a:off x="611188" y="1006078"/>
            <a:ext cx="8064500" cy="3671888"/>
          </a:xfrm>
          <a:prstGeom prst="rect">
            <a:avLst/>
          </a:prstGeom>
        </p:spPr>
        <p:txBody>
          <a:bodyPr/>
          <a:lstStyle>
            <a:lvl1pPr marL="266700" indent="-266700"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1pPr>
            <a:lvl2pPr marL="539354" indent="-272654"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2pPr>
            <a:lvl3pPr marL="806054" indent="-266700"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3pPr>
            <a:lvl4pPr marL="1079897" indent="-273844"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4pPr>
            <a:lvl5pPr marL="1346597" indent="-266700" algn="l" defTabSz="342900" rtl="0" eaLnBrk="1" latinLnBrk="0" hangingPunct="1">
              <a:lnSpc>
                <a:spcPct val="100000"/>
              </a:lnSpc>
              <a:spcBef>
                <a:spcPts val="375"/>
              </a:spcBef>
              <a:buFont typeface="Lucida Grande"/>
              <a:buChar char="–"/>
              <a:tabLst/>
              <a:defRPr sz="2000" b="0" i="0" kern="1200" spc="23" baseline="0">
                <a:solidFill>
                  <a:schemeClr val="bg2"/>
                </a:solidFill>
                <a:latin typeface="Arial" charset="0"/>
                <a:ea typeface="Arial" charset="0"/>
                <a:cs typeface="Arial" charset="0"/>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a:spcBef>
                <a:spcPts val="1200"/>
              </a:spcBef>
            </a:pPr>
            <a:r>
              <a:rPr lang="de-CH" dirty="0"/>
              <a:t>Vorstellung Fachverband Swissolar &amp; Projekt des BAV</a:t>
            </a:r>
          </a:p>
          <a:p>
            <a:pPr>
              <a:spcBef>
                <a:spcPts val="1200"/>
              </a:spcBef>
            </a:pPr>
            <a:r>
              <a:rPr lang="de-CH" dirty="0"/>
              <a:t>Potenzial von Photovoltaik (PV) in der Schweiz und bei den Transportunternehmen des öffentlichen Verkehrs (TU)</a:t>
            </a:r>
          </a:p>
          <a:p>
            <a:pPr>
              <a:spcBef>
                <a:spcPts val="1200"/>
              </a:spcBef>
            </a:pPr>
            <a:r>
              <a:rPr lang="de-CH" dirty="0"/>
              <a:t>Anwendungsmöglichkeiten von PV für </a:t>
            </a:r>
            <a:r>
              <a:rPr lang="de-CH" dirty="0" err="1"/>
              <a:t>TU’s</a:t>
            </a:r>
            <a:endParaRPr lang="de-CH" dirty="0"/>
          </a:p>
          <a:p>
            <a:pPr>
              <a:spcBef>
                <a:spcPts val="1200"/>
              </a:spcBef>
            </a:pPr>
            <a:r>
              <a:rPr lang="de-CH" dirty="0"/>
              <a:t>Finanzierung, Förderung und Wirtschaftlichkeit</a:t>
            </a:r>
          </a:p>
          <a:p>
            <a:pPr>
              <a:spcBef>
                <a:spcPts val="1200"/>
              </a:spcBef>
            </a:pPr>
            <a:r>
              <a:rPr lang="de-CH" dirty="0"/>
              <a:t>Typische Hürden und wie diese überwunden werden können</a:t>
            </a:r>
          </a:p>
          <a:p>
            <a:pPr>
              <a:spcBef>
                <a:spcPts val="1200"/>
              </a:spcBef>
            </a:pPr>
            <a:r>
              <a:rPr lang="de-CH" dirty="0"/>
              <a:t>Nachhaltigkeit</a:t>
            </a:r>
          </a:p>
          <a:p>
            <a:pPr>
              <a:spcBef>
                <a:spcPts val="1200"/>
              </a:spcBef>
            </a:pPr>
            <a:r>
              <a:rPr lang="de-CH" dirty="0"/>
              <a:t>Projektbeispiele</a:t>
            </a:r>
          </a:p>
          <a:p>
            <a:pPr>
              <a:spcBef>
                <a:spcPts val="1200"/>
              </a:spcBef>
            </a:pPr>
            <a:endParaRPr lang="de-CH" dirty="0"/>
          </a:p>
        </p:txBody>
      </p:sp>
      <p:sp>
        <p:nvSpPr>
          <p:cNvPr id="23" name="Titel 1">
            <a:extLst>
              <a:ext uri="{FF2B5EF4-FFF2-40B4-BE49-F238E27FC236}">
                <a16:creationId xmlns:a16="http://schemas.microsoft.com/office/drawing/2014/main" id="{2175110B-5651-44A8-AF42-4ECD59B1DCC8}"/>
              </a:ext>
            </a:extLst>
          </p:cNvPr>
          <p:cNvSpPr>
            <a:spLocks noGrp="1"/>
          </p:cNvSpPr>
          <p:nvPr>
            <p:ph type="title"/>
          </p:nvPr>
        </p:nvSpPr>
        <p:spPr>
          <a:xfrm>
            <a:off x="611189" y="250032"/>
            <a:ext cx="8064500" cy="647700"/>
          </a:xfrm>
        </p:spPr>
        <p:txBody>
          <a:bodyPr/>
          <a:lstStyle/>
          <a:p>
            <a:r>
              <a:rPr lang="de-DE" dirty="0"/>
              <a:t>Inhalt der Präsentation</a:t>
            </a:r>
          </a:p>
        </p:txBody>
      </p:sp>
      <p:sp>
        <p:nvSpPr>
          <p:cNvPr id="2" name="Fußzeilenplatzhalter 1">
            <a:extLst>
              <a:ext uri="{FF2B5EF4-FFF2-40B4-BE49-F238E27FC236}">
                <a16:creationId xmlns:a16="http://schemas.microsoft.com/office/drawing/2014/main" id="{892D10E4-877A-401A-8213-F466E7AA6A5E}"/>
              </a:ext>
            </a:extLst>
          </p:cNvPr>
          <p:cNvSpPr>
            <a:spLocks noGrp="1"/>
          </p:cNvSpPr>
          <p:nvPr>
            <p:ph type="ftr" sz="quarter" idx="18"/>
          </p:nvPr>
        </p:nvSpPr>
        <p:spPr/>
        <p:txBody>
          <a:bodyPr/>
          <a:lstStyle/>
          <a:p>
            <a:r>
              <a:rPr lang="de-DE"/>
              <a:t>KKDöV</a:t>
            </a:r>
            <a:endParaRPr lang="de-DE" dirty="0"/>
          </a:p>
        </p:txBody>
      </p:sp>
    </p:spTree>
    <p:extLst>
      <p:ext uri="{BB962C8B-B14F-4D97-AF65-F5344CB8AC3E}">
        <p14:creationId xmlns:p14="http://schemas.microsoft.com/office/powerpoint/2010/main" val="2317435600"/>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C2B507CE-2552-4328-8A0C-FDC6D49DB1D8}"/>
              </a:ext>
            </a:extLst>
          </p:cNvPr>
          <p:cNvPicPr>
            <a:picLocks noChangeAspect="1"/>
          </p:cNvPicPr>
          <p:nvPr/>
        </p:nvPicPr>
        <p:blipFill>
          <a:blip r:embed="rId2"/>
          <a:stretch>
            <a:fillRect/>
          </a:stretch>
        </p:blipFill>
        <p:spPr>
          <a:xfrm>
            <a:off x="616151" y="1177846"/>
            <a:ext cx="6599739" cy="2528530"/>
          </a:xfrm>
          <a:prstGeom prst="rect">
            <a:avLst/>
          </a:prstGeom>
        </p:spPr>
      </p:pic>
      <p:sp>
        <p:nvSpPr>
          <p:cNvPr id="6" name="Titel 5">
            <a:extLst>
              <a:ext uri="{FF2B5EF4-FFF2-40B4-BE49-F238E27FC236}">
                <a16:creationId xmlns:a16="http://schemas.microsoft.com/office/drawing/2014/main" id="{0590BD62-A589-453D-A88E-676C529D5948}"/>
              </a:ext>
            </a:extLst>
          </p:cNvPr>
          <p:cNvSpPr>
            <a:spLocks noGrp="1"/>
          </p:cNvSpPr>
          <p:nvPr>
            <p:ph type="title"/>
          </p:nvPr>
        </p:nvSpPr>
        <p:spPr>
          <a:xfrm>
            <a:off x="616151" y="250033"/>
            <a:ext cx="8059538" cy="593527"/>
          </a:xfrm>
        </p:spPr>
        <p:txBody>
          <a:bodyPr anchor="t">
            <a:normAutofit/>
          </a:bodyPr>
          <a:lstStyle/>
          <a:p>
            <a:r>
              <a:rPr lang="de-DE" dirty="0"/>
              <a:t>Zusammenschlüsse zum Eigenverbrauch (ZEV)</a:t>
            </a:r>
            <a:endParaRPr lang="de-CH" dirty="0"/>
          </a:p>
        </p:txBody>
      </p:sp>
      <p:sp>
        <p:nvSpPr>
          <p:cNvPr id="2" name="Datumsplatzhalter 1">
            <a:extLst>
              <a:ext uri="{FF2B5EF4-FFF2-40B4-BE49-F238E27FC236}">
                <a16:creationId xmlns:a16="http://schemas.microsoft.com/office/drawing/2014/main" id="{10D28442-487E-40C6-91F1-9212CC92AC3F}"/>
              </a:ext>
            </a:extLst>
          </p:cNvPr>
          <p:cNvSpPr>
            <a:spLocks noGrp="1"/>
          </p:cNvSpPr>
          <p:nvPr>
            <p:ph type="dt" sz="half" idx="15"/>
          </p:nvPr>
        </p:nvSpPr>
        <p:spPr>
          <a:xfrm>
            <a:off x="7759196" y="4920435"/>
            <a:ext cx="675836" cy="91685"/>
          </a:xfrm>
        </p:spPr>
        <p:txBody>
          <a:bodyPr anchor="t">
            <a:normAutofit/>
          </a:bodyPr>
          <a:lstStyle/>
          <a:p>
            <a:pPr algn="r">
              <a:spcAft>
                <a:spcPts val="600"/>
              </a:spcAft>
            </a:pPr>
            <a:r>
              <a:rPr lang="de-DE"/>
              <a:t>28.05.2021</a:t>
            </a:r>
          </a:p>
        </p:txBody>
      </p:sp>
      <p:sp>
        <p:nvSpPr>
          <p:cNvPr id="3" name="Fußzeilenplatzhalter 2">
            <a:extLst>
              <a:ext uri="{FF2B5EF4-FFF2-40B4-BE49-F238E27FC236}">
                <a16:creationId xmlns:a16="http://schemas.microsoft.com/office/drawing/2014/main" id="{0DC2A4EA-E74C-4A00-A30C-B7C2466A35CC}"/>
              </a:ext>
            </a:extLst>
          </p:cNvPr>
          <p:cNvSpPr>
            <a:spLocks noGrp="1"/>
          </p:cNvSpPr>
          <p:nvPr>
            <p:ph type="ftr" sz="quarter" idx="16"/>
          </p:nvPr>
        </p:nvSpPr>
        <p:spPr>
          <a:xfrm>
            <a:off x="1217787" y="4920435"/>
            <a:ext cx="6450557" cy="94208"/>
          </a:xfrm>
        </p:spPr>
        <p:txBody>
          <a:bodyPr anchor="t">
            <a:normAutofit/>
          </a:bodyPr>
          <a:lstStyle/>
          <a:p>
            <a:pPr>
              <a:spcAft>
                <a:spcPts val="600"/>
              </a:spcAft>
            </a:pPr>
            <a:r>
              <a:rPr lang="de-DE"/>
              <a:t>KKDöV</a:t>
            </a:r>
          </a:p>
        </p:txBody>
      </p:sp>
      <p:sp>
        <p:nvSpPr>
          <p:cNvPr id="18" name="Content Placeholder 8">
            <a:extLst>
              <a:ext uri="{FF2B5EF4-FFF2-40B4-BE49-F238E27FC236}">
                <a16:creationId xmlns:a16="http://schemas.microsoft.com/office/drawing/2014/main" id="{A5C831E4-5716-48DE-A02A-36B5B750F10B}"/>
              </a:ext>
            </a:extLst>
          </p:cNvPr>
          <p:cNvSpPr>
            <a:spLocks noGrp="1"/>
          </p:cNvSpPr>
          <p:nvPr>
            <p:ph sz="quarter" idx="21"/>
          </p:nvPr>
        </p:nvSpPr>
        <p:spPr>
          <a:xfrm>
            <a:off x="611189" y="3706376"/>
            <a:ext cx="8059538" cy="971591"/>
          </a:xfrm>
        </p:spPr>
        <p:txBody>
          <a:bodyPr/>
          <a:lstStyle/>
          <a:p>
            <a:r>
              <a:rPr lang="de-CH" sz="1800" dirty="0"/>
              <a:t>Möglichkeit zur Erhöhung des Eigenverbrauchs</a:t>
            </a:r>
          </a:p>
          <a:p>
            <a:r>
              <a:rPr lang="de-CH" sz="1800" dirty="0"/>
              <a:t>Mietrechtliche und messtechnische Vorgaben</a:t>
            </a:r>
          </a:p>
          <a:p>
            <a:r>
              <a:rPr lang="de-CH" sz="1800" dirty="0"/>
              <a:t>Nur bei aneinandergrenzenden Parzellen mit gleichem Netzanschluss</a:t>
            </a:r>
          </a:p>
        </p:txBody>
      </p:sp>
      <p:pic>
        <p:nvPicPr>
          <p:cNvPr id="10" name="Grafik 9">
            <a:extLst>
              <a:ext uri="{FF2B5EF4-FFF2-40B4-BE49-F238E27FC236}">
                <a16:creationId xmlns:a16="http://schemas.microsoft.com/office/drawing/2014/main" id="{3C342F42-FFE2-4E30-82D1-B5EE33737F1C}"/>
              </a:ext>
            </a:extLst>
          </p:cNvPr>
          <p:cNvPicPr>
            <a:picLocks noChangeAspect="1"/>
          </p:cNvPicPr>
          <p:nvPr/>
        </p:nvPicPr>
        <p:blipFill>
          <a:blip r:embed="rId3"/>
          <a:stretch>
            <a:fillRect/>
          </a:stretch>
        </p:blipFill>
        <p:spPr>
          <a:xfrm>
            <a:off x="7467696" y="1150370"/>
            <a:ext cx="1566915" cy="2461798"/>
          </a:xfrm>
          <a:prstGeom prst="rect">
            <a:avLst/>
          </a:prstGeom>
        </p:spPr>
      </p:pic>
      <p:sp>
        <p:nvSpPr>
          <p:cNvPr id="7" name="Foliennummernplatzhalter 6">
            <a:extLst>
              <a:ext uri="{FF2B5EF4-FFF2-40B4-BE49-F238E27FC236}">
                <a16:creationId xmlns:a16="http://schemas.microsoft.com/office/drawing/2014/main" id="{4457B59E-202E-4DB4-BC72-2862FF33CCE8}"/>
              </a:ext>
            </a:extLst>
          </p:cNvPr>
          <p:cNvSpPr>
            <a:spLocks noGrp="1"/>
          </p:cNvSpPr>
          <p:nvPr>
            <p:ph type="sldNum" sz="quarter" idx="17"/>
          </p:nvPr>
        </p:nvSpPr>
        <p:spPr/>
        <p:txBody>
          <a:bodyPr/>
          <a:lstStyle/>
          <a:p>
            <a:fld id="{124505C1-A467-0E49-BFF3-ADB7EF6A5E6D}" type="slidenum">
              <a:rPr lang="de-DE" smtClean="0"/>
              <a:pPr/>
              <a:t>20</a:t>
            </a:fld>
            <a:endParaRPr lang="de-DE" dirty="0"/>
          </a:p>
        </p:txBody>
      </p:sp>
    </p:spTree>
    <p:extLst>
      <p:ext uri="{BB962C8B-B14F-4D97-AF65-F5344CB8AC3E}">
        <p14:creationId xmlns:p14="http://schemas.microsoft.com/office/powerpoint/2010/main" val="42028856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dirty="0"/>
              <a:t>Kapitalzins und Stromgestehungskosten</a:t>
            </a:r>
          </a:p>
        </p:txBody>
      </p:sp>
      <p:pic>
        <p:nvPicPr>
          <p:cNvPr id="10" name="Bildplatzhalter 9"/>
          <p:cNvPicPr>
            <a:picLocks noGrp="1" noChangeAspect="1"/>
          </p:cNvPicPr>
          <p:nvPr>
            <p:ph type="pic" sz="quarter" idx="13"/>
          </p:nvPr>
        </p:nvPicPr>
        <p:blipFill rotWithShape="1">
          <a:blip r:embed="rId2"/>
          <a:srcRect t="-2178" b="-2178"/>
          <a:stretch/>
        </p:blipFill>
        <p:spPr>
          <a:xfrm>
            <a:off x="605123" y="1006078"/>
            <a:ext cx="5040932" cy="2321756"/>
          </a:xfrm>
          <a:prstGeom prst="rect">
            <a:avLst/>
          </a:prstGeom>
        </p:spPr>
      </p:pic>
      <p:sp>
        <p:nvSpPr>
          <p:cNvPr id="4" name="Inhaltsplatzhalter 3"/>
          <p:cNvSpPr>
            <a:spLocks noGrp="1"/>
          </p:cNvSpPr>
          <p:nvPr>
            <p:ph sz="quarter" idx="18"/>
          </p:nvPr>
        </p:nvSpPr>
        <p:spPr>
          <a:xfrm>
            <a:off x="616151" y="3490352"/>
            <a:ext cx="7745144" cy="1340573"/>
          </a:xfrm>
        </p:spPr>
        <p:txBody>
          <a:bodyPr/>
          <a:lstStyle/>
          <a:p>
            <a:pPr marL="0" indent="0">
              <a:buNone/>
            </a:pPr>
            <a:r>
              <a:rPr lang="de-CH" sz="1800" dirty="0"/>
              <a:t>Einfluss der Kapitalverzinsung am Beispiel einer PV-Anlage mit </a:t>
            </a:r>
          </a:p>
          <a:p>
            <a:r>
              <a:rPr lang="de-CH" sz="1800" dirty="0"/>
              <a:t>CHF 1’100.- Kosten/kW (Grossanlage)</a:t>
            </a:r>
          </a:p>
          <a:p>
            <a:r>
              <a:rPr lang="de-CH" sz="1800" dirty="0"/>
              <a:t>950 kWh Jahresertrag/kW</a:t>
            </a:r>
          </a:p>
          <a:p>
            <a:r>
              <a:rPr lang="de-CH" sz="1800" dirty="0"/>
              <a:t>2,5 Rp./kWh Betriebskosten.</a:t>
            </a:r>
          </a:p>
        </p:txBody>
      </p:sp>
      <p:sp>
        <p:nvSpPr>
          <p:cNvPr id="7" name="Datumsplatzhalter 6"/>
          <p:cNvSpPr>
            <a:spLocks noGrp="1"/>
          </p:cNvSpPr>
          <p:nvPr>
            <p:ph type="dt" sz="half" idx="21"/>
          </p:nvPr>
        </p:nvSpPr>
        <p:spPr/>
        <p:txBody>
          <a:bodyPr/>
          <a:lstStyle/>
          <a:p>
            <a:pPr algn="r"/>
            <a:r>
              <a:rPr lang="de-DE"/>
              <a:t>28.05.2021</a:t>
            </a:r>
            <a:endParaRPr lang="de-DE" dirty="0"/>
          </a:p>
        </p:txBody>
      </p:sp>
      <p:sp>
        <p:nvSpPr>
          <p:cNvPr id="8" name="Fußzeilenplatzhalter 7"/>
          <p:cNvSpPr>
            <a:spLocks noGrp="1"/>
          </p:cNvSpPr>
          <p:nvPr>
            <p:ph type="ftr" sz="quarter" idx="22"/>
          </p:nvPr>
        </p:nvSpPr>
        <p:spPr/>
        <p:txBody>
          <a:bodyPr/>
          <a:lstStyle/>
          <a:p>
            <a:r>
              <a:rPr lang="de-DE"/>
              <a:t>KKDöV</a:t>
            </a:r>
            <a:endParaRPr lang="de-DE" dirty="0"/>
          </a:p>
        </p:txBody>
      </p:sp>
      <p:sp>
        <p:nvSpPr>
          <p:cNvPr id="5" name="Foliennummernplatzhalter 4">
            <a:extLst>
              <a:ext uri="{FF2B5EF4-FFF2-40B4-BE49-F238E27FC236}">
                <a16:creationId xmlns:a16="http://schemas.microsoft.com/office/drawing/2014/main" id="{D2F8833B-8769-4787-AE53-DF9B910EEF2B}"/>
              </a:ext>
            </a:extLst>
          </p:cNvPr>
          <p:cNvSpPr>
            <a:spLocks noGrp="1"/>
          </p:cNvSpPr>
          <p:nvPr>
            <p:ph type="sldNum" sz="quarter" idx="23"/>
          </p:nvPr>
        </p:nvSpPr>
        <p:spPr/>
        <p:txBody>
          <a:bodyPr/>
          <a:lstStyle/>
          <a:p>
            <a:fld id="{124505C1-A467-0E49-BFF3-ADB7EF6A5E6D}" type="slidenum">
              <a:rPr lang="de-DE" smtClean="0"/>
              <a:pPr/>
              <a:t>21</a:t>
            </a:fld>
            <a:endParaRPr lang="de-DE" dirty="0"/>
          </a:p>
        </p:txBody>
      </p:sp>
    </p:spTree>
    <p:extLst>
      <p:ext uri="{BB962C8B-B14F-4D97-AF65-F5344CB8AC3E}">
        <p14:creationId xmlns:p14="http://schemas.microsoft.com/office/powerpoint/2010/main" val="25969300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CH" dirty="0"/>
              <a:t>Amortisationsdauer</a:t>
            </a:r>
          </a:p>
        </p:txBody>
      </p:sp>
      <p:pic>
        <p:nvPicPr>
          <p:cNvPr id="10" name="Bildplatzhalter 9"/>
          <p:cNvPicPr>
            <a:picLocks noGrp="1" noChangeAspect="1"/>
          </p:cNvPicPr>
          <p:nvPr>
            <p:ph type="pic" sz="quarter" idx="13"/>
          </p:nvPr>
        </p:nvPicPr>
        <p:blipFill rotWithShape="1">
          <a:blip r:embed="rId2"/>
          <a:srcRect t="-367" b="-1073"/>
          <a:stretch/>
        </p:blipFill>
        <p:spPr>
          <a:xfrm>
            <a:off x="611188" y="1039830"/>
            <a:ext cx="5040932" cy="2520280"/>
          </a:xfrm>
          <a:prstGeom prst="rect">
            <a:avLst/>
          </a:prstGeom>
        </p:spPr>
      </p:pic>
      <p:sp>
        <p:nvSpPr>
          <p:cNvPr id="4" name="Inhaltsplatzhalter 3"/>
          <p:cNvSpPr>
            <a:spLocks noGrp="1"/>
          </p:cNvSpPr>
          <p:nvPr>
            <p:ph sz="quarter" idx="18"/>
          </p:nvPr>
        </p:nvSpPr>
        <p:spPr>
          <a:xfrm>
            <a:off x="683568" y="3787629"/>
            <a:ext cx="7196209" cy="949949"/>
          </a:xfrm>
        </p:spPr>
        <p:txBody>
          <a:bodyPr/>
          <a:lstStyle/>
          <a:p>
            <a:pPr marL="0" indent="0">
              <a:buNone/>
            </a:pPr>
            <a:r>
              <a:rPr lang="de-CH" sz="1800" dirty="0"/>
              <a:t>Geldfluss einer 180-kW- PV-Anlage (entspricht einer Fläche von etwa 1’000 m²). </a:t>
            </a:r>
          </a:p>
        </p:txBody>
      </p:sp>
      <p:sp>
        <p:nvSpPr>
          <p:cNvPr id="7" name="Datumsplatzhalter 6"/>
          <p:cNvSpPr>
            <a:spLocks noGrp="1"/>
          </p:cNvSpPr>
          <p:nvPr>
            <p:ph type="dt" sz="half" idx="21"/>
          </p:nvPr>
        </p:nvSpPr>
        <p:spPr/>
        <p:txBody>
          <a:bodyPr/>
          <a:lstStyle/>
          <a:p>
            <a:pPr algn="r"/>
            <a:r>
              <a:rPr lang="de-DE"/>
              <a:t>28.05.2021</a:t>
            </a:r>
            <a:endParaRPr lang="de-DE" dirty="0"/>
          </a:p>
        </p:txBody>
      </p:sp>
      <p:sp>
        <p:nvSpPr>
          <p:cNvPr id="8" name="Fußzeilenplatzhalter 7"/>
          <p:cNvSpPr>
            <a:spLocks noGrp="1"/>
          </p:cNvSpPr>
          <p:nvPr>
            <p:ph type="ftr" sz="quarter" idx="22"/>
          </p:nvPr>
        </p:nvSpPr>
        <p:spPr/>
        <p:txBody>
          <a:bodyPr/>
          <a:lstStyle/>
          <a:p>
            <a:r>
              <a:rPr lang="de-DE"/>
              <a:t>KKDöV</a:t>
            </a:r>
            <a:endParaRPr lang="de-DE" dirty="0"/>
          </a:p>
        </p:txBody>
      </p:sp>
      <p:pic>
        <p:nvPicPr>
          <p:cNvPr id="3" name="Grafik 2">
            <a:extLst>
              <a:ext uri="{FF2B5EF4-FFF2-40B4-BE49-F238E27FC236}">
                <a16:creationId xmlns:a16="http://schemas.microsoft.com/office/drawing/2014/main" id="{4BB7D38D-652A-44AC-A585-D09D38037664}"/>
              </a:ext>
            </a:extLst>
          </p:cNvPr>
          <p:cNvPicPr>
            <a:picLocks noChangeAspect="1"/>
          </p:cNvPicPr>
          <p:nvPr/>
        </p:nvPicPr>
        <p:blipFill>
          <a:blip r:embed="rId3"/>
          <a:stretch>
            <a:fillRect/>
          </a:stretch>
        </p:blipFill>
        <p:spPr>
          <a:xfrm>
            <a:off x="5796136" y="2586484"/>
            <a:ext cx="1620366" cy="973626"/>
          </a:xfrm>
          <a:prstGeom prst="rect">
            <a:avLst/>
          </a:prstGeom>
        </p:spPr>
      </p:pic>
      <p:sp>
        <p:nvSpPr>
          <p:cNvPr id="6" name="Foliennummernplatzhalter 5">
            <a:extLst>
              <a:ext uri="{FF2B5EF4-FFF2-40B4-BE49-F238E27FC236}">
                <a16:creationId xmlns:a16="http://schemas.microsoft.com/office/drawing/2014/main" id="{0B57AA33-ED39-46EB-9F62-72B6E7466197}"/>
              </a:ext>
            </a:extLst>
          </p:cNvPr>
          <p:cNvSpPr>
            <a:spLocks noGrp="1"/>
          </p:cNvSpPr>
          <p:nvPr>
            <p:ph type="sldNum" sz="quarter" idx="23"/>
          </p:nvPr>
        </p:nvSpPr>
        <p:spPr/>
        <p:txBody>
          <a:bodyPr/>
          <a:lstStyle/>
          <a:p>
            <a:fld id="{124505C1-A467-0E49-BFF3-ADB7EF6A5E6D}" type="slidenum">
              <a:rPr lang="de-DE" smtClean="0"/>
              <a:pPr/>
              <a:t>22</a:t>
            </a:fld>
            <a:endParaRPr lang="de-DE" dirty="0"/>
          </a:p>
        </p:txBody>
      </p:sp>
    </p:spTree>
    <p:extLst>
      <p:ext uri="{BB962C8B-B14F-4D97-AF65-F5344CB8AC3E}">
        <p14:creationId xmlns:p14="http://schemas.microsoft.com/office/powerpoint/2010/main" val="1167985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692B817A-A9A2-42F6-BABC-1CCDA8AB2D77}"/>
              </a:ext>
            </a:extLst>
          </p:cNvPr>
          <p:cNvSpPr>
            <a:spLocks noGrp="1"/>
          </p:cNvSpPr>
          <p:nvPr>
            <p:ph type="dt" sz="half" idx="10"/>
          </p:nvPr>
        </p:nvSpPr>
        <p:spPr/>
        <p:txBody>
          <a:bodyPr/>
          <a:lstStyle/>
          <a:p>
            <a:pPr algn="r"/>
            <a:r>
              <a:rPr lang="de-DE"/>
              <a:t>28.05.2021</a:t>
            </a:r>
            <a:endParaRPr lang="de-DE" dirty="0"/>
          </a:p>
        </p:txBody>
      </p:sp>
      <p:sp>
        <p:nvSpPr>
          <p:cNvPr id="3" name="Fußzeilenplatzhalter 2">
            <a:extLst>
              <a:ext uri="{FF2B5EF4-FFF2-40B4-BE49-F238E27FC236}">
                <a16:creationId xmlns:a16="http://schemas.microsoft.com/office/drawing/2014/main" id="{24ACEA5F-C2E8-4AD3-BAB1-3D9C07A83F17}"/>
              </a:ext>
            </a:extLst>
          </p:cNvPr>
          <p:cNvSpPr>
            <a:spLocks noGrp="1"/>
          </p:cNvSpPr>
          <p:nvPr>
            <p:ph type="ftr" sz="quarter" idx="11"/>
          </p:nvPr>
        </p:nvSpPr>
        <p:spPr/>
        <p:txBody>
          <a:bodyPr/>
          <a:lstStyle/>
          <a:p>
            <a:r>
              <a:rPr lang="de-DE"/>
              <a:t>KKDöV</a:t>
            </a:r>
            <a:endParaRPr lang="de-DE" dirty="0"/>
          </a:p>
        </p:txBody>
      </p:sp>
      <p:sp>
        <p:nvSpPr>
          <p:cNvPr id="5" name="Inhaltsplatzhalter 4">
            <a:extLst>
              <a:ext uri="{FF2B5EF4-FFF2-40B4-BE49-F238E27FC236}">
                <a16:creationId xmlns:a16="http://schemas.microsoft.com/office/drawing/2014/main" id="{87041F96-C90F-4E89-8967-8A3378752657}"/>
              </a:ext>
            </a:extLst>
          </p:cNvPr>
          <p:cNvSpPr>
            <a:spLocks noGrp="1"/>
          </p:cNvSpPr>
          <p:nvPr>
            <p:ph sz="quarter" idx="13"/>
          </p:nvPr>
        </p:nvSpPr>
        <p:spPr>
          <a:xfrm>
            <a:off x="611188" y="1006078"/>
            <a:ext cx="8209284" cy="3671888"/>
          </a:xfrm>
        </p:spPr>
        <p:txBody>
          <a:bodyPr/>
          <a:lstStyle/>
          <a:p>
            <a:pPr>
              <a:spcBef>
                <a:spcPts val="900"/>
              </a:spcBef>
            </a:pPr>
            <a:r>
              <a:rPr lang="de-DE" b="1" dirty="0"/>
              <a:t>Denkmalschutz</a:t>
            </a:r>
            <a:r>
              <a:rPr lang="de-DE" dirty="0"/>
              <a:t>: neue Modultypen; Kombination mit Dachsanierung</a:t>
            </a:r>
          </a:p>
          <a:p>
            <a:pPr>
              <a:spcBef>
                <a:spcPts val="900"/>
              </a:spcBef>
            </a:pPr>
            <a:r>
              <a:rPr lang="de-DE" b="1" dirty="0"/>
              <a:t>Nutzungshorizont der Gebäude</a:t>
            </a:r>
            <a:r>
              <a:rPr lang="de-DE" dirty="0"/>
              <a:t>: Abstimmung auf Sanierungszyklus, ggf. Rückbau und Wiederaufbau der Anlage</a:t>
            </a:r>
          </a:p>
          <a:p>
            <a:pPr>
              <a:spcBef>
                <a:spcPts val="900"/>
              </a:spcBef>
            </a:pPr>
            <a:r>
              <a:rPr lang="de-DE" b="1" dirty="0"/>
              <a:t>Eigenverbrauch</a:t>
            </a:r>
            <a:r>
              <a:rPr lang="de-DE" dirty="0"/>
              <a:t>: ZEV; Traktionsstrom; Preise &lt;10 Rp./kWh bei </a:t>
            </a:r>
            <a:r>
              <a:rPr lang="de-DE" dirty="0" err="1"/>
              <a:t>Grossanlagen</a:t>
            </a:r>
            <a:endParaRPr lang="de-DE" dirty="0"/>
          </a:p>
          <a:p>
            <a:pPr>
              <a:spcBef>
                <a:spcPts val="900"/>
              </a:spcBef>
            </a:pPr>
            <a:r>
              <a:rPr lang="de-DE" b="1" dirty="0"/>
              <a:t>Fehlende oder ungeeignete Flächen auf Dächern</a:t>
            </a:r>
            <a:r>
              <a:rPr lang="de-DE" dirty="0"/>
              <a:t>: Fassadenanlagen; Infrastrukturen</a:t>
            </a:r>
          </a:p>
        </p:txBody>
      </p:sp>
      <p:sp>
        <p:nvSpPr>
          <p:cNvPr id="6" name="Titel 5">
            <a:extLst>
              <a:ext uri="{FF2B5EF4-FFF2-40B4-BE49-F238E27FC236}">
                <a16:creationId xmlns:a16="http://schemas.microsoft.com/office/drawing/2014/main" id="{44B573FC-433B-45CE-81FB-7C410FFD6D29}"/>
              </a:ext>
            </a:extLst>
          </p:cNvPr>
          <p:cNvSpPr>
            <a:spLocks noGrp="1"/>
          </p:cNvSpPr>
          <p:nvPr>
            <p:ph type="title"/>
          </p:nvPr>
        </p:nvSpPr>
        <p:spPr/>
        <p:txBody>
          <a:bodyPr/>
          <a:lstStyle/>
          <a:p>
            <a:r>
              <a:rPr lang="de-DE" dirty="0"/>
              <a:t>Hürden und mögliche Lösungen</a:t>
            </a:r>
            <a:endParaRPr lang="de-CH" dirty="0"/>
          </a:p>
        </p:txBody>
      </p:sp>
      <p:sp>
        <p:nvSpPr>
          <p:cNvPr id="7" name="Foliennummernplatzhalter 6">
            <a:extLst>
              <a:ext uri="{FF2B5EF4-FFF2-40B4-BE49-F238E27FC236}">
                <a16:creationId xmlns:a16="http://schemas.microsoft.com/office/drawing/2014/main" id="{A1203726-6048-414B-AC36-9ECB3F85FEF1}"/>
              </a:ext>
            </a:extLst>
          </p:cNvPr>
          <p:cNvSpPr>
            <a:spLocks noGrp="1"/>
          </p:cNvSpPr>
          <p:nvPr>
            <p:ph type="sldNum" sz="quarter" idx="12"/>
          </p:nvPr>
        </p:nvSpPr>
        <p:spPr/>
        <p:txBody>
          <a:bodyPr/>
          <a:lstStyle/>
          <a:p>
            <a:fld id="{124505C1-A467-0E49-BFF3-ADB7EF6A5E6D}" type="slidenum">
              <a:rPr lang="de-DE" smtClean="0"/>
              <a:pPr/>
              <a:t>23</a:t>
            </a:fld>
            <a:endParaRPr lang="de-DE" dirty="0"/>
          </a:p>
        </p:txBody>
      </p:sp>
    </p:spTree>
    <p:extLst>
      <p:ext uri="{BB962C8B-B14F-4D97-AF65-F5344CB8AC3E}">
        <p14:creationId xmlns:p14="http://schemas.microsoft.com/office/powerpoint/2010/main" val="40514101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pPr algn="r"/>
            <a:r>
              <a:rPr lang="de-DE"/>
              <a:t>28.05.2021</a:t>
            </a:r>
            <a:endParaRPr lang="de-DE" dirty="0"/>
          </a:p>
        </p:txBody>
      </p:sp>
      <p:sp>
        <p:nvSpPr>
          <p:cNvPr id="3" name="Fußzeilenplatzhalter 2"/>
          <p:cNvSpPr>
            <a:spLocks noGrp="1"/>
          </p:cNvSpPr>
          <p:nvPr>
            <p:ph type="ftr" sz="quarter" idx="11"/>
          </p:nvPr>
        </p:nvSpPr>
        <p:spPr/>
        <p:txBody>
          <a:bodyPr/>
          <a:lstStyle/>
          <a:p>
            <a:r>
              <a:rPr lang="de-DE"/>
              <a:t>KKDöV</a:t>
            </a:r>
            <a:endParaRPr lang="de-DE" dirty="0"/>
          </a:p>
        </p:txBody>
      </p:sp>
      <p:sp>
        <p:nvSpPr>
          <p:cNvPr id="5" name="Inhaltsplatzhalter 4"/>
          <p:cNvSpPr>
            <a:spLocks noGrp="1"/>
          </p:cNvSpPr>
          <p:nvPr>
            <p:ph sz="quarter" idx="13"/>
          </p:nvPr>
        </p:nvSpPr>
        <p:spPr/>
        <p:txBody>
          <a:bodyPr/>
          <a:lstStyle/>
          <a:p>
            <a:pPr>
              <a:spcBef>
                <a:spcPts val="1200"/>
              </a:spcBef>
            </a:pPr>
            <a:r>
              <a:rPr lang="de-CH" dirty="0"/>
              <a:t>Vorgezogene Recyclinggebühr für PV-Module</a:t>
            </a:r>
          </a:p>
          <a:p>
            <a:pPr>
              <a:spcBef>
                <a:spcPts val="1200"/>
              </a:spcBef>
            </a:pPr>
            <a:r>
              <a:rPr lang="de-CH" dirty="0"/>
              <a:t>Ca. 1-2 Jahre für Kompensation der Energie in Herstellung, Transport, Installation und Rückbau</a:t>
            </a:r>
          </a:p>
          <a:p>
            <a:pPr>
              <a:spcBef>
                <a:spcPts val="1200"/>
              </a:spcBef>
            </a:pPr>
            <a:r>
              <a:rPr lang="de-CH" dirty="0"/>
              <a:t>Um ein Vielfaches geringere CO</a:t>
            </a:r>
            <a:r>
              <a:rPr lang="de-CH" baseline="-25000" dirty="0"/>
              <a:t>2</a:t>
            </a:r>
            <a:r>
              <a:rPr lang="de-CH" dirty="0"/>
              <a:t>-Bilanz als aktueller europäischer Strommix</a:t>
            </a:r>
          </a:p>
          <a:p>
            <a:pPr>
              <a:spcBef>
                <a:spcPts val="1200"/>
              </a:spcBef>
            </a:pPr>
            <a:r>
              <a:rPr lang="de-CH" dirty="0"/>
              <a:t>Produktion der PV-Module grösstenteils in Asien. Produktion in der Schweiz in der Regel für gebäudeintegrierte (Spezial-) Lösungen</a:t>
            </a:r>
          </a:p>
          <a:p>
            <a:pPr>
              <a:spcBef>
                <a:spcPts val="1200"/>
              </a:spcBef>
            </a:pPr>
            <a:r>
              <a:rPr lang="de-CH" dirty="0"/>
              <a:t>Lebensdauer von PV-Modulen &gt;25 Jahre</a:t>
            </a:r>
          </a:p>
          <a:p>
            <a:pPr>
              <a:spcBef>
                <a:spcPts val="1200"/>
              </a:spcBef>
            </a:pPr>
            <a:r>
              <a:rPr lang="de-CH" dirty="0"/>
              <a:t>Wechselrichter: einmaliger Ersatz während 25 Jahren</a:t>
            </a:r>
          </a:p>
        </p:txBody>
      </p:sp>
      <p:sp>
        <p:nvSpPr>
          <p:cNvPr id="6" name="Titel 5"/>
          <p:cNvSpPr>
            <a:spLocks noGrp="1"/>
          </p:cNvSpPr>
          <p:nvPr>
            <p:ph type="title"/>
          </p:nvPr>
        </p:nvSpPr>
        <p:spPr/>
        <p:txBody>
          <a:bodyPr/>
          <a:lstStyle/>
          <a:p>
            <a:r>
              <a:rPr lang="de-CH" dirty="0"/>
              <a:t>Nachhaltigkeit</a:t>
            </a:r>
          </a:p>
        </p:txBody>
      </p:sp>
      <p:sp>
        <p:nvSpPr>
          <p:cNvPr id="7" name="Foliennummernplatzhalter 6">
            <a:extLst>
              <a:ext uri="{FF2B5EF4-FFF2-40B4-BE49-F238E27FC236}">
                <a16:creationId xmlns:a16="http://schemas.microsoft.com/office/drawing/2014/main" id="{0E260639-3A46-422A-8958-D436522EC02C}"/>
              </a:ext>
            </a:extLst>
          </p:cNvPr>
          <p:cNvSpPr>
            <a:spLocks noGrp="1"/>
          </p:cNvSpPr>
          <p:nvPr>
            <p:ph type="sldNum" sz="quarter" idx="12"/>
          </p:nvPr>
        </p:nvSpPr>
        <p:spPr/>
        <p:txBody>
          <a:bodyPr/>
          <a:lstStyle/>
          <a:p>
            <a:fld id="{124505C1-A467-0E49-BFF3-ADB7EF6A5E6D}" type="slidenum">
              <a:rPr lang="de-DE" smtClean="0"/>
              <a:pPr/>
              <a:t>24</a:t>
            </a:fld>
            <a:endParaRPr lang="de-DE" dirty="0"/>
          </a:p>
        </p:txBody>
      </p:sp>
    </p:spTree>
    <p:extLst>
      <p:ext uri="{BB962C8B-B14F-4D97-AF65-F5344CB8AC3E}">
        <p14:creationId xmlns:p14="http://schemas.microsoft.com/office/powerpoint/2010/main" val="27481094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BD26F00A-DEFF-4F93-BF70-BB23AB0691A9}"/>
              </a:ext>
            </a:extLst>
          </p:cNvPr>
          <p:cNvSpPr>
            <a:spLocks noGrp="1"/>
          </p:cNvSpPr>
          <p:nvPr>
            <p:ph type="dt" sz="half" idx="10"/>
          </p:nvPr>
        </p:nvSpPr>
        <p:spPr/>
        <p:txBody>
          <a:bodyPr/>
          <a:lstStyle/>
          <a:p>
            <a:pPr algn="r"/>
            <a:r>
              <a:rPr lang="de-DE"/>
              <a:t>28.05.2021</a:t>
            </a:r>
            <a:endParaRPr lang="de-DE" dirty="0"/>
          </a:p>
        </p:txBody>
      </p:sp>
      <p:sp>
        <p:nvSpPr>
          <p:cNvPr id="3" name="Fußzeilenplatzhalter 2">
            <a:extLst>
              <a:ext uri="{FF2B5EF4-FFF2-40B4-BE49-F238E27FC236}">
                <a16:creationId xmlns:a16="http://schemas.microsoft.com/office/drawing/2014/main" id="{AB846542-F333-4019-AAA1-B935AC49962A}"/>
              </a:ext>
            </a:extLst>
          </p:cNvPr>
          <p:cNvSpPr>
            <a:spLocks noGrp="1"/>
          </p:cNvSpPr>
          <p:nvPr>
            <p:ph type="ftr" sz="quarter" idx="11"/>
          </p:nvPr>
        </p:nvSpPr>
        <p:spPr/>
        <p:txBody>
          <a:bodyPr/>
          <a:lstStyle/>
          <a:p>
            <a:r>
              <a:rPr lang="de-DE"/>
              <a:t>KKDöV</a:t>
            </a:r>
            <a:endParaRPr lang="de-DE" dirty="0"/>
          </a:p>
        </p:txBody>
      </p:sp>
      <p:sp>
        <p:nvSpPr>
          <p:cNvPr id="4" name="Foliennummernplatzhalter 3">
            <a:extLst>
              <a:ext uri="{FF2B5EF4-FFF2-40B4-BE49-F238E27FC236}">
                <a16:creationId xmlns:a16="http://schemas.microsoft.com/office/drawing/2014/main" id="{2A4054D9-8CF1-44CA-AB4D-23E0A110D559}"/>
              </a:ext>
            </a:extLst>
          </p:cNvPr>
          <p:cNvSpPr>
            <a:spLocks noGrp="1"/>
          </p:cNvSpPr>
          <p:nvPr>
            <p:ph type="sldNum" sz="quarter" idx="12"/>
          </p:nvPr>
        </p:nvSpPr>
        <p:spPr/>
        <p:txBody>
          <a:bodyPr/>
          <a:lstStyle/>
          <a:p>
            <a:fld id="{124505C1-A467-0E49-BFF3-ADB7EF6A5E6D}" type="slidenum">
              <a:rPr lang="de-DE" smtClean="0"/>
              <a:pPr/>
              <a:t>25</a:t>
            </a:fld>
            <a:endParaRPr lang="de-DE" dirty="0"/>
          </a:p>
        </p:txBody>
      </p:sp>
      <p:sp>
        <p:nvSpPr>
          <p:cNvPr id="5" name="Inhaltsplatzhalter 4">
            <a:extLst>
              <a:ext uri="{FF2B5EF4-FFF2-40B4-BE49-F238E27FC236}">
                <a16:creationId xmlns:a16="http://schemas.microsoft.com/office/drawing/2014/main" id="{4A9356E6-98C4-432C-BF18-74DD573600AB}"/>
              </a:ext>
            </a:extLst>
          </p:cNvPr>
          <p:cNvSpPr>
            <a:spLocks noGrp="1"/>
          </p:cNvSpPr>
          <p:nvPr>
            <p:ph sz="quarter" idx="13"/>
          </p:nvPr>
        </p:nvSpPr>
        <p:spPr/>
        <p:txBody>
          <a:bodyPr/>
          <a:lstStyle/>
          <a:p>
            <a:pPr>
              <a:buFont typeface="Arial" panose="020B0604020202020204" pitchFamily="34" charset="0"/>
              <a:buChar char="•"/>
            </a:pPr>
            <a:r>
              <a:rPr lang="de-DE" sz="1800" b="1" dirty="0"/>
              <a:t>Lokale Energieversorgungsunternehmen</a:t>
            </a:r>
            <a:r>
              <a:rPr lang="de-DE" sz="1800" dirty="0"/>
              <a:t> bezahlen einen fairen, langfristig garantierten Rückliefertarif für Solarstrom.</a:t>
            </a:r>
          </a:p>
          <a:p>
            <a:pPr>
              <a:buFont typeface="Arial" panose="020B0604020202020204" pitchFamily="34" charset="0"/>
              <a:buChar char="•"/>
            </a:pPr>
            <a:r>
              <a:rPr lang="de-DE" sz="1800" b="1" dirty="0"/>
              <a:t>Kommunale Baubehörden</a:t>
            </a:r>
            <a:r>
              <a:rPr lang="de-DE" sz="1800" dirty="0"/>
              <a:t> unterstützen mit ihrer Bewilligungspraxis Projekte zur Solarenergienutzung auf Bahn- und Busgebäuden. Dies gilt insbesondere bei historischen Bauten.</a:t>
            </a:r>
          </a:p>
          <a:p>
            <a:pPr>
              <a:buFont typeface="Arial" panose="020B0604020202020204" pitchFamily="34" charset="0"/>
              <a:buChar char="•"/>
            </a:pPr>
            <a:r>
              <a:rPr lang="de-DE" sz="1800" b="1" dirty="0"/>
              <a:t>Trägerschaften von TU</a:t>
            </a:r>
            <a:r>
              <a:rPr lang="de-DE" sz="1800" dirty="0"/>
              <a:t> (z. B. Verkehrsverbünde, Kantone) unterstützen diese bei der Finanzierung von PV-Anlagen, obwohl ein Payback oft erst nach 15 Jahren oder später erfolgt.</a:t>
            </a:r>
          </a:p>
          <a:p>
            <a:pPr>
              <a:buFont typeface="Arial" panose="020B0604020202020204" pitchFamily="34" charset="0"/>
              <a:buChar char="•"/>
            </a:pPr>
            <a:r>
              <a:rPr lang="de-DE" sz="1800" b="1" dirty="0"/>
              <a:t>Bundes-, Kantons- und Gemeindeverwaltungen</a:t>
            </a:r>
            <a:r>
              <a:rPr lang="de-DE" sz="1800" dirty="0"/>
              <a:t> bieten Hand für Zusammenschlüsse zum Eigenverbrauch (ZEV): Öffentliche Gebäude nutzen die Photovoltaik gemeinsam mit den benachbarten Bauten und Infrastrukturen des öffentlichen Verkehrs.</a:t>
            </a:r>
          </a:p>
          <a:p>
            <a:pPr marL="0" indent="0">
              <a:buNone/>
            </a:pPr>
            <a:endParaRPr lang="de-CH" dirty="0"/>
          </a:p>
        </p:txBody>
      </p:sp>
      <p:sp>
        <p:nvSpPr>
          <p:cNvPr id="6" name="Titel 5">
            <a:extLst>
              <a:ext uri="{FF2B5EF4-FFF2-40B4-BE49-F238E27FC236}">
                <a16:creationId xmlns:a16="http://schemas.microsoft.com/office/drawing/2014/main" id="{A0C662C0-883A-48C2-8D3D-B811BBA28951}"/>
              </a:ext>
            </a:extLst>
          </p:cNvPr>
          <p:cNvSpPr>
            <a:spLocks noGrp="1"/>
          </p:cNvSpPr>
          <p:nvPr>
            <p:ph type="title"/>
          </p:nvPr>
        </p:nvSpPr>
        <p:spPr/>
        <p:txBody>
          <a:bodyPr/>
          <a:lstStyle/>
          <a:p>
            <a:r>
              <a:rPr lang="de-DE" dirty="0"/>
              <a:t>Wie können wir den öffentlichen Verkehr unterstützen, klimaneutral zu werden?</a:t>
            </a:r>
            <a:br>
              <a:rPr lang="de-DE" dirty="0"/>
            </a:br>
            <a:endParaRPr lang="de-CH" dirty="0"/>
          </a:p>
        </p:txBody>
      </p:sp>
    </p:spTree>
    <p:extLst>
      <p:ext uri="{BB962C8B-B14F-4D97-AF65-F5344CB8AC3E}">
        <p14:creationId xmlns:p14="http://schemas.microsoft.com/office/powerpoint/2010/main" val="23246768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898C1E10-8260-4B24-9CE1-769C3AAAE35B}"/>
              </a:ext>
            </a:extLst>
          </p:cNvPr>
          <p:cNvSpPr>
            <a:spLocks noGrp="1"/>
          </p:cNvSpPr>
          <p:nvPr>
            <p:ph type="title"/>
          </p:nvPr>
        </p:nvSpPr>
        <p:spPr/>
        <p:txBody>
          <a:bodyPr/>
          <a:lstStyle/>
          <a:p>
            <a:r>
              <a:rPr lang="de-DE" dirty="0"/>
              <a:t>Tramdepot Kalkbreite (VBZ), Stadt Zürich</a:t>
            </a:r>
            <a:endParaRPr lang="de-CH" dirty="0"/>
          </a:p>
        </p:txBody>
      </p:sp>
      <p:sp>
        <p:nvSpPr>
          <p:cNvPr id="2" name="Datumsplatzhalter 1">
            <a:extLst>
              <a:ext uri="{FF2B5EF4-FFF2-40B4-BE49-F238E27FC236}">
                <a16:creationId xmlns:a16="http://schemas.microsoft.com/office/drawing/2014/main" id="{CDB51C30-AEF5-484F-85D6-8873E8CBC2EA}"/>
              </a:ext>
            </a:extLst>
          </p:cNvPr>
          <p:cNvSpPr>
            <a:spLocks noGrp="1"/>
          </p:cNvSpPr>
          <p:nvPr>
            <p:ph type="dt" sz="half" idx="15"/>
          </p:nvPr>
        </p:nvSpPr>
        <p:spPr/>
        <p:txBody>
          <a:bodyPr/>
          <a:lstStyle/>
          <a:p>
            <a:pPr algn="r"/>
            <a:r>
              <a:rPr lang="de-DE"/>
              <a:t>28.05.2021</a:t>
            </a:r>
            <a:endParaRPr lang="de-DE" dirty="0"/>
          </a:p>
        </p:txBody>
      </p:sp>
      <p:sp>
        <p:nvSpPr>
          <p:cNvPr id="3" name="Fußzeilenplatzhalter 2">
            <a:extLst>
              <a:ext uri="{FF2B5EF4-FFF2-40B4-BE49-F238E27FC236}">
                <a16:creationId xmlns:a16="http://schemas.microsoft.com/office/drawing/2014/main" id="{F0508E3B-B6EE-489C-B20D-89CDD42AA837}"/>
              </a:ext>
            </a:extLst>
          </p:cNvPr>
          <p:cNvSpPr>
            <a:spLocks noGrp="1"/>
          </p:cNvSpPr>
          <p:nvPr>
            <p:ph type="ftr" sz="quarter" idx="16"/>
          </p:nvPr>
        </p:nvSpPr>
        <p:spPr/>
        <p:txBody>
          <a:bodyPr/>
          <a:lstStyle/>
          <a:p>
            <a:r>
              <a:rPr lang="de-DE"/>
              <a:t>KKDöV</a:t>
            </a:r>
            <a:endParaRPr lang="de-DE" dirty="0"/>
          </a:p>
        </p:txBody>
      </p:sp>
      <p:sp>
        <p:nvSpPr>
          <p:cNvPr id="8" name="Inhaltsplatzhalter 4">
            <a:extLst>
              <a:ext uri="{FF2B5EF4-FFF2-40B4-BE49-F238E27FC236}">
                <a16:creationId xmlns:a16="http://schemas.microsoft.com/office/drawing/2014/main" id="{A890CC7E-146E-4A87-8BBD-92873FCB910D}"/>
              </a:ext>
            </a:extLst>
          </p:cNvPr>
          <p:cNvSpPr txBox="1">
            <a:spLocks/>
          </p:cNvSpPr>
          <p:nvPr/>
        </p:nvSpPr>
        <p:spPr>
          <a:xfrm>
            <a:off x="4283968" y="1006078"/>
            <a:ext cx="4464496" cy="3671888"/>
          </a:xfrm>
          <a:prstGeom prst="rect">
            <a:avLst/>
          </a:prstGeom>
        </p:spPr>
        <p:txBody>
          <a:bodyPr vert="horz" lIns="0" tIns="0" rIns="0" bIns="0" rtlCol="0">
            <a:noAutofit/>
          </a:bodyPr>
          <a:lstStyle>
            <a:lvl1pPr marL="266700" indent="-266700"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1pPr>
            <a:lvl2pPr marL="539354" indent="-272654"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2pPr>
            <a:lvl3pPr marL="806054" indent="-266700"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3pPr>
            <a:lvl4pPr marL="1079897" indent="-273844"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4pPr>
            <a:lvl5pPr marL="1346597" indent="-266700" algn="l" defTabSz="342900" rtl="0" eaLnBrk="1" latinLnBrk="0" hangingPunct="1">
              <a:lnSpc>
                <a:spcPct val="100000"/>
              </a:lnSpc>
              <a:spcBef>
                <a:spcPts val="375"/>
              </a:spcBef>
              <a:buFont typeface="Lucida Grande"/>
              <a:buChar char="–"/>
              <a:tabLst/>
              <a:defRPr sz="2000" b="0" i="0" kern="1200" spc="23" baseline="0">
                <a:solidFill>
                  <a:schemeClr val="bg2"/>
                </a:solidFill>
                <a:latin typeface="Arial" charset="0"/>
                <a:ea typeface="Arial" charset="0"/>
                <a:cs typeface="Arial" charset="0"/>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marL="0" indent="0">
              <a:buNone/>
            </a:pPr>
            <a:r>
              <a:rPr lang="de-CH" sz="1800" b="1" dirty="0"/>
              <a:t>Projektsteckbrief</a:t>
            </a:r>
          </a:p>
          <a:p>
            <a:r>
              <a:rPr lang="de-CH" sz="1600" dirty="0"/>
              <a:t>Leistung PVA: 470 kW</a:t>
            </a:r>
          </a:p>
          <a:p>
            <a:r>
              <a:rPr lang="de-CH" sz="1600" dirty="0"/>
              <a:t>Art der PVA: Gründachanlage, aufgeständert</a:t>
            </a:r>
          </a:p>
          <a:p>
            <a:r>
              <a:rPr lang="de-DE" sz="1600" dirty="0"/>
              <a:t>Kosten: ca. 2 % des Gebäudesanierungsbudgets</a:t>
            </a:r>
          </a:p>
          <a:p>
            <a:r>
              <a:rPr lang="de-CH" sz="1600" dirty="0"/>
              <a:t>Finanzierung: Sanierungsbudget</a:t>
            </a:r>
          </a:p>
          <a:p>
            <a:r>
              <a:rPr lang="de-CH" sz="1600" dirty="0"/>
              <a:t>Stromverwendung: Eigenverbrauch, Traktion für Trams</a:t>
            </a:r>
          </a:p>
          <a:p>
            <a:r>
              <a:rPr lang="de-CH" sz="1600" dirty="0"/>
              <a:t>Realisierung: 2018–2019</a:t>
            </a:r>
          </a:p>
          <a:p>
            <a:r>
              <a:rPr lang="de-CH" sz="1600" dirty="0"/>
              <a:t>Besonderes: Sanierung des Tramdepots; </a:t>
            </a:r>
            <a:r>
              <a:rPr lang="de-DE" sz="1600" dirty="0"/>
              <a:t>Bau der PV-Anlage im Zusammenhang </a:t>
            </a:r>
            <a:r>
              <a:rPr lang="de-CH" sz="1600" dirty="0"/>
              <a:t>mit der Sanierung; Berücksichtigung der Anliegen des Denkmalschutzes</a:t>
            </a:r>
          </a:p>
        </p:txBody>
      </p:sp>
      <p:pic>
        <p:nvPicPr>
          <p:cNvPr id="13" name="Grafik 12">
            <a:extLst>
              <a:ext uri="{FF2B5EF4-FFF2-40B4-BE49-F238E27FC236}">
                <a16:creationId xmlns:a16="http://schemas.microsoft.com/office/drawing/2014/main" id="{77024888-EA1D-40AE-A575-CA0E03435448}"/>
              </a:ext>
            </a:extLst>
          </p:cNvPr>
          <p:cNvPicPr>
            <a:picLocks noChangeAspect="1"/>
          </p:cNvPicPr>
          <p:nvPr/>
        </p:nvPicPr>
        <p:blipFill>
          <a:blip r:embed="rId2"/>
          <a:stretch>
            <a:fillRect/>
          </a:stretch>
        </p:blipFill>
        <p:spPr>
          <a:xfrm>
            <a:off x="374224" y="1077655"/>
            <a:ext cx="3600400" cy="3085382"/>
          </a:xfrm>
          <a:prstGeom prst="rect">
            <a:avLst/>
          </a:prstGeom>
        </p:spPr>
      </p:pic>
      <p:sp>
        <p:nvSpPr>
          <p:cNvPr id="5" name="Foliennummernplatzhalter 4">
            <a:extLst>
              <a:ext uri="{FF2B5EF4-FFF2-40B4-BE49-F238E27FC236}">
                <a16:creationId xmlns:a16="http://schemas.microsoft.com/office/drawing/2014/main" id="{B696D63E-CF35-4445-B4B9-7988891EC4FC}"/>
              </a:ext>
            </a:extLst>
          </p:cNvPr>
          <p:cNvSpPr>
            <a:spLocks noGrp="1"/>
          </p:cNvSpPr>
          <p:nvPr>
            <p:ph type="sldNum" sz="quarter" idx="17"/>
          </p:nvPr>
        </p:nvSpPr>
        <p:spPr/>
        <p:txBody>
          <a:bodyPr/>
          <a:lstStyle/>
          <a:p>
            <a:fld id="{124505C1-A467-0E49-BFF3-ADB7EF6A5E6D}" type="slidenum">
              <a:rPr lang="de-DE" smtClean="0"/>
              <a:pPr/>
              <a:t>26</a:t>
            </a:fld>
            <a:endParaRPr lang="de-DE" dirty="0"/>
          </a:p>
        </p:txBody>
      </p:sp>
    </p:spTree>
    <p:extLst>
      <p:ext uri="{BB962C8B-B14F-4D97-AF65-F5344CB8AC3E}">
        <p14:creationId xmlns:p14="http://schemas.microsoft.com/office/powerpoint/2010/main" val="39789174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6EFBDD5-C5BD-4CF0-A43F-7F4D3699DC5E}"/>
              </a:ext>
            </a:extLst>
          </p:cNvPr>
          <p:cNvSpPr>
            <a:spLocks noGrp="1"/>
          </p:cNvSpPr>
          <p:nvPr>
            <p:ph type="title"/>
          </p:nvPr>
        </p:nvSpPr>
        <p:spPr/>
        <p:txBody>
          <a:bodyPr/>
          <a:lstStyle/>
          <a:p>
            <a:r>
              <a:rPr lang="de-DE" dirty="0"/>
              <a:t>Bergstation Klein Matterhorn (Zermatt Bergbahnen), Zermatt</a:t>
            </a:r>
            <a:endParaRPr lang="de-CH" dirty="0"/>
          </a:p>
        </p:txBody>
      </p:sp>
      <p:sp>
        <p:nvSpPr>
          <p:cNvPr id="4" name="Datumsplatzhalter 3">
            <a:extLst>
              <a:ext uri="{FF2B5EF4-FFF2-40B4-BE49-F238E27FC236}">
                <a16:creationId xmlns:a16="http://schemas.microsoft.com/office/drawing/2014/main" id="{2F4E11E7-B22E-432A-B82F-5977BBE7068D}"/>
              </a:ext>
            </a:extLst>
          </p:cNvPr>
          <p:cNvSpPr>
            <a:spLocks noGrp="1"/>
          </p:cNvSpPr>
          <p:nvPr>
            <p:ph type="dt" sz="half" idx="15"/>
          </p:nvPr>
        </p:nvSpPr>
        <p:spPr/>
        <p:txBody>
          <a:bodyPr/>
          <a:lstStyle/>
          <a:p>
            <a:pPr algn="r"/>
            <a:r>
              <a:rPr lang="de-DE"/>
              <a:t>28.05.2021</a:t>
            </a:r>
            <a:endParaRPr lang="de-DE" dirty="0"/>
          </a:p>
        </p:txBody>
      </p:sp>
      <p:sp>
        <p:nvSpPr>
          <p:cNvPr id="5" name="Fußzeilenplatzhalter 4">
            <a:extLst>
              <a:ext uri="{FF2B5EF4-FFF2-40B4-BE49-F238E27FC236}">
                <a16:creationId xmlns:a16="http://schemas.microsoft.com/office/drawing/2014/main" id="{481EA0E4-C6B6-4E39-80B8-EE3719C777E1}"/>
              </a:ext>
            </a:extLst>
          </p:cNvPr>
          <p:cNvSpPr>
            <a:spLocks noGrp="1"/>
          </p:cNvSpPr>
          <p:nvPr>
            <p:ph type="ftr" sz="quarter" idx="16"/>
          </p:nvPr>
        </p:nvSpPr>
        <p:spPr/>
        <p:txBody>
          <a:bodyPr/>
          <a:lstStyle/>
          <a:p>
            <a:r>
              <a:rPr lang="de-DE"/>
              <a:t>KKDöV</a:t>
            </a:r>
            <a:endParaRPr lang="de-DE" dirty="0"/>
          </a:p>
        </p:txBody>
      </p:sp>
      <p:pic>
        <p:nvPicPr>
          <p:cNvPr id="10" name="Grafik 9">
            <a:extLst>
              <a:ext uri="{FF2B5EF4-FFF2-40B4-BE49-F238E27FC236}">
                <a16:creationId xmlns:a16="http://schemas.microsoft.com/office/drawing/2014/main" id="{56CEC430-9B1A-459A-8445-2E6205774EC6}"/>
              </a:ext>
            </a:extLst>
          </p:cNvPr>
          <p:cNvPicPr>
            <a:picLocks noChangeAspect="1"/>
          </p:cNvPicPr>
          <p:nvPr/>
        </p:nvPicPr>
        <p:blipFill>
          <a:blip r:embed="rId2"/>
          <a:stretch>
            <a:fillRect/>
          </a:stretch>
        </p:blipFill>
        <p:spPr>
          <a:xfrm>
            <a:off x="395536" y="1084068"/>
            <a:ext cx="3599022" cy="2975364"/>
          </a:xfrm>
          <a:prstGeom prst="rect">
            <a:avLst/>
          </a:prstGeom>
        </p:spPr>
      </p:pic>
      <p:sp>
        <p:nvSpPr>
          <p:cNvPr id="13" name="Inhaltsplatzhalter 4">
            <a:extLst>
              <a:ext uri="{FF2B5EF4-FFF2-40B4-BE49-F238E27FC236}">
                <a16:creationId xmlns:a16="http://schemas.microsoft.com/office/drawing/2014/main" id="{3F0F3166-9D3F-4BDA-9531-FCB85E79EAC7}"/>
              </a:ext>
            </a:extLst>
          </p:cNvPr>
          <p:cNvSpPr txBox="1">
            <a:spLocks/>
          </p:cNvSpPr>
          <p:nvPr/>
        </p:nvSpPr>
        <p:spPr>
          <a:xfrm>
            <a:off x="4283968" y="1006078"/>
            <a:ext cx="4464496" cy="1133624"/>
          </a:xfrm>
          <a:prstGeom prst="rect">
            <a:avLst/>
          </a:prstGeom>
        </p:spPr>
        <p:txBody>
          <a:bodyPr vert="horz" lIns="0" tIns="0" rIns="0" bIns="0" rtlCol="0">
            <a:noAutofit/>
          </a:bodyPr>
          <a:lstStyle>
            <a:lvl1pPr marL="266700" indent="-266700"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1pPr>
            <a:lvl2pPr marL="539354" indent="-272654"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2pPr>
            <a:lvl3pPr marL="806054" indent="-266700"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3pPr>
            <a:lvl4pPr marL="1079897" indent="-273844"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4pPr>
            <a:lvl5pPr marL="1346597" indent="-266700" algn="l" defTabSz="342900" rtl="0" eaLnBrk="1" latinLnBrk="0" hangingPunct="1">
              <a:lnSpc>
                <a:spcPct val="100000"/>
              </a:lnSpc>
              <a:spcBef>
                <a:spcPts val="375"/>
              </a:spcBef>
              <a:buFont typeface="Lucida Grande"/>
              <a:buChar char="–"/>
              <a:tabLst/>
              <a:defRPr sz="2000" b="0" i="0" kern="1200" spc="23" baseline="0">
                <a:solidFill>
                  <a:schemeClr val="bg2"/>
                </a:solidFill>
                <a:latin typeface="Arial" charset="0"/>
                <a:ea typeface="Arial" charset="0"/>
                <a:cs typeface="Arial" charset="0"/>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marL="0" indent="0">
              <a:buNone/>
            </a:pPr>
            <a:r>
              <a:rPr lang="de-CH" sz="1800" b="1" dirty="0"/>
              <a:t>Projektsteckbrief</a:t>
            </a:r>
          </a:p>
          <a:p>
            <a:r>
              <a:rPr lang="de-CH" sz="1600" dirty="0"/>
              <a:t>Leistung PVA: 77 kW</a:t>
            </a:r>
          </a:p>
          <a:p>
            <a:r>
              <a:rPr lang="de-DE" sz="1600" dirty="0"/>
              <a:t>Energieertrag: 120‘000 kWh/Jahr</a:t>
            </a:r>
          </a:p>
          <a:p>
            <a:r>
              <a:rPr lang="de-DE" sz="1600" dirty="0"/>
              <a:t>Stromverwendung: deckt rund 17 % </a:t>
            </a:r>
            <a:br>
              <a:rPr lang="de-DE" sz="1600" dirty="0"/>
            </a:br>
            <a:r>
              <a:rPr lang="de-DE" sz="1600" dirty="0"/>
              <a:t>des </a:t>
            </a:r>
            <a:r>
              <a:rPr lang="de-CH" sz="1600" dirty="0"/>
              <a:t>benötigten Bahnstroms</a:t>
            </a:r>
          </a:p>
          <a:p>
            <a:r>
              <a:rPr lang="de-DE" sz="1600" dirty="0"/>
              <a:t>Kosten: rund CHF 350 000.–</a:t>
            </a:r>
          </a:p>
          <a:p>
            <a:r>
              <a:rPr lang="de-CH" sz="1600" dirty="0"/>
              <a:t>Eigentümer, Finanzierung und Betrieb:</a:t>
            </a:r>
            <a:br>
              <a:rPr lang="de-CH" sz="1600" dirty="0"/>
            </a:br>
            <a:r>
              <a:rPr lang="de-CH" sz="1600" dirty="0"/>
              <a:t>Elektrizitätswerk Zermatt AG</a:t>
            </a:r>
          </a:p>
          <a:p>
            <a:r>
              <a:rPr lang="de-CH" sz="1600" dirty="0"/>
              <a:t>Realisierung: 2018</a:t>
            </a:r>
          </a:p>
          <a:p>
            <a:r>
              <a:rPr lang="de-CH" sz="1600" dirty="0"/>
              <a:t>Besonderes: semitransparente, extrastarke Module (3,2 mm + 6 mm Glas)</a:t>
            </a:r>
          </a:p>
          <a:p>
            <a:endParaRPr lang="de-CH" sz="1600" dirty="0"/>
          </a:p>
        </p:txBody>
      </p:sp>
      <p:sp>
        <p:nvSpPr>
          <p:cNvPr id="6" name="Foliennummernplatzhalter 5">
            <a:extLst>
              <a:ext uri="{FF2B5EF4-FFF2-40B4-BE49-F238E27FC236}">
                <a16:creationId xmlns:a16="http://schemas.microsoft.com/office/drawing/2014/main" id="{768B54CD-065D-4121-9FDD-765EE1ED83EA}"/>
              </a:ext>
            </a:extLst>
          </p:cNvPr>
          <p:cNvSpPr>
            <a:spLocks noGrp="1"/>
          </p:cNvSpPr>
          <p:nvPr>
            <p:ph type="sldNum" sz="quarter" idx="17"/>
          </p:nvPr>
        </p:nvSpPr>
        <p:spPr/>
        <p:txBody>
          <a:bodyPr/>
          <a:lstStyle/>
          <a:p>
            <a:fld id="{124505C1-A467-0E49-BFF3-ADB7EF6A5E6D}" type="slidenum">
              <a:rPr lang="de-DE" smtClean="0"/>
              <a:pPr/>
              <a:t>27</a:t>
            </a:fld>
            <a:endParaRPr lang="de-DE" dirty="0"/>
          </a:p>
        </p:txBody>
      </p:sp>
    </p:spTree>
    <p:extLst>
      <p:ext uri="{BB962C8B-B14F-4D97-AF65-F5344CB8AC3E}">
        <p14:creationId xmlns:p14="http://schemas.microsoft.com/office/powerpoint/2010/main" val="5319052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1DBBADD-199B-485C-95DA-C798B72CD851}"/>
              </a:ext>
            </a:extLst>
          </p:cNvPr>
          <p:cNvSpPr>
            <a:spLocks noGrp="1"/>
          </p:cNvSpPr>
          <p:nvPr>
            <p:ph type="title"/>
          </p:nvPr>
        </p:nvSpPr>
        <p:spPr/>
        <p:txBody>
          <a:bodyPr/>
          <a:lstStyle/>
          <a:p>
            <a:r>
              <a:rPr lang="fr-FR" dirty="0"/>
              <a:t>Dépôt de la Jonction (TPG), Genf</a:t>
            </a:r>
            <a:endParaRPr lang="de-CH" dirty="0"/>
          </a:p>
        </p:txBody>
      </p:sp>
      <p:pic>
        <p:nvPicPr>
          <p:cNvPr id="8" name="Bildplatzhalter 7">
            <a:extLst>
              <a:ext uri="{FF2B5EF4-FFF2-40B4-BE49-F238E27FC236}">
                <a16:creationId xmlns:a16="http://schemas.microsoft.com/office/drawing/2014/main" id="{F45F6BE7-A85C-4122-AA43-0A1B7A07468D}"/>
              </a:ext>
            </a:extLst>
          </p:cNvPr>
          <p:cNvPicPr>
            <a:picLocks noGrp="1" noChangeAspect="1"/>
          </p:cNvPicPr>
          <p:nvPr>
            <p:ph type="pic" sz="quarter" idx="13"/>
          </p:nvPr>
        </p:nvPicPr>
        <p:blipFill>
          <a:blip r:embed="rId2"/>
          <a:srcRect l="7359" r="7359"/>
          <a:stretch>
            <a:fillRect/>
          </a:stretch>
        </p:blipFill>
        <p:spPr>
          <a:xfrm>
            <a:off x="611188" y="1006078"/>
            <a:ext cx="3240732" cy="3004335"/>
          </a:xfrm>
          <a:prstGeom prst="rect">
            <a:avLst/>
          </a:prstGeom>
        </p:spPr>
      </p:pic>
      <p:sp>
        <p:nvSpPr>
          <p:cNvPr id="4" name="Datumsplatzhalter 3">
            <a:extLst>
              <a:ext uri="{FF2B5EF4-FFF2-40B4-BE49-F238E27FC236}">
                <a16:creationId xmlns:a16="http://schemas.microsoft.com/office/drawing/2014/main" id="{EEBCA2A1-9829-475F-A3F6-EDEB737D286B}"/>
              </a:ext>
            </a:extLst>
          </p:cNvPr>
          <p:cNvSpPr>
            <a:spLocks noGrp="1"/>
          </p:cNvSpPr>
          <p:nvPr>
            <p:ph type="dt" sz="half" idx="15"/>
          </p:nvPr>
        </p:nvSpPr>
        <p:spPr/>
        <p:txBody>
          <a:bodyPr/>
          <a:lstStyle/>
          <a:p>
            <a:pPr algn="r"/>
            <a:r>
              <a:rPr lang="de-DE"/>
              <a:t>28.05.2021</a:t>
            </a:r>
            <a:endParaRPr lang="de-DE" dirty="0"/>
          </a:p>
        </p:txBody>
      </p:sp>
      <p:sp>
        <p:nvSpPr>
          <p:cNvPr id="5" name="Fußzeilenplatzhalter 4">
            <a:extLst>
              <a:ext uri="{FF2B5EF4-FFF2-40B4-BE49-F238E27FC236}">
                <a16:creationId xmlns:a16="http://schemas.microsoft.com/office/drawing/2014/main" id="{73933479-2DE4-48C0-BD72-38F2C10985C2}"/>
              </a:ext>
            </a:extLst>
          </p:cNvPr>
          <p:cNvSpPr>
            <a:spLocks noGrp="1"/>
          </p:cNvSpPr>
          <p:nvPr>
            <p:ph type="ftr" sz="quarter" idx="16"/>
          </p:nvPr>
        </p:nvSpPr>
        <p:spPr/>
        <p:txBody>
          <a:bodyPr/>
          <a:lstStyle/>
          <a:p>
            <a:r>
              <a:rPr lang="de-DE"/>
              <a:t>KKDöV</a:t>
            </a:r>
            <a:endParaRPr lang="de-DE" dirty="0"/>
          </a:p>
        </p:txBody>
      </p:sp>
      <p:sp>
        <p:nvSpPr>
          <p:cNvPr id="10" name="Inhaltsplatzhalter 4">
            <a:extLst>
              <a:ext uri="{FF2B5EF4-FFF2-40B4-BE49-F238E27FC236}">
                <a16:creationId xmlns:a16="http://schemas.microsoft.com/office/drawing/2014/main" id="{0D4B750B-27CB-4138-81AD-6067B07B05CA}"/>
              </a:ext>
            </a:extLst>
          </p:cNvPr>
          <p:cNvSpPr txBox="1">
            <a:spLocks/>
          </p:cNvSpPr>
          <p:nvPr/>
        </p:nvSpPr>
        <p:spPr>
          <a:xfrm>
            <a:off x="4283968" y="1006078"/>
            <a:ext cx="4464496" cy="3653904"/>
          </a:xfrm>
          <a:prstGeom prst="rect">
            <a:avLst/>
          </a:prstGeom>
        </p:spPr>
        <p:txBody>
          <a:bodyPr vert="horz" lIns="0" tIns="0" rIns="0" bIns="0" rtlCol="0">
            <a:noAutofit/>
          </a:bodyPr>
          <a:lstStyle>
            <a:lvl1pPr marL="266700" indent="-266700"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1pPr>
            <a:lvl2pPr marL="539354" indent="-272654"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2pPr>
            <a:lvl3pPr marL="806054" indent="-266700"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3pPr>
            <a:lvl4pPr marL="1079897" indent="-273844"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4pPr>
            <a:lvl5pPr marL="1346597" indent="-266700" algn="l" defTabSz="342900" rtl="0" eaLnBrk="1" latinLnBrk="0" hangingPunct="1">
              <a:lnSpc>
                <a:spcPct val="100000"/>
              </a:lnSpc>
              <a:spcBef>
                <a:spcPts val="375"/>
              </a:spcBef>
              <a:buFont typeface="Lucida Grande"/>
              <a:buChar char="–"/>
              <a:tabLst/>
              <a:defRPr sz="2000" b="0" i="0" kern="1200" spc="23" baseline="0">
                <a:solidFill>
                  <a:schemeClr val="bg2"/>
                </a:solidFill>
                <a:latin typeface="Arial" charset="0"/>
                <a:ea typeface="Arial" charset="0"/>
                <a:cs typeface="Arial" charset="0"/>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marL="0" indent="0">
              <a:buNone/>
            </a:pPr>
            <a:r>
              <a:rPr lang="de-CH" sz="1800" b="1" dirty="0"/>
              <a:t>Projektsteckbrief</a:t>
            </a:r>
          </a:p>
          <a:p>
            <a:r>
              <a:rPr lang="de-CH" sz="1600" dirty="0"/>
              <a:t>Leistung PVA: 335 kW</a:t>
            </a:r>
          </a:p>
          <a:p>
            <a:r>
              <a:rPr lang="de-DE" sz="1600" dirty="0"/>
              <a:t>Energieertrag: 220‘000 kWh/Jahr</a:t>
            </a:r>
          </a:p>
          <a:p>
            <a:r>
              <a:rPr lang="de-CH" sz="1600" dirty="0"/>
              <a:t>Art der PVA: Foliendach</a:t>
            </a:r>
          </a:p>
          <a:p>
            <a:r>
              <a:rPr lang="de-CH" sz="1600" dirty="0"/>
              <a:t>Finanzierung: </a:t>
            </a:r>
            <a:r>
              <a:rPr lang="de-CH" sz="1600" dirty="0" err="1"/>
              <a:t>Contracting</a:t>
            </a:r>
            <a:r>
              <a:rPr lang="de-CH" sz="1600" dirty="0"/>
              <a:t> mit </a:t>
            </a:r>
            <a:r>
              <a:rPr lang="de-DE" sz="1600" dirty="0" err="1"/>
              <a:t>Windwatt</a:t>
            </a:r>
            <a:r>
              <a:rPr lang="de-DE" sz="1600" dirty="0"/>
              <a:t> SA; der Solarstrom ist </a:t>
            </a:r>
            <a:r>
              <a:rPr lang="de-CH" sz="1600" dirty="0"/>
              <a:t>geringfügig teurer als Netzstrom</a:t>
            </a:r>
          </a:p>
          <a:p>
            <a:r>
              <a:rPr lang="de-CH" sz="1600" dirty="0"/>
              <a:t>Stromverwendung: Traktionsnetz TPG (Direkteinspeisung ins Unterwerk </a:t>
            </a:r>
            <a:r>
              <a:rPr lang="de-CH" sz="1600" dirty="0" err="1"/>
              <a:t>Plainpalais</a:t>
            </a:r>
            <a:r>
              <a:rPr lang="de-CH" sz="1600" dirty="0"/>
              <a:t>)</a:t>
            </a:r>
          </a:p>
          <a:p>
            <a:r>
              <a:rPr lang="de-CH" sz="1600" dirty="0"/>
              <a:t>Realisierung: 1998/2019</a:t>
            </a:r>
          </a:p>
          <a:p>
            <a:r>
              <a:rPr lang="de-CH" sz="1600" dirty="0"/>
              <a:t>Besonderes: DC-Einspeisung für Tram und Trolleybus</a:t>
            </a:r>
          </a:p>
          <a:p>
            <a:endParaRPr lang="de-CH" sz="1600" dirty="0"/>
          </a:p>
        </p:txBody>
      </p:sp>
      <p:sp>
        <p:nvSpPr>
          <p:cNvPr id="6" name="Foliennummernplatzhalter 5">
            <a:extLst>
              <a:ext uri="{FF2B5EF4-FFF2-40B4-BE49-F238E27FC236}">
                <a16:creationId xmlns:a16="http://schemas.microsoft.com/office/drawing/2014/main" id="{358D48D5-1F56-4864-846B-D45BAE0E3BCE}"/>
              </a:ext>
            </a:extLst>
          </p:cNvPr>
          <p:cNvSpPr>
            <a:spLocks noGrp="1"/>
          </p:cNvSpPr>
          <p:nvPr>
            <p:ph type="sldNum" sz="quarter" idx="17"/>
          </p:nvPr>
        </p:nvSpPr>
        <p:spPr/>
        <p:txBody>
          <a:bodyPr/>
          <a:lstStyle/>
          <a:p>
            <a:fld id="{124505C1-A467-0E49-BFF3-ADB7EF6A5E6D}" type="slidenum">
              <a:rPr lang="de-DE" smtClean="0"/>
              <a:pPr/>
              <a:t>28</a:t>
            </a:fld>
            <a:endParaRPr lang="de-DE" dirty="0"/>
          </a:p>
        </p:txBody>
      </p:sp>
    </p:spTree>
    <p:extLst>
      <p:ext uri="{BB962C8B-B14F-4D97-AF65-F5344CB8AC3E}">
        <p14:creationId xmlns:p14="http://schemas.microsoft.com/office/powerpoint/2010/main" val="42149684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F0D5133-2B55-4E3B-88DD-10D3B1E728A9}"/>
              </a:ext>
            </a:extLst>
          </p:cNvPr>
          <p:cNvSpPr>
            <a:spLocks noGrp="1"/>
          </p:cNvSpPr>
          <p:nvPr>
            <p:ph type="title"/>
          </p:nvPr>
        </p:nvSpPr>
        <p:spPr/>
        <p:txBody>
          <a:bodyPr/>
          <a:lstStyle/>
          <a:p>
            <a:r>
              <a:rPr lang="de-DE" dirty="0" err="1"/>
              <a:t>Perrondächer</a:t>
            </a:r>
            <a:r>
              <a:rPr lang="de-DE" dirty="0"/>
              <a:t> (TPF), div. Standorte Kanton Freiburg</a:t>
            </a:r>
            <a:endParaRPr lang="de-CH" dirty="0"/>
          </a:p>
        </p:txBody>
      </p:sp>
      <p:pic>
        <p:nvPicPr>
          <p:cNvPr id="8" name="Bildplatzhalter 7">
            <a:extLst>
              <a:ext uri="{FF2B5EF4-FFF2-40B4-BE49-F238E27FC236}">
                <a16:creationId xmlns:a16="http://schemas.microsoft.com/office/drawing/2014/main" id="{61ED765E-206B-4226-A3F9-1EC06210ADCF}"/>
              </a:ext>
            </a:extLst>
          </p:cNvPr>
          <p:cNvPicPr>
            <a:picLocks noGrp="1" noChangeAspect="1"/>
          </p:cNvPicPr>
          <p:nvPr>
            <p:ph type="pic" sz="quarter" idx="13"/>
          </p:nvPr>
        </p:nvPicPr>
        <p:blipFill>
          <a:blip r:embed="rId2"/>
          <a:srcRect l="3700" r="3700"/>
          <a:stretch>
            <a:fillRect/>
          </a:stretch>
        </p:blipFill>
        <p:spPr>
          <a:xfrm>
            <a:off x="597536" y="1032830"/>
            <a:ext cx="3320021" cy="3077840"/>
          </a:xfrm>
          <a:prstGeom prst="rect">
            <a:avLst/>
          </a:prstGeom>
        </p:spPr>
      </p:pic>
      <p:sp>
        <p:nvSpPr>
          <p:cNvPr id="4" name="Datumsplatzhalter 3">
            <a:extLst>
              <a:ext uri="{FF2B5EF4-FFF2-40B4-BE49-F238E27FC236}">
                <a16:creationId xmlns:a16="http://schemas.microsoft.com/office/drawing/2014/main" id="{5840DC90-D7A6-4C2C-88B5-A7F61838E1FE}"/>
              </a:ext>
            </a:extLst>
          </p:cNvPr>
          <p:cNvSpPr>
            <a:spLocks noGrp="1"/>
          </p:cNvSpPr>
          <p:nvPr>
            <p:ph type="dt" sz="half" idx="15"/>
          </p:nvPr>
        </p:nvSpPr>
        <p:spPr/>
        <p:txBody>
          <a:bodyPr/>
          <a:lstStyle/>
          <a:p>
            <a:pPr algn="r"/>
            <a:r>
              <a:rPr lang="de-DE"/>
              <a:t>28.05.2021</a:t>
            </a:r>
            <a:endParaRPr lang="de-DE" dirty="0"/>
          </a:p>
        </p:txBody>
      </p:sp>
      <p:sp>
        <p:nvSpPr>
          <p:cNvPr id="5" name="Fußzeilenplatzhalter 4">
            <a:extLst>
              <a:ext uri="{FF2B5EF4-FFF2-40B4-BE49-F238E27FC236}">
                <a16:creationId xmlns:a16="http://schemas.microsoft.com/office/drawing/2014/main" id="{0BCD30FD-DFA4-4E72-B7C5-49245256FF89}"/>
              </a:ext>
            </a:extLst>
          </p:cNvPr>
          <p:cNvSpPr>
            <a:spLocks noGrp="1"/>
          </p:cNvSpPr>
          <p:nvPr>
            <p:ph type="ftr" sz="quarter" idx="16"/>
          </p:nvPr>
        </p:nvSpPr>
        <p:spPr/>
        <p:txBody>
          <a:bodyPr/>
          <a:lstStyle/>
          <a:p>
            <a:r>
              <a:rPr lang="de-DE"/>
              <a:t>KKDöV</a:t>
            </a:r>
            <a:endParaRPr lang="de-DE" dirty="0"/>
          </a:p>
        </p:txBody>
      </p:sp>
      <p:sp>
        <p:nvSpPr>
          <p:cNvPr id="10" name="Inhaltsplatzhalter 4">
            <a:extLst>
              <a:ext uri="{FF2B5EF4-FFF2-40B4-BE49-F238E27FC236}">
                <a16:creationId xmlns:a16="http://schemas.microsoft.com/office/drawing/2014/main" id="{4B0DFA2E-D317-4AE9-9360-D037D8DB122F}"/>
              </a:ext>
            </a:extLst>
          </p:cNvPr>
          <p:cNvSpPr txBox="1">
            <a:spLocks/>
          </p:cNvSpPr>
          <p:nvPr/>
        </p:nvSpPr>
        <p:spPr>
          <a:xfrm>
            <a:off x="4283968" y="1006078"/>
            <a:ext cx="4464496" cy="3653904"/>
          </a:xfrm>
          <a:prstGeom prst="rect">
            <a:avLst/>
          </a:prstGeom>
        </p:spPr>
        <p:txBody>
          <a:bodyPr vert="horz" lIns="0" tIns="0" rIns="0" bIns="0" rtlCol="0">
            <a:noAutofit/>
          </a:bodyPr>
          <a:lstStyle>
            <a:lvl1pPr marL="266700" indent="-266700"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1pPr>
            <a:lvl2pPr marL="539354" indent="-272654"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2pPr>
            <a:lvl3pPr marL="806054" indent="-266700"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3pPr>
            <a:lvl4pPr marL="1079897" indent="-273844"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4pPr>
            <a:lvl5pPr marL="1346597" indent="-266700" algn="l" defTabSz="342900" rtl="0" eaLnBrk="1" latinLnBrk="0" hangingPunct="1">
              <a:lnSpc>
                <a:spcPct val="100000"/>
              </a:lnSpc>
              <a:spcBef>
                <a:spcPts val="375"/>
              </a:spcBef>
              <a:buFont typeface="Lucida Grande"/>
              <a:buChar char="–"/>
              <a:tabLst/>
              <a:defRPr sz="2000" b="0" i="0" kern="1200" spc="23" baseline="0">
                <a:solidFill>
                  <a:schemeClr val="bg2"/>
                </a:solidFill>
                <a:latin typeface="Arial" charset="0"/>
                <a:ea typeface="Arial" charset="0"/>
                <a:cs typeface="Arial" charset="0"/>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marL="0" indent="0">
              <a:buNone/>
            </a:pPr>
            <a:r>
              <a:rPr lang="de-CH" sz="1800" b="1" dirty="0"/>
              <a:t>Projektsteckbrief</a:t>
            </a:r>
          </a:p>
          <a:p>
            <a:pPr marL="0" indent="0">
              <a:buNone/>
            </a:pPr>
            <a:r>
              <a:rPr lang="de-CH" sz="1800" b="1" dirty="0"/>
              <a:t>(Beispiel Bahnhof </a:t>
            </a:r>
            <a:r>
              <a:rPr lang="de-CH" sz="1800" b="1" dirty="0" err="1"/>
              <a:t>Belfaux</a:t>
            </a:r>
            <a:r>
              <a:rPr lang="de-CH" sz="1800" b="1" dirty="0"/>
              <a:t>)</a:t>
            </a:r>
          </a:p>
          <a:p>
            <a:r>
              <a:rPr lang="de-CH" sz="1600" dirty="0"/>
              <a:t>Leistung PVA: 35 kW</a:t>
            </a:r>
          </a:p>
          <a:p>
            <a:r>
              <a:rPr lang="de-DE" sz="1600" dirty="0"/>
              <a:t>Energieertrag: ca. 35‘000 kWh/Jahr</a:t>
            </a:r>
          </a:p>
          <a:p>
            <a:r>
              <a:rPr lang="de-DE" sz="1600" dirty="0"/>
              <a:t>Art der PVA: Flachdach, leicht </a:t>
            </a:r>
            <a:r>
              <a:rPr lang="de-CH" sz="1600" dirty="0"/>
              <a:t>aufgeständert</a:t>
            </a:r>
          </a:p>
          <a:p>
            <a:r>
              <a:rPr lang="de-CH" sz="1600" dirty="0"/>
              <a:t>Finanzierung: durch externen Investor im </a:t>
            </a:r>
            <a:r>
              <a:rPr lang="de-CH" sz="1600" dirty="0" err="1"/>
              <a:t>Contracting</a:t>
            </a:r>
            <a:endParaRPr lang="de-CH" sz="1600" dirty="0"/>
          </a:p>
          <a:p>
            <a:r>
              <a:rPr lang="de-CH" sz="1600" dirty="0"/>
              <a:t>Stromverwendung: Eigenverbrauch </a:t>
            </a:r>
            <a:r>
              <a:rPr lang="de-DE" sz="1600" dirty="0"/>
              <a:t>TPF; Einspeisung Überschüsse ins lokale </a:t>
            </a:r>
            <a:r>
              <a:rPr lang="de-CH" sz="1600" dirty="0"/>
              <a:t>Stromnetz</a:t>
            </a:r>
          </a:p>
          <a:p>
            <a:r>
              <a:rPr lang="de-CH" sz="1600" dirty="0"/>
              <a:t>Realisierung: 2018</a:t>
            </a:r>
          </a:p>
          <a:p>
            <a:endParaRPr lang="de-CH" sz="1600" dirty="0"/>
          </a:p>
        </p:txBody>
      </p:sp>
      <p:sp>
        <p:nvSpPr>
          <p:cNvPr id="6" name="Foliennummernplatzhalter 5">
            <a:extLst>
              <a:ext uri="{FF2B5EF4-FFF2-40B4-BE49-F238E27FC236}">
                <a16:creationId xmlns:a16="http://schemas.microsoft.com/office/drawing/2014/main" id="{988985F5-E343-4958-9AA5-4D98EB549337}"/>
              </a:ext>
            </a:extLst>
          </p:cNvPr>
          <p:cNvSpPr>
            <a:spLocks noGrp="1"/>
          </p:cNvSpPr>
          <p:nvPr>
            <p:ph type="sldNum" sz="quarter" idx="17"/>
          </p:nvPr>
        </p:nvSpPr>
        <p:spPr/>
        <p:txBody>
          <a:bodyPr/>
          <a:lstStyle/>
          <a:p>
            <a:fld id="{124505C1-A467-0E49-BFF3-ADB7EF6A5E6D}" type="slidenum">
              <a:rPr lang="de-DE" smtClean="0"/>
              <a:pPr/>
              <a:t>29</a:t>
            </a:fld>
            <a:endParaRPr lang="de-DE" dirty="0"/>
          </a:p>
        </p:txBody>
      </p:sp>
    </p:spTree>
    <p:extLst>
      <p:ext uri="{BB962C8B-B14F-4D97-AF65-F5344CB8AC3E}">
        <p14:creationId xmlns:p14="http://schemas.microsoft.com/office/powerpoint/2010/main" val="31292306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Grafik 19">
            <a:extLst>
              <a:ext uri="{FF2B5EF4-FFF2-40B4-BE49-F238E27FC236}">
                <a16:creationId xmlns:a16="http://schemas.microsoft.com/office/drawing/2014/main" id="{A6D1FFED-2D3F-4355-979B-9AEEA68E6552}"/>
              </a:ext>
            </a:extLst>
          </p:cNvPr>
          <p:cNvPicPr>
            <a:picLocks noChangeAspect="1"/>
          </p:cNvPicPr>
          <p:nvPr/>
        </p:nvPicPr>
        <p:blipFill>
          <a:blip r:embed="rId3"/>
          <a:stretch>
            <a:fillRect/>
          </a:stretch>
        </p:blipFill>
        <p:spPr>
          <a:xfrm>
            <a:off x="5076056" y="531323"/>
            <a:ext cx="3528392" cy="4265667"/>
          </a:xfrm>
          <a:prstGeom prst="rect">
            <a:avLst/>
          </a:prstGeom>
        </p:spPr>
      </p:pic>
      <p:sp>
        <p:nvSpPr>
          <p:cNvPr id="8" name="Rectangle 7">
            <a:extLst>
              <a:ext uri="{FF2B5EF4-FFF2-40B4-BE49-F238E27FC236}">
                <a16:creationId xmlns:a16="http://schemas.microsoft.com/office/drawing/2014/main" id="{4479156F-01B1-4243-B2DD-079ACBA3FA85}"/>
              </a:ext>
            </a:extLst>
          </p:cNvPr>
          <p:cNvSpPr/>
          <p:nvPr/>
        </p:nvSpPr>
        <p:spPr>
          <a:xfrm>
            <a:off x="539552" y="1203598"/>
            <a:ext cx="3862160" cy="3600986"/>
          </a:xfrm>
          <a:prstGeom prst="rect">
            <a:avLst/>
          </a:prstGeom>
          <a:ln>
            <a:noFill/>
          </a:ln>
        </p:spPr>
        <p:txBody>
          <a:bodyPr wrap="square">
            <a:spAutoFit/>
          </a:bodyPr>
          <a:lstStyle/>
          <a:p>
            <a:pPr>
              <a:spcBef>
                <a:spcPts val="1200"/>
              </a:spcBef>
            </a:pPr>
            <a:r>
              <a:rPr lang="fr-CH" b="1" dirty="0" err="1">
                <a:solidFill>
                  <a:schemeClr val="bg2"/>
                </a:solidFill>
                <a:latin typeface="Arial" panose="020B0604020202020204" pitchFamily="34" charset="0"/>
                <a:cs typeface="Arial" panose="020B0604020202020204" pitchFamily="34" charset="0"/>
              </a:rPr>
              <a:t>Erfahrung</a:t>
            </a:r>
            <a:r>
              <a:rPr lang="fr-CH" dirty="0">
                <a:solidFill>
                  <a:schemeClr val="bg2"/>
                </a:solidFill>
                <a:latin typeface="Arial" panose="020B0604020202020204" pitchFamily="34" charset="0"/>
                <a:cs typeface="Arial" panose="020B0604020202020204" pitchFamily="34" charset="0"/>
              </a:rPr>
              <a:t>: </a:t>
            </a:r>
            <a:r>
              <a:rPr lang="fr-CH" dirty="0" err="1">
                <a:solidFill>
                  <a:schemeClr val="bg2"/>
                </a:solidFill>
                <a:latin typeface="Arial" panose="020B0604020202020204" pitchFamily="34" charset="0"/>
                <a:cs typeface="Arial" panose="020B0604020202020204" pitchFamily="34" charset="0"/>
              </a:rPr>
              <a:t>aktiv</a:t>
            </a:r>
            <a:r>
              <a:rPr lang="fr-CH" dirty="0">
                <a:solidFill>
                  <a:schemeClr val="bg2"/>
                </a:solidFill>
                <a:latin typeface="Arial" panose="020B0604020202020204" pitchFamily="34" charset="0"/>
                <a:cs typeface="Arial" panose="020B0604020202020204" pitchFamily="34" charset="0"/>
              </a:rPr>
              <a:t> </a:t>
            </a:r>
            <a:r>
              <a:rPr lang="fr-CH" dirty="0" err="1">
                <a:solidFill>
                  <a:schemeClr val="bg2"/>
                </a:solidFill>
                <a:latin typeface="Arial" panose="020B0604020202020204" pitchFamily="34" charset="0"/>
                <a:cs typeface="Arial" panose="020B0604020202020204" pitchFamily="34" charset="0"/>
              </a:rPr>
              <a:t>seit</a:t>
            </a:r>
            <a:r>
              <a:rPr lang="fr-CH" dirty="0">
                <a:solidFill>
                  <a:schemeClr val="bg2"/>
                </a:solidFill>
                <a:latin typeface="Arial" panose="020B0604020202020204" pitchFamily="34" charset="0"/>
                <a:cs typeface="Arial" panose="020B0604020202020204" pitchFamily="34" charset="0"/>
              </a:rPr>
              <a:t> 1978</a:t>
            </a:r>
          </a:p>
          <a:p>
            <a:pPr>
              <a:spcBef>
                <a:spcPts val="1200"/>
              </a:spcBef>
            </a:pPr>
            <a:r>
              <a:rPr lang="fr-CH" b="1" dirty="0" err="1">
                <a:solidFill>
                  <a:schemeClr val="bg2"/>
                </a:solidFill>
                <a:latin typeface="Arial" panose="020B0604020202020204" pitchFamily="34" charset="0"/>
                <a:cs typeface="Arial" panose="020B0604020202020204" pitchFamily="34" charset="0"/>
              </a:rPr>
              <a:t>Mitglieder</a:t>
            </a:r>
            <a:r>
              <a:rPr lang="fr-CH" dirty="0">
                <a:solidFill>
                  <a:schemeClr val="bg2"/>
                </a:solidFill>
                <a:latin typeface="Arial" panose="020B0604020202020204" pitchFamily="34" charset="0"/>
                <a:cs typeface="Arial" panose="020B0604020202020204" pitchFamily="34" charset="0"/>
              </a:rPr>
              <a:t>: ca. 800 </a:t>
            </a:r>
            <a:r>
              <a:rPr lang="fr-CH" dirty="0" err="1">
                <a:solidFill>
                  <a:schemeClr val="bg2"/>
                </a:solidFill>
                <a:latin typeface="Arial" panose="020B0604020202020204" pitchFamily="34" charset="0"/>
                <a:cs typeface="Arial" panose="020B0604020202020204" pitchFamily="34" charset="0"/>
              </a:rPr>
              <a:t>Firmen</a:t>
            </a:r>
            <a:r>
              <a:rPr lang="fr-CH" dirty="0">
                <a:solidFill>
                  <a:schemeClr val="bg2"/>
                </a:solidFill>
                <a:latin typeface="Arial" panose="020B0604020202020204" pitchFamily="34" charset="0"/>
                <a:cs typeface="Arial" panose="020B0604020202020204" pitchFamily="34" charset="0"/>
              </a:rPr>
              <a:t>:</a:t>
            </a:r>
          </a:p>
          <a:p>
            <a:pPr marL="285750" indent="-285750">
              <a:buFontTx/>
              <a:buChar char="-"/>
            </a:pPr>
            <a:r>
              <a:rPr lang="fr-CH" dirty="0" err="1">
                <a:solidFill>
                  <a:schemeClr val="bg2"/>
                </a:solidFill>
                <a:latin typeface="Arial" panose="020B0604020202020204" pitchFamily="34" charset="0"/>
                <a:cs typeface="Arial" panose="020B0604020202020204" pitchFamily="34" charset="0"/>
              </a:rPr>
              <a:t>Hersteller</a:t>
            </a:r>
            <a:endParaRPr lang="fr-CH" dirty="0">
              <a:solidFill>
                <a:schemeClr val="bg2"/>
              </a:solidFill>
              <a:latin typeface="Arial" panose="020B0604020202020204" pitchFamily="34" charset="0"/>
              <a:cs typeface="Arial" panose="020B0604020202020204" pitchFamily="34" charset="0"/>
            </a:endParaRPr>
          </a:p>
          <a:p>
            <a:pPr marL="285750" indent="-285750">
              <a:buFontTx/>
              <a:buChar char="-"/>
            </a:pPr>
            <a:r>
              <a:rPr lang="fr-CH" dirty="0" err="1">
                <a:solidFill>
                  <a:schemeClr val="bg2"/>
                </a:solidFill>
                <a:latin typeface="Arial" panose="020B0604020202020204" pitchFamily="34" charset="0"/>
                <a:cs typeface="Arial" panose="020B0604020202020204" pitchFamily="34" charset="0"/>
              </a:rPr>
              <a:t>Händler</a:t>
            </a:r>
            <a:endParaRPr lang="fr-CH" dirty="0">
              <a:solidFill>
                <a:schemeClr val="bg2"/>
              </a:solidFill>
              <a:latin typeface="Arial" panose="020B0604020202020204" pitchFamily="34" charset="0"/>
              <a:cs typeface="Arial" panose="020B0604020202020204" pitchFamily="34" charset="0"/>
            </a:endParaRPr>
          </a:p>
          <a:p>
            <a:pPr marL="285750" indent="-285750">
              <a:buFontTx/>
              <a:buChar char="-"/>
            </a:pPr>
            <a:r>
              <a:rPr lang="fr-CH" dirty="0" err="1">
                <a:solidFill>
                  <a:schemeClr val="bg2"/>
                </a:solidFill>
                <a:latin typeface="Arial" panose="020B0604020202020204" pitchFamily="34" charset="0"/>
                <a:cs typeface="Arial" panose="020B0604020202020204" pitchFamily="34" charset="0"/>
              </a:rPr>
              <a:t>Installateure</a:t>
            </a:r>
            <a:endParaRPr lang="fr-CH" dirty="0">
              <a:solidFill>
                <a:schemeClr val="bg2"/>
              </a:solidFill>
              <a:latin typeface="Arial" panose="020B0604020202020204" pitchFamily="34" charset="0"/>
              <a:cs typeface="Arial" panose="020B0604020202020204" pitchFamily="34" charset="0"/>
            </a:endParaRPr>
          </a:p>
          <a:p>
            <a:pPr marL="285750" indent="-285750">
              <a:buFontTx/>
              <a:buChar char="-"/>
            </a:pPr>
            <a:r>
              <a:rPr lang="fr-CH" dirty="0">
                <a:solidFill>
                  <a:schemeClr val="bg2"/>
                </a:solidFill>
                <a:latin typeface="Arial" panose="020B0604020202020204" pitchFamily="34" charset="0"/>
                <a:cs typeface="Arial" panose="020B0604020202020204" pitchFamily="34" charset="0"/>
              </a:rPr>
              <a:t>Planer</a:t>
            </a:r>
          </a:p>
          <a:p>
            <a:pPr marL="285750" indent="-285750">
              <a:buFontTx/>
              <a:buChar char="-"/>
            </a:pPr>
            <a:r>
              <a:rPr lang="fr-CH" dirty="0" err="1">
                <a:solidFill>
                  <a:schemeClr val="bg2"/>
                </a:solidFill>
                <a:latin typeface="Arial" panose="020B0604020202020204" pitchFamily="34" charset="0"/>
                <a:cs typeface="Arial" panose="020B0604020202020204" pitchFamily="34" charset="0"/>
              </a:rPr>
              <a:t>Energieversorger</a:t>
            </a:r>
            <a:endParaRPr lang="fr-CH" dirty="0">
              <a:solidFill>
                <a:schemeClr val="bg2"/>
              </a:solidFill>
              <a:latin typeface="Arial" panose="020B0604020202020204" pitchFamily="34" charset="0"/>
              <a:cs typeface="Arial" panose="020B0604020202020204" pitchFamily="34" charset="0"/>
            </a:endParaRPr>
          </a:p>
          <a:p>
            <a:pPr>
              <a:spcBef>
                <a:spcPts val="1200"/>
              </a:spcBef>
            </a:pPr>
            <a:r>
              <a:rPr lang="fr-CH" b="1" dirty="0" err="1">
                <a:solidFill>
                  <a:schemeClr val="bg2"/>
                </a:solidFill>
                <a:latin typeface="Arial" panose="020B0604020202020204" pitchFamily="34" charset="0"/>
                <a:cs typeface="Arial" panose="020B0604020202020204" pitchFamily="34" charset="0"/>
              </a:rPr>
              <a:t>Sitz</a:t>
            </a:r>
            <a:r>
              <a:rPr lang="fr-CH" dirty="0">
                <a:solidFill>
                  <a:schemeClr val="bg2"/>
                </a:solidFill>
                <a:latin typeface="Arial" panose="020B0604020202020204" pitchFamily="34" charset="0"/>
                <a:cs typeface="Arial" panose="020B0604020202020204" pitchFamily="34" charset="0"/>
              </a:rPr>
              <a:t>: Zürich, </a:t>
            </a:r>
            <a:r>
              <a:rPr lang="fr-CH" dirty="0" err="1">
                <a:solidFill>
                  <a:schemeClr val="bg2"/>
                </a:solidFill>
                <a:latin typeface="Arial" panose="020B0604020202020204" pitchFamily="34" charset="0"/>
                <a:cs typeface="Arial" panose="020B0604020202020204" pitchFamily="34" charset="0"/>
              </a:rPr>
              <a:t>Filialen</a:t>
            </a:r>
            <a:r>
              <a:rPr lang="fr-CH" dirty="0">
                <a:solidFill>
                  <a:schemeClr val="bg2"/>
                </a:solidFill>
                <a:latin typeface="Arial" panose="020B0604020202020204" pitchFamily="34" charset="0"/>
                <a:cs typeface="Arial" panose="020B0604020202020204" pitchFamily="34" charset="0"/>
              </a:rPr>
              <a:t> in Yverdon-les-Bains und </a:t>
            </a:r>
            <a:r>
              <a:rPr lang="fr-CH" dirty="0" err="1">
                <a:solidFill>
                  <a:schemeClr val="bg2"/>
                </a:solidFill>
                <a:latin typeface="Arial" panose="020B0604020202020204" pitchFamily="34" charset="0"/>
                <a:cs typeface="Arial" panose="020B0604020202020204" pitchFamily="34" charset="0"/>
              </a:rPr>
              <a:t>Avegno</a:t>
            </a:r>
            <a:endParaRPr lang="fr-CH" dirty="0">
              <a:solidFill>
                <a:schemeClr val="bg2"/>
              </a:solidFill>
              <a:latin typeface="Arial" panose="020B0604020202020204" pitchFamily="34" charset="0"/>
              <a:cs typeface="Arial" panose="020B0604020202020204" pitchFamily="34" charset="0"/>
            </a:endParaRPr>
          </a:p>
          <a:p>
            <a:pPr>
              <a:spcBef>
                <a:spcPts val="1200"/>
              </a:spcBef>
            </a:pPr>
            <a:r>
              <a:rPr lang="fr-CH" b="1" dirty="0" err="1">
                <a:solidFill>
                  <a:schemeClr val="bg2"/>
                </a:solidFill>
                <a:latin typeface="Arial" panose="020B0604020202020204" pitchFamily="34" charset="0"/>
                <a:cs typeface="Arial" panose="020B0604020202020204" pitchFamily="34" charset="0"/>
              </a:rPr>
              <a:t>Finanzierung</a:t>
            </a:r>
            <a:r>
              <a:rPr lang="fr-CH" b="1" dirty="0">
                <a:solidFill>
                  <a:schemeClr val="bg2"/>
                </a:solidFill>
                <a:latin typeface="Arial" panose="020B0604020202020204" pitchFamily="34" charset="0"/>
                <a:cs typeface="Arial" panose="020B0604020202020204" pitchFamily="34" charset="0"/>
              </a:rPr>
              <a:t>: </a:t>
            </a:r>
            <a:r>
              <a:rPr lang="fr-CH" dirty="0" err="1">
                <a:solidFill>
                  <a:schemeClr val="bg2"/>
                </a:solidFill>
                <a:latin typeface="Arial" panose="020B0604020202020204" pitchFamily="34" charset="0"/>
                <a:cs typeface="Arial" panose="020B0604020202020204" pitchFamily="34" charset="0"/>
              </a:rPr>
              <a:t>Mitgliederbeiträge</a:t>
            </a:r>
            <a:r>
              <a:rPr lang="fr-CH" dirty="0">
                <a:solidFill>
                  <a:schemeClr val="bg2"/>
                </a:solidFill>
                <a:latin typeface="Arial" panose="020B0604020202020204" pitchFamily="34" charset="0"/>
                <a:cs typeface="Arial" panose="020B0604020202020204" pitchFamily="34" charset="0"/>
              </a:rPr>
              <a:t>, </a:t>
            </a:r>
            <a:r>
              <a:rPr lang="fr-CH" dirty="0" err="1">
                <a:solidFill>
                  <a:schemeClr val="bg2"/>
                </a:solidFill>
                <a:latin typeface="Arial" panose="020B0604020202020204" pitchFamily="34" charset="0"/>
                <a:cs typeface="Arial" panose="020B0604020202020204" pitchFamily="34" charset="0"/>
              </a:rPr>
              <a:t>EnergieSchweiz</a:t>
            </a:r>
            <a:r>
              <a:rPr lang="fr-CH" dirty="0">
                <a:solidFill>
                  <a:schemeClr val="bg2"/>
                </a:solidFill>
                <a:latin typeface="Arial" panose="020B0604020202020204" pitchFamily="34" charset="0"/>
                <a:cs typeface="Arial" panose="020B0604020202020204" pitchFamily="34" charset="0"/>
              </a:rPr>
              <a:t>, </a:t>
            </a:r>
            <a:r>
              <a:rPr lang="fr-CH" dirty="0" err="1">
                <a:solidFill>
                  <a:schemeClr val="bg2"/>
                </a:solidFill>
                <a:latin typeface="Arial" panose="020B0604020202020204" pitchFamily="34" charset="0"/>
                <a:cs typeface="Arial" panose="020B0604020202020204" pitchFamily="34" charset="0"/>
              </a:rPr>
              <a:t>Projekte</a:t>
            </a:r>
            <a:endParaRPr lang="fr-CH" dirty="0">
              <a:solidFill>
                <a:schemeClr val="bg2"/>
              </a:solidFill>
              <a:latin typeface="Arial" panose="020B0604020202020204" pitchFamily="34" charset="0"/>
              <a:cs typeface="Arial" panose="020B0604020202020204" pitchFamily="34" charset="0"/>
            </a:endParaRPr>
          </a:p>
        </p:txBody>
      </p:sp>
      <p:sp>
        <p:nvSpPr>
          <p:cNvPr id="21" name="Titel 1">
            <a:extLst>
              <a:ext uri="{FF2B5EF4-FFF2-40B4-BE49-F238E27FC236}">
                <a16:creationId xmlns:a16="http://schemas.microsoft.com/office/drawing/2014/main" id="{28975F53-A1D6-47CD-8E36-FE2C9BAEEE31}"/>
              </a:ext>
            </a:extLst>
          </p:cNvPr>
          <p:cNvSpPr txBox="1">
            <a:spLocks/>
          </p:cNvSpPr>
          <p:nvPr/>
        </p:nvSpPr>
        <p:spPr bwMode="auto">
          <a:xfrm>
            <a:off x="611188" y="250032"/>
            <a:ext cx="8183011" cy="647700"/>
          </a:xfrm>
          <a:prstGeom prst="rect">
            <a:avLst/>
          </a:prstGeom>
          <a:noFill/>
          <a:ln w="9525">
            <a:noFill/>
            <a:round/>
            <a:headEnd/>
            <a:tailEnd/>
          </a:ln>
        </p:spPr>
        <p:txBody>
          <a:bodyPr vert="horz" wrap="square" lIns="0" tIns="0" rIns="0" bIns="0" numCol="1" rtlCol="0" anchor="ctr" anchorCtr="0" compatLnSpc="1">
            <a:prstTxWarp prst="textNoShape">
              <a:avLst/>
            </a:prstTxWarp>
            <a:noAutofit/>
          </a:bodyPr>
          <a:lstStyle>
            <a:lvl1pPr algn="l" defTabSz="342900" rtl="0" eaLnBrk="1" latinLnBrk="0" hangingPunct="1">
              <a:lnSpc>
                <a:spcPct val="100000"/>
              </a:lnSpc>
              <a:spcBef>
                <a:spcPct val="0"/>
              </a:spcBef>
              <a:buNone/>
              <a:defRPr sz="2400" b="0" i="0" kern="1200" spc="30" baseline="0">
                <a:solidFill>
                  <a:schemeClr val="tx2"/>
                </a:solidFill>
                <a:latin typeface="Arial" charset="0"/>
                <a:ea typeface="Arial" charset="0"/>
                <a:cs typeface="Arial" charset="0"/>
              </a:defRPr>
            </a:lvl1pPr>
          </a:lstStyle>
          <a:p>
            <a:r>
              <a:rPr lang="de-CH" dirty="0"/>
              <a:t>Swissolar, Schweizerischer Fachverband für Sonnenenergie</a:t>
            </a:r>
          </a:p>
        </p:txBody>
      </p:sp>
      <p:sp>
        <p:nvSpPr>
          <p:cNvPr id="2" name="Fußzeilenplatzhalter 1">
            <a:extLst>
              <a:ext uri="{FF2B5EF4-FFF2-40B4-BE49-F238E27FC236}">
                <a16:creationId xmlns:a16="http://schemas.microsoft.com/office/drawing/2014/main" id="{65AA00BB-578D-4A9F-88E4-4AE0ACF95661}"/>
              </a:ext>
            </a:extLst>
          </p:cNvPr>
          <p:cNvSpPr>
            <a:spLocks noGrp="1"/>
          </p:cNvSpPr>
          <p:nvPr>
            <p:ph type="ftr" sz="quarter" idx="18"/>
          </p:nvPr>
        </p:nvSpPr>
        <p:spPr/>
        <p:txBody>
          <a:bodyPr/>
          <a:lstStyle/>
          <a:p>
            <a:r>
              <a:rPr lang="de-DE"/>
              <a:t>KKDöV</a:t>
            </a:r>
            <a:endParaRPr lang="de-DE" dirty="0"/>
          </a:p>
        </p:txBody>
      </p:sp>
    </p:spTree>
    <p:extLst>
      <p:ext uri="{BB962C8B-B14F-4D97-AF65-F5344CB8AC3E}">
        <p14:creationId xmlns:p14="http://schemas.microsoft.com/office/powerpoint/2010/main" val="4288871802"/>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F0FEB71-926C-43FA-AB24-5FB561DCE10A}"/>
              </a:ext>
            </a:extLst>
          </p:cNvPr>
          <p:cNvSpPr>
            <a:spLocks noGrp="1"/>
          </p:cNvSpPr>
          <p:nvPr>
            <p:ph type="title"/>
          </p:nvPr>
        </p:nvSpPr>
        <p:spPr/>
        <p:txBody>
          <a:bodyPr/>
          <a:lstStyle/>
          <a:p>
            <a:r>
              <a:rPr lang="de-CH" dirty="0"/>
              <a:t>Faltdach Parkplatzüberdachung (Luftseilbahn zum Kronberg), Jakobsbad</a:t>
            </a:r>
          </a:p>
        </p:txBody>
      </p:sp>
      <p:pic>
        <p:nvPicPr>
          <p:cNvPr id="8" name="Bildplatzhalter 7">
            <a:extLst>
              <a:ext uri="{FF2B5EF4-FFF2-40B4-BE49-F238E27FC236}">
                <a16:creationId xmlns:a16="http://schemas.microsoft.com/office/drawing/2014/main" id="{F79C5A8D-C587-4208-8E47-C86077EBDDFC}"/>
              </a:ext>
            </a:extLst>
          </p:cNvPr>
          <p:cNvPicPr>
            <a:picLocks noGrp="1" noChangeAspect="1"/>
          </p:cNvPicPr>
          <p:nvPr>
            <p:ph type="pic" sz="quarter" idx="13"/>
          </p:nvPr>
        </p:nvPicPr>
        <p:blipFill>
          <a:blip r:embed="rId2"/>
          <a:srcRect l="8373" r="8373"/>
          <a:stretch>
            <a:fillRect/>
          </a:stretch>
        </p:blipFill>
        <p:spPr>
          <a:xfrm>
            <a:off x="613507" y="1019036"/>
            <a:ext cx="3437054" cy="3186336"/>
          </a:xfrm>
          <a:prstGeom prst="rect">
            <a:avLst/>
          </a:prstGeom>
        </p:spPr>
      </p:pic>
      <p:sp>
        <p:nvSpPr>
          <p:cNvPr id="4" name="Datumsplatzhalter 3">
            <a:extLst>
              <a:ext uri="{FF2B5EF4-FFF2-40B4-BE49-F238E27FC236}">
                <a16:creationId xmlns:a16="http://schemas.microsoft.com/office/drawing/2014/main" id="{D7C12D10-5842-4AB9-882C-61DEEA6D6C94}"/>
              </a:ext>
            </a:extLst>
          </p:cNvPr>
          <p:cNvSpPr>
            <a:spLocks noGrp="1"/>
          </p:cNvSpPr>
          <p:nvPr>
            <p:ph type="dt" sz="half" idx="15"/>
          </p:nvPr>
        </p:nvSpPr>
        <p:spPr/>
        <p:txBody>
          <a:bodyPr/>
          <a:lstStyle/>
          <a:p>
            <a:pPr algn="r"/>
            <a:r>
              <a:rPr lang="de-DE"/>
              <a:t>28.05.2021</a:t>
            </a:r>
            <a:endParaRPr lang="de-DE" dirty="0"/>
          </a:p>
        </p:txBody>
      </p:sp>
      <p:sp>
        <p:nvSpPr>
          <p:cNvPr id="5" name="Fußzeilenplatzhalter 4">
            <a:extLst>
              <a:ext uri="{FF2B5EF4-FFF2-40B4-BE49-F238E27FC236}">
                <a16:creationId xmlns:a16="http://schemas.microsoft.com/office/drawing/2014/main" id="{DF9D2729-6ECB-43A5-B929-99E4ABC86161}"/>
              </a:ext>
            </a:extLst>
          </p:cNvPr>
          <p:cNvSpPr>
            <a:spLocks noGrp="1"/>
          </p:cNvSpPr>
          <p:nvPr>
            <p:ph type="ftr" sz="quarter" idx="16"/>
          </p:nvPr>
        </p:nvSpPr>
        <p:spPr/>
        <p:txBody>
          <a:bodyPr/>
          <a:lstStyle/>
          <a:p>
            <a:r>
              <a:rPr lang="de-DE"/>
              <a:t>KKDöV</a:t>
            </a:r>
            <a:endParaRPr lang="de-DE" dirty="0"/>
          </a:p>
        </p:txBody>
      </p:sp>
      <p:sp>
        <p:nvSpPr>
          <p:cNvPr id="10" name="Inhaltsplatzhalter 4">
            <a:extLst>
              <a:ext uri="{FF2B5EF4-FFF2-40B4-BE49-F238E27FC236}">
                <a16:creationId xmlns:a16="http://schemas.microsoft.com/office/drawing/2014/main" id="{6E3A2024-B63D-4036-A9E5-F8E2442F7821}"/>
              </a:ext>
            </a:extLst>
          </p:cNvPr>
          <p:cNvSpPr txBox="1">
            <a:spLocks/>
          </p:cNvSpPr>
          <p:nvPr/>
        </p:nvSpPr>
        <p:spPr>
          <a:xfrm>
            <a:off x="4283968" y="1006078"/>
            <a:ext cx="4464496" cy="3653904"/>
          </a:xfrm>
          <a:prstGeom prst="rect">
            <a:avLst/>
          </a:prstGeom>
        </p:spPr>
        <p:txBody>
          <a:bodyPr vert="horz" lIns="0" tIns="0" rIns="0" bIns="0" rtlCol="0">
            <a:noAutofit/>
          </a:bodyPr>
          <a:lstStyle>
            <a:lvl1pPr marL="266700" indent="-266700"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1pPr>
            <a:lvl2pPr marL="539354" indent="-272654"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2pPr>
            <a:lvl3pPr marL="806054" indent="-266700"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3pPr>
            <a:lvl4pPr marL="1079897" indent="-273844"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4pPr>
            <a:lvl5pPr marL="1346597" indent="-266700" algn="l" defTabSz="342900" rtl="0" eaLnBrk="1" latinLnBrk="0" hangingPunct="1">
              <a:lnSpc>
                <a:spcPct val="100000"/>
              </a:lnSpc>
              <a:spcBef>
                <a:spcPts val="375"/>
              </a:spcBef>
              <a:buFont typeface="Lucida Grande"/>
              <a:buChar char="–"/>
              <a:tabLst/>
              <a:defRPr sz="2000" b="0" i="0" kern="1200" spc="23" baseline="0">
                <a:solidFill>
                  <a:schemeClr val="bg2"/>
                </a:solidFill>
                <a:latin typeface="Arial" charset="0"/>
                <a:ea typeface="Arial" charset="0"/>
                <a:cs typeface="Arial" charset="0"/>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marL="0" indent="0">
              <a:buNone/>
            </a:pPr>
            <a:r>
              <a:rPr lang="de-CH" sz="1800" b="1" dirty="0"/>
              <a:t>Projektsteckbrief</a:t>
            </a:r>
          </a:p>
          <a:p>
            <a:r>
              <a:rPr lang="de-CH" sz="1600" dirty="0"/>
              <a:t>Leistung PVA: 429 kW</a:t>
            </a:r>
          </a:p>
          <a:p>
            <a:r>
              <a:rPr lang="de-DE" sz="1600" dirty="0"/>
              <a:t>Energieertrag: 350‘000 kWh/Jahr</a:t>
            </a:r>
          </a:p>
          <a:p>
            <a:r>
              <a:rPr lang="de-CH" sz="1600" dirty="0"/>
              <a:t>Art der PVA: Faltdach</a:t>
            </a:r>
          </a:p>
          <a:p>
            <a:r>
              <a:rPr lang="de-CH" sz="1600" dirty="0"/>
              <a:t>Kosten: CHF 1,5 Mio.</a:t>
            </a:r>
          </a:p>
          <a:p>
            <a:r>
              <a:rPr lang="de-CH" sz="1600" dirty="0"/>
              <a:t>Finanzierung: Eigeninvestition SAK und Bürgerbeteiligung</a:t>
            </a:r>
          </a:p>
          <a:p>
            <a:r>
              <a:rPr lang="de-CH" sz="1600" dirty="0"/>
              <a:t>Stromverwendung: Eigenverbrauch, Netzeinspeisung</a:t>
            </a:r>
          </a:p>
          <a:p>
            <a:r>
              <a:rPr lang="de-CH" sz="1600" dirty="0"/>
              <a:t>Realisierung: 2020</a:t>
            </a:r>
          </a:p>
          <a:p>
            <a:r>
              <a:rPr lang="de-DE" sz="1600" dirty="0"/>
              <a:t>Besonderes: Faltbares Dach, wird bei </a:t>
            </a:r>
            <a:r>
              <a:rPr lang="de-CH" sz="1600" dirty="0"/>
              <a:t>Windgeschwindigkeiten &gt; 15 m/s </a:t>
            </a:r>
            <a:r>
              <a:rPr lang="de-DE" sz="1600" dirty="0"/>
              <a:t>sowie bei Schneefall und Eisbildung </a:t>
            </a:r>
            <a:r>
              <a:rPr lang="de-CH" sz="1600" dirty="0"/>
              <a:t>eingefahren</a:t>
            </a:r>
          </a:p>
        </p:txBody>
      </p:sp>
      <p:sp>
        <p:nvSpPr>
          <p:cNvPr id="6" name="Foliennummernplatzhalter 5">
            <a:extLst>
              <a:ext uri="{FF2B5EF4-FFF2-40B4-BE49-F238E27FC236}">
                <a16:creationId xmlns:a16="http://schemas.microsoft.com/office/drawing/2014/main" id="{E8854E0D-C95E-4D4A-B7BC-C5BAC990AC08}"/>
              </a:ext>
            </a:extLst>
          </p:cNvPr>
          <p:cNvSpPr>
            <a:spLocks noGrp="1"/>
          </p:cNvSpPr>
          <p:nvPr>
            <p:ph type="sldNum" sz="quarter" idx="17"/>
          </p:nvPr>
        </p:nvSpPr>
        <p:spPr/>
        <p:txBody>
          <a:bodyPr/>
          <a:lstStyle/>
          <a:p>
            <a:fld id="{124505C1-A467-0E49-BFF3-ADB7EF6A5E6D}" type="slidenum">
              <a:rPr lang="de-DE" smtClean="0"/>
              <a:pPr/>
              <a:t>30</a:t>
            </a:fld>
            <a:endParaRPr lang="de-DE" dirty="0"/>
          </a:p>
        </p:txBody>
      </p:sp>
    </p:spTree>
    <p:extLst>
      <p:ext uri="{BB962C8B-B14F-4D97-AF65-F5344CB8AC3E}">
        <p14:creationId xmlns:p14="http://schemas.microsoft.com/office/powerpoint/2010/main" val="119448652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Bildplatzhalter 8" descr="Ein Bild, das Person, Mann, Schlips, drinnen enthält.&#10;&#10;Automatisch generierte Beschreibung">
            <a:extLst>
              <a:ext uri="{FF2B5EF4-FFF2-40B4-BE49-F238E27FC236}">
                <a16:creationId xmlns:a16="http://schemas.microsoft.com/office/drawing/2014/main" id="{834815EE-EB9E-4011-A2E4-21E73A779B57}"/>
              </a:ext>
            </a:extLst>
          </p:cNvPr>
          <p:cNvPicPr>
            <a:picLocks noGrp="1" noChangeAspect="1"/>
          </p:cNvPicPr>
          <p:nvPr>
            <p:ph type="pic" sz="quarter" idx="13"/>
          </p:nvPr>
        </p:nvPicPr>
        <p:blipFill>
          <a:blip r:embed="rId2"/>
          <a:srcRect l="17698" r="17698"/>
          <a:stretch>
            <a:fillRect/>
          </a:stretch>
        </p:blipFill>
        <p:spPr/>
      </p:pic>
      <p:sp>
        <p:nvSpPr>
          <p:cNvPr id="4" name="Datumsplatzhalter 3">
            <a:extLst>
              <a:ext uri="{FF2B5EF4-FFF2-40B4-BE49-F238E27FC236}">
                <a16:creationId xmlns:a16="http://schemas.microsoft.com/office/drawing/2014/main" id="{F154B573-5C1F-4949-BA73-3B89E7156D44}"/>
              </a:ext>
            </a:extLst>
          </p:cNvPr>
          <p:cNvSpPr>
            <a:spLocks noGrp="1"/>
          </p:cNvSpPr>
          <p:nvPr>
            <p:ph type="dt" sz="half" idx="15"/>
          </p:nvPr>
        </p:nvSpPr>
        <p:spPr/>
        <p:txBody>
          <a:bodyPr/>
          <a:lstStyle/>
          <a:p>
            <a:pPr algn="r"/>
            <a:r>
              <a:rPr lang="de-DE"/>
              <a:t>28.05.2021</a:t>
            </a:r>
            <a:endParaRPr lang="de-DE" dirty="0"/>
          </a:p>
        </p:txBody>
      </p:sp>
      <p:sp>
        <p:nvSpPr>
          <p:cNvPr id="5" name="Fußzeilenplatzhalter 4">
            <a:extLst>
              <a:ext uri="{FF2B5EF4-FFF2-40B4-BE49-F238E27FC236}">
                <a16:creationId xmlns:a16="http://schemas.microsoft.com/office/drawing/2014/main" id="{95A902A8-0435-4B30-B3DB-FCB2EC59B04B}"/>
              </a:ext>
            </a:extLst>
          </p:cNvPr>
          <p:cNvSpPr>
            <a:spLocks noGrp="1"/>
          </p:cNvSpPr>
          <p:nvPr>
            <p:ph type="ftr" sz="quarter" idx="16"/>
          </p:nvPr>
        </p:nvSpPr>
        <p:spPr/>
        <p:txBody>
          <a:bodyPr/>
          <a:lstStyle/>
          <a:p>
            <a:r>
              <a:rPr lang="de-DE"/>
              <a:t>KKDöV</a:t>
            </a:r>
            <a:endParaRPr lang="de-DE" dirty="0"/>
          </a:p>
        </p:txBody>
      </p:sp>
      <p:sp>
        <p:nvSpPr>
          <p:cNvPr id="6" name="Foliennummernplatzhalter 5">
            <a:extLst>
              <a:ext uri="{FF2B5EF4-FFF2-40B4-BE49-F238E27FC236}">
                <a16:creationId xmlns:a16="http://schemas.microsoft.com/office/drawing/2014/main" id="{B1BA798D-8D34-4FAC-AFD4-519274159A42}"/>
              </a:ext>
            </a:extLst>
          </p:cNvPr>
          <p:cNvSpPr>
            <a:spLocks noGrp="1"/>
          </p:cNvSpPr>
          <p:nvPr>
            <p:ph type="sldNum" sz="quarter" idx="17"/>
          </p:nvPr>
        </p:nvSpPr>
        <p:spPr/>
        <p:txBody>
          <a:bodyPr/>
          <a:lstStyle/>
          <a:p>
            <a:fld id="{124505C1-A467-0E49-BFF3-ADB7EF6A5E6D}" type="slidenum">
              <a:rPr lang="de-DE" smtClean="0"/>
              <a:pPr/>
              <a:t>31</a:t>
            </a:fld>
            <a:endParaRPr lang="de-DE" dirty="0"/>
          </a:p>
        </p:txBody>
      </p:sp>
      <p:sp>
        <p:nvSpPr>
          <p:cNvPr id="7" name="Inhaltsplatzhalter 6">
            <a:extLst>
              <a:ext uri="{FF2B5EF4-FFF2-40B4-BE49-F238E27FC236}">
                <a16:creationId xmlns:a16="http://schemas.microsoft.com/office/drawing/2014/main" id="{D729BDEF-88A4-4CCE-8666-BD92E725FBA8}"/>
              </a:ext>
            </a:extLst>
          </p:cNvPr>
          <p:cNvSpPr>
            <a:spLocks noGrp="1"/>
          </p:cNvSpPr>
          <p:nvPr>
            <p:ph sz="quarter" idx="18"/>
          </p:nvPr>
        </p:nvSpPr>
        <p:spPr/>
        <p:txBody>
          <a:bodyPr/>
          <a:lstStyle/>
          <a:p>
            <a:pPr marL="0" indent="0">
              <a:buNone/>
            </a:pPr>
            <a:r>
              <a:rPr lang="de-DE" dirty="0"/>
              <a:t>«Photovoltaikanlagen auf Gebäuden, </a:t>
            </a:r>
            <a:r>
              <a:rPr lang="de-DE" dirty="0" err="1"/>
              <a:t>Perrondächern</a:t>
            </a:r>
            <a:r>
              <a:rPr lang="de-DE" dirty="0"/>
              <a:t> und Werkstätten der öffentlichen Verkehrsbetriebe haben das Potenzial deren gesamten Treib- und Brennstoffverbrauch zu ersetzen.» </a:t>
            </a:r>
          </a:p>
          <a:p>
            <a:pPr marL="0" indent="0">
              <a:buNone/>
            </a:pPr>
            <a:r>
              <a:rPr lang="de-DE" dirty="0"/>
              <a:t>Dr. Peter </a:t>
            </a:r>
            <a:r>
              <a:rPr lang="de-DE" dirty="0" err="1"/>
              <a:t>Füglistaler</a:t>
            </a:r>
            <a:r>
              <a:rPr lang="de-DE" dirty="0"/>
              <a:t>, Direktor des Bundesamtes für Verkehr</a:t>
            </a:r>
            <a:endParaRPr lang="de-CH" dirty="0"/>
          </a:p>
        </p:txBody>
      </p:sp>
    </p:spTree>
    <p:extLst>
      <p:ext uri="{BB962C8B-B14F-4D97-AF65-F5344CB8AC3E}">
        <p14:creationId xmlns:p14="http://schemas.microsoft.com/office/powerpoint/2010/main" val="12611572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F0FEB71-926C-43FA-AB24-5FB561DCE10A}"/>
              </a:ext>
            </a:extLst>
          </p:cNvPr>
          <p:cNvSpPr>
            <a:spLocks noGrp="1"/>
          </p:cNvSpPr>
          <p:nvPr>
            <p:ph type="title"/>
          </p:nvPr>
        </p:nvSpPr>
        <p:spPr>
          <a:xfrm>
            <a:off x="616151" y="250033"/>
            <a:ext cx="8059538" cy="899439"/>
          </a:xfrm>
        </p:spPr>
        <p:txBody>
          <a:bodyPr/>
          <a:lstStyle/>
          <a:p>
            <a:r>
              <a:rPr lang="de-CH" dirty="0"/>
              <a:t>Möchten Sie weitere Informationen?</a:t>
            </a:r>
            <a:br>
              <a:rPr lang="de-CH" dirty="0"/>
            </a:br>
            <a:r>
              <a:rPr lang="de-CH" dirty="0"/>
              <a:t>Dann besuchen Sie unsere Website: </a:t>
            </a:r>
          </a:p>
        </p:txBody>
      </p:sp>
      <p:sp>
        <p:nvSpPr>
          <p:cNvPr id="4" name="Datumsplatzhalter 3">
            <a:extLst>
              <a:ext uri="{FF2B5EF4-FFF2-40B4-BE49-F238E27FC236}">
                <a16:creationId xmlns:a16="http://schemas.microsoft.com/office/drawing/2014/main" id="{D7C12D10-5842-4AB9-882C-61DEEA6D6C94}"/>
              </a:ext>
            </a:extLst>
          </p:cNvPr>
          <p:cNvSpPr>
            <a:spLocks noGrp="1"/>
          </p:cNvSpPr>
          <p:nvPr>
            <p:ph type="dt" sz="half" idx="15"/>
          </p:nvPr>
        </p:nvSpPr>
        <p:spPr/>
        <p:txBody>
          <a:bodyPr/>
          <a:lstStyle/>
          <a:p>
            <a:pPr algn="r"/>
            <a:r>
              <a:rPr lang="de-DE"/>
              <a:t>28.05.2021</a:t>
            </a:r>
            <a:endParaRPr lang="de-DE" dirty="0"/>
          </a:p>
        </p:txBody>
      </p:sp>
      <p:sp>
        <p:nvSpPr>
          <p:cNvPr id="5" name="Fußzeilenplatzhalter 4">
            <a:extLst>
              <a:ext uri="{FF2B5EF4-FFF2-40B4-BE49-F238E27FC236}">
                <a16:creationId xmlns:a16="http://schemas.microsoft.com/office/drawing/2014/main" id="{DF9D2729-6ECB-43A5-B929-99E4ABC86161}"/>
              </a:ext>
            </a:extLst>
          </p:cNvPr>
          <p:cNvSpPr>
            <a:spLocks noGrp="1"/>
          </p:cNvSpPr>
          <p:nvPr>
            <p:ph type="ftr" sz="quarter" idx="16"/>
          </p:nvPr>
        </p:nvSpPr>
        <p:spPr/>
        <p:txBody>
          <a:bodyPr/>
          <a:lstStyle/>
          <a:p>
            <a:r>
              <a:rPr lang="de-DE"/>
              <a:t>KKDöV</a:t>
            </a:r>
            <a:endParaRPr lang="de-DE" dirty="0"/>
          </a:p>
        </p:txBody>
      </p:sp>
      <p:sp>
        <p:nvSpPr>
          <p:cNvPr id="10" name="Inhaltsplatzhalter 4">
            <a:extLst>
              <a:ext uri="{FF2B5EF4-FFF2-40B4-BE49-F238E27FC236}">
                <a16:creationId xmlns:a16="http://schemas.microsoft.com/office/drawing/2014/main" id="{6E3A2024-B63D-4036-A9E5-F8E2442F7821}"/>
              </a:ext>
            </a:extLst>
          </p:cNvPr>
          <p:cNvSpPr txBox="1">
            <a:spLocks/>
          </p:cNvSpPr>
          <p:nvPr/>
        </p:nvSpPr>
        <p:spPr>
          <a:xfrm>
            <a:off x="640062" y="3744696"/>
            <a:ext cx="1784499" cy="485552"/>
          </a:xfrm>
          <a:prstGeom prst="rect">
            <a:avLst/>
          </a:prstGeom>
        </p:spPr>
        <p:txBody>
          <a:bodyPr vert="horz" lIns="0" tIns="0" rIns="0" bIns="0" rtlCol="0">
            <a:noAutofit/>
          </a:bodyPr>
          <a:lstStyle>
            <a:lvl1pPr marL="266700" indent="-266700"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1pPr>
            <a:lvl2pPr marL="539354" indent="-272654"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2pPr>
            <a:lvl3pPr marL="806054" indent="-266700"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3pPr>
            <a:lvl4pPr marL="1079897" indent="-273844"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4pPr>
            <a:lvl5pPr marL="1346597" indent="-266700" algn="l" defTabSz="342900" rtl="0" eaLnBrk="1" latinLnBrk="0" hangingPunct="1">
              <a:lnSpc>
                <a:spcPct val="100000"/>
              </a:lnSpc>
              <a:spcBef>
                <a:spcPts val="375"/>
              </a:spcBef>
              <a:buFont typeface="Lucida Grande"/>
              <a:buChar char="–"/>
              <a:tabLst/>
              <a:defRPr sz="2000" b="0" i="0" kern="1200" spc="23" baseline="0">
                <a:solidFill>
                  <a:schemeClr val="bg2"/>
                </a:solidFill>
                <a:latin typeface="Arial" charset="0"/>
                <a:ea typeface="Arial" charset="0"/>
                <a:cs typeface="Arial" charset="0"/>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marL="0" indent="0" algn="ctr">
              <a:buNone/>
            </a:pPr>
            <a:r>
              <a:rPr lang="de-CH" sz="1800" b="1" dirty="0">
                <a:hlinkClick r:id="rId2"/>
              </a:rPr>
              <a:t>www.pv-oev.ch</a:t>
            </a:r>
            <a:r>
              <a:rPr lang="de-CH" sz="1800" b="1" dirty="0"/>
              <a:t> </a:t>
            </a:r>
          </a:p>
        </p:txBody>
      </p:sp>
      <p:pic>
        <p:nvPicPr>
          <p:cNvPr id="9" name="Grafik 8">
            <a:extLst>
              <a:ext uri="{FF2B5EF4-FFF2-40B4-BE49-F238E27FC236}">
                <a16:creationId xmlns:a16="http://schemas.microsoft.com/office/drawing/2014/main" id="{A6F4C32A-DE06-41FA-98EC-58689F134C34}"/>
              </a:ext>
            </a:extLst>
          </p:cNvPr>
          <p:cNvPicPr>
            <a:picLocks noChangeAspect="1"/>
          </p:cNvPicPr>
          <p:nvPr/>
        </p:nvPicPr>
        <p:blipFill>
          <a:blip r:embed="rId3"/>
          <a:stretch>
            <a:fillRect/>
          </a:stretch>
        </p:blipFill>
        <p:spPr>
          <a:xfrm>
            <a:off x="640063" y="1671355"/>
            <a:ext cx="1784499" cy="1827088"/>
          </a:xfrm>
          <a:prstGeom prst="rect">
            <a:avLst/>
          </a:prstGeom>
        </p:spPr>
      </p:pic>
      <p:sp>
        <p:nvSpPr>
          <p:cNvPr id="12" name="Inhaltsplatzhalter 4">
            <a:extLst>
              <a:ext uri="{FF2B5EF4-FFF2-40B4-BE49-F238E27FC236}">
                <a16:creationId xmlns:a16="http://schemas.microsoft.com/office/drawing/2014/main" id="{A8B22E0E-CA3D-4A53-A86B-18BBDD78D778}"/>
              </a:ext>
            </a:extLst>
          </p:cNvPr>
          <p:cNvSpPr txBox="1">
            <a:spLocks/>
          </p:cNvSpPr>
          <p:nvPr/>
        </p:nvSpPr>
        <p:spPr>
          <a:xfrm>
            <a:off x="2907065" y="1671355"/>
            <a:ext cx="6048672" cy="2216735"/>
          </a:xfrm>
          <a:prstGeom prst="rect">
            <a:avLst/>
          </a:prstGeom>
        </p:spPr>
        <p:txBody>
          <a:bodyPr vert="horz" lIns="0" tIns="0" rIns="0" bIns="0" rtlCol="0">
            <a:noAutofit/>
          </a:bodyPr>
          <a:lstStyle>
            <a:lvl1pPr marL="266700" indent="-266700"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1pPr>
            <a:lvl2pPr marL="539354" indent="-272654"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2pPr>
            <a:lvl3pPr marL="806054" indent="-266700"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3pPr>
            <a:lvl4pPr marL="1079897" indent="-273844" algn="l" defTabSz="342900" rtl="0" eaLnBrk="1" latinLnBrk="0" hangingPunct="1">
              <a:lnSpc>
                <a:spcPct val="100000"/>
              </a:lnSpc>
              <a:spcBef>
                <a:spcPts val="375"/>
              </a:spcBef>
              <a:buFont typeface="Lucida Grande"/>
              <a:buChar char="–"/>
              <a:defRPr sz="2000" b="0" i="0" kern="1200" spc="23" baseline="0">
                <a:solidFill>
                  <a:schemeClr val="bg2"/>
                </a:solidFill>
                <a:latin typeface="Arial" charset="0"/>
                <a:ea typeface="Arial" charset="0"/>
                <a:cs typeface="Arial" charset="0"/>
              </a:defRPr>
            </a:lvl4pPr>
            <a:lvl5pPr marL="1346597" indent="-266700" algn="l" defTabSz="342900" rtl="0" eaLnBrk="1" latinLnBrk="0" hangingPunct="1">
              <a:lnSpc>
                <a:spcPct val="100000"/>
              </a:lnSpc>
              <a:spcBef>
                <a:spcPts val="375"/>
              </a:spcBef>
              <a:buFont typeface="Lucida Grande"/>
              <a:buChar char="–"/>
              <a:tabLst/>
              <a:defRPr sz="2000" b="0" i="0" kern="1200" spc="23" baseline="0">
                <a:solidFill>
                  <a:schemeClr val="bg2"/>
                </a:solidFill>
                <a:latin typeface="Arial" charset="0"/>
                <a:ea typeface="Arial" charset="0"/>
                <a:cs typeface="Arial" charset="0"/>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a:lstStyle>
          <a:p>
            <a:pPr>
              <a:spcBef>
                <a:spcPts val="1200"/>
              </a:spcBef>
              <a:buFont typeface="Wingdings" panose="05000000000000000000" pitchFamily="2" charset="2"/>
              <a:buChar char="ü"/>
            </a:pPr>
            <a:r>
              <a:rPr lang="de-CH" kern="1300" spc="60" dirty="0"/>
              <a:t>Detaillierter Projektbeschrieb</a:t>
            </a:r>
          </a:p>
          <a:p>
            <a:pPr>
              <a:spcBef>
                <a:spcPts val="1200"/>
              </a:spcBef>
              <a:buFont typeface="Wingdings" panose="05000000000000000000" pitchFamily="2" charset="2"/>
              <a:buChar char="ü"/>
            </a:pPr>
            <a:r>
              <a:rPr lang="de-CH" kern="1300" spc="60" dirty="0"/>
              <a:t>Links zum </a:t>
            </a:r>
            <a:r>
              <a:rPr lang="de-CH" kern="1300" spc="60" dirty="0" err="1"/>
              <a:t>ESöV</a:t>
            </a:r>
            <a:r>
              <a:rPr lang="de-CH" kern="1300" spc="60" dirty="0"/>
              <a:t> 2050 Portal des Bundes</a:t>
            </a:r>
          </a:p>
          <a:p>
            <a:pPr>
              <a:spcBef>
                <a:spcPts val="1200"/>
              </a:spcBef>
              <a:buFont typeface="Wingdings" panose="05000000000000000000" pitchFamily="2" charset="2"/>
              <a:buChar char="ü"/>
            </a:pPr>
            <a:r>
              <a:rPr lang="de-CH" kern="1300" spc="60" dirty="0"/>
              <a:t>Leitfaden (de, </a:t>
            </a:r>
            <a:r>
              <a:rPr lang="de-CH" kern="1300" spc="60" dirty="0" err="1"/>
              <a:t>fr</a:t>
            </a:r>
            <a:r>
              <a:rPr lang="de-CH" kern="1300" spc="60" dirty="0"/>
              <a:t>) als </a:t>
            </a:r>
          </a:p>
          <a:p>
            <a:pPr>
              <a:spcBef>
                <a:spcPts val="1200"/>
              </a:spcBef>
              <a:buFont typeface="Wingdings" panose="05000000000000000000" pitchFamily="2" charset="2"/>
              <a:buChar char="ü"/>
            </a:pPr>
            <a:r>
              <a:rPr lang="de-CH" kern="1300" spc="60" dirty="0"/>
              <a:t>Flyer (de, </a:t>
            </a:r>
            <a:r>
              <a:rPr lang="de-CH" kern="1300" spc="60" dirty="0" err="1"/>
              <a:t>fr</a:t>
            </a:r>
            <a:r>
              <a:rPr lang="de-CH" kern="1300" spc="60" dirty="0"/>
              <a:t>, </a:t>
            </a:r>
            <a:r>
              <a:rPr lang="de-CH" kern="1300" spc="60" dirty="0" err="1"/>
              <a:t>it</a:t>
            </a:r>
            <a:r>
              <a:rPr lang="de-CH" kern="1300" spc="60" dirty="0"/>
              <a:t>, en) als</a:t>
            </a:r>
          </a:p>
          <a:p>
            <a:pPr>
              <a:spcBef>
                <a:spcPts val="1200"/>
              </a:spcBef>
              <a:buFont typeface="Wingdings" panose="05000000000000000000" pitchFamily="2" charset="2"/>
              <a:buChar char="ü"/>
            </a:pPr>
            <a:r>
              <a:rPr lang="de-CH" kern="1300" spc="60" dirty="0"/>
              <a:t>Hintergrundbericht (de, </a:t>
            </a:r>
            <a:r>
              <a:rPr lang="de-CH" kern="1300" spc="60" dirty="0" err="1"/>
              <a:t>fr</a:t>
            </a:r>
            <a:r>
              <a:rPr lang="de-CH" kern="1300" spc="60" dirty="0"/>
              <a:t>) als </a:t>
            </a:r>
          </a:p>
        </p:txBody>
      </p:sp>
      <p:pic>
        <p:nvPicPr>
          <p:cNvPr id="11" name="Grafik 10">
            <a:extLst>
              <a:ext uri="{FF2B5EF4-FFF2-40B4-BE49-F238E27FC236}">
                <a16:creationId xmlns:a16="http://schemas.microsoft.com/office/drawing/2014/main" id="{D6671078-DA7A-4344-A8F5-BCBDD2FE96C7}"/>
              </a:ext>
            </a:extLst>
          </p:cNvPr>
          <p:cNvPicPr>
            <a:picLocks noChangeAspect="1"/>
          </p:cNvPicPr>
          <p:nvPr/>
        </p:nvPicPr>
        <p:blipFill>
          <a:blip r:embed="rId4"/>
          <a:stretch>
            <a:fillRect/>
          </a:stretch>
        </p:blipFill>
        <p:spPr>
          <a:xfrm>
            <a:off x="5664335" y="2519391"/>
            <a:ext cx="336013" cy="332658"/>
          </a:xfrm>
          <a:prstGeom prst="rect">
            <a:avLst/>
          </a:prstGeom>
        </p:spPr>
      </p:pic>
      <p:pic>
        <p:nvPicPr>
          <p:cNvPr id="13" name="Grafik 12">
            <a:extLst>
              <a:ext uri="{FF2B5EF4-FFF2-40B4-BE49-F238E27FC236}">
                <a16:creationId xmlns:a16="http://schemas.microsoft.com/office/drawing/2014/main" id="{E1F44E60-40B2-4F91-865C-C225E4E4D8D3}"/>
              </a:ext>
            </a:extLst>
          </p:cNvPr>
          <p:cNvPicPr>
            <a:picLocks noChangeAspect="1"/>
          </p:cNvPicPr>
          <p:nvPr/>
        </p:nvPicPr>
        <p:blipFill>
          <a:blip r:embed="rId4"/>
          <a:stretch>
            <a:fillRect/>
          </a:stretch>
        </p:blipFill>
        <p:spPr>
          <a:xfrm>
            <a:off x="5913100" y="2990408"/>
            <a:ext cx="336013" cy="332658"/>
          </a:xfrm>
          <a:prstGeom prst="rect">
            <a:avLst/>
          </a:prstGeom>
        </p:spPr>
      </p:pic>
      <p:sp>
        <p:nvSpPr>
          <p:cNvPr id="6" name="Foliennummernplatzhalter 5">
            <a:extLst>
              <a:ext uri="{FF2B5EF4-FFF2-40B4-BE49-F238E27FC236}">
                <a16:creationId xmlns:a16="http://schemas.microsoft.com/office/drawing/2014/main" id="{55270CF7-BBAC-48A0-BF52-206F0522C1FB}"/>
              </a:ext>
            </a:extLst>
          </p:cNvPr>
          <p:cNvSpPr>
            <a:spLocks noGrp="1"/>
          </p:cNvSpPr>
          <p:nvPr>
            <p:ph type="sldNum" sz="quarter" idx="17"/>
          </p:nvPr>
        </p:nvSpPr>
        <p:spPr/>
        <p:txBody>
          <a:bodyPr/>
          <a:lstStyle/>
          <a:p>
            <a:fld id="{124505C1-A467-0E49-BFF3-ADB7EF6A5E6D}" type="slidenum">
              <a:rPr lang="de-DE" smtClean="0"/>
              <a:pPr/>
              <a:t>32</a:t>
            </a:fld>
            <a:endParaRPr lang="de-DE" dirty="0"/>
          </a:p>
        </p:txBody>
      </p:sp>
      <p:pic>
        <p:nvPicPr>
          <p:cNvPr id="14" name="Grafik 13">
            <a:extLst>
              <a:ext uri="{FF2B5EF4-FFF2-40B4-BE49-F238E27FC236}">
                <a16:creationId xmlns:a16="http://schemas.microsoft.com/office/drawing/2014/main" id="{995C4F1C-A622-4247-BE84-65E336F957AE}"/>
              </a:ext>
            </a:extLst>
          </p:cNvPr>
          <p:cNvPicPr>
            <a:picLocks noChangeAspect="1"/>
          </p:cNvPicPr>
          <p:nvPr/>
        </p:nvPicPr>
        <p:blipFill>
          <a:blip r:embed="rId4"/>
          <a:stretch>
            <a:fillRect/>
          </a:stretch>
        </p:blipFill>
        <p:spPr>
          <a:xfrm>
            <a:off x="6804248" y="3507854"/>
            <a:ext cx="336013" cy="332658"/>
          </a:xfrm>
          <a:prstGeom prst="rect">
            <a:avLst/>
          </a:prstGeom>
        </p:spPr>
      </p:pic>
    </p:spTree>
    <p:extLst>
      <p:ext uri="{BB962C8B-B14F-4D97-AF65-F5344CB8AC3E}">
        <p14:creationId xmlns:p14="http://schemas.microsoft.com/office/powerpoint/2010/main" val="26502933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Inhaltsplatzhalter 7">
            <a:extLst>
              <a:ext uri="{FF2B5EF4-FFF2-40B4-BE49-F238E27FC236}">
                <a16:creationId xmlns:a16="http://schemas.microsoft.com/office/drawing/2014/main" id="{A7F89CDD-160F-4880-ABA5-3BEB329678A5}"/>
              </a:ext>
            </a:extLst>
          </p:cNvPr>
          <p:cNvSpPr>
            <a:spLocks noGrp="1"/>
          </p:cNvSpPr>
          <p:nvPr>
            <p:ph sz="quarter" idx="13"/>
          </p:nvPr>
        </p:nvSpPr>
        <p:spPr/>
        <p:txBody>
          <a:bodyPr/>
          <a:lstStyle/>
          <a:p>
            <a:endParaRPr lang="de-CH"/>
          </a:p>
        </p:txBody>
      </p:sp>
      <p:sp>
        <p:nvSpPr>
          <p:cNvPr id="2" name="Titel 1"/>
          <p:cNvSpPr>
            <a:spLocks noGrp="1"/>
          </p:cNvSpPr>
          <p:nvPr>
            <p:ph type="title"/>
          </p:nvPr>
        </p:nvSpPr>
        <p:spPr/>
        <p:txBody>
          <a:bodyPr/>
          <a:lstStyle/>
          <a:p>
            <a:r>
              <a:rPr lang="de-CH" dirty="0"/>
              <a:t>Programm </a:t>
            </a:r>
            <a:r>
              <a:rPr lang="de-CH" dirty="0" err="1"/>
              <a:t>ESöV</a:t>
            </a:r>
            <a:r>
              <a:rPr lang="de-CH" dirty="0"/>
              <a:t> 2050 des BAV</a:t>
            </a:r>
          </a:p>
        </p:txBody>
      </p:sp>
      <p:pic>
        <p:nvPicPr>
          <p:cNvPr id="7" name="Grafik 6">
            <a:extLst>
              <a:ext uri="{FF2B5EF4-FFF2-40B4-BE49-F238E27FC236}">
                <a16:creationId xmlns:a16="http://schemas.microsoft.com/office/drawing/2014/main" id="{FED4B974-9D8C-4EB3-9250-5EBEFC8D5953}"/>
              </a:ext>
            </a:extLst>
          </p:cNvPr>
          <p:cNvPicPr>
            <a:picLocks noChangeAspect="1"/>
          </p:cNvPicPr>
          <p:nvPr/>
        </p:nvPicPr>
        <p:blipFill>
          <a:blip r:embed="rId3"/>
          <a:stretch>
            <a:fillRect/>
          </a:stretch>
        </p:blipFill>
        <p:spPr>
          <a:xfrm>
            <a:off x="757875" y="699542"/>
            <a:ext cx="7628249" cy="3960440"/>
          </a:xfrm>
          <a:prstGeom prst="rect">
            <a:avLst/>
          </a:prstGeom>
        </p:spPr>
      </p:pic>
      <p:sp>
        <p:nvSpPr>
          <p:cNvPr id="3" name="Ellipse 2"/>
          <p:cNvSpPr/>
          <p:nvPr/>
        </p:nvSpPr>
        <p:spPr>
          <a:xfrm>
            <a:off x="5076056" y="1275606"/>
            <a:ext cx="1167034" cy="180292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4" name="Datumsplatzhalter 3">
            <a:extLst>
              <a:ext uri="{FF2B5EF4-FFF2-40B4-BE49-F238E27FC236}">
                <a16:creationId xmlns:a16="http://schemas.microsoft.com/office/drawing/2014/main" id="{0FC9AECC-FD30-4874-83FF-A3C66A50353A}"/>
              </a:ext>
            </a:extLst>
          </p:cNvPr>
          <p:cNvSpPr>
            <a:spLocks noGrp="1"/>
          </p:cNvSpPr>
          <p:nvPr>
            <p:ph type="dt" sz="half" idx="10"/>
          </p:nvPr>
        </p:nvSpPr>
        <p:spPr/>
        <p:txBody>
          <a:bodyPr/>
          <a:lstStyle/>
          <a:p>
            <a:pPr algn="r"/>
            <a:r>
              <a:rPr lang="de-DE"/>
              <a:t>28.05.2021</a:t>
            </a:r>
            <a:endParaRPr lang="de-DE" dirty="0"/>
          </a:p>
        </p:txBody>
      </p:sp>
      <p:sp>
        <p:nvSpPr>
          <p:cNvPr id="5" name="Fußzeilenplatzhalter 4">
            <a:extLst>
              <a:ext uri="{FF2B5EF4-FFF2-40B4-BE49-F238E27FC236}">
                <a16:creationId xmlns:a16="http://schemas.microsoft.com/office/drawing/2014/main" id="{15DA436B-F871-441D-82D2-601CE9BF4B45}"/>
              </a:ext>
            </a:extLst>
          </p:cNvPr>
          <p:cNvSpPr>
            <a:spLocks noGrp="1"/>
          </p:cNvSpPr>
          <p:nvPr>
            <p:ph type="ftr" sz="quarter" idx="11"/>
          </p:nvPr>
        </p:nvSpPr>
        <p:spPr/>
        <p:txBody>
          <a:bodyPr/>
          <a:lstStyle/>
          <a:p>
            <a:r>
              <a:rPr lang="de-DE"/>
              <a:t>KKDöV</a:t>
            </a:r>
            <a:endParaRPr lang="de-DE" dirty="0"/>
          </a:p>
        </p:txBody>
      </p:sp>
      <p:sp>
        <p:nvSpPr>
          <p:cNvPr id="6" name="Foliennummernplatzhalter 5">
            <a:extLst>
              <a:ext uri="{FF2B5EF4-FFF2-40B4-BE49-F238E27FC236}">
                <a16:creationId xmlns:a16="http://schemas.microsoft.com/office/drawing/2014/main" id="{FF1B76E0-E87B-4C0F-9078-9A31B16ABB44}"/>
              </a:ext>
            </a:extLst>
          </p:cNvPr>
          <p:cNvSpPr>
            <a:spLocks noGrp="1"/>
          </p:cNvSpPr>
          <p:nvPr>
            <p:ph type="sldNum" sz="quarter" idx="12"/>
          </p:nvPr>
        </p:nvSpPr>
        <p:spPr/>
        <p:txBody>
          <a:bodyPr/>
          <a:lstStyle/>
          <a:p>
            <a:fld id="{124505C1-A467-0E49-BFF3-ADB7EF6A5E6D}" type="slidenum">
              <a:rPr lang="de-DE" smtClean="0"/>
              <a:pPr/>
              <a:t>4</a:t>
            </a:fld>
            <a:endParaRPr lang="de-DE" dirty="0"/>
          </a:p>
        </p:txBody>
      </p:sp>
    </p:spTree>
    <p:extLst>
      <p:ext uri="{BB962C8B-B14F-4D97-AF65-F5344CB8AC3E}">
        <p14:creationId xmlns:p14="http://schemas.microsoft.com/office/powerpoint/2010/main" val="709901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1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8521" y="895416"/>
            <a:ext cx="3962400" cy="3630168"/>
          </a:xfrm>
          <a:prstGeom prst="rect">
            <a:avLst/>
          </a:prstGeom>
        </p:spPr>
      </p:pic>
      <p:sp>
        <p:nvSpPr>
          <p:cNvPr id="4" name="Inhaltsplatzhalter 3">
            <a:extLst>
              <a:ext uri="{FF2B5EF4-FFF2-40B4-BE49-F238E27FC236}">
                <a16:creationId xmlns:a16="http://schemas.microsoft.com/office/drawing/2014/main" id="{3B230DB7-82E5-46F8-A38B-A4CBB331A279}"/>
              </a:ext>
            </a:extLst>
          </p:cNvPr>
          <p:cNvSpPr>
            <a:spLocks noGrp="1"/>
          </p:cNvSpPr>
          <p:nvPr>
            <p:ph sz="quarter" idx="13"/>
          </p:nvPr>
        </p:nvSpPr>
        <p:spPr/>
        <p:txBody>
          <a:bodyPr/>
          <a:lstStyle/>
          <a:p>
            <a:endParaRPr lang="de-CH"/>
          </a:p>
        </p:txBody>
      </p:sp>
      <p:sp>
        <p:nvSpPr>
          <p:cNvPr id="2" name="Titel 1"/>
          <p:cNvSpPr>
            <a:spLocks noGrp="1"/>
          </p:cNvSpPr>
          <p:nvPr>
            <p:ph type="title"/>
          </p:nvPr>
        </p:nvSpPr>
        <p:spPr/>
        <p:txBody>
          <a:bodyPr/>
          <a:lstStyle/>
          <a:p>
            <a:r>
              <a:rPr lang="de-CH" dirty="0"/>
              <a:t>Energieverbrauch des öV : ca. </a:t>
            </a:r>
            <a:r>
              <a:rPr lang="de-CH"/>
              <a:t>4 Mrd. </a:t>
            </a:r>
            <a:r>
              <a:rPr lang="de-CH" dirty="0"/>
              <a:t>kWh/Jahr</a:t>
            </a:r>
          </a:p>
        </p:txBody>
      </p:sp>
      <p:sp>
        <p:nvSpPr>
          <p:cNvPr id="6" name="ZoneTexte 5"/>
          <p:cNvSpPr txBox="1"/>
          <p:nvPr/>
        </p:nvSpPr>
        <p:spPr>
          <a:xfrm>
            <a:off x="4644008" y="1078486"/>
            <a:ext cx="4320413" cy="3447098"/>
          </a:xfrm>
          <a:prstGeom prst="rect">
            <a:avLst/>
          </a:prstGeom>
          <a:noFill/>
        </p:spPr>
        <p:txBody>
          <a:bodyPr wrap="none" rtlCol="0">
            <a:spAutoFit/>
          </a:bodyPr>
          <a:lstStyle/>
          <a:p>
            <a:pPr marL="285750" indent="-285750">
              <a:buFont typeface="Wingdings" panose="05000000000000000000" pitchFamily="2" charset="2"/>
              <a:buChar char="ü"/>
            </a:pPr>
            <a:r>
              <a:rPr lang="de-CH" b="1" dirty="0">
                <a:solidFill>
                  <a:srgbClr val="009900"/>
                </a:solidFill>
                <a:latin typeface="Arial" panose="020B0604020202020204" pitchFamily="34" charset="0"/>
                <a:cs typeface="Arial" panose="020B0604020202020204" pitchFamily="34" charset="0"/>
              </a:rPr>
              <a:t> </a:t>
            </a:r>
            <a:r>
              <a:rPr lang="de-CH" b="1" dirty="0">
                <a:solidFill>
                  <a:srgbClr val="0000CC"/>
                </a:solidFill>
                <a:latin typeface="Arial" panose="020B0604020202020204" pitchFamily="34" charset="0"/>
                <a:cs typeface="Arial" panose="020B0604020202020204" pitchFamily="34" charset="0"/>
              </a:rPr>
              <a:t>Schienenverkehr wird effizienter…</a:t>
            </a:r>
          </a:p>
          <a:p>
            <a:pPr marL="285750" indent="-285750">
              <a:buFont typeface="Wingdings" panose="05000000000000000000" pitchFamily="2" charset="2"/>
              <a:buChar char="§"/>
            </a:pPr>
            <a:r>
              <a:rPr lang="de-CH" b="1" dirty="0">
                <a:solidFill>
                  <a:srgbClr val="FFC000"/>
                </a:solidFill>
                <a:latin typeface="Arial" panose="020B0604020202020204" pitchFamily="34" charset="0"/>
                <a:cs typeface="Arial" panose="020B0604020202020204" pitchFamily="34" charset="0"/>
              </a:rPr>
              <a:t> </a:t>
            </a:r>
            <a:r>
              <a:rPr lang="de-CH" b="1" dirty="0">
                <a:solidFill>
                  <a:srgbClr val="0000CC"/>
                </a:solidFill>
                <a:latin typeface="Arial" panose="020B0604020202020204" pitchFamily="34" charset="0"/>
                <a:cs typeface="Arial" panose="020B0604020202020204" pitchFamily="34" charset="0"/>
              </a:rPr>
              <a:t>Jedoch wie wird Diesel ersetzt?</a:t>
            </a:r>
          </a:p>
          <a:p>
            <a:endParaRPr lang="de-CH" b="1" dirty="0">
              <a:solidFill>
                <a:srgbClr val="0000CC"/>
              </a:solidFill>
              <a:latin typeface="Arial" panose="020B0604020202020204" pitchFamily="34" charset="0"/>
              <a:cs typeface="Arial" panose="020B0604020202020204" pitchFamily="34" charset="0"/>
            </a:endParaRPr>
          </a:p>
          <a:p>
            <a:r>
              <a:rPr lang="de-CH" b="1" dirty="0">
                <a:solidFill>
                  <a:srgbClr val="0000CC"/>
                </a:solidFill>
                <a:latin typeface="Arial" panose="020B0604020202020204" pitchFamily="34" charset="0"/>
                <a:cs typeface="Arial" panose="020B0604020202020204" pitchFamily="34" charset="0"/>
              </a:rPr>
              <a:t>=&gt; Energieproduktion des öV ?</a:t>
            </a:r>
          </a:p>
          <a:p>
            <a:endParaRPr lang="fr-CH" b="1" dirty="0">
              <a:solidFill>
                <a:srgbClr val="0000CC"/>
              </a:solidFill>
              <a:latin typeface="Arial" panose="020B0604020202020204" pitchFamily="34" charset="0"/>
              <a:cs typeface="Arial" panose="020B0604020202020204" pitchFamily="34" charset="0"/>
            </a:endParaRPr>
          </a:p>
          <a:p>
            <a:r>
              <a:rPr lang="fr-CH" sz="1600" dirty="0">
                <a:latin typeface="Arial" panose="020B0604020202020204" pitchFamily="34" charset="0"/>
                <a:cs typeface="Arial" panose="020B0604020202020204" pitchFamily="34" charset="0"/>
              </a:rPr>
              <a:t>Projekt 063 </a:t>
            </a:r>
            <a:r>
              <a:rPr lang="fr-CH" sz="1600" dirty="0" err="1">
                <a:latin typeface="Arial" panose="020B0604020202020204" pitchFamily="34" charset="0"/>
                <a:cs typeface="Arial" panose="020B0604020202020204" pitchFamily="34" charset="0"/>
              </a:rPr>
              <a:t>Amstein</a:t>
            </a:r>
            <a:r>
              <a:rPr lang="fr-CH" sz="1600" dirty="0">
                <a:latin typeface="Arial" panose="020B0604020202020204" pitchFamily="34" charset="0"/>
                <a:cs typeface="Arial" panose="020B0604020202020204" pitchFamily="34" charset="0"/>
              </a:rPr>
              <a:t> &amp; </a:t>
            </a:r>
            <a:r>
              <a:rPr lang="fr-CH" sz="1600" dirty="0" err="1">
                <a:latin typeface="Arial" panose="020B0604020202020204" pitchFamily="34" charset="0"/>
                <a:cs typeface="Arial" panose="020B0604020202020204" pitchFamily="34" charset="0"/>
              </a:rPr>
              <a:t>Walthert</a:t>
            </a:r>
            <a:endParaRPr lang="fr-CH" sz="1600" dirty="0">
              <a:latin typeface="Arial" panose="020B0604020202020204" pitchFamily="34" charset="0"/>
              <a:cs typeface="Arial" panose="020B0604020202020204" pitchFamily="34" charset="0"/>
            </a:endParaRPr>
          </a:p>
          <a:p>
            <a:r>
              <a:rPr lang="fr-CH" sz="1600" dirty="0">
                <a:latin typeface="Arial" panose="020B0604020202020204" pitchFamily="34" charset="0"/>
                <a:cs typeface="Arial" panose="020B0604020202020204" pitchFamily="34" charset="0"/>
              </a:rPr>
              <a:t>-&gt; </a:t>
            </a:r>
            <a:r>
              <a:rPr lang="fr-CH" sz="1600" b="1" dirty="0" err="1">
                <a:latin typeface="Arial" panose="020B0604020202020204" pitchFamily="34" charset="0"/>
                <a:cs typeface="Arial" panose="020B0604020202020204" pitchFamily="34" charset="0"/>
              </a:rPr>
              <a:t>Wärme</a:t>
            </a:r>
            <a:r>
              <a:rPr lang="fr-CH" sz="1600" b="1" dirty="0">
                <a:latin typeface="Arial" panose="020B0604020202020204" pitchFamily="34" charset="0"/>
                <a:cs typeface="Arial" panose="020B0604020202020204" pitchFamily="34" charset="0"/>
              </a:rPr>
              <a:t> + </a:t>
            </a:r>
            <a:r>
              <a:rPr lang="fr-CH" sz="1600" b="1" dirty="0" err="1">
                <a:latin typeface="Arial" panose="020B0604020202020204" pitchFamily="34" charset="0"/>
                <a:cs typeface="Arial" panose="020B0604020202020204" pitchFamily="34" charset="0"/>
              </a:rPr>
              <a:t>Strom</a:t>
            </a:r>
            <a:endParaRPr lang="fr-CH" sz="1600" b="1" dirty="0">
              <a:latin typeface="Arial" panose="020B0604020202020204" pitchFamily="34" charset="0"/>
              <a:cs typeface="Arial" panose="020B0604020202020204" pitchFamily="34" charset="0"/>
            </a:endParaRPr>
          </a:p>
          <a:p>
            <a:r>
              <a:rPr lang="fr-CH" sz="1600" dirty="0">
                <a:latin typeface="Arial" panose="020B0604020202020204" pitchFamily="34" charset="0"/>
                <a:cs typeface="Arial" panose="020B0604020202020204" pitchFamily="34" charset="0"/>
              </a:rPr>
              <a:t>(</a:t>
            </a:r>
            <a:r>
              <a:rPr lang="fr-CH" sz="1600" dirty="0" err="1">
                <a:latin typeface="Arial" panose="020B0604020202020204" pitchFamily="34" charset="0"/>
                <a:cs typeface="Arial" panose="020B0604020202020204" pitchFamily="34" charset="0"/>
              </a:rPr>
              <a:t>sehr</a:t>
            </a:r>
            <a:r>
              <a:rPr lang="fr-CH" sz="1600" dirty="0">
                <a:latin typeface="Arial" panose="020B0604020202020204" pitchFamily="34" charset="0"/>
                <a:cs typeface="Arial" panose="020B0604020202020204" pitchFamily="34" charset="0"/>
              </a:rPr>
              <a:t> </a:t>
            </a:r>
            <a:r>
              <a:rPr lang="fr-CH" sz="1600" dirty="0" err="1">
                <a:latin typeface="Arial" panose="020B0604020202020204" pitchFamily="34" charset="0"/>
                <a:cs typeface="Arial" panose="020B0604020202020204" pitchFamily="34" charset="0"/>
              </a:rPr>
              <a:t>konservative</a:t>
            </a:r>
            <a:r>
              <a:rPr lang="fr-CH" sz="1600" dirty="0">
                <a:latin typeface="Arial" panose="020B0604020202020204" pitchFamily="34" charset="0"/>
                <a:cs typeface="Arial" panose="020B0604020202020204" pitchFamily="34" charset="0"/>
              </a:rPr>
              <a:t> </a:t>
            </a:r>
            <a:r>
              <a:rPr lang="fr-CH" sz="1600" dirty="0" err="1">
                <a:latin typeface="Arial" panose="020B0604020202020204" pitchFamily="34" charset="0"/>
                <a:cs typeface="Arial" panose="020B0604020202020204" pitchFamily="34" charset="0"/>
              </a:rPr>
              <a:t>Einschätzung</a:t>
            </a:r>
            <a:r>
              <a:rPr lang="fr-CH" sz="1600" dirty="0">
                <a:latin typeface="Arial" panose="020B0604020202020204" pitchFamily="34" charset="0"/>
                <a:cs typeface="Arial" panose="020B0604020202020204" pitchFamily="34" charset="0"/>
              </a:rPr>
              <a:t>)</a:t>
            </a:r>
          </a:p>
          <a:p>
            <a:endParaRPr lang="fr-CH" sz="1600" dirty="0">
              <a:latin typeface="Arial" panose="020B0604020202020204" pitchFamily="34" charset="0"/>
              <a:cs typeface="Arial" panose="020B0604020202020204" pitchFamily="34" charset="0"/>
            </a:endParaRPr>
          </a:p>
          <a:p>
            <a:endParaRPr lang="fr-CH" sz="1600" dirty="0">
              <a:latin typeface="Arial" panose="020B0604020202020204" pitchFamily="34" charset="0"/>
              <a:cs typeface="Arial" panose="020B0604020202020204" pitchFamily="34" charset="0"/>
            </a:endParaRPr>
          </a:p>
          <a:p>
            <a:r>
              <a:rPr lang="fr-CH" sz="1600" dirty="0">
                <a:latin typeface="Arial" panose="020B0604020202020204" pitchFamily="34" charset="0"/>
                <a:cs typeface="Arial" panose="020B0604020202020204" pitchFamily="34" charset="0"/>
              </a:rPr>
              <a:t>Projekt 176 Swissolar+</a:t>
            </a:r>
            <a:r>
              <a:rPr lang="de-CH" sz="1600" dirty="0">
                <a:latin typeface="Arial" panose="020B0604020202020204" pitchFamily="34" charset="0"/>
                <a:cs typeface="Arial" panose="020B0604020202020204" pitchFamily="34" charset="0"/>
              </a:rPr>
              <a:t>Basler &amp; Hofmann AG</a:t>
            </a:r>
            <a:endParaRPr lang="fr-CH" sz="1600" dirty="0">
              <a:latin typeface="Arial" panose="020B0604020202020204" pitchFamily="34" charset="0"/>
              <a:cs typeface="Arial" panose="020B0604020202020204" pitchFamily="34" charset="0"/>
            </a:endParaRPr>
          </a:p>
          <a:p>
            <a:r>
              <a:rPr lang="fr-CH" sz="1600" dirty="0">
                <a:latin typeface="Arial" panose="020B0604020202020204" pitchFamily="34" charset="0"/>
                <a:cs typeface="Arial" panose="020B0604020202020204" pitchFamily="34" charset="0"/>
              </a:rPr>
              <a:t>-&gt; </a:t>
            </a:r>
            <a:r>
              <a:rPr lang="fr-CH" sz="1600" b="1" dirty="0" err="1">
                <a:latin typeface="Arial" panose="020B0604020202020204" pitchFamily="34" charset="0"/>
                <a:cs typeface="Arial" panose="020B0604020202020204" pitchFamily="34" charset="0"/>
              </a:rPr>
              <a:t>Strom</a:t>
            </a:r>
            <a:endParaRPr lang="fr-CH" sz="1600" b="1" dirty="0">
              <a:latin typeface="Arial" panose="020B0604020202020204" pitchFamily="34" charset="0"/>
              <a:cs typeface="Arial" panose="020B0604020202020204" pitchFamily="34" charset="0"/>
            </a:endParaRPr>
          </a:p>
          <a:p>
            <a:endParaRPr lang="fr-CH" sz="1600" b="1" dirty="0">
              <a:solidFill>
                <a:srgbClr val="0000CC"/>
              </a:solidFill>
            </a:endParaRPr>
          </a:p>
        </p:txBody>
      </p:sp>
      <p:sp>
        <p:nvSpPr>
          <p:cNvPr id="3" name="Arc 2"/>
          <p:cNvSpPr/>
          <p:nvPr/>
        </p:nvSpPr>
        <p:spPr>
          <a:xfrm rot="9586903">
            <a:off x="1192406" y="2346581"/>
            <a:ext cx="1221558" cy="2158493"/>
          </a:xfrm>
          <a:custGeom>
            <a:avLst/>
            <a:gdLst>
              <a:gd name="connsiteX0" fmla="*/ 1291928 w 2583856"/>
              <a:gd name="connsiteY0" fmla="*/ 0 h 3019704"/>
              <a:gd name="connsiteX1" fmla="*/ 2583856 w 2583856"/>
              <a:gd name="connsiteY1" fmla="*/ 1509852 h 3019704"/>
              <a:gd name="connsiteX2" fmla="*/ 1291928 w 2583856"/>
              <a:gd name="connsiteY2" fmla="*/ 1509852 h 3019704"/>
              <a:gd name="connsiteX3" fmla="*/ 1291928 w 2583856"/>
              <a:gd name="connsiteY3" fmla="*/ 0 h 3019704"/>
              <a:gd name="connsiteX0" fmla="*/ 1291928 w 2583856"/>
              <a:gd name="connsiteY0" fmla="*/ 0 h 3019704"/>
              <a:gd name="connsiteX1" fmla="*/ 2583856 w 2583856"/>
              <a:gd name="connsiteY1" fmla="*/ 1509852 h 3019704"/>
              <a:gd name="connsiteX0" fmla="*/ 0 w 1291928"/>
              <a:gd name="connsiteY0" fmla="*/ 0 h 1673447"/>
              <a:gd name="connsiteX1" fmla="*/ 1291928 w 1291928"/>
              <a:gd name="connsiteY1" fmla="*/ 1509852 h 1673447"/>
              <a:gd name="connsiteX2" fmla="*/ 0 w 1291928"/>
              <a:gd name="connsiteY2" fmla="*/ 1509852 h 1673447"/>
              <a:gd name="connsiteX3" fmla="*/ 0 w 1291928"/>
              <a:gd name="connsiteY3" fmla="*/ 0 h 1673447"/>
              <a:gd name="connsiteX0" fmla="*/ 0 w 1291928"/>
              <a:gd name="connsiteY0" fmla="*/ 0 h 1673447"/>
              <a:gd name="connsiteX1" fmla="*/ 1286834 w 1291928"/>
              <a:gd name="connsiteY1" fmla="*/ 1673447 h 1673447"/>
              <a:gd name="connsiteX0" fmla="*/ 0 w 1355774"/>
              <a:gd name="connsiteY0" fmla="*/ 0 h 1673447"/>
              <a:gd name="connsiteX1" fmla="*/ 1291928 w 1355774"/>
              <a:gd name="connsiteY1" fmla="*/ 1509852 h 1673447"/>
              <a:gd name="connsiteX2" fmla="*/ 0 w 1355774"/>
              <a:gd name="connsiteY2" fmla="*/ 1509852 h 1673447"/>
              <a:gd name="connsiteX3" fmla="*/ 0 w 1355774"/>
              <a:gd name="connsiteY3" fmla="*/ 0 h 1673447"/>
              <a:gd name="connsiteX0" fmla="*/ 0 w 1355774"/>
              <a:gd name="connsiteY0" fmla="*/ 0 h 1673447"/>
              <a:gd name="connsiteX1" fmla="*/ 1286834 w 1355774"/>
              <a:gd name="connsiteY1" fmla="*/ 1673447 h 1673447"/>
              <a:gd name="connsiteX0" fmla="*/ 0 w 1291928"/>
              <a:gd name="connsiteY0" fmla="*/ 0 h 2041133"/>
              <a:gd name="connsiteX1" fmla="*/ 1291928 w 1291928"/>
              <a:gd name="connsiteY1" fmla="*/ 1509852 h 2041133"/>
              <a:gd name="connsiteX2" fmla="*/ 0 w 1291928"/>
              <a:gd name="connsiteY2" fmla="*/ 1509852 h 2041133"/>
              <a:gd name="connsiteX3" fmla="*/ 0 w 1291928"/>
              <a:gd name="connsiteY3" fmla="*/ 0 h 2041133"/>
              <a:gd name="connsiteX0" fmla="*/ 0 w 1291928"/>
              <a:gd name="connsiteY0" fmla="*/ 0 h 2041133"/>
              <a:gd name="connsiteX1" fmla="*/ 1087069 w 1291928"/>
              <a:gd name="connsiteY1" fmla="*/ 2041133 h 2041133"/>
              <a:gd name="connsiteX0" fmla="*/ 0 w 1291928"/>
              <a:gd name="connsiteY0" fmla="*/ 0 h 2041133"/>
              <a:gd name="connsiteX1" fmla="*/ 1291928 w 1291928"/>
              <a:gd name="connsiteY1" fmla="*/ 1509852 h 2041133"/>
              <a:gd name="connsiteX2" fmla="*/ 0 w 1291928"/>
              <a:gd name="connsiteY2" fmla="*/ 1509852 h 2041133"/>
              <a:gd name="connsiteX3" fmla="*/ 0 w 1291928"/>
              <a:gd name="connsiteY3" fmla="*/ 0 h 2041133"/>
              <a:gd name="connsiteX0" fmla="*/ 0 w 1291928"/>
              <a:gd name="connsiteY0" fmla="*/ 0 h 2041133"/>
              <a:gd name="connsiteX1" fmla="*/ 1087069 w 1291928"/>
              <a:gd name="connsiteY1" fmla="*/ 2041133 h 2041133"/>
              <a:gd name="connsiteX0" fmla="*/ 0 w 1399253"/>
              <a:gd name="connsiteY0" fmla="*/ 0 h 2041133"/>
              <a:gd name="connsiteX1" fmla="*/ 1399253 w 1399253"/>
              <a:gd name="connsiteY1" fmla="*/ 1218437 h 2041133"/>
              <a:gd name="connsiteX2" fmla="*/ 0 w 1399253"/>
              <a:gd name="connsiteY2" fmla="*/ 1509852 h 2041133"/>
              <a:gd name="connsiteX3" fmla="*/ 0 w 1399253"/>
              <a:gd name="connsiteY3" fmla="*/ 0 h 2041133"/>
              <a:gd name="connsiteX0" fmla="*/ 0 w 1399253"/>
              <a:gd name="connsiteY0" fmla="*/ 0 h 2041133"/>
              <a:gd name="connsiteX1" fmla="*/ 1087069 w 1399253"/>
              <a:gd name="connsiteY1" fmla="*/ 2041133 h 2041133"/>
              <a:gd name="connsiteX0" fmla="*/ 0 w 1399253"/>
              <a:gd name="connsiteY0" fmla="*/ 0 h 2041133"/>
              <a:gd name="connsiteX1" fmla="*/ 1399253 w 1399253"/>
              <a:gd name="connsiteY1" fmla="*/ 1218437 h 2041133"/>
              <a:gd name="connsiteX2" fmla="*/ 0 w 1399253"/>
              <a:gd name="connsiteY2" fmla="*/ 1509852 h 2041133"/>
              <a:gd name="connsiteX3" fmla="*/ 0 w 1399253"/>
              <a:gd name="connsiteY3" fmla="*/ 0 h 2041133"/>
              <a:gd name="connsiteX0" fmla="*/ 0 w 1399253"/>
              <a:gd name="connsiteY0" fmla="*/ 0 h 2041133"/>
              <a:gd name="connsiteX1" fmla="*/ 1087069 w 1399253"/>
              <a:gd name="connsiteY1" fmla="*/ 2041133 h 2041133"/>
              <a:gd name="connsiteX0" fmla="*/ 0 w 1402010"/>
              <a:gd name="connsiteY0" fmla="*/ 0 h 2041133"/>
              <a:gd name="connsiteX1" fmla="*/ 1399253 w 1402010"/>
              <a:gd name="connsiteY1" fmla="*/ 1218437 h 2041133"/>
              <a:gd name="connsiteX2" fmla="*/ 0 w 1402010"/>
              <a:gd name="connsiteY2" fmla="*/ 1509852 h 2041133"/>
              <a:gd name="connsiteX3" fmla="*/ 0 w 1402010"/>
              <a:gd name="connsiteY3" fmla="*/ 0 h 2041133"/>
              <a:gd name="connsiteX0" fmla="*/ 0 w 1402010"/>
              <a:gd name="connsiteY0" fmla="*/ 0 h 2041133"/>
              <a:gd name="connsiteX1" fmla="*/ 1087069 w 1402010"/>
              <a:gd name="connsiteY1" fmla="*/ 2041133 h 2041133"/>
              <a:gd name="connsiteX0" fmla="*/ 0 w 1480143"/>
              <a:gd name="connsiteY0" fmla="*/ 0 h 2041133"/>
              <a:gd name="connsiteX1" fmla="*/ 1477634 w 1480143"/>
              <a:gd name="connsiteY1" fmla="*/ 1155376 h 2041133"/>
              <a:gd name="connsiteX2" fmla="*/ 0 w 1480143"/>
              <a:gd name="connsiteY2" fmla="*/ 1509852 h 2041133"/>
              <a:gd name="connsiteX3" fmla="*/ 0 w 1480143"/>
              <a:gd name="connsiteY3" fmla="*/ 0 h 2041133"/>
              <a:gd name="connsiteX0" fmla="*/ 0 w 1480143"/>
              <a:gd name="connsiteY0" fmla="*/ 0 h 2041133"/>
              <a:gd name="connsiteX1" fmla="*/ 1087069 w 1480143"/>
              <a:gd name="connsiteY1" fmla="*/ 2041133 h 2041133"/>
              <a:gd name="connsiteX0" fmla="*/ 0 w 1589341"/>
              <a:gd name="connsiteY0" fmla="*/ 0 h 2041133"/>
              <a:gd name="connsiteX1" fmla="*/ 1587113 w 1589341"/>
              <a:gd name="connsiteY1" fmla="*/ 1057803 h 2041133"/>
              <a:gd name="connsiteX2" fmla="*/ 0 w 1589341"/>
              <a:gd name="connsiteY2" fmla="*/ 1509852 h 2041133"/>
              <a:gd name="connsiteX3" fmla="*/ 0 w 1589341"/>
              <a:gd name="connsiteY3" fmla="*/ 0 h 2041133"/>
              <a:gd name="connsiteX0" fmla="*/ 0 w 1589341"/>
              <a:gd name="connsiteY0" fmla="*/ 0 h 2041133"/>
              <a:gd name="connsiteX1" fmla="*/ 1087069 w 1589341"/>
              <a:gd name="connsiteY1" fmla="*/ 2041133 h 2041133"/>
              <a:gd name="connsiteX0" fmla="*/ 0 w 1589341"/>
              <a:gd name="connsiteY0" fmla="*/ 0 h 2041133"/>
              <a:gd name="connsiteX1" fmla="*/ 1587113 w 1589341"/>
              <a:gd name="connsiteY1" fmla="*/ 1057803 h 2041133"/>
              <a:gd name="connsiteX2" fmla="*/ 0 w 1589341"/>
              <a:gd name="connsiteY2" fmla="*/ 1509852 h 2041133"/>
              <a:gd name="connsiteX3" fmla="*/ 0 w 1589341"/>
              <a:gd name="connsiteY3" fmla="*/ 0 h 2041133"/>
              <a:gd name="connsiteX0" fmla="*/ 0 w 1589341"/>
              <a:gd name="connsiteY0" fmla="*/ 0 h 2041133"/>
              <a:gd name="connsiteX1" fmla="*/ 1087069 w 1589341"/>
              <a:gd name="connsiteY1" fmla="*/ 2041133 h 2041133"/>
              <a:gd name="connsiteX0" fmla="*/ 0 w 1589341"/>
              <a:gd name="connsiteY0" fmla="*/ 0 h 2041133"/>
              <a:gd name="connsiteX1" fmla="*/ 1587113 w 1589341"/>
              <a:gd name="connsiteY1" fmla="*/ 1057803 h 2041133"/>
              <a:gd name="connsiteX2" fmla="*/ 0 w 1589341"/>
              <a:gd name="connsiteY2" fmla="*/ 1509852 h 2041133"/>
              <a:gd name="connsiteX3" fmla="*/ 0 w 1589341"/>
              <a:gd name="connsiteY3" fmla="*/ 0 h 2041133"/>
              <a:gd name="connsiteX0" fmla="*/ 0 w 1589341"/>
              <a:gd name="connsiteY0" fmla="*/ 0 h 2041133"/>
              <a:gd name="connsiteX1" fmla="*/ 1087069 w 1589341"/>
              <a:gd name="connsiteY1" fmla="*/ 2041133 h 2041133"/>
              <a:gd name="connsiteX0" fmla="*/ 0 w 1605474"/>
              <a:gd name="connsiteY0" fmla="*/ 0 h 2041133"/>
              <a:gd name="connsiteX1" fmla="*/ 1603282 w 1605474"/>
              <a:gd name="connsiteY1" fmla="*/ 889093 h 2041133"/>
              <a:gd name="connsiteX2" fmla="*/ 0 w 1605474"/>
              <a:gd name="connsiteY2" fmla="*/ 1509852 h 2041133"/>
              <a:gd name="connsiteX3" fmla="*/ 0 w 1605474"/>
              <a:gd name="connsiteY3" fmla="*/ 0 h 2041133"/>
              <a:gd name="connsiteX0" fmla="*/ 0 w 1605474"/>
              <a:gd name="connsiteY0" fmla="*/ 0 h 2041133"/>
              <a:gd name="connsiteX1" fmla="*/ 1087069 w 1605474"/>
              <a:gd name="connsiteY1" fmla="*/ 2041133 h 2041133"/>
              <a:gd name="connsiteX0" fmla="*/ 0 w 1605474"/>
              <a:gd name="connsiteY0" fmla="*/ 0 h 2041133"/>
              <a:gd name="connsiteX1" fmla="*/ 1603282 w 1605474"/>
              <a:gd name="connsiteY1" fmla="*/ 889093 h 2041133"/>
              <a:gd name="connsiteX2" fmla="*/ 0 w 1605474"/>
              <a:gd name="connsiteY2" fmla="*/ 1509852 h 2041133"/>
              <a:gd name="connsiteX3" fmla="*/ 0 w 1605474"/>
              <a:gd name="connsiteY3" fmla="*/ 0 h 2041133"/>
              <a:gd name="connsiteX0" fmla="*/ 0 w 1605474"/>
              <a:gd name="connsiteY0" fmla="*/ 0 h 2041133"/>
              <a:gd name="connsiteX1" fmla="*/ 1087069 w 1605474"/>
              <a:gd name="connsiteY1" fmla="*/ 2041133 h 2041133"/>
              <a:gd name="connsiteX0" fmla="*/ 0 w 1425760"/>
              <a:gd name="connsiteY0" fmla="*/ 0 h 2041133"/>
              <a:gd name="connsiteX1" fmla="*/ 1423083 w 1425760"/>
              <a:gd name="connsiteY1" fmla="*/ 979006 h 2041133"/>
              <a:gd name="connsiteX2" fmla="*/ 0 w 1425760"/>
              <a:gd name="connsiteY2" fmla="*/ 1509852 h 2041133"/>
              <a:gd name="connsiteX3" fmla="*/ 0 w 1425760"/>
              <a:gd name="connsiteY3" fmla="*/ 0 h 2041133"/>
              <a:gd name="connsiteX0" fmla="*/ 0 w 1425760"/>
              <a:gd name="connsiteY0" fmla="*/ 0 h 2041133"/>
              <a:gd name="connsiteX1" fmla="*/ 1087069 w 1425760"/>
              <a:gd name="connsiteY1" fmla="*/ 2041133 h 2041133"/>
              <a:gd name="connsiteX0" fmla="*/ 0 w 1264022"/>
              <a:gd name="connsiteY0" fmla="*/ 0 h 2041133"/>
              <a:gd name="connsiteX1" fmla="*/ 983433 w 1264022"/>
              <a:gd name="connsiteY1" fmla="*/ 1074487 h 2041133"/>
              <a:gd name="connsiteX2" fmla="*/ 0 w 1264022"/>
              <a:gd name="connsiteY2" fmla="*/ 1509852 h 2041133"/>
              <a:gd name="connsiteX3" fmla="*/ 0 w 1264022"/>
              <a:gd name="connsiteY3" fmla="*/ 0 h 2041133"/>
              <a:gd name="connsiteX0" fmla="*/ 0 w 1264022"/>
              <a:gd name="connsiteY0" fmla="*/ 0 h 2041133"/>
              <a:gd name="connsiteX1" fmla="*/ 1087069 w 1264022"/>
              <a:gd name="connsiteY1" fmla="*/ 2041133 h 2041133"/>
              <a:gd name="connsiteX0" fmla="*/ 0 w 1314187"/>
              <a:gd name="connsiteY0" fmla="*/ 0 h 2041133"/>
              <a:gd name="connsiteX1" fmla="*/ 983433 w 1314187"/>
              <a:gd name="connsiteY1" fmla="*/ 1074487 h 2041133"/>
              <a:gd name="connsiteX2" fmla="*/ 0 w 1314187"/>
              <a:gd name="connsiteY2" fmla="*/ 1509852 h 2041133"/>
              <a:gd name="connsiteX3" fmla="*/ 0 w 1314187"/>
              <a:gd name="connsiteY3" fmla="*/ 0 h 2041133"/>
              <a:gd name="connsiteX0" fmla="*/ 0 w 1314187"/>
              <a:gd name="connsiteY0" fmla="*/ 0 h 2041133"/>
              <a:gd name="connsiteX1" fmla="*/ 1087069 w 1314187"/>
              <a:gd name="connsiteY1" fmla="*/ 2041133 h 2041133"/>
              <a:gd name="connsiteX0" fmla="*/ 0 w 1249618"/>
              <a:gd name="connsiteY0" fmla="*/ 0 h 2169802"/>
              <a:gd name="connsiteX1" fmla="*/ 983433 w 1249618"/>
              <a:gd name="connsiteY1" fmla="*/ 1074487 h 2169802"/>
              <a:gd name="connsiteX2" fmla="*/ 0 w 1249618"/>
              <a:gd name="connsiteY2" fmla="*/ 1509852 h 2169802"/>
              <a:gd name="connsiteX3" fmla="*/ 0 w 1249618"/>
              <a:gd name="connsiteY3" fmla="*/ 0 h 2169802"/>
              <a:gd name="connsiteX0" fmla="*/ 0 w 1249618"/>
              <a:gd name="connsiteY0" fmla="*/ 0 h 2169802"/>
              <a:gd name="connsiteX1" fmla="*/ 1012102 w 1249618"/>
              <a:gd name="connsiteY1" fmla="*/ 2169802 h 2169802"/>
              <a:gd name="connsiteX0" fmla="*/ 0 w 1193492"/>
              <a:gd name="connsiteY0" fmla="*/ 0 h 2099515"/>
              <a:gd name="connsiteX1" fmla="*/ 983433 w 1193492"/>
              <a:gd name="connsiteY1" fmla="*/ 1074487 h 2099515"/>
              <a:gd name="connsiteX2" fmla="*/ 0 w 1193492"/>
              <a:gd name="connsiteY2" fmla="*/ 1509852 h 2099515"/>
              <a:gd name="connsiteX3" fmla="*/ 0 w 1193492"/>
              <a:gd name="connsiteY3" fmla="*/ 0 h 2099515"/>
              <a:gd name="connsiteX0" fmla="*/ 0 w 1193492"/>
              <a:gd name="connsiteY0" fmla="*/ 0 h 2099515"/>
              <a:gd name="connsiteX1" fmla="*/ 946060 w 1193492"/>
              <a:gd name="connsiteY1" fmla="*/ 2099515 h 2099515"/>
            </a:gdLst>
            <a:ahLst/>
            <a:cxnLst>
              <a:cxn ang="0">
                <a:pos x="connsiteX0" y="connsiteY0"/>
              </a:cxn>
              <a:cxn ang="0">
                <a:pos x="connsiteX1" y="connsiteY1"/>
              </a:cxn>
            </a:cxnLst>
            <a:rect l="l" t="t" r="r" b="b"/>
            <a:pathLst>
              <a:path w="1193492" h="2099515" stroke="0" extrusionOk="0">
                <a:moveTo>
                  <a:pt x="0" y="0"/>
                </a:moveTo>
                <a:cubicBezTo>
                  <a:pt x="713512" y="0"/>
                  <a:pt x="1037117" y="269583"/>
                  <a:pt x="983433" y="1074487"/>
                </a:cubicBezTo>
                <a:cubicBezTo>
                  <a:pt x="1009933" y="1206076"/>
                  <a:pt x="466418" y="1412714"/>
                  <a:pt x="0" y="1509852"/>
                </a:cubicBezTo>
                <a:lnTo>
                  <a:pt x="0" y="0"/>
                </a:lnTo>
                <a:close/>
              </a:path>
              <a:path w="1193492" h="2099515" fill="none">
                <a:moveTo>
                  <a:pt x="0" y="0"/>
                </a:moveTo>
                <a:cubicBezTo>
                  <a:pt x="713512" y="0"/>
                  <a:pt x="1645122" y="815252"/>
                  <a:pt x="946060" y="2099515"/>
                </a:cubicBezTo>
              </a:path>
            </a:pathLst>
          </a:custGeom>
          <a:ln w="5715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CH"/>
          </a:p>
        </p:txBody>
      </p:sp>
      <p:sp>
        <p:nvSpPr>
          <p:cNvPr id="7" name="Datumsplatzhalter 6">
            <a:extLst>
              <a:ext uri="{FF2B5EF4-FFF2-40B4-BE49-F238E27FC236}">
                <a16:creationId xmlns:a16="http://schemas.microsoft.com/office/drawing/2014/main" id="{DD22430F-3AFE-4333-8AC1-BE506292A8A9}"/>
              </a:ext>
            </a:extLst>
          </p:cNvPr>
          <p:cNvSpPr>
            <a:spLocks noGrp="1"/>
          </p:cNvSpPr>
          <p:nvPr>
            <p:ph type="dt" sz="half" idx="10"/>
          </p:nvPr>
        </p:nvSpPr>
        <p:spPr/>
        <p:txBody>
          <a:bodyPr/>
          <a:lstStyle/>
          <a:p>
            <a:pPr algn="r"/>
            <a:r>
              <a:rPr lang="de-DE"/>
              <a:t>28.05.2021</a:t>
            </a:r>
            <a:endParaRPr lang="de-DE" dirty="0"/>
          </a:p>
        </p:txBody>
      </p:sp>
      <p:sp>
        <p:nvSpPr>
          <p:cNvPr id="8" name="Fußzeilenplatzhalter 7">
            <a:extLst>
              <a:ext uri="{FF2B5EF4-FFF2-40B4-BE49-F238E27FC236}">
                <a16:creationId xmlns:a16="http://schemas.microsoft.com/office/drawing/2014/main" id="{923FAA3C-44EB-4E40-9971-CB045A46F9B4}"/>
              </a:ext>
            </a:extLst>
          </p:cNvPr>
          <p:cNvSpPr>
            <a:spLocks noGrp="1"/>
          </p:cNvSpPr>
          <p:nvPr>
            <p:ph type="ftr" sz="quarter" idx="11"/>
          </p:nvPr>
        </p:nvSpPr>
        <p:spPr/>
        <p:txBody>
          <a:bodyPr/>
          <a:lstStyle/>
          <a:p>
            <a:r>
              <a:rPr lang="de-DE"/>
              <a:t>KKDöV</a:t>
            </a:r>
            <a:endParaRPr lang="de-DE" dirty="0"/>
          </a:p>
        </p:txBody>
      </p:sp>
      <p:sp>
        <p:nvSpPr>
          <p:cNvPr id="9" name="Foliennummernplatzhalter 8">
            <a:extLst>
              <a:ext uri="{FF2B5EF4-FFF2-40B4-BE49-F238E27FC236}">
                <a16:creationId xmlns:a16="http://schemas.microsoft.com/office/drawing/2014/main" id="{027B48DA-764F-4ECC-BE31-EB1D5AF2291B}"/>
              </a:ext>
            </a:extLst>
          </p:cNvPr>
          <p:cNvSpPr>
            <a:spLocks noGrp="1"/>
          </p:cNvSpPr>
          <p:nvPr>
            <p:ph type="sldNum" sz="quarter" idx="12"/>
          </p:nvPr>
        </p:nvSpPr>
        <p:spPr/>
        <p:txBody>
          <a:bodyPr/>
          <a:lstStyle/>
          <a:p>
            <a:fld id="{124505C1-A467-0E49-BFF3-ADB7EF6A5E6D}" type="slidenum">
              <a:rPr lang="de-DE" smtClean="0"/>
              <a:pPr/>
              <a:t>5</a:t>
            </a:fld>
            <a:endParaRPr lang="de-DE" dirty="0"/>
          </a:p>
        </p:txBody>
      </p:sp>
    </p:spTree>
    <p:extLst>
      <p:ext uri="{BB962C8B-B14F-4D97-AF65-F5344CB8AC3E}">
        <p14:creationId xmlns:p14="http://schemas.microsoft.com/office/powerpoint/2010/main" val="1935417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umsplatzhalter 2"/>
          <p:cNvSpPr>
            <a:spLocks noGrp="1"/>
          </p:cNvSpPr>
          <p:nvPr>
            <p:ph type="dt" sz="half" idx="10"/>
          </p:nvPr>
        </p:nvSpPr>
        <p:spPr/>
        <p:txBody>
          <a:bodyPr/>
          <a:lstStyle/>
          <a:p>
            <a:pPr algn="r"/>
            <a:r>
              <a:rPr lang="de-DE"/>
              <a:t>28.05.2021</a:t>
            </a:r>
            <a:endParaRPr lang="de-DE" dirty="0"/>
          </a:p>
        </p:txBody>
      </p:sp>
      <p:sp>
        <p:nvSpPr>
          <p:cNvPr id="4" name="Fußzeilenplatzhalter 3"/>
          <p:cNvSpPr>
            <a:spLocks noGrp="1"/>
          </p:cNvSpPr>
          <p:nvPr>
            <p:ph type="ftr" sz="quarter" idx="11"/>
          </p:nvPr>
        </p:nvSpPr>
        <p:spPr/>
        <p:txBody>
          <a:bodyPr/>
          <a:lstStyle/>
          <a:p>
            <a:r>
              <a:rPr lang="de-DE"/>
              <a:t>KKDöV</a:t>
            </a:r>
            <a:endParaRPr lang="de-DE" dirty="0"/>
          </a:p>
        </p:txBody>
      </p:sp>
      <p:sp>
        <p:nvSpPr>
          <p:cNvPr id="11" name="Inhaltsplatzhalter 10"/>
          <p:cNvSpPr>
            <a:spLocks noGrp="1"/>
          </p:cNvSpPr>
          <p:nvPr>
            <p:ph sz="quarter" idx="13"/>
          </p:nvPr>
        </p:nvSpPr>
        <p:spPr/>
        <p:txBody>
          <a:bodyPr/>
          <a:lstStyle/>
          <a:p>
            <a:r>
              <a:rPr lang="de-DE" dirty="0"/>
              <a:t>Auftrag im Rahmen des Programms </a:t>
            </a:r>
            <a:r>
              <a:rPr lang="de-DE" dirty="0" err="1"/>
              <a:t>ESöV</a:t>
            </a:r>
            <a:r>
              <a:rPr lang="de-DE" dirty="0"/>
              <a:t> an Swissolar, Unterauftrag an </a:t>
            </a:r>
            <a:r>
              <a:rPr lang="de-DE" dirty="0" err="1"/>
              <a:t>Basler+Hofmann</a:t>
            </a:r>
            <a:endParaRPr lang="de-DE" dirty="0"/>
          </a:p>
          <a:p>
            <a:r>
              <a:rPr lang="de-DE" dirty="0"/>
              <a:t>Erstellung folgender Produkte:</a:t>
            </a:r>
          </a:p>
          <a:p>
            <a:pPr lvl="1"/>
            <a:r>
              <a:rPr lang="de-DE" b="1" dirty="0"/>
              <a:t>Leitfaden</a:t>
            </a:r>
            <a:r>
              <a:rPr lang="de-DE" dirty="0"/>
              <a:t>: Zielgruppe Entscheidungsträger in Transportunternehmen (TU). Deutsch, Französisch</a:t>
            </a:r>
          </a:p>
          <a:p>
            <a:pPr lvl="1"/>
            <a:r>
              <a:rPr lang="de-DE" b="1" dirty="0"/>
              <a:t>Flyer</a:t>
            </a:r>
            <a:r>
              <a:rPr lang="de-DE" dirty="0"/>
              <a:t>: Zielgruppe Umfeld der TU. Deutsch, Französisch, Italienisch, Englisch</a:t>
            </a:r>
          </a:p>
          <a:p>
            <a:pPr lvl="1"/>
            <a:r>
              <a:rPr lang="de-DE" b="1" dirty="0"/>
              <a:t>Hintergrundbericht</a:t>
            </a:r>
            <a:r>
              <a:rPr lang="de-DE" dirty="0"/>
              <a:t>: Zielgruppe technische Spezialisten in TU. Deutsch, Französisch</a:t>
            </a:r>
          </a:p>
          <a:p>
            <a:pPr lvl="1"/>
            <a:r>
              <a:rPr lang="de-DE" dirty="0"/>
              <a:t>Aktualisierung Leitfaden und Bericht im Jahr 2022</a:t>
            </a:r>
          </a:p>
          <a:p>
            <a:pPr lvl="1"/>
            <a:endParaRPr lang="de-DE" dirty="0"/>
          </a:p>
        </p:txBody>
      </p:sp>
      <p:sp>
        <p:nvSpPr>
          <p:cNvPr id="2" name="Titel 1"/>
          <p:cNvSpPr>
            <a:spLocks noGrp="1"/>
          </p:cNvSpPr>
          <p:nvPr>
            <p:ph type="title"/>
          </p:nvPr>
        </p:nvSpPr>
        <p:spPr/>
        <p:txBody>
          <a:bodyPr/>
          <a:lstStyle/>
          <a:p>
            <a:r>
              <a:rPr lang="de-DE" dirty="0"/>
              <a:t>Auftrag BAV</a:t>
            </a:r>
          </a:p>
        </p:txBody>
      </p:sp>
      <p:sp>
        <p:nvSpPr>
          <p:cNvPr id="6" name="Foliennummernplatzhalter 5">
            <a:extLst>
              <a:ext uri="{FF2B5EF4-FFF2-40B4-BE49-F238E27FC236}">
                <a16:creationId xmlns:a16="http://schemas.microsoft.com/office/drawing/2014/main" id="{0016280C-3A2F-4044-B59B-1FC8CC0ED020}"/>
              </a:ext>
            </a:extLst>
          </p:cNvPr>
          <p:cNvSpPr>
            <a:spLocks noGrp="1"/>
          </p:cNvSpPr>
          <p:nvPr>
            <p:ph type="sldNum" sz="quarter" idx="12"/>
          </p:nvPr>
        </p:nvSpPr>
        <p:spPr/>
        <p:txBody>
          <a:bodyPr/>
          <a:lstStyle/>
          <a:p>
            <a:fld id="{124505C1-A467-0E49-BFF3-ADB7EF6A5E6D}" type="slidenum">
              <a:rPr lang="de-DE" smtClean="0"/>
              <a:pPr/>
              <a:t>6</a:t>
            </a:fld>
            <a:endParaRPr lang="de-DE" dirty="0"/>
          </a:p>
        </p:txBody>
      </p:sp>
    </p:spTree>
    <p:extLst>
      <p:ext uri="{BB962C8B-B14F-4D97-AF65-F5344CB8AC3E}">
        <p14:creationId xmlns:p14="http://schemas.microsoft.com/office/powerpoint/2010/main" val="31293444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pPr algn="r"/>
            <a:r>
              <a:rPr lang="de-DE"/>
              <a:t>28.05.2021</a:t>
            </a:r>
            <a:endParaRPr lang="de-DE" dirty="0"/>
          </a:p>
        </p:txBody>
      </p:sp>
      <p:sp>
        <p:nvSpPr>
          <p:cNvPr id="3" name="Fußzeilenplatzhalter 2"/>
          <p:cNvSpPr>
            <a:spLocks noGrp="1"/>
          </p:cNvSpPr>
          <p:nvPr>
            <p:ph type="ftr" sz="quarter" idx="11"/>
          </p:nvPr>
        </p:nvSpPr>
        <p:spPr/>
        <p:txBody>
          <a:bodyPr/>
          <a:lstStyle/>
          <a:p>
            <a:r>
              <a:rPr lang="de-DE"/>
              <a:t>KKDöV</a:t>
            </a:r>
            <a:endParaRPr lang="de-DE" dirty="0"/>
          </a:p>
        </p:txBody>
      </p:sp>
      <p:sp>
        <p:nvSpPr>
          <p:cNvPr id="5" name="Inhaltsplatzhalter 4"/>
          <p:cNvSpPr>
            <a:spLocks noGrp="1"/>
          </p:cNvSpPr>
          <p:nvPr>
            <p:ph sz="quarter" idx="13"/>
          </p:nvPr>
        </p:nvSpPr>
        <p:spPr/>
        <p:txBody>
          <a:bodyPr/>
          <a:lstStyle/>
          <a:p>
            <a:pPr>
              <a:spcBef>
                <a:spcPts val="1200"/>
              </a:spcBef>
            </a:pPr>
            <a:r>
              <a:rPr lang="de-CH" dirty="0"/>
              <a:t>Die jährliche Sonneneinstrahlung auf die Fläche der Schweiz deckt 200-mal unseren Energiebedarf</a:t>
            </a:r>
          </a:p>
          <a:p>
            <a:pPr>
              <a:spcBef>
                <a:spcPts val="1200"/>
              </a:spcBef>
            </a:pPr>
            <a:r>
              <a:rPr lang="de-CH" dirty="0"/>
              <a:t>Lebensdauer einer PV-Anlage beträgt mehr als 25 Jahre</a:t>
            </a:r>
          </a:p>
          <a:p>
            <a:pPr>
              <a:spcBef>
                <a:spcPts val="1200"/>
              </a:spcBef>
            </a:pPr>
            <a:r>
              <a:rPr lang="de-CH" dirty="0"/>
              <a:t>Eine 1 kW PV-Anlage (5 m</a:t>
            </a:r>
            <a:r>
              <a:rPr lang="de-CH" baseline="30000" dirty="0"/>
              <a:t>2</a:t>
            </a:r>
            <a:r>
              <a:rPr lang="de-CH" dirty="0"/>
              <a:t>) produziert 1’000 kWh pro Jahr</a:t>
            </a:r>
          </a:p>
          <a:p>
            <a:pPr>
              <a:spcBef>
                <a:spcPts val="1200"/>
              </a:spcBef>
            </a:pPr>
            <a:r>
              <a:rPr lang="de-CH" dirty="0"/>
              <a:t>1 m</a:t>
            </a:r>
            <a:r>
              <a:rPr lang="de-CH" baseline="30000" dirty="0"/>
              <a:t>2</a:t>
            </a:r>
            <a:r>
              <a:rPr lang="de-CH" dirty="0"/>
              <a:t> Solarmodul deckt den jährlichen Strombedarf von 2’500 Personenkilometern mit dem Zug</a:t>
            </a:r>
          </a:p>
          <a:p>
            <a:pPr>
              <a:spcBef>
                <a:spcPts val="1200"/>
              </a:spcBef>
            </a:pPr>
            <a:r>
              <a:rPr lang="de-CH" dirty="0"/>
              <a:t>Mit einer PV-Anlage von der Grösse eines Busparkplatzes kann ein Elektrobus 10’000 km fahren</a:t>
            </a:r>
          </a:p>
        </p:txBody>
      </p:sp>
      <p:sp>
        <p:nvSpPr>
          <p:cNvPr id="6" name="Titel 5"/>
          <p:cNvSpPr>
            <a:spLocks noGrp="1"/>
          </p:cNvSpPr>
          <p:nvPr>
            <p:ph type="title"/>
          </p:nvPr>
        </p:nvSpPr>
        <p:spPr/>
        <p:txBody>
          <a:bodyPr/>
          <a:lstStyle/>
          <a:p>
            <a:r>
              <a:rPr lang="de-CH" dirty="0"/>
              <a:t>Photovoltaik leistet viel</a:t>
            </a:r>
          </a:p>
        </p:txBody>
      </p:sp>
      <p:sp>
        <p:nvSpPr>
          <p:cNvPr id="7" name="Foliennummernplatzhalter 6">
            <a:extLst>
              <a:ext uri="{FF2B5EF4-FFF2-40B4-BE49-F238E27FC236}">
                <a16:creationId xmlns:a16="http://schemas.microsoft.com/office/drawing/2014/main" id="{EFADB9DF-2037-4D35-9295-720E942A3E3C}"/>
              </a:ext>
            </a:extLst>
          </p:cNvPr>
          <p:cNvSpPr>
            <a:spLocks noGrp="1"/>
          </p:cNvSpPr>
          <p:nvPr>
            <p:ph type="sldNum" sz="quarter" idx="12"/>
          </p:nvPr>
        </p:nvSpPr>
        <p:spPr/>
        <p:txBody>
          <a:bodyPr/>
          <a:lstStyle/>
          <a:p>
            <a:fld id="{124505C1-A467-0E49-BFF3-ADB7EF6A5E6D}" type="slidenum">
              <a:rPr lang="de-DE" smtClean="0"/>
              <a:pPr/>
              <a:t>7</a:t>
            </a:fld>
            <a:endParaRPr lang="de-DE" dirty="0"/>
          </a:p>
        </p:txBody>
      </p:sp>
    </p:spTree>
    <p:extLst>
      <p:ext uri="{BB962C8B-B14F-4D97-AF65-F5344CB8AC3E}">
        <p14:creationId xmlns:p14="http://schemas.microsoft.com/office/powerpoint/2010/main" val="39256577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5CBDFC63-A370-43C3-8B5D-D6BF8B137DC7}"/>
              </a:ext>
            </a:extLst>
          </p:cNvPr>
          <p:cNvSpPr>
            <a:spLocks noGrp="1"/>
          </p:cNvSpPr>
          <p:nvPr>
            <p:ph type="dt" sz="half" idx="10"/>
          </p:nvPr>
        </p:nvSpPr>
        <p:spPr/>
        <p:txBody>
          <a:bodyPr/>
          <a:lstStyle/>
          <a:p>
            <a:pPr algn="r"/>
            <a:r>
              <a:rPr lang="de-DE"/>
              <a:t>28.05.2021</a:t>
            </a:r>
            <a:endParaRPr lang="de-DE" dirty="0"/>
          </a:p>
        </p:txBody>
      </p:sp>
      <p:sp>
        <p:nvSpPr>
          <p:cNvPr id="3" name="Fußzeilenplatzhalter 2">
            <a:extLst>
              <a:ext uri="{FF2B5EF4-FFF2-40B4-BE49-F238E27FC236}">
                <a16:creationId xmlns:a16="http://schemas.microsoft.com/office/drawing/2014/main" id="{11CB1754-DC0B-4D4F-9BF2-59132E05921A}"/>
              </a:ext>
            </a:extLst>
          </p:cNvPr>
          <p:cNvSpPr>
            <a:spLocks noGrp="1"/>
          </p:cNvSpPr>
          <p:nvPr>
            <p:ph type="ftr" sz="quarter" idx="11"/>
          </p:nvPr>
        </p:nvSpPr>
        <p:spPr/>
        <p:txBody>
          <a:bodyPr/>
          <a:lstStyle/>
          <a:p>
            <a:r>
              <a:rPr lang="de-DE"/>
              <a:t>KKDöV</a:t>
            </a:r>
            <a:endParaRPr lang="de-DE" dirty="0"/>
          </a:p>
        </p:txBody>
      </p:sp>
      <p:sp>
        <p:nvSpPr>
          <p:cNvPr id="6" name="Titel 5">
            <a:extLst>
              <a:ext uri="{FF2B5EF4-FFF2-40B4-BE49-F238E27FC236}">
                <a16:creationId xmlns:a16="http://schemas.microsoft.com/office/drawing/2014/main" id="{61E3C078-5320-40B9-BD78-B9508063E346}"/>
              </a:ext>
            </a:extLst>
          </p:cNvPr>
          <p:cNvSpPr>
            <a:spLocks noGrp="1"/>
          </p:cNvSpPr>
          <p:nvPr>
            <p:ph type="title"/>
          </p:nvPr>
        </p:nvSpPr>
        <p:spPr/>
        <p:txBody>
          <a:bodyPr/>
          <a:lstStyle/>
          <a:p>
            <a:r>
              <a:rPr lang="de-DE" dirty="0"/>
              <a:t>Handlungsbedarf in der Schweiz: </a:t>
            </a:r>
            <a:br>
              <a:rPr lang="de-DE" dirty="0"/>
            </a:br>
            <a:r>
              <a:rPr lang="de-DE" dirty="0"/>
              <a:t>45 TWh zusätzlicher Strombedarf</a:t>
            </a:r>
            <a:endParaRPr lang="de-CH" dirty="0"/>
          </a:p>
        </p:txBody>
      </p:sp>
      <p:pic>
        <p:nvPicPr>
          <p:cNvPr id="5" name="Grafik 4">
            <a:extLst>
              <a:ext uri="{FF2B5EF4-FFF2-40B4-BE49-F238E27FC236}">
                <a16:creationId xmlns:a16="http://schemas.microsoft.com/office/drawing/2014/main" id="{B320C4C3-D5D8-49E5-A99D-856BD3BD7BD4}"/>
              </a:ext>
            </a:extLst>
          </p:cNvPr>
          <p:cNvPicPr>
            <a:picLocks noChangeAspect="1"/>
          </p:cNvPicPr>
          <p:nvPr/>
        </p:nvPicPr>
        <p:blipFill rotWithShape="1">
          <a:blip r:embed="rId2"/>
          <a:srcRect r="18520"/>
          <a:stretch/>
        </p:blipFill>
        <p:spPr>
          <a:xfrm>
            <a:off x="395536" y="987574"/>
            <a:ext cx="6711166" cy="3330578"/>
          </a:xfrm>
          <a:prstGeom prst="rect">
            <a:avLst/>
          </a:prstGeom>
        </p:spPr>
      </p:pic>
      <p:pic>
        <p:nvPicPr>
          <p:cNvPr id="10" name="Grafik 9">
            <a:extLst>
              <a:ext uri="{FF2B5EF4-FFF2-40B4-BE49-F238E27FC236}">
                <a16:creationId xmlns:a16="http://schemas.microsoft.com/office/drawing/2014/main" id="{E19F9A15-91E3-47F6-9204-82F57F9060CD}"/>
              </a:ext>
            </a:extLst>
          </p:cNvPr>
          <p:cNvPicPr>
            <a:picLocks noChangeAspect="1"/>
          </p:cNvPicPr>
          <p:nvPr/>
        </p:nvPicPr>
        <p:blipFill rotWithShape="1">
          <a:blip r:embed="rId2"/>
          <a:srcRect l="80996" b="16408"/>
          <a:stretch/>
        </p:blipFill>
        <p:spPr>
          <a:xfrm>
            <a:off x="7183191" y="987573"/>
            <a:ext cx="1872502" cy="3330578"/>
          </a:xfrm>
          <a:prstGeom prst="rect">
            <a:avLst/>
          </a:prstGeom>
        </p:spPr>
      </p:pic>
      <p:sp>
        <p:nvSpPr>
          <p:cNvPr id="7" name="Foliennummernplatzhalter 6">
            <a:extLst>
              <a:ext uri="{FF2B5EF4-FFF2-40B4-BE49-F238E27FC236}">
                <a16:creationId xmlns:a16="http://schemas.microsoft.com/office/drawing/2014/main" id="{A992347F-7D47-4834-9DE6-F9B1E73EB868}"/>
              </a:ext>
            </a:extLst>
          </p:cNvPr>
          <p:cNvSpPr>
            <a:spLocks noGrp="1"/>
          </p:cNvSpPr>
          <p:nvPr>
            <p:ph type="sldNum" sz="quarter" idx="12"/>
          </p:nvPr>
        </p:nvSpPr>
        <p:spPr/>
        <p:txBody>
          <a:bodyPr/>
          <a:lstStyle/>
          <a:p>
            <a:fld id="{124505C1-A467-0E49-BFF3-ADB7EF6A5E6D}" type="slidenum">
              <a:rPr lang="de-DE" smtClean="0"/>
              <a:pPr/>
              <a:t>8</a:t>
            </a:fld>
            <a:endParaRPr lang="de-DE" dirty="0"/>
          </a:p>
        </p:txBody>
      </p:sp>
    </p:spTree>
    <p:extLst>
      <p:ext uri="{BB962C8B-B14F-4D97-AF65-F5344CB8AC3E}">
        <p14:creationId xmlns:p14="http://schemas.microsoft.com/office/powerpoint/2010/main" val="14881716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sz="quarter" idx="13"/>
          </p:nvPr>
        </p:nvSpPr>
        <p:spPr>
          <a:xfrm>
            <a:off x="611188" y="1275606"/>
            <a:ext cx="8064500" cy="666944"/>
          </a:xfrm>
        </p:spPr>
        <p:txBody>
          <a:bodyPr>
            <a:normAutofit/>
          </a:bodyPr>
          <a:lstStyle/>
          <a:p>
            <a:pPr marL="0" indent="0">
              <a:lnSpc>
                <a:spcPct val="120000"/>
              </a:lnSpc>
              <a:buNone/>
            </a:pPr>
            <a:r>
              <a:rPr lang="de-DE" sz="1800" dirty="0"/>
              <a:t>Auf den </a:t>
            </a:r>
            <a:r>
              <a:rPr lang="de-DE" sz="1800" b="1" dirty="0"/>
              <a:t>Dächern und Fassaden </a:t>
            </a:r>
            <a:r>
              <a:rPr lang="de-DE" sz="1800" dirty="0"/>
              <a:t>der Schweiz könnten 10 % mehr Strom produziert werden als wir zurzeit verbrauchen (60 TWh/Jahr). </a:t>
            </a:r>
          </a:p>
        </p:txBody>
      </p:sp>
      <p:sp>
        <p:nvSpPr>
          <p:cNvPr id="2" name="Titel 1"/>
          <p:cNvSpPr>
            <a:spLocks noGrp="1"/>
          </p:cNvSpPr>
          <p:nvPr>
            <p:ph type="title"/>
          </p:nvPr>
        </p:nvSpPr>
        <p:spPr/>
        <p:txBody>
          <a:bodyPr/>
          <a:lstStyle/>
          <a:p>
            <a:r>
              <a:rPr lang="de-CH" b="0" dirty="0"/>
              <a:t>Gebäude werden zu Kraftwerken: </a:t>
            </a:r>
            <a:br>
              <a:rPr lang="de-CH" b="0" dirty="0"/>
            </a:br>
            <a:r>
              <a:rPr lang="de-CH" b="0" dirty="0"/>
              <a:t>10 Prozent mehr Strom, als wir verbrauchen</a:t>
            </a:r>
          </a:p>
        </p:txBody>
      </p:sp>
      <p:graphicFrame>
        <p:nvGraphicFramePr>
          <p:cNvPr id="6" name="Tabelle 5"/>
          <p:cNvGraphicFramePr>
            <a:graphicFrameLocks noGrp="1"/>
          </p:cNvGraphicFramePr>
          <p:nvPr>
            <p:extLst>
              <p:ext uri="{D42A27DB-BD31-4B8C-83A1-F6EECF244321}">
                <p14:modId xmlns:p14="http://schemas.microsoft.com/office/powerpoint/2010/main" val="1964986528"/>
              </p:ext>
            </p:extLst>
          </p:nvPr>
        </p:nvGraphicFramePr>
        <p:xfrm>
          <a:off x="621493" y="1953798"/>
          <a:ext cx="7901014" cy="1656810"/>
        </p:xfrm>
        <a:graphic>
          <a:graphicData uri="http://schemas.openxmlformats.org/drawingml/2006/table">
            <a:tbl>
              <a:tblPr firstRow="1" firstCol="1" bandRow="1">
                <a:tableStyleId>{073A0DAA-6AF3-43AB-8588-CEC1D06C72B9}</a:tableStyleId>
              </a:tblPr>
              <a:tblGrid>
                <a:gridCol w="2061839">
                  <a:extLst>
                    <a:ext uri="{9D8B030D-6E8A-4147-A177-3AD203B41FA5}">
                      <a16:colId xmlns:a16="http://schemas.microsoft.com/office/drawing/2014/main" val="20000"/>
                    </a:ext>
                  </a:extLst>
                </a:gridCol>
                <a:gridCol w="1800200">
                  <a:extLst>
                    <a:ext uri="{9D8B030D-6E8A-4147-A177-3AD203B41FA5}">
                      <a16:colId xmlns:a16="http://schemas.microsoft.com/office/drawing/2014/main" val="20001"/>
                    </a:ext>
                  </a:extLst>
                </a:gridCol>
                <a:gridCol w="2016224">
                  <a:extLst>
                    <a:ext uri="{9D8B030D-6E8A-4147-A177-3AD203B41FA5}">
                      <a16:colId xmlns:a16="http://schemas.microsoft.com/office/drawing/2014/main" val="20002"/>
                    </a:ext>
                  </a:extLst>
                </a:gridCol>
                <a:gridCol w="2022751">
                  <a:extLst>
                    <a:ext uri="{9D8B030D-6E8A-4147-A177-3AD203B41FA5}">
                      <a16:colId xmlns:a16="http://schemas.microsoft.com/office/drawing/2014/main" val="20003"/>
                    </a:ext>
                  </a:extLst>
                </a:gridCol>
              </a:tblGrid>
              <a:tr h="702270">
                <a:tc>
                  <a:txBody>
                    <a:bodyPr/>
                    <a:lstStyle/>
                    <a:p>
                      <a:pPr>
                        <a:spcAft>
                          <a:spcPts val="0"/>
                        </a:spcAft>
                      </a:pPr>
                      <a:r>
                        <a:rPr lang="de-CH" sz="1600" b="0" dirty="0">
                          <a:effectLst/>
                          <a:latin typeface="Arial" panose="020B0604020202020204" pitchFamily="34" charset="0"/>
                          <a:cs typeface="Arial" panose="020B0604020202020204" pitchFamily="34" charset="0"/>
                        </a:rPr>
                        <a:t>Anlage</a:t>
                      </a:r>
                      <a:endParaRPr lang="de-CH" sz="1600" b="0" dirty="0">
                        <a:effectLst/>
                        <a:latin typeface="Arial" panose="020B0604020202020204" pitchFamily="34" charset="0"/>
                        <a:ea typeface="Times New Roman"/>
                        <a:cs typeface="Arial" panose="020B0604020202020204" pitchFamily="34" charset="0"/>
                      </a:endParaRPr>
                    </a:p>
                  </a:txBody>
                  <a:tcPr marL="51435" marR="51435" marT="0" marB="0" anchor="ctr"/>
                </a:tc>
                <a:tc>
                  <a:txBody>
                    <a:bodyPr/>
                    <a:lstStyle/>
                    <a:p>
                      <a:pPr>
                        <a:spcAft>
                          <a:spcPts val="0"/>
                        </a:spcAft>
                      </a:pPr>
                      <a:r>
                        <a:rPr lang="de-CH" sz="1600" b="0" dirty="0">
                          <a:effectLst/>
                          <a:latin typeface="Arial" panose="020B0604020202020204" pitchFamily="34" charset="0"/>
                          <a:cs typeface="Arial" panose="020B0604020202020204" pitchFamily="34" charset="0"/>
                        </a:rPr>
                        <a:t>Ausschöpfbares Potenzial [TWh]</a:t>
                      </a:r>
                      <a:endParaRPr lang="de-CH" sz="1600" b="0" dirty="0">
                        <a:effectLst/>
                        <a:latin typeface="Arial" panose="020B0604020202020204" pitchFamily="34" charset="0"/>
                        <a:ea typeface="Times New Roman"/>
                        <a:cs typeface="Arial" panose="020B0604020202020204" pitchFamily="34" charset="0"/>
                      </a:endParaRPr>
                    </a:p>
                  </a:txBody>
                  <a:tcPr marL="51435" marR="51435" marT="0" marB="0" anchor="ctr"/>
                </a:tc>
                <a:tc>
                  <a:txBody>
                    <a:bodyPr/>
                    <a:lstStyle/>
                    <a:p>
                      <a:pPr>
                        <a:spcAft>
                          <a:spcPts val="0"/>
                        </a:spcAft>
                      </a:pPr>
                      <a:r>
                        <a:rPr lang="de-CH" sz="1600" b="0" dirty="0">
                          <a:effectLst/>
                          <a:latin typeface="Arial" panose="020B0604020202020204" pitchFamily="34" charset="0"/>
                          <a:cs typeface="Arial" panose="020B0604020202020204" pitchFamily="34" charset="0"/>
                        </a:rPr>
                        <a:t>davon mittelfristig nutzbar [TWh]</a:t>
                      </a:r>
                      <a:endParaRPr lang="de-CH" sz="1600" b="0" dirty="0">
                        <a:effectLst/>
                        <a:latin typeface="Arial" panose="020B0604020202020204" pitchFamily="34" charset="0"/>
                        <a:ea typeface="Times New Roman"/>
                        <a:cs typeface="Arial" panose="020B0604020202020204" pitchFamily="34" charset="0"/>
                      </a:endParaRPr>
                    </a:p>
                  </a:txBody>
                  <a:tcPr marL="51435" marR="51435" marT="0" marB="0" anchor="ctr"/>
                </a:tc>
                <a:tc>
                  <a:txBody>
                    <a:bodyPr/>
                    <a:lstStyle/>
                    <a:p>
                      <a:pPr>
                        <a:spcAft>
                          <a:spcPts val="0"/>
                        </a:spcAft>
                      </a:pPr>
                      <a:r>
                        <a:rPr lang="de-CH" sz="1600" b="0" dirty="0">
                          <a:effectLst/>
                          <a:latin typeface="Arial" panose="020B0604020202020204" pitchFamily="34" charset="0"/>
                          <a:cs typeface="Arial" panose="020B0604020202020204" pitchFamily="34" charset="0"/>
                        </a:rPr>
                        <a:t>Fläche </a:t>
                      </a:r>
                      <a:br>
                        <a:rPr lang="de-CH" sz="1600" b="0" dirty="0">
                          <a:effectLst/>
                          <a:latin typeface="Arial" panose="020B0604020202020204" pitchFamily="34" charset="0"/>
                          <a:cs typeface="Arial" panose="020B0604020202020204" pitchFamily="34" charset="0"/>
                        </a:rPr>
                      </a:br>
                      <a:r>
                        <a:rPr lang="de-CH" sz="1600" b="0" dirty="0">
                          <a:effectLst/>
                          <a:latin typeface="Arial" panose="020B0604020202020204" pitchFamily="34" charset="0"/>
                          <a:cs typeface="Arial" panose="020B0604020202020204" pitchFamily="34" charset="0"/>
                        </a:rPr>
                        <a:t>[km</a:t>
                      </a:r>
                      <a:r>
                        <a:rPr lang="de-CH" sz="1600" b="0" baseline="30000" dirty="0">
                          <a:effectLst/>
                          <a:latin typeface="Arial" panose="020B0604020202020204" pitchFamily="34" charset="0"/>
                          <a:cs typeface="Arial" panose="020B0604020202020204" pitchFamily="34" charset="0"/>
                        </a:rPr>
                        <a:t>2</a:t>
                      </a:r>
                      <a:r>
                        <a:rPr lang="de-CH" sz="1600" b="0" dirty="0">
                          <a:effectLst/>
                          <a:latin typeface="Arial" panose="020B0604020202020204" pitchFamily="34" charset="0"/>
                          <a:cs typeface="Arial" panose="020B0604020202020204" pitchFamily="34" charset="0"/>
                        </a:rPr>
                        <a:t>] </a:t>
                      </a:r>
                      <a:endParaRPr lang="de-CH" sz="1600" b="0" dirty="0">
                        <a:effectLst/>
                        <a:latin typeface="Arial" panose="020B0604020202020204" pitchFamily="34" charset="0"/>
                        <a:ea typeface="Times New Roman"/>
                        <a:cs typeface="Arial" panose="020B0604020202020204" pitchFamily="34" charset="0"/>
                      </a:endParaRPr>
                    </a:p>
                  </a:txBody>
                  <a:tcPr marL="51435" marR="51435" marT="0" marB="0" anchor="ctr"/>
                </a:tc>
                <a:extLst>
                  <a:ext uri="{0D108BD9-81ED-4DB2-BD59-A6C34878D82A}">
                    <a16:rowId xmlns:a16="http://schemas.microsoft.com/office/drawing/2014/main" val="10000"/>
                  </a:ext>
                </a:extLst>
              </a:tr>
              <a:tr h="234091">
                <a:tc>
                  <a:txBody>
                    <a:bodyPr/>
                    <a:lstStyle/>
                    <a:p>
                      <a:pPr>
                        <a:spcAft>
                          <a:spcPts val="0"/>
                        </a:spcAft>
                      </a:pPr>
                      <a:r>
                        <a:rPr lang="de-CH" sz="1600" b="0" dirty="0">
                          <a:effectLst/>
                          <a:latin typeface="Arial" panose="020B0604020202020204" pitchFamily="34" charset="0"/>
                          <a:cs typeface="Arial" panose="020B0604020202020204" pitchFamily="34" charset="0"/>
                        </a:rPr>
                        <a:t>Gebäudedächer</a:t>
                      </a:r>
                      <a:endParaRPr lang="de-CH" sz="1600" b="0" dirty="0">
                        <a:effectLst/>
                        <a:latin typeface="Arial" panose="020B0604020202020204" pitchFamily="34" charset="0"/>
                        <a:ea typeface="Times New Roman"/>
                        <a:cs typeface="Arial" panose="020B0604020202020204" pitchFamily="34" charset="0"/>
                      </a:endParaRPr>
                    </a:p>
                  </a:txBody>
                  <a:tcPr marL="51435" marR="51435" marT="0" marB="0" anchor="ctr"/>
                </a:tc>
                <a:tc>
                  <a:txBody>
                    <a:bodyPr/>
                    <a:lstStyle/>
                    <a:p>
                      <a:pPr algn="ctr">
                        <a:spcAft>
                          <a:spcPts val="0"/>
                        </a:spcAft>
                      </a:pPr>
                      <a:r>
                        <a:rPr lang="de-CH" sz="1400" b="0" dirty="0">
                          <a:effectLst/>
                          <a:latin typeface="Arial" panose="020B0604020202020204" pitchFamily="34" charset="0"/>
                          <a:cs typeface="Arial" panose="020B0604020202020204" pitchFamily="34" charset="0"/>
                        </a:rPr>
                        <a:t>49</a:t>
                      </a:r>
                      <a:endParaRPr lang="de-CH" sz="1400" b="0" dirty="0">
                        <a:solidFill>
                          <a:schemeClr val="bg2"/>
                        </a:solidFill>
                        <a:effectLst/>
                        <a:latin typeface="Arial" panose="020B0604020202020204" pitchFamily="34" charset="0"/>
                        <a:ea typeface="Times New Roman"/>
                        <a:cs typeface="Arial" panose="020B0604020202020204" pitchFamily="34" charset="0"/>
                      </a:endParaRPr>
                    </a:p>
                  </a:txBody>
                  <a:tcPr marL="51435" marR="51435" marT="0" marB="0"/>
                </a:tc>
                <a:tc>
                  <a:txBody>
                    <a:bodyPr/>
                    <a:lstStyle/>
                    <a:p>
                      <a:pPr algn="ctr">
                        <a:spcAft>
                          <a:spcPts val="0"/>
                        </a:spcAft>
                      </a:pPr>
                      <a:r>
                        <a:rPr lang="de-CH" sz="1400" b="0" dirty="0">
                          <a:effectLst/>
                          <a:latin typeface="Arial" panose="020B0604020202020204" pitchFamily="34" charset="0"/>
                          <a:cs typeface="Arial" panose="020B0604020202020204" pitchFamily="34" charset="0"/>
                        </a:rPr>
                        <a:t>23</a:t>
                      </a:r>
                      <a:endParaRPr lang="de-CH" sz="1400" b="0" dirty="0">
                        <a:solidFill>
                          <a:schemeClr val="bg2"/>
                        </a:solidFill>
                        <a:effectLst/>
                        <a:latin typeface="Arial" panose="020B0604020202020204" pitchFamily="34" charset="0"/>
                        <a:ea typeface="Times New Roman"/>
                        <a:cs typeface="Arial" panose="020B0604020202020204" pitchFamily="34" charset="0"/>
                      </a:endParaRPr>
                    </a:p>
                  </a:txBody>
                  <a:tcPr marL="51435" marR="51435" marT="0" marB="0"/>
                </a:tc>
                <a:tc>
                  <a:txBody>
                    <a:bodyPr/>
                    <a:lstStyle/>
                    <a:p>
                      <a:pPr algn="ctr">
                        <a:spcAft>
                          <a:spcPts val="0"/>
                        </a:spcAft>
                      </a:pPr>
                      <a:r>
                        <a:rPr lang="de-CH" sz="1400" b="0" dirty="0">
                          <a:effectLst/>
                          <a:latin typeface="Arial" panose="020B0604020202020204" pitchFamily="34" charset="0"/>
                          <a:cs typeface="Arial" panose="020B0604020202020204" pitchFamily="34" charset="0"/>
                        </a:rPr>
                        <a:t>153</a:t>
                      </a:r>
                      <a:endParaRPr lang="de-CH" sz="1400" b="0" dirty="0">
                        <a:solidFill>
                          <a:schemeClr val="bg2"/>
                        </a:solidFill>
                        <a:effectLst/>
                        <a:latin typeface="Arial" panose="020B0604020202020204" pitchFamily="34" charset="0"/>
                        <a:ea typeface="Times New Roman"/>
                        <a:cs typeface="Arial" panose="020B0604020202020204" pitchFamily="34" charset="0"/>
                      </a:endParaRPr>
                    </a:p>
                  </a:txBody>
                  <a:tcPr marL="51435" marR="51435" marT="0" marB="0"/>
                </a:tc>
                <a:extLst>
                  <a:ext uri="{0D108BD9-81ED-4DB2-BD59-A6C34878D82A}">
                    <a16:rowId xmlns:a16="http://schemas.microsoft.com/office/drawing/2014/main" val="10001"/>
                  </a:ext>
                </a:extLst>
              </a:tr>
              <a:tr h="466860">
                <a:tc>
                  <a:txBody>
                    <a:bodyPr/>
                    <a:lstStyle/>
                    <a:p>
                      <a:pPr>
                        <a:spcAft>
                          <a:spcPts val="0"/>
                        </a:spcAft>
                      </a:pPr>
                      <a:r>
                        <a:rPr lang="de-CH" sz="1600" b="0" dirty="0">
                          <a:effectLst/>
                          <a:latin typeface="Arial" panose="020B0604020202020204" pitchFamily="34" charset="0"/>
                          <a:cs typeface="Arial" panose="020B0604020202020204" pitchFamily="34" charset="0"/>
                        </a:rPr>
                        <a:t>Gebäudefassaden</a:t>
                      </a:r>
                      <a:endParaRPr lang="de-CH" sz="1600" b="0" dirty="0">
                        <a:effectLst/>
                        <a:latin typeface="Arial" panose="020B0604020202020204" pitchFamily="34" charset="0"/>
                        <a:ea typeface="Times New Roman"/>
                        <a:cs typeface="Arial" panose="020B0604020202020204" pitchFamily="34" charset="0"/>
                      </a:endParaRPr>
                    </a:p>
                  </a:txBody>
                  <a:tcPr marL="51435" marR="51435" marT="0" marB="0" anchor="ctr"/>
                </a:tc>
                <a:tc>
                  <a:txBody>
                    <a:bodyPr/>
                    <a:lstStyle/>
                    <a:p>
                      <a:pPr algn="ctr">
                        <a:spcAft>
                          <a:spcPts val="0"/>
                        </a:spcAft>
                      </a:pPr>
                      <a:r>
                        <a:rPr lang="de-CH" sz="1400" b="0" dirty="0">
                          <a:effectLst/>
                          <a:latin typeface="Arial" panose="020B0604020202020204" pitchFamily="34" charset="0"/>
                          <a:cs typeface="Arial" panose="020B0604020202020204" pitchFamily="34" charset="0"/>
                        </a:rPr>
                        <a:t>17</a:t>
                      </a:r>
                      <a:endParaRPr lang="de-CH" sz="1400" b="0" dirty="0">
                        <a:solidFill>
                          <a:schemeClr val="bg2"/>
                        </a:solidFill>
                        <a:effectLst/>
                        <a:latin typeface="Arial" panose="020B0604020202020204" pitchFamily="34" charset="0"/>
                        <a:ea typeface="Times New Roman"/>
                        <a:cs typeface="Arial" panose="020B0604020202020204" pitchFamily="34" charset="0"/>
                      </a:endParaRPr>
                    </a:p>
                  </a:txBody>
                  <a:tcPr marL="51435" marR="51435" marT="0" marB="0"/>
                </a:tc>
                <a:tc>
                  <a:txBody>
                    <a:bodyPr/>
                    <a:lstStyle/>
                    <a:p>
                      <a:pPr algn="ctr">
                        <a:spcAft>
                          <a:spcPts val="0"/>
                        </a:spcAft>
                      </a:pPr>
                      <a:r>
                        <a:rPr lang="de-CH" sz="1400" b="0" dirty="0">
                          <a:effectLst/>
                          <a:latin typeface="Arial" panose="020B0604020202020204" pitchFamily="34" charset="0"/>
                          <a:cs typeface="Arial" panose="020B0604020202020204" pitchFamily="34" charset="0"/>
                        </a:rPr>
                        <a:t>8</a:t>
                      </a:r>
                      <a:endParaRPr lang="de-CH" sz="1400" b="0" dirty="0">
                        <a:solidFill>
                          <a:schemeClr val="bg2"/>
                        </a:solidFill>
                        <a:effectLst/>
                        <a:latin typeface="Arial" panose="020B0604020202020204" pitchFamily="34" charset="0"/>
                        <a:ea typeface="Times New Roman"/>
                        <a:cs typeface="Arial" panose="020B0604020202020204" pitchFamily="34" charset="0"/>
                      </a:endParaRPr>
                    </a:p>
                  </a:txBody>
                  <a:tcPr marL="51435" marR="51435" marT="0" marB="0"/>
                </a:tc>
                <a:tc>
                  <a:txBody>
                    <a:bodyPr/>
                    <a:lstStyle/>
                    <a:p>
                      <a:pPr algn="ctr">
                        <a:spcAft>
                          <a:spcPts val="0"/>
                        </a:spcAft>
                      </a:pPr>
                      <a:r>
                        <a:rPr lang="de-CH" sz="1400" b="0" dirty="0">
                          <a:effectLst/>
                          <a:latin typeface="Arial" panose="020B0604020202020204" pitchFamily="34" charset="0"/>
                          <a:cs typeface="Arial" panose="020B0604020202020204" pitchFamily="34" charset="0"/>
                        </a:rPr>
                        <a:t>(vertikale Fläche: </a:t>
                      </a:r>
                    </a:p>
                    <a:p>
                      <a:pPr algn="ctr">
                        <a:spcAft>
                          <a:spcPts val="0"/>
                        </a:spcAft>
                      </a:pPr>
                      <a:r>
                        <a:rPr lang="de-CH" sz="1400" b="0" dirty="0">
                          <a:effectLst/>
                          <a:latin typeface="Arial" panose="020B0604020202020204" pitchFamily="34" charset="0"/>
                          <a:cs typeface="Arial" panose="020B0604020202020204" pitchFamily="34" charset="0"/>
                        </a:rPr>
                        <a:t>107.4)</a:t>
                      </a:r>
                      <a:endParaRPr lang="de-CH" sz="1400" b="0" dirty="0">
                        <a:solidFill>
                          <a:schemeClr val="bg2"/>
                        </a:solidFill>
                        <a:effectLst/>
                        <a:latin typeface="Arial" panose="020B0604020202020204" pitchFamily="34" charset="0"/>
                        <a:ea typeface="Times New Roman"/>
                        <a:cs typeface="Arial" panose="020B0604020202020204" pitchFamily="34" charset="0"/>
                      </a:endParaRPr>
                    </a:p>
                  </a:txBody>
                  <a:tcPr marL="51435" marR="51435" marT="0" marB="0"/>
                </a:tc>
                <a:extLst>
                  <a:ext uri="{0D108BD9-81ED-4DB2-BD59-A6C34878D82A}">
                    <a16:rowId xmlns:a16="http://schemas.microsoft.com/office/drawing/2014/main" val="10002"/>
                  </a:ext>
                </a:extLst>
              </a:tr>
              <a:tr h="234091">
                <a:tc>
                  <a:txBody>
                    <a:bodyPr/>
                    <a:lstStyle/>
                    <a:p>
                      <a:pPr>
                        <a:spcAft>
                          <a:spcPts val="0"/>
                        </a:spcAft>
                      </a:pPr>
                      <a:r>
                        <a:rPr lang="de-CH" sz="1600" b="0" dirty="0">
                          <a:effectLst/>
                          <a:latin typeface="Arial" panose="020B0604020202020204" pitchFamily="34" charset="0"/>
                          <a:cs typeface="Arial" panose="020B0604020202020204" pitchFamily="34" charset="0"/>
                        </a:rPr>
                        <a:t>Total Gebäude</a:t>
                      </a:r>
                      <a:endParaRPr lang="de-CH" sz="1600" b="0" dirty="0">
                        <a:effectLst/>
                        <a:latin typeface="Arial" panose="020B0604020202020204" pitchFamily="34" charset="0"/>
                        <a:ea typeface="Times New Roman"/>
                        <a:cs typeface="Arial" panose="020B0604020202020204" pitchFamily="34" charset="0"/>
                      </a:endParaRPr>
                    </a:p>
                  </a:txBody>
                  <a:tcPr marL="51435" marR="51435" marT="0" marB="0" anchor="ctr"/>
                </a:tc>
                <a:tc>
                  <a:txBody>
                    <a:bodyPr/>
                    <a:lstStyle/>
                    <a:p>
                      <a:pPr algn="ctr">
                        <a:spcAft>
                          <a:spcPts val="0"/>
                        </a:spcAft>
                      </a:pPr>
                      <a:r>
                        <a:rPr lang="de-CH" sz="1400" b="0" dirty="0">
                          <a:effectLst/>
                          <a:latin typeface="Arial" panose="020B0604020202020204" pitchFamily="34" charset="0"/>
                          <a:cs typeface="Arial" panose="020B0604020202020204" pitchFamily="34" charset="0"/>
                        </a:rPr>
                        <a:t>66</a:t>
                      </a:r>
                      <a:endParaRPr lang="de-CH" sz="1400" b="0" dirty="0">
                        <a:solidFill>
                          <a:schemeClr val="bg1"/>
                        </a:solidFill>
                        <a:effectLst/>
                        <a:latin typeface="Arial" panose="020B0604020202020204" pitchFamily="34" charset="0"/>
                        <a:ea typeface="Times New Roman"/>
                        <a:cs typeface="Arial" panose="020B0604020202020204" pitchFamily="34" charset="0"/>
                      </a:endParaRPr>
                    </a:p>
                  </a:txBody>
                  <a:tcPr marL="51435" marR="51435" marT="0" marB="0"/>
                </a:tc>
                <a:tc>
                  <a:txBody>
                    <a:bodyPr/>
                    <a:lstStyle/>
                    <a:p>
                      <a:pPr algn="ctr">
                        <a:spcAft>
                          <a:spcPts val="0"/>
                        </a:spcAft>
                      </a:pPr>
                      <a:r>
                        <a:rPr lang="de-CH" sz="1400" b="0" dirty="0">
                          <a:effectLst/>
                          <a:latin typeface="Arial" panose="020B0604020202020204" pitchFamily="34" charset="0"/>
                          <a:cs typeface="Arial" panose="020B0604020202020204" pitchFamily="34" charset="0"/>
                        </a:rPr>
                        <a:t>31</a:t>
                      </a:r>
                      <a:endParaRPr lang="de-CH" sz="1400" b="0" dirty="0">
                        <a:solidFill>
                          <a:schemeClr val="bg1"/>
                        </a:solidFill>
                        <a:effectLst/>
                        <a:latin typeface="Arial" panose="020B0604020202020204" pitchFamily="34" charset="0"/>
                        <a:ea typeface="Times New Roman"/>
                        <a:cs typeface="Arial" panose="020B0604020202020204" pitchFamily="34" charset="0"/>
                      </a:endParaRPr>
                    </a:p>
                  </a:txBody>
                  <a:tcPr marL="51435" marR="51435" marT="0" marB="0"/>
                </a:tc>
                <a:tc>
                  <a:txBody>
                    <a:bodyPr/>
                    <a:lstStyle/>
                    <a:p>
                      <a:pPr algn="ctr">
                        <a:spcAft>
                          <a:spcPts val="0"/>
                        </a:spcAft>
                      </a:pPr>
                      <a:r>
                        <a:rPr lang="de-CH" sz="1400" b="0" dirty="0">
                          <a:effectLst/>
                          <a:latin typeface="Arial" panose="020B0604020202020204" pitchFamily="34" charset="0"/>
                          <a:cs typeface="Arial" panose="020B0604020202020204" pitchFamily="34" charset="0"/>
                        </a:rPr>
                        <a:t>153*</a:t>
                      </a:r>
                      <a:endParaRPr lang="de-CH" sz="1400" b="0" dirty="0">
                        <a:solidFill>
                          <a:schemeClr val="bg1"/>
                        </a:solidFill>
                        <a:effectLst/>
                        <a:latin typeface="Arial" panose="020B0604020202020204" pitchFamily="34" charset="0"/>
                        <a:ea typeface="Times New Roman"/>
                        <a:cs typeface="Arial" panose="020B0604020202020204" pitchFamily="34" charset="0"/>
                      </a:endParaRPr>
                    </a:p>
                  </a:txBody>
                  <a:tcPr marL="51435" marR="51435" marT="0" marB="0"/>
                </a:tc>
                <a:extLst>
                  <a:ext uri="{0D108BD9-81ED-4DB2-BD59-A6C34878D82A}">
                    <a16:rowId xmlns:a16="http://schemas.microsoft.com/office/drawing/2014/main" val="10003"/>
                  </a:ext>
                </a:extLst>
              </a:tr>
            </a:tbl>
          </a:graphicData>
        </a:graphic>
      </p:graphicFrame>
      <p:sp>
        <p:nvSpPr>
          <p:cNvPr id="4" name="Datumsplatzhalter 3"/>
          <p:cNvSpPr>
            <a:spLocks noGrp="1"/>
          </p:cNvSpPr>
          <p:nvPr>
            <p:ph type="dt" sz="half" idx="10"/>
          </p:nvPr>
        </p:nvSpPr>
        <p:spPr/>
        <p:txBody>
          <a:bodyPr/>
          <a:lstStyle/>
          <a:p>
            <a:pPr algn="r"/>
            <a:r>
              <a:rPr lang="de-DE">
                <a:solidFill>
                  <a:srgbClr val="4D4D4C"/>
                </a:solidFill>
              </a:rPr>
              <a:t>28.05.2021</a:t>
            </a:r>
            <a:endParaRPr lang="de-DE" dirty="0"/>
          </a:p>
        </p:txBody>
      </p:sp>
      <p:sp>
        <p:nvSpPr>
          <p:cNvPr id="10" name="Fußzeilenplatzhalter 9"/>
          <p:cNvSpPr>
            <a:spLocks noGrp="1"/>
          </p:cNvSpPr>
          <p:nvPr>
            <p:ph type="ftr" sz="quarter" idx="11"/>
          </p:nvPr>
        </p:nvSpPr>
        <p:spPr/>
        <p:txBody>
          <a:bodyPr/>
          <a:lstStyle/>
          <a:p>
            <a:r>
              <a:rPr lang="de-DE"/>
              <a:t>KKDöV</a:t>
            </a:r>
            <a:endParaRPr lang="de-DE" dirty="0"/>
          </a:p>
        </p:txBody>
      </p:sp>
      <p:sp>
        <p:nvSpPr>
          <p:cNvPr id="11" name="Inhaltsplatzhalter 2">
            <a:extLst>
              <a:ext uri="{FF2B5EF4-FFF2-40B4-BE49-F238E27FC236}">
                <a16:creationId xmlns:a16="http://schemas.microsoft.com/office/drawing/2014/main" id="{4D26B8F4-B791-42F7-898F-C375925B986F}"/>
              </a:ext>
            </a:extLst>
          </p:cNvPr>
          <p:cNvSpPr txBox="1">
            <a:spLocks/>
          </p:cNvSpPr>
          <p:nvPr/>
        </p:nvSpPr>
        <p:spPr>
          <a:xfrm>
            <a:off x="589113" y="3675639"/>
            <a:ext cx="8064500" cy="1208751"/>
          </a:xfrm>
          <a:prstGeom prst="rect">
            <a:avLst/>
          </a:prstGeom>
        </p:spPr>
        <p:txBody>
          <a:bodyPr vert="horz" lIns="0" tIns="0" rIns="0" bIns="0" rtlCol="0">
            <a:normAutofit lnSpcReduction="10000"/>
          </a:bodyPr>
          <a:lstStyle>
            <a:lvl1pPr indent="0" defTabSz="342900">
              <a:lnSpc>
                <a:spcPct val="120000"/>
              </a:lnSpc>
              <a:spcBef>
                <a:spcPts val="375"/>
              </a:spcBef>
              <a:buFont typeface="Lucida Grande"/>
              <a:buNone/>
              <a:defRPr b="0" i="0" spc="23" baseline="0">
                <a:solidFill>
                  <a:schemeClr val="bg2"/>
                </a:solidFill>
                <a:latin typeface="Arial" charset="0"/>
                <a:ea typeface="Arial" charset="0"/>
                <a:cs typeface="Arial" charset="0"/>
              </a:defRPr>
            </a:lvl1pPr>
            <a:lvl2pPr marL="539354" indent="-272654" defTabSz="342900">
              <a:lnSpc>
                <a:spcPct val="100000"/>
              </a:lnSpc>
              <a:spcBef>
                <a:spcPts val="375"/>
              </a:spcBef>
              <a:buFont typeface="Lucida Grande"/>
              <a:buChar char="–"/>
              <a:defRPr sz="2000" b="0" i="0" spc="23" baseline="0">
                <a:solidFill>
                  <a:schemeClr val="bg2"/>
                </a:solidFill>
                <a:latin typeface="Arial" charset="0"/>
                <a:ea typeface="Arial" charset="0"/>
                <a:cs typeface="Arial" charset="0"/>
              </a:defRPr>
            </a:lvl2pPr>
            <a:lvl3pPr marL="806054" indent="-266700" defTabSz="342900">
              <a:lnSpc>
                <a:spcPct val="100000"/>
              </a:lnSpc>
              <a:spcBef>
                <a:spcPts val="375"/>
              </a:spcBef>
              <a:buFont typeface="Lucida Grande"/>
              <a:buChar char="–"/>
              <a:defRPr sz="2000" b="0" i="0" spc="23" baseline="0">
                <a:solidFill>
                  <a:schemeClr val="bg2"/>
                </a:solidFill>
                <a:latin typeface="Arial" charset="0"/>
                <a:ea typeface="Arial" charset="0"/>
                <a:cs typeface="Arial" charset="0"/>
              </a:defRPr>
            </a:lvl3pPr>
            <a:lvl4pPr marL="1079897" indent="-273844" defTabSz="342900">
              <a:lnSpc>
                <a:spcPct val="100000"/>
              </a:lnSpc>
              <a:spcBef>
                <a:spcPts val="375"/>
              </a:spcBef>
              <a:buFont typeface="Lucida Grande"/>
              <a:buChar char="–"/>
              <a:defRPr sz="2000" b="0" i="0" spc="23" baseline="0">
                <a:solidFill>
                  <a:schemeClr val="bg2"/>
                </a:solidFill>
                <a:latin typeface="Arial" charset="0"/>
                <a:ea typeface="Arial" charset="0"/>
                <a:cs typeface="Arial" charset="0"/>
              </a:defRPr>
            </a:lvl4pPr>
            <a:lvl5pPr marL="1346597" indent="-266700" defTabSz="342900">
              <a:lnSpc>
                <a:spcPct val="100000"/>
              </a:lnSpc>
              <a:spcBef>
                <a:spcPts val="375"/>
              </a:spcBef>
              <a:buFont typeface="Lucida Grande"/>
              <a:buChar char="–"/>
              <a:tabLst/>
              <a:defRPr sz="2000" b="0" i="0" spc="23" baseline="0">
                <a:solidFill>
                  <a:schemeClr val="bg2"/>
                </a:solidFill>
                <a:latin typeface="Arial" charset="0"/>
                <a:ea typeface="Arial" charset="0"/>
                <a:cs typeface="Arial" charset="0"/>
              </a:defRPr>
            </a:lvl5pPr>
            <a:lvl6pPr marL="1885950" indent="-171450" defTabSz="342900">
              <a:spcBef>
                <a:spcPct val="20000"/>
              </a:spcBef>
              <a:buFont typeface="Arial"/>
              <a:buChar char="•"/>
              <a:defRPr sz="1500"/>
            </a:lvl6pPr>
            <a:lvl7pPr marL="2228850" indent="-171450" defTabSz="342900">
              <a:spcBef>
                <a:spcPct val="20000"/>
              </a:spcBef>
              <a:buFont typeface="Arial"/>
              <a:buChar char="•"/>
              <a:defRPr sz="1500"/>
            </a:lvl7pPr>
            <a:lvl8pPr marL="2571750" indent="-171450" defTabSz="342900">
              <a:spcBef>
                <a:spcPct val="20000"/>
              </a:spcBef>
              <a:buFont typeface="Arial"/>
              <a:buChar char="•"/>
              <a:defRPr sz="1500"/>
            </a:lvl8pPr>
            <a:lvl9pPr marL="2914650" indent="-171450" defTabSz="342900">
              <a:spcBef>
                <a:spcPct val="20000"/>
              </a:spcBef>
              <a:buFont typeface="Arial"/>
              <a:buChar char="•"/>
              <a:defRPr sz="1500"/>
            </a:lvl9pPr>
          </a:lstStyle>
          <a:p>
            <a:r>
              <a:rPr lang="de-DE" dirty="0"/>
              <a:t>Weitere rund 12 TWh auf Parkplatzüberdachungen, Autobahnböschungen und Alpweiden (vorbelastet). </a:t>
            </a:r>
          </a:p>
          <a:p>
            <a:endParaRPr lang="de-DE" sz="1100" dirty="0"/>
          </a:p>
          <a:p>
            <a:pPr>
              <a:lnSpc>
                <a:spcPct val="100000"/>
              </a:lnSpc>
              <a:spcBef>
                <a:spcPts val="0"/>
              </a:spcBef>
            </a:pPr>
            <a:r>
              <a:rPr lang="de-DE" sz="1200" i="1" dirty="0"/>
              <a:t>* Ohne Fassaden</a:t>
            </a:r>
          </a:p>
          <a:p>
            <a:pPr>
              <a:lnSpc>
                <a:spcPct val="100000"/>
              </a:lnSpc>
              <a:spcBef>
                <a:spcPts val="0"/>
              </a:spcBef>
            </a:pPr>
            <a:r>
              <a:rPr lang="de-DE" sz="1200" i="1" dirty="0"/>
              <a:t>Quelle: Das Schweizer PV-Potenzial basierend auf jedem Gebäude. </a:t>
            </a:r>
            <a:r>
              <a:rPr lang="de-DE" sz="1200" i="1" dirty="0" err="1"/>
              <a:t>Meteotest</a:t>
            </a:r>
            <a:r>
              <a:rPr lang="de-DE" sz="1200" i="1" dirty="0"/>
              <a:t> / Swissolar, 2019</a:t>
            </a:r>
          </a:p>
        </p:txBody>
      </p:sp>
      <p:sp>
        <p:nvSpPr>
          <p:cNvPr id="7" name="Foliennummernplatzhalter 6">
            <a:extLst>
              <a:ext uri="{FF2B5EF4-FFF2-40B4-BE49-F238E27FC236}">
                <a16:creationId xmlns:a16="http://schemas.microsoft.com/office/drawing/2014/main" id="{7929EA25-180F-4599-97C5-2F3017EEEACF}"/>
              </a:ext>
            </a:extLst>
          </p:cNvPr>
          <p:cNvSpPr>
            <a:spLocks noGrp="1"/>
          </p:cNvSpPr>
          <p:nvPr>
            <p:ph type="sldNum" sz="quarter" idx="12"/>
          </p:nvPr>
        </p:nvSpPr>
        <p:spPr/>
        <p:txBody>
          <a:bodyPr/>
          <a:lstStyle/>
          <a:p>
            <a:fld id="{124505C1-A467-0E49-BFF3-ADB7EF6A5E6D}" type="slidenum">
              <a:rPr lang="de-DE" smtClean="0"/>
              <a:pPr/>
              <a:t>9</a:t>
            </a:fld>
            <a:endParaRPr lang="de-DE" dirty="0"/>
          </a:p>
        </p:txBody>
      </p:sp>
    </p:spTree>
    <p:extLst>
      <p:ext uri="{BB962C8B-B14F-4D97-AF65-F5344CB8AC3E}">
        <p14:creationId xmlns:p14="http://schemas.microsoft.com/office/powerpoint/2010/main" val="1311928998"/>
      </p:ext>
    </p:extLst>
  </p:cSld>
  <p:clrMapOvr>
    <a:masterClrMapping/>
  </p:clrMapOvr>
</p:sld>
</file>

<file path=ppt/theme/theme1.xml><?xml version="1.0" encoding="utf-8"?>
<a:theme xmlns:a="http://schemas.openxmlformats.org/drawingml/2006/main" name="Präsentation_Master_16-9">
  <a:themeElements>
    <a:clrScheme name="Swissolar">
      <a:dk1>
        <a:srgbClr val="636463"/>
      </a:dk1>
      <a:lt1>
        <a:srgbClr val="FFFFFF"/>
      </a:lt1>
      <a:dk2>
        <a:srgbClr val="F28B00"/>
      </a:dk2>
      <a:lt2>
        <a:srgbClr val="141313"/>
      </a:lt2>
      <a:accent1>
        <a:srgbClr val="006AA7"/>
      </a:accent1>
      <a:accent2>
        <a:srgbClr val="FFCC33"/>
      </a:accent2>
      <a:accent3>
        <a:srgbClr val="32A164"/>
      </a:accent3>
      <a:accent4>
        <a:srgbClr val="C14A3C"/>
      </a:accent4>
      <a:accent5>
        <a:srgbClr val="F28B00"/>
      </a:accent5>
      <a:accent6>
        <a:srgbClr val="FFFFFE"/>
      </a:accent6>
      <a:hlink>
        <a:srgbClr val="F28B00"/>
      </a:hlink>
      <a:folHlink>
        <a:srgbClr val="141313"/>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äsentation_Master_16-9" id="{8A691BFC-EFF7-9049-B8A3-CC1F3DA54BDA}" vid="{3B814F92-2258-694A-B087-7EC08E9CDBE6}"/>
    </a:ext>
  </a:extLst>
</a:theme>
</file>

<file path=ppt/theme/theme2.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01663C6CEEE474AB7A75D47C7492EF0" ma:contentTypeVersion="13" ma:contentTypeDescription="Create a new document." ma:contentTypeScope="" ma:versionID="65f3c1829ca2fa65ebdc79f2db64727a">
  <xsd:schema xmlns:xsd="http://www.w3.org/2001/XMLSchema" xmlns:xs="http://www.w3.org/2001/XMLSchema" xmlns:p="http://schemas.microsoft.com/office/2006/metadata/properties" xmlns:ns2="dff2d33b-e58c-4b22-aaee-1c3e400aa24b" xmlns:ns3="fc48761f-100f-4b21-bfba-e6963edc687a" targetNamespace="http://schemas.microsoft.com/office/2006/metadata/properties" ma:root="true" ma:fieldsID="bce389b8865d17395dfc988684b48a13" ns2:_="" ns3:_="">
    <xsd:import namespace="dff2d33b-e58c-4b22-aaee-1c3e400aa24b"/>
    <xsd:import namespace="fc48761f-100f-4b21-bfba-e6963edc687a"/>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3:_dlc_DocId" minOccurs="0"/>
                <xsd:element ref="ns3:_dlc_DocIdUrl" minOccurs="0"/>
                <xsd:element ref="ns3:_dlc_DocIdPersistId"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ff2d33b-e58c-4b22-aaee-1c3e400aa24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fc48761f-100f-4b21-bfba-e6963edc687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_dlc_DocId" ma:index="18" nillable="true" ma:displayName="Document ID Value" ma:description="The value of the document ID assigned to this item." ma:internalName="_dlc_DocId" ma:readOnly="true">
      <xsd:simpleType>
        <xsd:restriction base="dms:Text"/>
      </xsd:simpleType>
    </xsd:element>
    <xsd:element name="_dlc_DocIdUrl" ma:index="1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20" nillable="true" ma:displayName="Beständige ID" ma:description="ID beim Hinzufügen beibehalten."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dlc_DocId xmlns="fc48761f-100f-4b21-bfba-e6963edc687a">VXEHHNPPKHJR-1000582777-613167</_dlc_DocId>
    <_dlc_DocIdUrl xmlns="fc48761f-100f-4b21-bfba-e6963edc687a">
      <Url>https://voev.sharepoint.com/sites/AbtoeffentlicherVerkehrVoeV/_layouts/15/DocIdRedir.aspx?ID=VXEHHNPPKHJR-1000582777-613167</Url>
      <Description>VXEHHNPPKHJR-1000582777-613167</Description>
    </_dlc_DocIdUrl>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2E9F8C40-2FA6-466F-BB0D-F6268FCB88B0}"/>
</file>

<file path=customXml/itemProps2.xml><?xml version="1.0" encoding="utf-8"?>
<ds:datastoreItem xmlns:ds="http://schemas.openxmlformats.org/officeDocument/2006/customXml" ds:itemID="{B53EFADD-A921-4B23-B4F5-31E3768C4FC6}">
  <ds:schemaRefs>
    <ds:schemaRef ds:uri="http://schemas.microsoft.com/office/2006/metadata/properties"/>
    <ds:schemaRef ds:uri="http://schemas.microsoft.com/office/infopath/2007/PartnerControls"/>
    <ds:schemaRef ds:uri="fc48761f-100f-4b21-bfba-e6963edc687a"/>
  </ds:schemaRefs>
</ds:datastoreItem>
</file>

<file path=customXml/itemProps3.xml><?xml version="1.0" encoding="utf-8"?>
<ds:datastoreItem xmlns:ds="http://schemas.openxmlformats.org/officeDocument/2006/customXml" ds:itemID="{1245B42E-268E-4403-82BD-9A3C2D141211}">
  <ds:schemaRefs>
    <ds:schemaRef ds:uri="http://schemas.microsoft.com/sharepoint/v3/contenttype/forms"/>
  </ds:schemaRefs>
</ds:datastoreItem>
</file>

<file path=customXml/itemProps4.xml><?xml version="1.0" encoding="utf-8"?>
<ds:datastoreItem xmlns:ds="http://schemas.openxmlformats.org/officeDocument/2006/customXml" ds:itemID="{3534E274-B88C-4D0E-AFAC-9C136211E9BC}">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Präsentation_Master_16-9-Arena</Template>
  <TotalTime>0</TotalTime>
  <Words>1845</Words>
  <Application>Microsoft Office PowerPoint</Application>
  <PresentationFormat>Affichage à l'écran (16:9)</PresentationFormat>
  <Paragraphs>317</Paragraphs>
  <Slides>32</Slides>
  <Notes>6</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32</vt:i4>
      </vt:variant>
    </vt:vector>
  </HeadingPairs>
  <TitlesOfParts>
    <vt:vector size="38" baseType="lpstr">
      <vt:lpstr>Arial</vt:lpstr>
      <vt:lpstr>Calibri</vt:lpstr>
      <vt:lpstr>Frutiger LT 45 Light</vt:lpstr>
      <vt:lpstr>Lucida Grande</vt:lpstr>
      <vt:lpstr>Wingdings</vt:lpstr>
      <vt:lpstr>Präsentation_Master_16-9</vt:lpstr>
      <vt:lpstr>Présentation PowerPoint</vt:lpstr>
      <vt:lpstr>Inhalt der Präsentation</vt:lpstr>
      <vt:lpstr>Présentation PowerPoint</vt:lpstr>
      <vt:lpstr>Programm ESöV 2050 des BAV</vt:lpstr>
      <vt:lpstr>Energieverbrauch des öV : ca. 4 Mrd. kWh/Jahr</vt:lpstr>
      <vt:lpstr>Auftrag BAV</vt:lpstr>
      <vt:lpstr>Photovoltaik leistet viel</vt:lpstr>
      <vt:lpstr>Handlungsbedarf in der Schweiz:  45 TWh zusätzlicher Strombedarf</vt:lpstr>
      <vt:lpstr>Gebäude werden zu Kraftwerken:  10 Prozent mehr Strom, als wir verbrauchen</vt:lpstr>
      <vt:lpstr>Potenziale der Transportunternehmen des öffentlichen Verkehrs (TU)</vt:lpstr>
      <vt:lpstr>Anwendungsmöglichkeiten von PV für TU</vt:lpstr>
      <vt:lpstr>Direkteinspeisung Traktionsstrom</vt:lpstr>
      <vt:lpstr>Hinweis zum Plangenehmigungsverfahren (PGV) BAV</vt:lpstr>
      <vt:lpstr>Erträge aus der PV-Anlage</vt:lpstr>
      <vt:lpstr>Bedeutung der Förderbeiträge</vt:lpstr>
      <vt:lpstr>Projektfinanzierung über Bahninfrastrukturfonds BIF</vt:lpstr>
      <vt:lpstr>Weitere Nutzeffekte</vt:lpstr>
      <vt:lpstr>Eigenverbrauch, der Schlüssel zur Wirtschaftlichkeit </vt:lpstr>
      <vt:lpstr>Eigenverbrauch, der Schlüssel zur Wirtschaftlichkeit </vt:lpstr>
      <vt:lpstr>Zusammenschlüsse zum Eigenverbrauch (ZEV)</vt:lpstr>
      <vt:lpstr>Kapitalzins und Stromgestehungskosten</vt:lpstr>
      <vt:lpstr>Amortisationsdauer</vt:lpstr>
      <vt:lpstr>Hürden und mögliche Lösungen</vt:lpstr>
      <vt:lpstr>Nachhaltigkeit</vt:lpstr>
      <vt:lpstr>Wie können wir den öffentlichen Verkehr unterstützen, klimaneutral zu werden? </vt:lpstr>
      <vt:lpstr>Tramdepot Kalkbreite (VBZ), Stadt Zürich</vt:lpstr>
      <vt:lpstr>Bergstation Klein Matterhorn (Zermatt Bergbahnen), Zermatt</vt:lpstr>
      <vt:lpstr>Dépôt de la Jonction (TPG), Genf</vt:lpstr>
      <vt:lpstr>Perrondächer (TPF), div. Standorte Kanton Freiburg</vt:lpstr>
      <vt:lpstr>Faltdach Parkplatzüberdachung (Luftseilbahn zum Kronberg), Jakobsbad</vt:lpstr>
      <vt:lpstr>Présentation PowerPoint</vt:lpstr>
      <vt:lpstr>Möchten Sie weitere Informationen? Dann besuchen Sie unsere Website: </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David Stickelberger</dc:creator>
  <cp:lastModifiedBy>Kilian Constantin</cp:lastModifiedBy>
  <cp:revision>107</cp:revision>
  <dcterms:created xsi:type="dcterms:W3CDTF">2020-08-28T14:12:38Z</dcterms:created>
  <dcterms:modified xsi:type="dcterms:W3CDTF">2021-09-22T06:01:37Z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0x010100001663C6CEEE474AB7A75D47C7492EF0</vt:lpwstr>
  </property>
  <property fmtid="{D5CDD505-2E9C-101B-9397-08002B2CF9AE}" pid="4" name="_dlc_DocIdItemGuid">
    <vt:lpwstr>37494ee2-6f72-4e85-bc9c-99269abf2272</vt:lpwstr>
  </property>
</Properties>
</file>