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57" r:id="rId5"/>
  </p:sldMasterIdLst>
  <p:notesMasterIdLst>
    <p:notesMasterId r:id="rId29"/>
  </p:notesMasterIdLst>
  <p:handoutMasterIdLst>
    <p:handoutMasterId r:id="rId30"/>
  </p:handoutMasterIdLst>
  <p:sldIdLst>
    <p:sldId id="428" r:id="rId6"/>
    <p:sldId id="446" r:id="rId7"/>
    <p:sldId id="464" r:id="rId8"/>
    <p:sldId id="433" r:id="rId9"/>
    <p:sldId id="454" r:id="rId10"/>
    <p:sldId id="451" r:id="rId11"/>
    <p:sldId id="450" r:id="rId12"/>
    <p:sldId id="469" r:id="rId13"/>
    <p:sldId id="465" r:id="rId14"/>
    <p:sldId id="452" r:id="rId15"/>
    <p:sldId id="453" r:id="rId16"/>
    <p:sldId id="455" r:id="rId17"/>
    <p:sldId id="457" r:id="rId18"/>
    <p:sldId id="466" r:id="rId19"/>
    <p:sldId id="456" r:id="rId20"/>
    <p:sldId id="459" r:id="rId21"/>
    <p:sldId id="460" r:id="rId22"/>
    <p:sldId id="461" r:id="rId23"/>
    <p:sldId id="467" r:id="rId24"/>
    <p:sldId id="269" r:id="rId25"/>
    <p:sldId id="470" r:id="rId26"/>
    <p:sldId id="471" r:id="rId27"/>
    <p:sldId id="458" r:id="rId28"/>
  </p:sldIdLst>
  <p:sldSz cx="12192000" cy="6858000"/>
  <p:notesSz cx="6858000" cy="9144000"/>
  <p:embeddedFontLst>
    <p:embeddedFont>
      <p:font typeface="SBB Light" panose="020B0604020202020204" charset="0"/>
      <p:regular r:id="rId31"/>
    </p:embeddedFont>
  </p:embeddedFont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chörlin Oliver (KOM-MF-CID)" initials="SO(" lastIdx="3" clrIdx="0">
    <p:extLst>
      <p:ext uri="{19B8F6BF-5375-455C-9EA6-DF929625EA0E}">
        <p15:presenceInfo xmlns:p15="http://schemas.microsoft.com/office/powerpoint/2012/main" userId="S::oliver.schoerlin@sbb.ch::71fca3ee-fd40-4e09-8188-16ddd74b94a4" providerId="AD"/>
      </p:ext>
    </p:extLst>
  </p:cmAuthor>
  <p:cmAuthor id="2" name="Danzeisen Nicole (KOM-MF-CID)" initials="DN(" lastIdx="25" clrIdx="1">
    <p:extLst>
      <p:ext uri="{19B8F6BF-5375-455C-9EA6-DF929625EA0E}">
        <p15:presenceInfo xmlns:p15="http://schemas.microsoft.com/office/powerpoint/2012/main" userId="S::nicole.danzeisen@sbb.ch::9522a91c-9175-43bd-a27e-4d17aecd276d" providerId="AD"/>
      </p:ext>
    </p:extLst>
  </p:cmAuthor>
  <p:cmAuthor id="3" name="Aeschbacher Roland (I-EN-EFF)" initials="AR(" lastIdx="1" clrIdx="2">
    <p:extLst>
      <p:ext uri="{19B8F6BF-5375-455C-9EA6-DF929625EA0E}">
        <p15:presenceInfo xmlns:p15="http://schemas.microsoft.com/office/powerpoint/2012/main" userId="S::roland.aeschbacher@sbb.ch::a41c61f1-9ccf-468b-8224-35d03f94cee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AE40"/>
    <a:srgbClr val="00973B"/>
    <a:srgbClr val="BDBDBD"/>
    <a:srgbClr val="5A5A5A"/>
    <a:srgbClr val="FFFFFF"/>
    <a:srgbClr val="8D8D8D"/>
    <a:srgbClr val="E5E5E5"/>
    <a:srgbClr val="A8A8A8"/>
    <a:srgbClr val="F27E00"/>
    <a:srgbClr val="FFDE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2376F5-1BDB-48FD-A7EF-8DBAA2FEBF15}" v="1" dt="2021-09-21T07:02:53.04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8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commentAuthors" Target="commentAuthors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.fntdata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eschbacher Roland (I-EN-EFF)" userId="a41c61f1-9ccf-468b-8224-35d03f94ceeb" providerId="ADAL" clId="{9AFE8EE4-A6E8-4CDE-B319-BCD46EC8E510}"/>
    <pc:docChg chg="undo custSel addSld modSld">
      <pc:chgData name="Aeschbacher Roland (I-EN-EFF)" userId="a41c61f1-9ccf-468b-8224-35d03f94ceeb" providerId="ADAL" clId="{9AFE8EE4-A6E8-4CDE-B319-BCD46EC8E510}" dt="2021-09-10T13:53:49.066" v="393" actId="6549"/>
      <pc:docMkLst>
        <pc:docMk/>
      </pc:docMkLst>
      <pc:sldChg chg="modSp mod">
        <pc:chgData name="Aeschbacher Roland (I-EN-EFF)" userId="a41c61f1-9ccf-468b-8224-35d03f94ceeb" providerId="ADAL" clId="{9AFE8EE4-A6E8-4CDE-B319-BCD46EC8E510}" dt="2021-09-10T13:36:59.438" v="10" actId="14100"/>
        <pc:sldMkLst>
          <pc:docMk/>
          <pc:sldMk cId="1744982122" sldId="433"/>
        </pc:sldMkLst>
        <pc:spChg chg="mod">
          <ac:chgData name="Aeschbacher Roland (I-EN-EFF)" userId="a41c61f1-9ccf-468b-8224-35d03f94ceeb" providerId="ADAL" clId="{9AFE8EE4-A6E8-4CDE-B319-BCD46EC8E510}" dt="2021-09-10T13:36:46.108" v="7" actId="1076"/>
          <ac:spMkLst>
            <pc:docMk/>
            <pc:sldMk cId="1744982122" sldId="433"/>
            <ac:spMk id="2" creationId="{F14FD2B3-1793-49AF-8BFA-6732C5684E4C}"/>
          </ac:spMkLst>
        </pc:spChg>
        <pc:spChg chg="mod">
          <ac:chgData name="Aeschbacher Roland (I-EN-EFF)" userId="a41c61f1-9ccf-468b-8224-35d03f94ceeb" providerId="ADAL" clId="{9AFE8EE4-A6E8-4CDE-B319-BCD46EC8E510}" dt="2021-09-10T13:36:56.174" v="9" actId="1076"/>
          <ac:spMkLst>
            <pc:docMk/>
            <pc:sldMk cId="1744982122" sldId="433"/>
            <ac:spMk id="9" creationId="{C9F7B4F7-CCD6-468A-9DC3-FF0551480147}"/>
          </ac:spMkLst>
        </pc:spChg>
        <pc:spChg chg="mod">
          <ac:chgData name="Aeschbacher Roland (I-EN-EFF)" userId="a41c61f1-9ccf-468b-8224-35d03f94ceeb" providerId="ADAL" clId="{9AFE8EE4-A6E8-4CDE-B319-BCD46EC8E510}" dt="2021-09-10T13:36:42.790" v="5" actId="1076"/>
          <ac:spMkLst>
            <pc:docMk/>
            <pc:sldMk cId="1744982122" sldId="433"/>
            <ac:spMk id="12" creationId="{2919CE88-E979-473C-B5B3-00F4EEB5E4B9}"/>
          </ac:spMkLst>
        </pc:spChg>
        <pc:picChg chg="mod">
          <ac:chgData name="Aeschbacher Roland (I-EN-EFF)" userId="a41c61f1-9ccf-468b-8224-35d03f94ceeb" providerId="ADAL" clId="{9AFE8EE4-A6E8-4CDE-B319-BCD46EC8E510}" dt="2021-09-10T13:36:59.438" v="10" actId="14100"/>
          <ac:picMkLst>
            <pc:docMk/>
            <pc:sldMk cId="1744982122" sldId="433"/>
            <ac:picMk id="6" creationId="{49CDC65F-B042-46ED-8A8E-7275051BB37B}"/>
          </ac:picMkLst>
        </pc:picChg>
      </pc:sldChg>
      <pc:sldChg chg="modSp mod">
        <pc:chgData name="Aeschbacher Roland (I-EN-EFF)" userId="a41c61f1-9ccf-468b-8224-35d03f94ceeb" providerId="ADAL" clId="{9AFE8EE4-A6E8-4CDE-B319-BCD46EC8E510}" dt="2021-09-10T13:35:45.657" v="0" actId="20577"/>
        <pc:sldMkLst>
          <pc:docMk/>
          <pc:sldMk cId="3184624072" sldId="446"/>
        </pc:sldMkLst>
        <pc:spChg chg="mod">
          <ac:chgData name="Aeschbacher Roland (I-EN-EFF)" userId="a41c61f1-9ccf-468b-8224-35d03f94ceeb" providerId="ADAL" clId="{9AFE8EE4-A6E8-4CDE-B319-BCD46EC8E510}" dt="2021-09-10T13:35:45.657" v="0" actId="20577"/>
          <ac:spMkLst>
            <pc:docMk/>
            <pc:sldMk cId="3184624072" sldId="446"/>
            <ac:spMk id="3" creationId="{72B85E43-9ABA-41F7-A776-3CEECE16944A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39:28.583" v="23" actId="20577"/>
        <pc:sldMkLst>
          <pc:docMk/>
          <pc:sldMk cId="2658451267" sldId="450"/>
        </pc:sldMkLst>
        <pc:spChg chg="mod">
          <ac:chgData name="Aeschbacher Roland (I-EN-EFF)" userId="a41c61f1-9ccf-468b-8224-35d03f94ceeb" providerId="ADAL" clId="{9AFE8EE4-A6E8-4CDE-B319-BCD46EC8E510}" dt="2021-09-10T13:39:28.583" v="23" actId="20577"/>
          <ac:spMkLst>
            <pc:docMk/>
            <pc:sldMk cId="2658451267" sldId="450"/>
            <ac:spMk id="2" creationId="{BDB4A17C-B3B2-443A-963B-0B02D186B5F9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38:51.449" v="22" actId="313"/>
        <pc:sldMkLst>
          <pc:docMk/>
          <pc:sldMk cId="1041504061" sldId="451"/>
        </pc:sldMkLst>
        <pc:spChg chg="mod">
          <ac:chgData name="Aeschbacher Roland (I-EN-EFF)" userId="a41c61f1-9ccf-468b-8224-35d03f94ceeb" providerId="ADAL" clId="{9AFE8EE4-A6E8-4CDE-B319-BCD46EC8E510}" dt="2021-09-10T13:37:48.673" v="12" actId="20577"/>
          <ac:spMkLst>
            <pc:docMk/>
            <pc:sldMk cId="1041504061" sldId="451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9AFE8EE4-A6E8-4CDE-B319-BCD46EC8E510}" dt="2021-09-10T13:38:51.449" v="22" actId="313"/>
          <ac:spMkLst>
            <pc:docMk/>
            <pc:sldMk cId="1041504061" sldId="451"/>
            <ac:spMk id="11" creationId="{87C1C059-6531-4A0A-8FB0-8F1970D4D8C2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0:08.089" v="24" actId="20577"/>
        <pc:sldMkLst>
          <pc:docMk/>
          <pc:sldMk cId="4255438515" sldId="452"/>
        </pc:sldMkLst>
        <pc:spChg chg="mod">
          <ac:chgData name="Aeschbacher Roland (I-EN-EFF)" userId="a41c61f1-9ccf-468b-8224-35d03f94ceeb" providerId="ADAL" clId="{9AFE8EE4-A6E8-4CDE-B319-BCD46EC8E510}" dt="2021-09-10T13:40:08.089" v="24" actId="20577"/>
          <ac:spMkLst>
            <pc:docMk/>
            <pc:sldMk cId="4255438515" sldId="452"/>
            <ac:spMk id="2" creationId="{BDB4A17C-B3B2-443A-963B-0B02D186B5F9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1:15.895" v="27" actId="5793"/>
        <pc:sldMkLst>
          <pc:docMk/>
          <pc:sldMk cId="932550722" sldId="453"/>
        </pc:sldMkLst>
        <pc:spChg chg="mod">
          <ac:chgData name="Aeschbacher Roland (I-EN-EFF)" userId="a41c61f1-9ccf-468b-8224-35d03f94ceeb" providerId="ADAL" clId="{9AFE8EE4-A6E8-4CDE-B319-BCD46EC8E510}" dt="2021-09-10T13:41:15.895" v="27" actId="5793"/>
          <ac:spMkLst>
            <pc:docMk/>
            <pc:sldMk cId="932550722" sldId="453"/>
            <ac:spMk id="2" creationId="{BDB4A17C-B3B2-443A-963B-0B02D186B5F9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37:15.420" v="11" actId="20577"/>
        <pc:sldMkLst>
          <pc:docMk/>
          <pc:sldMk cId="794236501" sldId="454"/>
        </pc:sldMkLst>
        <pc:spChg chg="mod">
          <ac:chgData name="Aeschbacher Roland (I-EN-EFF)" userId="a41c61f1-9ccf-468b-8224-35d03f94ceeb" providerId="ADAL" clId="{9AFE8EE4-A6E8-4CDE-B319-BCD46EC8E510}" dt="2021-09-10T13:37:15.420" v="11" actId="20577"/>
          <ac:spMkLst>
            <pc:docMk/>
            <pc:sldMk cId="794236501" sldId="454"/>
            <ac:spMk id="2" creationId="{BDB4A17C-B3B2-443A-963B-0B02D186B5F9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1:50.069" v="28" actId="1076"/>
        <pc:sldMkLst>
          <pc:docMk/>
          <pc:sldMk cId="3340529140" sldId="455"/>
        </pc:sldMkLst>
        <pc:spChg chg="mod">
          <ac:chgData name="Aeschbacher Roland (I-EN-EFF)" userId="a41c61f1-9ccf-468b-8224-35d03f94ceeb" providerId="ADAL" clId="{9AFE8EE4-A6E8-4CDE-B319-BCD46EC8E510}" dt="2021-09-10T13:40:38.536" v="25" actId="20577"/>
          <ac:spMkLst>
            <pc:docMk/>
            <pc:sldMk cId="3340529140" sldId="455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9AFE8EE4-A6E8-4CDE-B319-BCD46EC8E510}" dt="2021-09-10T13:41:50.069" v="28" actId="1076"/>
          <ac:spMkLst>
            <pc:docMk/>
            <pc:sldMk cId="3340529140" sldId="455"/>
            <ac:spMk id="14" creationId="{27061893-4AD4-45CD-AA86-2107AAAA6512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4:43.084" v="41" actId="6549"/>
        <pc:sldMkLst>
          <pc:docMk/>
          <pc:sldMk cId="2582638371" sldId="461"/>
        </pc:sldMkLst>
        <pc:spChg chg="mod">
          <ac:chgData name="Aeschbacher Roland (I-EN-EFF)" userId="a41c61f1-9ccf-468b-8224-35d03f94ceeb" providerId="ADAL" clId="{9AFE8EE4-A6E8-4CDE-B319-BCD46EC8E510}" dt="2021-09-10T13:44:43.084" v="41" actId="6549"/>
          <ac:spMkLst>
            <pc:docMk/>
            <pc:sldMk cId="2582638371" sldId="461"/>
            <ac:spMk id="20" creationId="{4D41EC12-3BA7-4F59-8F73-5741D0BF09B9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2:24.808" v="29" actId="20577"/>
        <pc:sldMkLst>
          <pc:docMk/>
          <pc:sldMk cId="2504950213" sldId="466"/>
        </pc:sldMkLst>
        <pc:spChg chg="mod">
          <ac:chgData name="Aeschbacher Roland (I-EN-EFF)" userId="a41c61f1-9ccf-468b-8224-35d03f94ceeb" providerId="ADAL" clId="{9AFE8EE4-A6E8-4CDE-B319-BCD46EC8E510}" dt="2021-09-10T13:42:24.808" v="29" actId="20577"/>
          <ac:spMkLst>
            <pc:docMk/>
            <pc:sldMk cId="2504950213" sldId="466"/>
            <ac:spMk id="2" creationId="{1585F991-72FF-4FBE-A4CC-190FDD8AD940}"/>
          </ac:spMkLst>
        </pc:spChg>
      </pc:sldChg>
      <pc:sldChg chg="modSp mod">
        <pc:chgData name="Aeschbacher Roland (I-EN-EFF)" userId="a41c61f1-9ccf-468b-8224-35d03f94ceeb" providerId="ADAL" clId="{9AFE8EE4-A6E8-4CDE-B319-BCD46EC8E510}" dt="2021-09-10T13:45:54.390" v="42" actId="20577"/>
        <pc:sldMkLst>
          <pc:docMk/>
          <pc:sldMk cId="2783123544" sldId="470"/>
        </pc:sldMkLst>
        <pc:spChg chg="mod">
          <ac:chgData name="Aeschbacher Roland (I-EN-EFF)" userId="a41c61f1-9ccf-468b-8224-35d03f94ceeb" providerId="ADAL" clId="{9AFE8EE4-A6E8-4CDE-B319-BCD46EC8E510}" dt="2021-09-10T13:45:54.390" v="42" actId="20577"/>
          <ac:spMkLst>
            <pc:docMk/>
            <pc:sldMk cId="2783123544" sldId="470"/>
            <ac:spMk id="2" creationId="{1585F991-72FF-4FBE-A4CC-190FDD8AD940}"/>
          </ac:spMkLst>
        </pc:spChg>
      </pc:sldChg>
      <pc:sldChg chg="addSp delSp modSp add mod">
        <pc:chgData name="Aeschbacher Roland (I-EN-EFF)" userId="a41c61f1-9ccf-468b-8224-35d03f94ceeb" providerId="ADAL" clId="{9AFE8EE4-A6E8-4CDE-B319-BCD46EC8E510}" dt="2021-09-10T13:53:49.066" v="393" actId="6549"/>
        <pc:sldMkLst>
          <pc:docMk/>
          <pc:sldMk cId="1580012392" sldId="471"/>
        </pc:sldMkLst>
        <pc:spChg chg="mod">
          <ac:chgData name="Aeschbacher Roland (I-EN-EFF)" userId="a41c61f1-9ccf-468b-8224-35d03f94ceeb" providerId="ADAL" clId="{9AFE8EE4-A6E8-4CDE-B319-BCD46EC8E510}" dt="2021-09-10T13:52:14.537" v="276" actId="20577"/>
          <ac:spMkLst>
            <pc:docMk/>
            <pc:sldMk cId="1580012392" sldId="471"/>
            <ac:spMk id="2" creationId="{BDB4A17C-B3B2-443A-963B-0B02D186B5F9}"/>
          </ac:spMkLst>
        </pc:spChg>
        <pc:spChg chg="del">
          <ac:chgData name="Aeschbacher Roland (I-EN-EFF)" userId="a41c61f1-9ccf-468b-8224-35d03f94ceeb" providerId="ADAL" clId="{9AFE8EE4-A6E8-4CDE-B319-BCD46EC8E510}" dt="2021-09-10T13:48:05.945" v="44" actId="478"/>
          <ac:spMkLst>
            <pc:docMk/>
            <pc:sldMk cId="1580012392" sldId="471"/>
            <ac:spMk id="6" creationId="{38BB7293-F3D2-457B-8D60-14EECA1F816E}"/>
          </ac:spMkLst>
        </pc:spChg>
        <pc:spChg chg="del">
          <ac:chgData name="Aeschbacher Roland (I-EN-EFF)" userId="a41c61f1-9ccf-468b-8224-35d03f94ceeb" providerId="ADAL" clId="{9AFE8EE4-A6E8-4CDE-B319-BCD46EC8E510}" dt="2021-09-10T13:48:09.655" v="46" actId="478"/>
          <ac:spMkLst>
            <pc:docMk/>
            <pc:sldMk cId="1580012392" sldId="471"/>
            <ac:spMk id="12" creationId="{3095672E-7578-419D-8337-2AC19D9EBB4A}"/>
          </ac:spMkLst>
        </pc:spChg>
        <pc:spChg chg="add mod">
          <ac:chgData name="Aeschbacher Roland (I-EN-EFF)" userId="a41c61f1-9ccf-468b-8224-35d03f94ceeb" providerId="ADAL" clId="{9AFE8EE4-A6E8-4CDE-B319-BCD46EC8E510}" dt="2021-09-10T13:53:49.066" v="393" actId="6549"/>
          <ac:spMkLst>
            <pc:docMk/>
            <pc:sldMk cId="1580012392" sldId="471"/>
            <ac:spMk id="16" creationId="{ACD9A264-BD33-49A9-9FC2-7D585F4D798D}"/>
          </ac:spMkLst>
        </pc:spChg>
        <pc:grpChg chg="del">
          <ac:chgData name="Aeschbacher Roland (I-EN-EFF)" userId="a41c61f1-9ccf-468b-8224-35d03f94ceeb" providerId="ADAL" clId="{9AFE8EE4-A6E8-4CDE-B319-BCD46EC8E510}" dt="2021-09-10T13:48:07.472" v="45" actId="478"/>
          <ac:grpSpMkLst>
            <pc:docMk/>
            <pc:sldMk cId="1580012392" sldId="471"/>
            <ac:grpSpMk id="7" creationId="{C7560193-0421-4FBD-B2EB-85F10B76060C}"/>
          </ac:grpSpMkLst>
        </pc:grpChg>
        <pc:picChg chg="del">
          <ac:chgData name="Aeschbacher Roland (I-EN-EFF)" userId="a41c61f1-9ccf-468b-8224-35d03f94ceeb" providerId="ADAL" clId="{9AFE8EE4-A6E8-4CDE-B319-BCD46EC8E510}" dt="2021-09-10T13:48:09.655" v="46" actId="478"/>
          <ac:picMkLst>
            <pc:docMk/>
            <pc:sldMk cId="1580012392" sldId="471"/>
            <ac:picMk id="13" creationId="{97111472-DECC-41FB-B06D-7C930BEAAB22}"/>
          </ac:picMkLst>
        </pc:picChg>
        <pc:picChg chg="del">
          <ac:chgData name="Aeschbacher Roland (I-EN-EFF)" userId="a41c61f1-9ccf-468b-8224-35d03f94ceeb" providerId="ADAL" clId="{9AFE8EE4-A6E8-4CDE-B319-BCD46EC8E510}" dt="2021-09-10T13:48:09.655" v="46" actId="478"/>
          <ac:picMkLst>
            <pc:docMk/>
            <pc:sldMk cId="1580012392" sldId="471"/>
            <ac:picMk id="14" creationId="{AAF04FF4-EA71-4894-8572-652F17DB61E7}"/>
          </ac:picMkLst>
        </pc:picChg>
        <pc:cxnChg chg="del">
          <ac:chgData name="Aeschbacher Roland (I-EN-EFF)" userId="a41c61f1-9ccf-468b-8224-35d03f94ceeb" providerId="ADAL" clId="{9AFE8EE4-A6E8-4CDE-B319-BCD46EC8E510}" dt="2021-09-10T13:48:09.655" v="46" actId="478"/>
          <ac:cxnSpMkLst>
            <pc:docMk/>
            <pc:sldMk cId="1580012392" sldId="471"/>
            <ac:cxnSpMk id="15" creationId="{66465242-2DC1-4AD6-ADE8-0128C00BF34C}"/>
          </ac:cxnSpMkLst>
        </pc:cxnChg>
      </pc:sldChg>
    </pc:docChg>
  </pc:docChgLst>
  <pc:docChgLst>
    <pc:chgData name="Aeschbacher Roland (I-EN-EFF)" userId="a41c61f1-9ccf-468b-8224-35d03f94ceeb" providerId="ADAL" clId="{FA0D6A89-02D9-4E73-B634-0B884294DEB7}"/>
    <pc:docChg chg="custSel modSld sldOrd">
      <pc:chgData name="Aeschbacher Roland (I-EN-EFF)" userId="a41c61f1-9ccf-468b-8224-35d03f94ceeb" providerId="ADAL" clId="{FA0D6A89-02D9-4E73-B634-0B884294DEB7}" dt="2021-09-10T14:04:52.743" v="25"/>
      <pc:docMkLst>
        <pc:docMk/>
      </pc:docMkLst>
      <pc:sldChg chg="addSp delSp modSp mod">
        <pc:chgData name="Aeschbacher Roland (I-EN-EFF)" userId="a41c61f1-9ccf-468b-8224-35d03f94ceeb" providerId="ADAL" clId="{FA0D6A89-02D9-4E73-B634-0B884294DEB7}" dt="2021-09-10T13:58:23.463" v="8" actId="14100"/>
        <pc:sldMkLst>
          <pc:docMk/>
          <pc:sldMk cId="1744982122" sldId="433"/>
        </pc:sldMkLst>
        <pc:picChg chg="add mod">
          <ac:chgData name="Aeschbacher Roland (I-EN-EFF)" userId="a41c61f1-9ccf-468b-8224-35d03f94ceeb" providerId="ADAL" clId="{FA0D6A89-02D9-4E73-B634-0B884294DEB7}" dt="2021-09-10T13:58:23.463" v="8" actId="14100"/>
          <ac:picMkLst>
            <pc:docMk/>
            <pc:sldMk cId="1744982122" sldId="433"/>
            <ac:picMk id="5" creationId="{A319E0EB-E2A3-4106-9CE4-F9BFDD0BE8AE}"/>
          </ac:picMkLst>
        </pc:picChg>
        <pc:picChg chg="del">
          <ac:chgData name="Aeschbacher Roland (I-EN-EFF)" userId="a41c61f1-9ccf-468b-8224-35d03f94ceeb" providerId="ADAL" clId="{FA0D6A89-02D9-4E73-B634-0B884294DEB7}" dt="2021-09-10T13:58:01.321" v="0" actId="478"/>
          <ac:picMkLst>
            <pc:docMk/>
            <pc:sldMk cId="1744982122" sldId="433"/>
            <ac:picMk id="10" creationId="{3E0F02DB-2B8B-4A5A-9AEB-BA042998D67C}"/>
          </ac:picMkLst>
        </pc:picChg>
      </pc:sldChg>
      <pc:sldChg chg="modSp mod">
        <pc:chgData name="Aeschbacher Roland (I-EN-EFF)" userId="a41c61f1-9ccf-468b-8224-35d03f94ceeb" providerId="ADAL" clId="{FA0D6A89-02D9-4E73-B634-0B884294DEB7}" dt="2021-09-10T14:01:01.103" v="21" actId="1076"/>
        <pc:sldMkLst>
          <pc:docMk/>
          <pc:sldMk cId="2658451267" sldId="450"/>
        </pc:sldMkLst>
        <pc:spChg chg="mod">
          <ac:chgData name="Aeschbacher Roland (I-EN-EFF)" userId="a41c61f1-9ccf-468b-8224-35d03f94ceeb" providerId="ADAL" clId="{FA0D6A89-02D9-4E73-B634-0B884294DEB7}" dt="2021-09-10T14:00:39.087" v="16" actId="1076"/>
          <ac:spMkLst>
            <pc:docMk/>
            <pc:sldMk cId="2658451267" sldId="450"/>
            <ac:spMk id="6" creationId="{FDF895F9-A26D-44FE-8D6D-82E146C2413E}"/>
          </ac:spMkLst>
        </pc:spChg>
        <pc:spChg chg="mod">
          <ac:chgData name="Aeschbacher Roland (I-EN-EFF)" userId="a41c61f1-9ccf-468b-8224-35d03f94ceeb" providerId="ADAL" clId="{FA0D6A89-02D9-4E73-B634-0B884294DEB7}" dt="2021-09-10T14:00:39.087" v="16" actId="1076"/>
          <ac:spMkLst>
            <pc:docMk/>
            <pc:sldMk cId="2658451267" sldId="450"/>
            <ac:spMk id="8" creationId="{824B3AC6-DF2D-44B3-9D83-2C81537F5E07}"/>
          </ac:spMkLst>
        </pc:spChg>
        <pc:spChg chg="mod">
          <ac:chgData name="Aeschbacher Roland (I-EN-EFF)" userId="a41c61f1-9ccf-468b-8224-35d03f94ceeb" providerId="ADAL" clId="{FA0D6A89-02D9-4E73-B634-0B884294DEB7}" dt="2021-09-10T14:00:30.942" v="14" actId="1076"/>
          <ac:spMkLst>
            <pc:docMk/>
            <pc:sldMk cId="2658451267" sldId="450"/>
            <ac:spMk id="12" creationId="{ACCDD3D7-5A77-4B9E-8FE9-A3B290F8C0A4}"/>
          </ac:spMkLst>
        </pc:spChg>
        <pc:spChg chg="mod">
          <ac:chgData name="Aeschbacher Roland (I-EN-EFF)" userId="a41c61f1-9ccf-468b-8224-35d03f94ceeb" providerId="ADAL" clId="{FA0D6A89-02D9-4E73-B634-0B884294DEB7}" dt="2021-09-10T14:00:53.461" v="19" actId="1076"/>
          <ac:spMkLst>
            <pc:docMk/>
            <pc:sldMk cId="2658451267" sldId="450"/>
            <ac:spMk id="15" creationId="{0765E978-35E1-4550-BA79-5CA6251C7F5F}"/>
          </ac:spMkLst>
        </pc:spChg>
        <pc:spChg chg="mod">
          <ac:chgData name="Aeschbacher Roland (I-EN-EFF)" userId="a41c61f1-9ccf-468b-8224-35d03f94ceeb" providerId="ADAL" clId="{FA0D6A89-02D9-4E73-B634-0B884294DEB7}" dt="2021-09-10T14:00:49.976" v="18" actId="1076"/>
          <ac:spMkLst>
            <pc:docMk/>
            <pc:sldMk cId="2658451267" sldId="450"/>
            <ac:spMk id="18" creationId="{C204C8B8-0C62-42EB-B19F-621824F95FA2}"/>
          </ac:spMkLst>
        </pc:spChg>
        <pc:spChg chg="mod">
          <ac:chgData name="Aeschbacher Roland (I-EN-EFF)" userId="a41c61f1-9ccf-468b-8224-35d03f94ceeb" providerId="ADAL" clId="{FA0D6A89-02D9-4E73-B634-0B884294DEB7}" dt="2021-09-10T14:00:39.087" v="16" actId="1076"/>
          <ac:spMkLst>
            <pc:docMk/>
            <pc:sldMk cId="2658451267" sldId="450"/>
            <ac:spMk id="21" creationId="{A4C7E3F3-51C1-4A94-96BD-D28333B732F2}"/>
          </ac:spMkLst>
        </pc:spChg>
        <pc:spChg chg="mod">
          <ac:chgData name="Aeschbacher Roland (I-EN-EFF)" userId="a41c61f1-9ccf-468b-8224-35d03f94ceeb" providerId="ADAL" clId="{FA0D6A89-02D9-4E73-B634-0B884294DEB7}" dt="2021-09-10T14:00:39.087" v="16" actId="1076"/>
          <ac:spMkLst>
            <pc:docMk/>
            <pc:sldMk cId="2658451267" sldId="450"/>
            <ac:spMk id="22" creationId="{343A6E0C-7ED5-4459-8BBE-55184633C01B}"/>
          </ac:spMkLst>
        </pc:spChg>
        <pc:grpChg chg="mod">
          <ac:chgData name="Aeschbacher Roland (I-EN-EFF)" userId="a41c61f1-9ccf-468b-8224-35d03f94ceeb" providerId="ADAL" clId="{FA0D6A89-02D9-4E73-B634-0B884294DEB7}" dt="2021-09-10T14:00:39.087" v="16" actId="1076"/>
          <ac:grpSpMkLst>
            <pc:docMk/>
            <pc:sldMk cId="2658451267" sldId="450"/>
            <ac:grpSpMk id="28" creationId="{73CFA68B-75C9-4C55-A2F1-75632A88FFA4}"/>
          </ac:grpSpMkLst>
        </pc:grpChg>
        <pc:grpChg chg="mod">
          <ac:chgData name="Aeschbacher Roland (I-EN-EFF)" userId="a41c61f1-9ccf-468b-8224-35d03f94ceeb" providerId="ADAL" clId="{FA0D6A89-02D9-4E73-B634-0B884294DEB7}" dt="2021-09-10T14:01:01.103" v="21" actId="1076"/>
          <ac:grpSpMkLst>
            <pc:docMk/>
            <pc:sldMk cId="2658451267" sldId="450"/>
            <ac:grpSpMk id="34" creationId="{F3DF596E-809A-449B-B089-A559BE6BB299}"/>
          </ac:grpSpMkLst>
        </pc:grpChg>
        <pc:picChg chg="mod">
          <ac:chgData name="Aeschbacher Roland (I-EN-EFF)" userId="a41c61f1-9ccf-468b-8224-35d03f94ceeb" providerId="ADAL" clId="{FA0D6A89-02D9-4E73-B634-0B884294DEB7}" dt="2021-09-10T14:00:47.166" v="17" actId="1076"/>
          <ac:picMkLst>
            <pc:docMk/>
            <pc:sldMk cId="2658451267" sldId="450"/>
            <ac:picMk id="14" creationId="{CA6F69E3-F243-45C4-BEC7-505203883B9A}"/>
          </ac:picMkLst>
        </pc:picChg>
        <pc:picChg chg="mod">
          <ac:chgData name="Aeschbacher Roland (I-EN-EFF)" userId="a41c61f1-9ccf-468b-8224-35d03f94ceeb" providerId="ADAL" clId="{FA0D6A89-02D9-4E73-B634-0B884294DEB7}" dt="2021-09-10T14:00:39.087" v="16" actId="1076"/>
          <ac:picMkLst>
            <pc:docMk/>
            <pc:sldMk cId="2658451267" sldId="450"/>
            <ac:picMk id="19" creationId="{6056561E-73C9-488A-B561-D041B6827B87}"/>
          </ac:picMkLst>
        </pc:picChg>
        <pc:picChg chg="mod">
          <ac:chgData name="Aeschbacher Roland (I-EN-EFF)" userId="a41c61f1-9ccf-468b-8224-35d03f94ceeb" providerId="ADAL" clId="{FA0D6A89-02D9-4E73-B634-0B884294DEB7}" dt="2021-09-10T14:01:01.103" v="21" actId="1076"/>
          <ac:picMkLst>
            <pc:docMk/>
            <pc:sldMk cId="2658451267" sldId="450"/>
            <ac:picMk id="30" creationId="{C1120BF3-1A9F-4A94-B5B2-257FF68D4D9A}"/>
          </ac:picMkLst>
        </pc:picChg>
        <pc:cxnChg chg="mod">
          <ac:chgData name="Aeschbacher Roland (I-EN-EFF)" userId="a41c61f1-9ccf-468b-8224-35d03f94ceeb" providerId="ADAL" clId="{FA0D6A89-02D9-4E73-B634-0B884294DEB7}" dt="2021-09-10T14:00:39.087" v="16" actId="1076"/>
          <ac:cxnSpMkLst>
            <pc:docMk/>
            <pc:sldMk cId="2658451267" sldId="450"/>
            <ac:cxnSpMk id="20" creationId="{6922B62A-CB68-461F-BDD7-59290EBAC567}"/>
          </ac:cxnSpMkLst>
        </pc:cxnChg>
        <pc:cxnChg chg="mod">
          <ac:chgData name="Aeschbacher Roland (I-EN-EFF)" userId="a41c61f1-9ccf-468b-8224-35d03f94ceeb" providerId="ADAL" clId="{FA0D6A89-02D9-4E73-B634-0B884294DEB7}" dt="2021-09-10T14:00:30.942" v="14" actId="1076"/>
          <ac:cxnSpMkLst>
            <pc:docMk/>
            <pc:sldMk cId="2658451267" sldId="450"/>
            <ac:cxnSpMk id="23" creationId="{BB65548F-EBEE-4DE1-BC85-A191893EF45B}"/>
          </ac:cxnSpMkLst>
        </pc:cxnChg>
        <pc:cxnChg chg="mod">
          <ac:chgData name="Aeschbacher Roland (I-EN-EFF)" userId="a41c61f1-9ccf-468b-8224-35d03f94ceeb" providerId="ADAL" clId="{FA0D6A89-02D9-4E73-B634-0B884294DEB7}" dt="2021-09-10T14:01:01.103" v="21" actId="1076"/>
          <ac:cxnSpMkLst>
            <pc:docMk/>
            <pc:sldMk cId="2658451267" sldId="450"/>
            <ac:cxnSpMk id="33" creationId="{FB3491A9-9601-45C2-8C16-01A3760036AD}"/>
          </ac:cxnSpMkLst>
        </pc:cxnChg>
      </pc:sldChg>
      <pc:sldChg chg="modSp mod">
        <pc:chgData name="Aeschbacher Roland (I-EN-EFF)" userId="a41c61f1-9ccf-468b-8224-35d03f94ceeb" providerId="ADAL" clId="{FA0D6A89-02D9-4E73-B634-0B884294DEB7}" dt="2021-09-10T13:59:41.416" v="10" actId="1076"/>
        <pc:sldMkLst>
          <pc:docMk/>
          <pc:sldMk cId="1041504061" sldId="451"/>
        </pc:sldMkLst>
        <pc:spChg chg="mod">
          <ac:chgData name="Aeschbacher Roland (I-EN-EFF)" userId="a41c61f1-9ccf-468b-8224-35d03f94ceeb" providerId="ADAL" clId="{FA0D6A89-02D9-4E73-B634-0B884294DEB7}" dt="2021-09-10T13:59:41.416" v="10" actId="1076"/>
          <ac:spMkLst>
            <pc:docMk/>
            <pc:sldMk cId="1041504061" sldId="451"/>
            <ac:spMk id="11" creationId="{87C1C059-6531-4A0A-8FB0-8F1970D4D8C2}"/>
          </ac:spMkLst>
        </pc:spChg>
      </pc:sldChg>
      <pc:sldChg chg="modSp mod">
        <pc:chgData name="Aeschbacher Roland (I-EN-EFF)" userId="a41c61f1-9ccf-468b-8224-35d03f94ceeb" providerId="ADAL" clId="{FA0D6A89-02D9-4E73-B634-0B884294DEB7}" dt="2021-09-10T14:04:31.110" v="23" actId="20577"/>
        <pc:sldMkLst>
          <pc:docMk/>
          <pc:sldMk cId="252763966" sldId="467"/>
        </pc:sldMkLst>
        <pc:spChg chg="mod">
          <ac:chgData name="Aeschbacher Roland (I-EN-EFF)" userId="a41c61f1-9ccf-468b-8224-35d03f94ceeb" providerId="ADAL" clId="{FA0D6A89-02D9-4E73-B634-0B884294DEB7}" dt="2021-09-10T14:04:31.110" v="23" actId="20577"/>
          <ac:spMkLst>
            <pc:docMk/>
            <pc:sldMk cId="252763966" sldId="467"/>
            <ac:spMk id="28" creationId="{076A5C66-22AA-4242-897B-E4C3BB37DAC2}"/>
          </ac:spMkLst>
        </pc:spChg>
      </pc:sldChg>
      <pc:sldChg chg="ord">
        <pc:chgData name="Aeschbacher Roland (I-EN-EFF)" userId="a41c61f1-9ccf-468b-8224-35d03f94ceeb" providerId="ADAL" clId="{FA0D6A89-02D9-4E73-B634-0B884294DEB7}" dt="2021-09-10T14:04:52.743" v="25"/>
        <pc:sldMkLst>
          <pc:docMk/>
          <pc:sldMk cId="1580012392" sldId="471"/>
        </pc:sldMkLst>
      </pc:sldChg>
    </pc:docChg>
  </pc:docChgLst>
  <pc:docChgLst>
    <pc:chgData name="Floriane Moerch" userId="8cf0cdee-82ce-403a-b384-55cde0ddddb2" providerId="ADAL" clId="{912376F5-1BDB-48FD-A7EF-8DBAA2FEBF15}"/>
    <pc:docChg chg="modSld">
      <pc:chgData name="Floriane Moerch" userId="8cf0cdee-82ce-403a-b384-55cde0ddddb2" providerId="ADAL" clId="{912376F5-1BDB-48FD-A7EF-8DBAA2FEBF15}" dt="2021-09-21T07:15:41.175" v="11" actId="20577"/>
      <pc:docMkLst>
        <pc:docMk/>
      </pc:docMkLst>
      <pc:sldChg chg="modSp mod">
        <pc:chgData name="Floriane Moerch" userId="8cf0cdee-82ce-403a-b384-55cde0ddddb2" providerId="ADAL" clId="{912376F5-1BDB-48FD-A7EF-8DBAA2FEBF15}" dt="2021-09-21T06:56:49.582" v="0" actId="20577"/>
        <pc:sldMkLst>
          <pc:docMk/>
          <pc:sldMk cId="2658451267" sldId="450"/>
        </pc:sldMkLst>
        <pc:spChg chg="mod">
          <ac:chgData name="Floriane Moerch" userId="8cf0cdee-82ce-403a-b384-55cde0ddddb2" providerId="ADAL" clId="{912376F5-1BDB-48FD-A7EF-8DBAA2FEBF15}" dt="2021-09-21T06:56:49.582" v="0" actId="20577"/>
          <ac:spMkLst>
            <pc:docMk/>
            <pc:sldMk cId="2658451267" sldId="450"/>
            <ac:spMk id="22" creationId="{343A6E0C-7ED5-4459-8BBE-55184633C01B}"/>
          </ac:spMkLst>
        </pc:spChg>
      </pc:sldChg>
      <pc:sldChg chg="delSp modSp mod">
        <pc:chgData name="Floriane Moerch" userId="8cf0cdee-82ce-403a-b384-55cde0ddddb2" providerId="ADAL" clId="{912376F5-1BDB-48FD-A7EF-8DBAA2FEBF15}" dt="2021-09-21T07:02:54.360" v="4" actId="6549"/>
        <pc:sldMkLst>
          <pc:docMk/>
          <pc:sldMk cId="4255438515" sldId="452"/>
        </pc:sldMkLst>
        <pc:spChg chg="mod">
          <ac:chgData name="Floriane Moerch" userId="8cf0cdee-82ce-403a-b384-55cde0ddddb2" providerId="ADAL" clId="{912376F5-1BDB-48FD-A7EF-8DBAA2FEBF15}" dt="2021-09-21T07:02:54.360" v="4" actId="6549"/>
          <ac:spMkLst>
            <pc:docMk/>
            <pc:sldMk cId="4255438515" sldId="452"/>
            <ac:spMk id="29" creationId="{55F0083B-69C3-4621-B4A2-5DC589B53863}"/>
          </ac:spMkLst>
        </pc:spChg>
        <pc:spChg chg="del">
          <ac:chgData name="Floriane Moerch" userId="8cf0cdee-82ce-403a-b384-55cde0ddddb2" providerId="ADAL" clId="{912376F5-1BDB-48FD-A7EF-8DBAA2FEBF15}" dt="2021-09-21T07:02:53.041" v="3" actId="478"/>
          <ac:spMkLst>
            <pc:docMk/>
            <pc:sldMk cId="4255438515" sldId="452"/>
            <ac:spMk id="44" creationId="{BB73AD2D-43A0-469C-A70E-E6E124260326}"/>
          </ac:spMkLst>
        </pc:spChg>
      </pc:sldChg>
      <pc:sldChg chg="modSp mod">
        <pc:chgData name="Floriane Moerch" userId="8cf0cdee-82ce-403a-b384-55cde0ddddb2" providerId="ADAL" clId="{912376F5-1BDB-48FD-A7EF-8DBAA2FEBF15}" dt="2021-09-21T07:09:25.449" v="10" actId="6549"/>
        <pc:sldMkLst>
          <pc:docMk/>
          <pc:sldMk cId="3592759791" sldId="457"/>
        </pc:sldMkLst>
        <pc:spChg chg="mod">
          <ac:chgData name="Floriane Moerch" userId="8cf0cdee-82ce-403a-b384-55cde0ddddb2" providerId="ADAL" clId="{912376F5-1BDB-48FD-A7EF-8DBAA2FEBF15}" dt="2021-09-21T07:07:58.391" v="6" actId="14100"/>
          <ac:spMkLst>
            <pc:docMk/>
            <pc:sldMk cId="3592759791" sldId="457"/>
            <ac:spMk id="2" creationId="{BDB4A17C-B3B2-443A-963B-0B02D186B5F9}"/>
          </ac:spMkLst>
        </pc:spChg>
        <pc:spChg chg="mod">
          <ac:chgData name="Floriane Moerch" userId="8cf0cdee-82ce-403a-b384-55cde0ddddb2" providerId="ADAL" clId="{912376F5-1BDB-48FD-A7EF-8DBAA2FEBF15}" dt="2021-09-21T07:09:25.449" v="10" actId="6549"/>
          <ac:spMkLst>
            <pc:docMk/>
            <pc:sldMk cId="3592759791" sldId="457"/>
            <ac:spMk id="10" creationId="{9B96AD85-8CC3-42A4-A8B1-151111241CF0}"/>
          </ac:spMkLst>
        </pc:spChg>
      </pc:sldChg>
      <pc:sldChg chg="modSp mod">
        <pc:chgData name="Floriane Moerch" userId="8cf0cdee-82ce-403a-b384-55cde0ddddb2" providerId="ADAL" clId="{912376F5-1BDB-48FD-A7EF-8DBAA2FEBF15}" dt="2021-09-21T07:15:41.175" v="11" actId="20577"/>
        <pc:sldMkLst>
          <pc:docMk/>
          <pc:sldMk cId="252763966" sldId="467"/>
        </pc:sldMkLst>
        <pc:spChg chg="mod">
          <ac:chgData name="Floriane Moerch" userId="8cf0cdee-82ce-403a-b384-55cde0ddddb2" providerId="ADAL" clId="{912376F5-1BDB-48FD-A7EF-8DBAA2FEBF15}" dt="2021-09-21T07:15:41.175" v="11" actId="20577"/>
          <ac:spMkLst>
            <pc:docMk/>
            <pc:sldMk cId="252763966" sldId="467"/>
            <ac:spMk id="2" creationId="{BDB4A17C-B3B2-443A-963B-0B02D186B5F9}"/>
          </ac:spMkLst>
        </pc:spChg>
      </pc:sldChg>
    </pc:docChg>
  </pc:docChgLst>
  <pc:docChgLst>
    <pc:chgData name="Aeschbacher Roland (I-EN-EFF)" userId="a41c61f1-9ccf-468b-8224-35d03f94ceeb" providerId="ADAL" clId="{AB6B907A-5604-45CE-8A32-4D5FF7382765}"/>
    <pc:docChg chg="undo custSel addSld delSld modSld sldOrd">
      <pc:chgData name="Aeschbacher Roland (I-EN-EFF)" userId="a41c61f1-9ccf-468b-8224-35d03f94ceeb" providerId="ADAL" clId="{AB6B907A-5604-45CE-8A32-4D5FF7382765}" dt="2021-09-10T13:22:54.642" v="8355" actId="20577"/>
      <pc:docMkLst>
        <pc:docMk/>
      </pc:docMkLst>
      <pc:sldChg chg="addSp delSp modSp add del mod">
        <pc:chgData name="Aeschbacher Roland (I-EN-EFF)" userId="a41c61f1-9ccf-468b-8224-35d03f94ceeb" providerId="ADAL" clId="{AB6B907A-5604-45CE-8A32-4D5FF7382765}" dt="2021-09-10T07:28:48.861" v="2878" actId="47"/>
        <pc:sldMkLst>
          <pc:docMk/>
          <pc:sldMk cId="0" sldId="267"/>
        </pc:sldMkLst>
        <pc:spChg chg="add mod">
          <ac:chgData name="Aeschbacher Roland (I-EN-EFF)" userId="a41c61f1-9ccf-468b-8224-35d03f94ceeb" providerId="ADAL" clId="{AB6B907A-5604-45CE-8A32-4D5FF7382765}" dt="2021-09-10T07:28:39.253" v="2876" actId="1076"/>
          <ac:spMkLst>
            <pc:docMk/>
            <pc:sldMk cId="0" sldId="267"/>
            <ac:spMk id="34" creationId="{03A516EC-FC4F-4B94-AD8F-3E603F3DCB23}"/>
          </ac:spMkLst>
        </pc:spChg>
        <pc:spChg chg="del">
          <ac:chgData name="Aeschbacher Roland (I-EN-EFF)" userId="a41c61f1-9ccf-468b-8224-35d03f94ceeb" providerId="ADAL" clId="{AB6B907A-5604-45CE-8A32-4D5FF7382765}" dt="2021-09-10T07:28:09.364" v="2873" actId="478"/>
          <ac:spMkLst>
            <pc:docMk/>
            <pc:sldMk cId="0" sldId="267"/>
            <ac:spMk id="1047" creationId="{00000000-0000-0000-0000-000000000000}"/>
          </ac:spMkLst>
        </pc:spChg>
        <pc:grpChg chg="del">
          <ac:chgData name="Aeschbacher Roland (I-EN-EFF)" userId="a41c61f1-9ccf-468b-8224-35d03f94ceeb" providerId="ADAL" clId="{AB6B907A-5604-45CE-8A32-4D5FF7382765}" dt="2021-09-10T07:28:43.027" v="2877" actId="478"/>
          <ac:grpSpMkLst>
            <pc:docMk/>
            <pc:sldMk cId="0" sldId="267"/>
            <ac:grpSpMk id="1079" creationId="{00000000-0000-0000-0000-000000000000}"/>
          </ac:grpSpMkLst>
        </pc:grpChg>
      </pc:sldChg>
      <pc:sldChg chg="add del">
        <pc:chgData name="Aeschbacher Roland (I-EN-EFF)" userId="a41c61f1-9ccf-468b-8224-35d03f94ceeb" providerId="ADAL" clId="{AB6B907A-5604-45CE-8A32-4D5FF7382765}" dt="2021-09-10T07:34:16.792" v="3219" actId="47"/>
        <pc:sldMkLst>
          <pc:docMk/>
          <pc:sldMk cId="0" sldId="271"/>
        </pc:sldMkLst>
      </pc:sldChg>
      <pc:sldChg chg="del">
        <pc:chgData name="Aeschbacher Roland (I-EN-EFF)" userId="a41c61f1-9ccf-468b-8224-35d03f94ceeb" providerId="ADAL" clId="{AB6B907A-5604-45CE-8A32-4D5FF7382765}" dt="2021-09-09T20:16:45.665" v="368" actId="47"/>
        <pc:sldMkLst>
          <pc:docMk/>
          <pc:sldMk cId="268652635" sldId="305"/>
        </pc:sldMkLst>
      </pc:sldChg>
      <pc:sldChg chg="del">
        <pc:chgData name="Aeschbacher Roland (I-EN-EFF)" userId="a41c61f1-9ccf-468b-8224-35d03f94ceeb" providerId="ADAL" clId="{AB6B907A-5604-45CE-8A32-4D5FF7382765}" dt="2021-09-10T08:39:17.237" v="5983" actId="47"/>
        <pc:sldMkLst>
          <pc:docMk/>
          <pc:sldMk cId="24695186" sldId="306"/>
        </pc:sldMkLst>
      </pc:sldChg>
      <pc:sldChg chg="modSp mod">
        <pc:chgData name="Aeschbacher Roland (I-EN-EFF)" userId="a41c61f1-9ccf-468b-8224-35d03f94ceeb" providerId="ADAL" clId="{AB6B907A-5604-45CE-8A32-4D5FF7382765}" dt="2021-09-10T09:45:55.518" v="7128" actId="6549"/>
        <pc:sldMkLst>
          <pc:docMk/>
          <pc:sldMk cId="3651780274" sldId="428"/>
        </pc:sldMkLst>
        <pc:spChg chg="mod">
          <ac:chgData name="Aeschbacher Roland (I-EN-EFF)" userId="a41c61f1-9ccf-468b-8224-35d03f94ceeb" providerId="ADAL" clId="{AB6B907A-5604-45CE-8A32-4D5FF7382765}" dt="2021-09-09T20:01:13.269" v="188" actId="20577"/>
          <ac:spMkLst>
            <pc:docMk/>
            <pc:sldMk cId="3651780274" sldId="428"/>
            <ac:spMk id="4" creationId="{CAFB6383-C441-47D1-84E1-1E70C273E975}"/>
          </ac:spMkLst>
        </pc:spChg>
        <pc:spChg chg="mod">
          <ac:chgData name="Aeschbacher Roland (I-EN-EFF)" userId="a41c61f1-9ccf-468b-8224-35d03f94ceeb" providerId="ADAL" clId="{AB6B907A-5604-45CE-8A32-4D5FF7382765}" dt="2021-09-10T09:45:55.518" v="7128" actId="6549"/>
          <ac:spMkLst>
            <pc:docMk/>
            <pc:sldMk cId="3651780274" sldId="428"/>
            <ac:spMk id="6" creationId="{4D4BA724-656D-4A0E-B768-9DADB25CD5DB}"/>
          </ac:spMkLst>
        </pc:spChg>
      </pc:sldChg>
      <pc:sldChg chg="del">
        <pc:chgData name="Aeschbacher Roland (I-EN-EFF)" userId="a41c61f1-9ccf-468b-8224-35d03f94ceeb" providerId="ADAL" clId="{AB6B907A-5604-45CE-8A32-4D5FF7382765}" dt="2021-09-10T08:39:30.693" v="5985" actId="47"/>
        <pc:sldMkLst>
          <pc:docMk/>
          <pc:sldMk cId="701905467" sldId="429"/>
        </pc:sldMkLst>
      </pc:sldChg>
      <pc:sldChg chg="del">
        <pc:chgData name="Aeschbacher Roland (I-EN-EFF)" userId="a41c61f1-9ccf-468b-8224-35d03f94ceeb" providerId="ADAL" clId="{AB6B907A-5604-45CE-8A32-4D5FF7382765}" dt="2021-09-10T08:39:01.456" v="5981" actId="47"/>
        <pc:sldMkLst>
          <pc:docMk/>
          <pc:sldMk cId="1125715529" sldId="430"/>
        </pc:sldMkLst>
      </pc:sldChg>
      <pc:sldChg chg="del">
        <pc:chgData name="Aeschbacher Roland (I-EN-EFF)" userId="a41c61f1-9ccf-468b-8224-35d03f94ceeb" providerId="ADAL" clId="{AB6B907A-5604-45CE-8A32-4D5FF7382765}" dt="2021-09-10T08:39:21.609" v="5984" actId="47"/>
        <pc:sldMkLst>
          <pc:docMk/>
          <pc:sldMk cId="1957924859" sldId="431"/>
        </pc:sldMkLst>
      </pc:sldChg>
      <pc:sldChg chg="del">
        <pc:chgData name="Aeschbacher Roland (I-EN-EFF)" userId="a41c61f1-9ccf-468b-8224-35d03f94ceeb" providerId="ADAL" clId="{AB6B907A-5604-45CE-8A32-4D5FF7382765}" dt="2021-09-10T08:12:40.322" v="4751" actId="47"/>
        <pc:sldMkLst>
          <pc:docMk/>
          <pc:sldMk cId="1750992879" sldId="432"/>
        </pc:sldMkLst>
      </pc:sldChg>
      <pc:sldChg chg="addSp delSp modSp mod">
        <pc:chgData name="Aeschbacher Roland (I-EN-EFF)" userId="a41c61f1-9ccf-468b-8224-35d03f94ceeb" providerId="ADAL" clId="{AB6B907A-5604-45CE-8A32-4D5FF7382765}" dt="2021-09-10T12:20:36.360" v="7620" actId="113"/>
        <pc:sldMkLst>
          <pc:docMk/>
          <pc:sldMk cId="1744982122" sldId="433"/>
        </pc:sldMkLst>
        <pc:spChg chg="mod">
          <ac:chgData name="Aeschbacher Roland (I-EN-EFF)" userId="a41c61f1-9ccf-468b-8224-35d03f94ceeb" providerId="ADAL" clId="{AB6B907A-5604-45CE-8A32-4D5FF7382765}" dt="2021-09-10T12:20:36.360" v="7620" actId="113"/>
          <ac:spMkLst>
            <pc:docMk/>
            <pc:sldMk cId="1744982122" sldId="433"/>
            <ac:spMk id="2" creationId="{F14FD2B3-1793-49AF-8BFA-6732C5684E4C}"/>
          </ac:spMkLst>
        </pc:spChg>
        <pc:spChg chg="del mod">
          <ac:chgData name="Aeschbacher Roland (I-EN-EFF)" userId="a41c61f1-9ccf-468b-8224-35d03f94ceeb" providerId="ADAL" clId="{AB6B907A-5604-45CE-8A32-4D5FF7382765}" dt="2021-09-09T20:18:50.525" v="425" actId="478"/>
          <ac:spMkLst>
            <pc:docMk/>
            <pc:sldMk cId="1744982122" sldId="433"/>
            <ac:spMk id="4" creationId="{23429489-BE24-41C2-8F5F-646B961B6AF4}"/>
          </ac:spMkLst>
        </pc:spChg>
        <pc:spChg chg="add del mod">
          <ac:chgData name="Aeschbacher Roland (I-EN-EFF)" userId="a41c61f1-9ccf-468b-8224-35d03f94ceeb" providerId="ADAL" clId="{AB6B907A-5604-45CE-8A32-4D5FF7382765}" dt="2021-09-09T20:22:13.015" v="440"/>
          <ac:spMkLst>
            <pc:docMk/>
            <pc:sldMk cId="1744982122" sldId="433"/>
            <ac:spMk id="7" creationId="{B92676E0-3FAC-4F69-88E4-AD9E3333F7D8}"/>
          </ac:spMkLst>
        </pc:spChg>
        <pc:spChg chg="add mod">
          <ac:chgData name="Aeschbacher Roland (I-EN-EFF)" userId="a41c61f1-9ccf-468b-8224-35d03f94ceeb" providerId="ADAL" clId="{AB6B907A-5604-45CE-8A32-4D5FF7382765}" dt="2021-09-10T12:20:33.716" v="7619" actId="113"/>
          <ac:spMkLst>
            <pc:docMk/>
            <pc:sldMk cId="1744982122" sldId="433"/>
            <ac:spMk id="9" creationId="{C9F7B4F7-CCD6-468A-9DC3-FF0551480147}"/>
          </ac:spMkLst>
        </pc:spChg>
        <pc:spChg chg="add mod">
          <ac:chgData name="Aeschbacher Roland (I-EN-EFF)" userId="a41c61f1-9ccf-468b-8224-35d03f94ceeb" providerId="ADAL" clId="{AB6B907A-5604-45CE-8A32-4D5FF7382765}" dt="2021-09-10T12:20:23.244" v="7618" actId="207"/>
          <ac:spMkLst>
            <pc:docMk/>
            <pc:sldMk cId="1744982122" sldId="433"/>
            <ac:spMk id="12" creationId="{2919CE88-E979-473C-B5B3-00F4EEB5E4B9}"/>
          </ac:spMkLst>
        </pc:spChg>
        <pc:picChg chg="del mod">
          <ac:chgData name="Aeschbacher Roland (I-EN-EFF)" userId="a41c61f1-9ccf-468b-8224-35d03f94ceeb" providerId="ADAL" clId="{AB6B907A-5604-45CE-8A32-4D5FF7382765}" dt="2021-09-09T20:20:24.623" v="429" actId="478"/>
          <ac:picMkLst>
            <pc:docMk/>
            <pc:sldMk cId="1744982122" sldId="433"/>
            <ac:picMk id="5" creationId="{F7A95A53-9C3C-413C-B8E6-88CBBD19E7C6}"/>
          </ac:picMkLst>
        </pc:picChg>
        <pc:picChg chg="add mod">
          <ac:chgData name="Aeschbacher Roland (I-EN-EFF)" userId="a41c61f1-9ccf-468b-8224-35d03f94ceeb" providerId="ADAL" clId="{AB6B907A-5604-45CE-8A32-4D5FF7382765}" dt="2021-09-10T12:07:44.775" v="7447" actId="14100"/>
          <ac:picMkLst>
            <pc:docMk/>
            <pc:sldMk cId="1744982122" sldId="433"/>
            <ac:picMk id="6" creationId="{49CDC65F-B042-46ED-8A8E-7275051BB37B}"/>
          </ac:picMkLst>
        </pc:picChg>
        <pc:picChg chg="add del">
          <ac:chgData name="Aeschbacher Roland (I-EN-EFF)" userId="a41c61f1-9ccf-468b-8224-35d03f94ceeb" providerId="ADAL" clId="{AB6B907A-5604-45CE-8A32-4D5FF7382765}" dt="2021-09-09T20:22:33.321" v="443" actId="478"/>
          <ac:picMkLst>
            <pc:docMk/>
            <pc:sldMk cId="1744982122" sldId="433"/>
            <ac:picMk id="8" creationId="{C3D218E9-EFB8-4E1F-A789-793244002F14}"/>
          </ac:picMkLst>
        </pc:picChg>
        <pc:picChg chg="add mod">
          <ac:chgData name="Aeschbacher Roland (I-EN-EFF)" userId="a41c61f1-9ccf-468b-8224-35d03f94ceeb" providerId="ADAL" clId="{AB6B907A-5604-45CE-8A32-4D5FF7382765}" dt="2021-09-10T12:07:55.833" v="7448" actId="1076"/>
          <ac:picMkLst>
            <pc:docMk/>
            <pc:sldMk cId="1744982122" sldId="433"/>
            <ac:picMk id="10" creationId="{3E0F02DB-2B8B-4A5A-9AEB-BA042998D67C}"/>
          </ac:picMkLst>
        </pc:picChg>
        <pc:picChg chg="add del mod">
          <ac:chgData name="Aeschbacher Roland (I-EN-EFF)" userId="a41c61f1-9ccf-468b-8224-35d03f94ceeb" providerId="ADAL" clId="{AB6B907A-5604-45CE-8A32-4D5FF7382765}" dt="2021-09-09T20:29:13.076" v="726" actId="478"/>
          <ac:picMkLst>
            <pc:docMk/>
            <pc:sldMk cId="1744982122" sldId="433"/>
            <ac:picMk id="11" creationId="{CF6BE3BA-ADF4-46C3-88E6-03AB36D048F5}"/>
          </ac:picMkLst>
        </pc:picChg>
        <pc:picChg chg="add del">
          <ac:chgData name="Aeschbacher Roland (I-EN-EFF)" userId="a41c61f1-9ccf-468b-8224-35d03f94ceeb" providerId="ADAL" clId="{AB6B907A-5604-45CE-8A32-4D5FF7382765}" dt="2021-09-09T20:35:48.883" v="766"/>
          <ac:picMkLst>
            <pc:docMk/>
            <pc:sldMk cId="1744982122" sldId="433"/>
            <ac:picMk id="2050" creationId="{68B2718D-AF0A-4CB3-8658-8C610F8CC61F}"/>
          </ac:picMkLst>
        </pc:picChg>
        <pc:picChg chg="add del">
          <ac:chgData name="Aeschbacher Roland (I-EN-EFF)" userId="a41c61f1-9ccf-468b-8224-35d03f94ceeb" providerId="ADAL" clId="{AB6B907A-5604-45CE-8A32-4D5FF7382765}" dt="2021-09-09T20:36:01.945" v="768"/>
          <ac:picMkLst>
            <pc:docMk/>
            <pc:sldMk cId="1744982122" sldId="433"/>
            <ac:picMk id="2052" creationId="{09B5FE8E-D4B0-41EE-9516-ABEF481840DD}"/>
          </ac:picMkLst>
        </pc:picChg>
        <pc:picChg chg="add del">
          <ac:chgData name="Aeschbacher Roland (I-EN-EFF)" userId="a41c61f1-9ccf-468b-8224-35d03f94ceeb" providerId="ADAL" clId="{AB6B907A-5604-45CE-8A32-4D5FF7382765}" dt="2021-09-09T20:36:22.767" v="770"/>
          <ac:picMkLst>
            <pc:docMk/>
            <pc:sldMk cId="1744982122" sldId="433"/>
            <ac:picMk id="2054" creationId="{752B5F28-07F1-418D-82FF-522936E631BC}"/>
          </ac:picMkLst>
        </pc:picChg>
      </pc:sldChg>
      <pc:sldChg chg="del">
        <pc:chgData name="Aeschbacher Roland (I-EN-EFF)" userId="a41c61f1-9ccf-468b-8224-35d03f94ceeb" providerId="ADAL" clId="{AB6B907A-5604-45CE-8A32-4D5FF7382765}" dt="2021-09-10T08:39:06.616" v="5982" actId="47"/>
        <pc:sldMkLst>
          <pc:docMk/>
          <pc:sldMk cId="2419990892" sldId="434"/>
        </pc:sldMkLst>
      </pc:sldChg>
      <pc:sldChg chg="del">
        <pc:chgData name="Aeschbacher Roland (I-EN-EFF)" userId="a41c61f1-9ccf-468b-8224-35d03f94ceeb" providerId="ADAL" clId="{AB6B907A-5604-45CE-8A32-4D5FF7382765}" dt="2021-09-10T08:35:50.784" v="5980" actId="47"/>
        <pc:sldMkLst>
          <pc:docMk/>
          <pc:sldMk cId="1917544145" sldId="435"/>
        </pc:sldMkLst>
      </pc:sldChg>
      <pc:sldChg chg="del">
        <pc:chgData name="Aeschbacher Roland (I-EN-EFF)" userId="a41c61f1-9ccf-468b-8224-35d03f94ceeb" providerId="ADAL" clId="{AB6B907A-5604-45CE-8A32-4D5FF7382765}" dt="2021-09-10T08:39:53.558" v="5990" actId="47"/>
        <pc:sldMkLst>
          <pc:docMk/>
          <pc:sldMk cId="2618767138" sldId="436"/>
        </pc:sldMkLst>
      </pc:sldChg>
      <pc:sldChg chg="modSp del mod ord">
        <pc:chgData name="Aeschbacher Roland (I-EN-EFF)" userId="a41c61f1-9ccf-468b-8224-35d03f94ceeb" providerId="ADAL" clId="{AB6B907A-5604-45CE-8A32-4D5FF7382765}" dt="2021-09-10T09:37:47.143" v="7059" actId="47"/>
        <pc:sldMkLst>
          <pc:docMk/>
          <pc:sldMk cId="1911347863" sldId="438"/>
        </pc:sldMkLst>
        <pc:spChg chg="mod">
          <ac:chgData name="Aeschbacher Roland (I-EN-EFF)" userId="a41c61f1-9ccf-468b-8224-35d03f94ceeb" providerId="ADAL" clId="{AB6B907A-5604-45CE-8A32-4D5FF7382765}" dt="2021-09-10T08:34:39.568" v="5909" actId="20577"/>
          <ac:spMkLst>
            <pc:docMk/>
            <pc:sldMk cId="1911347863" sldId="438"/>
            <ac:spMk id="2" creationId="{19BE2BE9-CDE2-43C7-B5DC-5A41CA0F1CA6}"/>
          </ac:spMkLst>
        </pc:spChg>
        <pc:picChg chg="mod">
          <ac:chgData name="Aeschbacher Roland (I-EN-EFF)" userId="a41c61f1-9ccf-468b-8224-35d03f94ceeb" providerId="ADAL" clId="{AB6B907A-5604-45CE-8A32-4D5FF7382765}" dt="2021-09-10T08:33:41.128" v="5814" actId="1076"/>
          <ac:picMkLst>
            <pc:docMk/>
            <pc:sldMk cId="1911347863" sldId="438"/>
            <ac:picMk id="5" creationId="{574E1BA2-6172-4819-B823-2BF93B56825D}"/>
          </ac:picMkLst>
        </pc:picChg>
      </pc:sldChg>
      <pc:sldChg chg="del">
        <pc:chgData name="Aeschbacher Roland (I-EN-EFF)" userId="a41c61f1-9ccf-468b-8224-35d03f94ceeb" providerId="ADAL" clId="{AB6B907A-5604-45CE-8A32-4D5FF7382765}" dt="2021-09-10T08:39:48.776" v="5989" actId="47"/>
        <pc:sldMkLst>
          <pc:docMk/>
          <pc:sldMk cId="1336875104" sldId="440"/>
        </pc:sldMkLst>
      </pc:sldChg>
      <pc:sldChg chg="del">
        <pc:chgData name="Aeschbacher Roland (I-EN-EFF)" userId="a41c61f1-9ccf-468b-8224-35d03f94ceeb" providerId="ADAL" clId="{AB6B907A-5604-45CE-8A32-4D5FF7382765}" dt="2021-09-10T08:39:32.835" v="5986" actId="47"/>
        <pc:sldMkLst>
          <pc:docMk/>
          <pc:sldMk cId="4077982423" sldId="441"/>
        </pc:sldMkLst>
      </pc:sldChg>
      <pc:sldChg chg="del">
        <pc:chgData name="Aeschbacher Roland (I-EN-EFF)" userId="a41c61f1-9ccf-468b-8224-35d03f94ceeb" providerId="ADAL" clId="{AB6B907A-5604-45CE-8A32-4D5FF7382765}" dt="2021-09-10T08:39:35.453" v="5987" actId="47"/>
        <pc:sldMkLst>
          <pc:docMk/>
          <pc:sldMk cId="1654794054" sldId="443"/>
        </pc:sldMkLst>
      </pc:sldChg>
      <pc:sldChg chg="del">
        <pc:chgData name="Aeschbacher Roland (I-EN-EFF)" userId="a41c61f1-9ccf-468b-8224-35d03f94ceeb" providerId="ADAL" clId="{AB6B907A-5604-45CE-8A32-4D5FF7382765}" dt="2021-09-10T08:39:36.867" v="5988" actId="47"/>
        <pc:sldMkLst>
          <pc:docMk/>
          <pc:sldMk cId="814711488" sldId="444"/>
        </pc:sldMkLst>
      </pc:sldChg>
      <pc:sldChg chg="del">
        <pc:chgData name="Aeschbacher Roland (I-EN-EFF)" userId="a41c61f1-9ccf-468b-8224-35d03f94ceeb" providerId="ADAL" clId="{AB6B907A-5604-45CE-8A32-4D5FF7382765}" dt="2021-09-09T20:44:55.971" v="1076" actId="47"/>
        <pc:sldMkLst>
          <pc:docMk/>
          <pc:sldMk cId="1234378031" sldId="445"/>
        </pc:sldMkLst>
      </pc:sldChg>
      <pc:sldChg chg="modSp new mod">
        <pc:chgData name="Aeschbacher Roland (I-EN-EFF)" userId="a41c61f1-9ccf-468b-8224-35d03f94ceeb" providerId="ADAL" clId="{AB6B907A-5604-45CE-8A32-4D5FF7382765}" dt="2021-09-10T12:20:43.173" v="7621" actId="113"/>
        <pc:sldMkLst>
          <pc:docMk/>
          <pc:sldMk cId="3184624072" sldId="446"/>
        </pc:sldMkLst>
        <pc:spChg chg="mod">
          <ac:chgData name="Aeschbacher Roland (I-EN-EFF)" userId="a41c61f1-9ccf-468b-8224-35d03f94ceeb" providerId="ADAL" clId="{AB6B907A-5604-45CE-8A32-4D5FF7382765}" dt="2021-09-10T09:47:18.355" v="7228" actId="6549"/>
          <ac:spMkLst>
            <pc:docMk/>
            <pc:sldMk cId="3184624072" sldId="446"/>
            <ac:spMk id="3" creationId="{72B85E43-9ABA-41F7-A776-3CEECE16944A}"/>
          </ac:spMkLst>
        </pc:spChg>
        <pc:spChg chg="mod">
          <ac:chgData name="Aeschbacher Roland (I-EN-EFF)" userId="a41c61f1-9ccf-468b-8224-35d03f94ceeb" providerId="ADAL" clId="{AB6B907A-5604-45CE-8A32-4D5FF7382765}" dt="2021-09-10T12:20:43.173" v="7621" actId="113"/>
          <ac:spMkLst>
            <pc:docMk/>
            <pc:sldMk cId="3184624072" sldId="446"/>
            <ac:spMk id="4" creationId="{A31647F6-63FC-47B1-BA39-EABF5E950493}"/>
          </ac:spMkLst>
        </pc:spChg>
      </pc:sldChg>
      <pc:sldChg chg="add del">
        <pc:chgData name="Aeschbacher Roland (I-EN-EFF)" userId="a41c61f1-9ccf-468b-8224-35d03f94ceeb" providerId="ADAL" clId="{AB6B907A-5604-45CE-8A32-4D5FF7382765}" dt="2021-09-09T20:30:06.786" v="743" actId="47"/>
        <pc:sldMkLst>
          <pc:docMk/>
          <pc:sldMk cId="1728005625" sldId="447"/>
        </pc:sldMkLst>
      </pc:sldChg>
      <pc:sldChg chg="add del">
        <pc:chgData name="Aeschbacher Roland (I-EN-EFF)" userId="a41c61f1-9ccf-468b-8224-35d03f94ceeb" providerId="ADAL" clId="{AB6B907A-5604-45CE-8A32-4D5FF7382765}" dt="2021-09-09T20:30:59.609" v="745" actId="47"/>
        <pc:sldMkLst>
          <pc:docMk/>
          <pc:sldMk cId="1324433694" sldId="448"/>
        </pc:sldMkLst>
      </pc:sldChg>
      <pc:sldChg chg="add del">
        <pc:chgData name="Aeschbacher Roland (I-EN-EFF)" userId="a41c61f1-9ccf-468b-8224-35d03f94ceeb" providerId="ADAL" clId="{AB6B907A-5604-45CE-8A32-4D5FF7382765}" dt="2021-09-09T20:20:31.394" v="431"/>
        <pc:sldMkLst>
          <pc:docMk/>
          <pc:sldMk cId="3816889046" sldId="448"/>
        </pc:sldMkLst>
      </pc:sldChg>
      <pc:sldChg chg="addSp delSp modSp new del mod modTransition">
        <pc:chgData name="Aeschbacher Roland (I-EN-EFF)" userId="a41c61f1-9ccf-468b-8224-35d03f94ceeb" providerId="ADAL" clId="{AB6B907A-5604-45CE-8A32-4D5FF7382765}" dt="2021-09-10T09:22:57.591" v="6994" actId="47"/>
        <pc:sldMkLst>
          <pc:docMk/>
          <pc:sldMk cId="3766082426" sldId="449"/>
        </pc:sldMkLst>
        <pc:spChg chg="mod">
          <ac:chgData name="Aeschbacher Roland (I-EN-EFF)" userId="a41c61f1-9ccf-468b-8224-35d03f94ceeb" providerId="ADAL" clId="{AB6B907A-5604-45CE-8A32-4D5FF7382765}" dt="2021-09-10T04:55:35.638" v="1668" actId="20577"/>
          <ac:spMkLst>
            <pc:docMk/>
            <pc:sldMk cId="3766082426" sldId="449"/>
            <ac:spMk id="2" creationId="{BDB4A17C-B3B2-443A-963B-0B02D186B5F9}"/>
          </ac:spMkLst>
        </pc:spChg>
        <pc:spChg chg="add del mod">
          <ac:chgData name="Aeschbacher Roland (I-EN-EFF)" userId="a41c61f1-9ccf-468b-8224-35d03f94ceeb" providerId="ADAL" clId="{AB6B907A-5604-45CE-8A32-4D5FF7382765}" dt="2021-09-09T20:50:21.087" v="1198" actId="14100"/>
          <ac:spMkLst>
            <pc:docMk/>
            <pc:sldMk cId="3766082426" sldId="449"/>
            <ac:spMk id="4" creationId="{207F70AE-198F-414E-AFE4-5D9B3E73DF03}"/>
          </ac:spMkLst>
        </pc:spChg>
        <pc:spChg chg="add mod">
          <ac:chgData name="Aeschbacher Roland (I-EN-EFF)" userId="a41c61f1-9ccf-468b-8224-35d03f94ceeb" providerId="ADAL" clId="{AB6B907A-5604-45CE-8A32-4D5FF7382765}" dt="2021-09-09T20:41:52.061" v="853"/>
          <ac:spMkLst>
            <pc:docMk/>
            <pc:sldMk cId="3766082426" sldId="449"/>
            <ac:spMk id="6" creationId="{FDF895F9-A26D-44FE-8D6D-82E146C2413E}"/>
          </ac:spMkLst>
        </pc:spChg>
        <pc:spChg chg="add mod">
          <ac:chgData name="Aeschbacher Roland (I-EN-EFF)" userId="a41c61f1-9ccf-468b-8224-35d03f94ceeb" providerId="ADAL" clId="{AB6B907A-5604-45CE-8A32-4D5FF7382765}" dt="2021-09-09T20:42:06.424" v="855" actId="14100"/>
          <ac:spMkLst>
            <pc:docMk/>
            <pc:sldMk cId="3766082426" sldId="449"/>
            <ac:spMk id="7" creationId="{0C999196-9B46-4011-A307-B7711C4D2C83}"/>
          </ac:spMkLst>
        </pc:spChg>
        <pc:spChg chg="add mod">
          <ac:chgData name="Aeschbacher Roland (I-EN-EFF)" userId="a41c61f1-9ccf-468b-8224-35d03f94ceeb" providerId="ADAL" clId="{AB6B907A-5604-45CE-8A32-4D5FF7382765}" dt="2021-09-09T20:42:18.516" v="856"/>
          <ac:spMkLst>
            <pc:docMk/>
            <pc:sldMk cId="3766082426" sldId="449"/>
            <ac:spMk id="8" creationId="{824B3AC6-DF2D-44B3-9D83-2C81537F5E07}"/>
          </ac:spMkLst>
        </pc:spChg>
        <pc:spChg chg="add del mod">
          <ac:chgData name="Aeschbacher Roland (I-EN-EFF)" userId="a41c61f1-9ccf-468b-8224-35d03f94ceeb" providerId="ADAL" clId="{AB6B907A-5604-45CE-8A32-4D5FF7382765}" dt="2021-09-09T20:46:39.320" v="1086" actId="478"/>
          <ac:spMkLst>
            <pc:docMk/>
            <pc:sldMk cId="3766082426" sldId="449"/>
            <ac:spMk id="9" creationId="{161FE657-6583-4533-91EB-C82E4777E49C}"/>
          </ac:spMkLst>
        </pc:spChg>
        <pc:spChg chg="add mod">
          <ac:chgData name="Aeschbacher Roland (I-EN-EFF)" userId="a41c61f1-9ccf-468b-8224-35d03f94ceeb" providerId="ADAL" clId="{AB6B907A-5604-45CE-8A32-4D5FF7382765}" dt="2021-09-09T20:47:35.929" v="1094" actId="14100"/>
          <ac:spMkLst>
            <pc:docMk/>
            <pc:sldMk cId="3766082426" sldId="449"/>
            <ac:spMk id="10" creationId="{A7A93B3B-09FC-4C1C-A835-FB3E28B378CF}"/>
          </ac:spMkLst>
        </pc:spChg>
        <pc:spChg chg="add mod">
          <ac:chgData name="Aeschbacher Roland (I-EN-EFF)" userId="a41c61f1-9ccf-468b-8224-35d03f94ceeb" providerId="ADAL" clId="{AB6B907A-5604-45CE-8A32-4D5FF7382765}" dt="2021-09-09T20:50:10.375" v="1197" actId="1076"/>
          <ac:spMkLst>
            <pc:docMk/>
            <pc:sldMk cId="3766082426" sldId="449"/>
            <ac:spMk id="16" creationId="{48629472-5C08-49A1-978A-7072A5F26C4B}"/>
          </ac:spMkLst>
        </pc:spChg>
        <pc:spChg chg="add mod">
          <ac:chgData name="Aeschbacher Roland (I-EN-EFF)" userId="a41c61f1-9ccf-468b-8224-35d03f94ceeb" providerId="ADAL" clId="{AB6B907A-5604-45CE-8A32-4D5FF7382765}" dt="2021-09-09T20:50:58.338" v="1221" actId="113"/>
          <ac:spMkLst>
            <pc:docMk/>
            <pc:sldMk cId="3766082426" sldId="449"/>
            <ac:spMk id="24" creationId="{2E10D7AA-7477-4591-BF1D-FE5F37974743}"/>
          </ac:spMkLst>
        </pc:spChg>
        <pc:picChg chg="add mod">
          <ac:chgData name="Aeschbacher Roland (I-EN-EFF)" userId="a41c61f1-9ccf-468b-8224-35d03f94ceeb" providerId="ADAL" clId="{AB6B907A-5604-45CE-8A32-4D5FF7382765}" dt="2021-09-09T20:48:07.238" v="1098" actId="14100"/>
          <ac:picMkLst>
            <pc:docMk/>
            <pc:sldMk cId="3766082426" sldId="449"/>
            <ac:picMk id="5" creationId="{5DA7632B-789B-46B2-8546-FC5CE247A382}"/>
          </ac:picMkLst>
        </pc:picChg>
        <pc:picChg chg="add mod">
          <ac:chgData name="Aeschbacher Roland (I-EN-EFF)" userId="a41c61f1-9ccf-468b-8224-35d03f94ceeb" providerId="ADAL" clId="{AB6B907A-5604-45CE-8A32-4D5FF7382765}" dt="2021-09-09T20:48:32.086" v="1103" actId="1076"/>
          <ac:picMkLst>
            <pc:docMk/>
            <pc:sldMk cId="3766082426" sldId="449"/>
            <ac:picMk id="20" creationId="{CD3DFCF6-0A69-426A-9C29-4A69F5B8FC4A}"/>
          </ac:picMkLst>
        </pc:picChg>
        <pc:picChg chg="add mod">
          <ac:chgData name="Aeschbacher Roland (I-EN-EFF)" userId="a41c61f1-9ccf-468b-8224-35d03f94ceeb" providerId="ADAL" clId="{AB6B907A-5604-45CE-8A32-4D5FF7382765}" dt="2021-09-09T20:48:39.703" v="1105" actId="1076"/>
          <ac:picMkLst>
            <pc:docMk/>
            <pc:sldMk cId="3766082426" sldId="449"/>
            <ac:picMk id="21" creationId="{725DE750-16BD-46F6-8B20-67CF97FC38E1}"/>
          </ac:picMkLst>
        </pc:picChg>
        <pc:picChg chg="add mod">
          <ac:chgData name="Aeschbacher Roland (I-EN-EFF)" userId="a41c61f1-9ccf-468b-8224-35d03f94ceeb" providerId="ADAL" clId="{AB6B907A-5604-45CE-8A32-4D5FF7382765}" dt="2021-09-09T20:48:44.990" v="1107" actId="1076"/>
          <ac:picMkLst>
            <pc:docMk/>
            <pc:sldMk cId="3766082426" sldId="449"/>
            <ac:picMk id="22" creationId="{CC226133-5035-4354-B4E2-8929441E8CCD}"/>
          </ac:picMkLst>
        </pc:picChg>
        <pc:picChg chg="add mod">
          <ac:chgData name="Aeschbacher Roland (I-EN-EFF)" userId="a41c61f1-9ccf-468b-8224-35d03f94ceeb" providerId="ADAL" clId="{AB6B907A-5604-45CE-8A32-4D5FF7382765}" dt="2021-09-09T20:48:51.102" v="1109" actId="1076"/>
          <ac:picMkLst>
            <pc:docMk/>
            <pc:sldMk cId="3766082426" sldId="449"/>
            <ac:picMk id="23" creationId="{F5885F2F-1AB2-417B-807C-9EDD1B5E2682}"/>
          </ac:picMkLst>
        </pc:picChg>
        <pc:picChg chg="add del">
          <ac:chgData name="Aeschbacher Roland (I-EN-EFF)" userId="a41c61f1-9ccf-468b-8224-35d03f94ceeb" providerId="ADAL" clId="{AB6B907A-5604-45CE-8A32-4D5FF7382765}" dt="2021-09-09T20:35:18.625" v="764"/>
          <ac:picMkLst>
            <pc:docMk/>
            <pc:sldMk cId="3766082426" sldId="449"/>
            <ac:picMk id="1026" creationId="{7BBA8F1A-FE7D-4059-8AE6-FDD59D6F21B7}"/>
          </ac:picMkLst>
        </pc:picChg>
        <pc:picChg chg="add del">
          <ac:chgData name="Aeschbacher Roland (I-EN-EFF)" userId="a41c61f1-9ccf-468b-8224-35d03f94ceeb" providerId="ADAL" clId="{AB6B907A-5604-45CE-8A32-4D5FF7382765}" dt="2021-09-09T20:37:17.259" v="777"/>
          <ac:picMkLst>
            <pc:docMk/>
            <pc:sldMk cId="3766082426" sldId="449"/>
            <ac:picMk id="1028" creationId="{CC86B855-3216-4187-8594-C416552FBA48}"/>
          </ac:picMkLst>
        </pc:picChg>
        <pc:picChg chg="add del">
          <ac:chgData name="Aeschbacher Roland (I-EN-EFF)" userId="a41c61f1-9ccf-468b-8224-35d03f94ceeb" providerId="ADAL" clId="{AB6B907A-5604-45CE-8A32-4D5FF7382765}" dt="2021-09-09T20:37:54.515" v="783"/>
          <ac:picMkLst>
            <pc:docMk/>
            <pc:sldMk cId="3766082426" sldId="449"/>
            <ac:picMk id="1030" creationId="{838F9BBE-FAC5-48A5-A92A-846D31815AC2}"/>
          </ac:picMkLst>
        </pc:picChg>
        <pc:picChg chg="add del mod">
          <ac:chgData name="Aeschbacher Roland (I-EN-EFF)" userId="a41c61f1-9ccf-468b-8224-35d03f94ceeb" providerId="ADAL" clId="{AB6B907A-5604-45CE-8A32-4D5FF7382765}" dt="2021-09-09T20:39:06.664" v="836" actId="478"/>
          <ac:picMkLst>
            <pc:docMk/>
            <pc:sldMk cId="3766082426" sldId="449"/>
            <ac:picMk id="1032" creationId="{02DB2CFE-04C7-4F27-9FCD-7F4988B788ED}"/>
          </ac:picMkLst>
        </pc:picChg>
        <pc:picChg chg="add del">
          <ac:chgData name="Aeschbacher Roland (I-EN-EFF)" userId="a41c61f1-9ccf-468b-8224-35d03f94ceeb" providerId="ADAL" clId="{AB6B907A-5604-45CE-8A32-4D5FF7382765}" dt="2021-09-09T20:39:24.097" v="838"/>
          <ac:picMkLst>
            <pc:docMk/>
            <pc:sldMk cId="3766082426" sldId="449"/>
            <ac:picMk id="1034" creationId="{0FA880F3-64A3-4113-94CE-DFB71C9465C8}"/>
          </ac:picMkLst>
        </pc:picChg>
        <pc:picChg chg="add del mod">
          <ac:chgData name="Aeschbacher Roland (I-EN-EFF)" userId="a41c61f1-9ccf-468b-8224-35d03f94ceeb" providerId="ADAL" clId="{AB6B907A-5604-45CE-8A32-4D5FF7382765}" dt="2021-09-09T20:40:01.409" v="841" actId="478"/>
          <ac:picMkLst>
            <pc:docMk/>
            <pc:sldMk cId="3766082426" sldId="449"/>
            <ac:picMk id="1036" creationId="{8403224F-6020-4F32-AAFC-AEDEE4A1FFD1}"/>
          </ac:picMkLst>
        </pc:picChg>
        <pc:picChg chg="add mod">
          <ac:chgData name="Aeschbacher Roland (I-EN-EFF)" userId="a41c61f1-9ccf-468b-8224-35d03f94ceeb" providerId="ADAL" clId="{AB6B907A-5604-45CE-8A32-4D5FF7382765}" dt="2021-09-09T20:50:40.032" v="1216" actId="1076"/>
          <ac:picMkLst>
            <pc:docMk/>
            <pc:sldMk cId="3766082426" sldId="449"/>
            <ac:picMk id="1038" creationId="{9D780B33-E1E5-4C57-8E3C-DD5B7BAE3521}"/>
          </ac:picMkLst>
        </pc:picChg>
        <pc:picChg chg="add mod">
          <ac:chgData name="Aeschbacher Roland (I-EN-EFF)" userId="a41c61f1-9ccf-468b-8224-35d03f94ceeb" providerId="ADAL" clId="{AB6B907A-5604-45CE-8A32-4D5FF7382765}" dt="2021-09-09T20:48:20.447" v="1101" actId="1076"/>
          <ac:picMkLst>
            <pc:docMk/>
            <pc:sldMk cId="3766082426" sldId="449"/>
            <ac:picMk id="1040" creationId="{6C1D1330-8A2A-4C88-98F4-FC97BB4507B5}"/>
          </ac:picMkLst>
        </pc:picChg>
      </pc:sldChg>
      <pc:sldChg chg="addSp delSp modSp add mod">
        <pc:chgData name="Aeschbacher Roland (I-EN-EFF)" userId="a41c61f1-9ccf-468b-8224-35d03f94ceeb" providerId="ADAL" clId="{AB6B907A-5604-45CE-8A32-4D5FF7382765}" dt="2021-09-10T12:36:39.501" v="7725" actId="2711"/>
        <pc:sldMkLst>
          <pc:docMk/>
          <pc:sldMk cId="2658451267" sldId="450"/>
        </pc:sldMkLst>
        <pc:spChg chg="mod">
          <ac:chgData name="Aeschbacher Roland (I-EN-EFF)" userId="a41c61f1-9ccf-468b-8224-35d03f94ceeb" providerId="ADAL" clId="{AB6B907A-5604-45CE-8A32-4D5FF7382765}" dt="2021-09-10T12:24:45.774" v="7642" actId="1076"/>
          <ac:spMkLst>
            <pc:docMk/>
            <pc:sldMk cId="2658451267" sldId="450"/>
            <ac:spMk id="2" creationId="{BDB4A17C-B3B2-443A-963B-0B02D186B5F9}"/>
          </ac:spMkLst>
        </pc:spChg>
        <pc:spChg chg="del">
          <ac:chgData name="Aeschbacher Roland (I-EN-EFF)" userId="a41c61f1-9ccf-468b-8224-35d03f94ceeb" providerId="ADAL" clId="{AB6B907A-5604-45CE-8A32-4D5FF7382765}" dt="2021-09-10T12:34:21.354" v="7683" actId="478"/>
          <ac:spMkLst>
            <pc:docMk/>
            <pc:sldMk cId="2658451267" sldId="450"/>
            <ac:spMk id="3" creationId="{E66ED6C7-A577-411D-88B3-42276E0E4036}"/>
          </ac:spMkLst>
        </pc:spChg>
        <pc:spChg chg="del mod">
          <ac:chgData name="Aeschbacher Roland (I-EN-EFF)" userId="a41c61f1-9ccf-468b-8224-35d03f94ceeb" providerId="ADAL" clId="{AB6B907A-5604-45CE-8A32-4D5FF7382765}" dt="2021-09-10T05:03:06.457" v="1817" actId="478"/>
          <ac:spMkLst>
            <pc:docMk/>
            <pc:sldMk cId="2658451267" sldId="450"/>
            <ac:spMk id="4" creationId="{207F70AE-198F-414E-AFE4-5D9B3E73DF03}"/>
          </ac:spMkLst>
        </pc:spChg>
        <pc:spChg chg="mod">
          <ac:chgData name="Aeschbacher Roland (I-EN-EFF)" userId="a41c61f1-9ccf-468b-8224-35d03f94ceeb" providerId="ADAL" clId="{AB6B907A-5604-45CE-8A32-4D5FF7382765}" dt="2021-09-10T12:33:03.870" v="7681" actId="164"/>
          <ac:spMkLst>
            <pc:docMk/>
            <pc:sldMk cId="2658451267" sldId="450"/>
            <ac:spMk id="6" creationId="{FDF895F9-A26D-44FE-8D6D-82E146C2413E}"/>
          </ac:spMkLst>
        </pc:spChg>
        <pc:spChg chg="mod">
          <ac:chgData name="Aeschbacher Roland (I-EN-EFF)" userId="a41c61f1-9ccf-468b-8224-35d03f94ceeb" providerId="ADAL" clId="{AB6B907A-5604-45CE-8A32-4D5FF7382765}" dt="2021-09-10T12:33:03.870" v="7681" actId="164"/>
          <ac:spMkLst>
            <pc:docMk/>
            <pc:sldMk cId="2658451267" sldId="450"/>
            <ac:spMk id="8" creationId="{824B3AC6-DF2D-44B3-9D83-2C81537F5E07}"/>
          </ac:spMkLst>
        </pc:spChg>
        <pc:spChg chg="add del mod">
          <ac:chgData name="Aeschbacher Roland (I-EN-EFF)" userId="a41c61f1-9ccf-468b-8224-35d03f94ceeb" providerId="ADAL" clId="{AB6B907A-5604-45CE-8A32-4D5FF7382765}" dt="2021-09-10T05:03:38.830" v="1875" actId="478"/>
          <ac:spMkLst>
            <pc:docMk/>
            <pc:sldMk cId="2658451267" sldId="450"/>
            <ac:spMk id="9" creationId="{53CA14C2-AA02-4B0E-99D6-46B48E34711F}"/>
          </ac:spMkLst>
        </pc:spChg>
        <pc:spChg chg="add del mod">
          <ac:chgData name="Aeschbacher Roland (I-EN-EFF)" userId="a41c61f1-9ccf-468b-8224-35d03f94ceeb" providerId="ADAL" clId="{AB6B907A-5604-45CE-8A32-4D5FF7382765}" dt="2021-09-10T05:03:58.287" v="1877"/>
          <ac:spMkLst>
            <pc:docMk/>
            <pc:sldMk cId="2658451267" sldId="450"/>
            <ac:spMk id="10" creationId="{A438504B-D935-4B68-BCFC-7AAF3E457628}"/>
          </ac:spMkLst>
        </pc:spChg>
        <pc:spChg chg="add mod">
          <ac:chgData name="Aeschbacher Roland (I-EN-EFF)" userId="a41c61f1-9ccf-468b-8224-35d03f94ceeb" providerId="ADAL" clId="{AB6B907A-5604-45CE-8A32-4D5FF7382765}" dt="2021-09-10T12:25:38.454" v="7654" actId="1076"/>
          <ac:spMkLst>
            <pc:docMk/>
            <pc:sldMk cId="2658451267" sldId="450"/>
            <ac:spMk id="11" creationId="{5F04F947-D828-4D99-9BA9-539143AF217C}"/>
          </ac:spMkLst>
        </pc:spChg>
        <pc:spChg chg="add mod">
          <ac:chgData name="Aeschbacher Roland (I-EN-EFF)" userId="a41c61f1-9ccf-468b-8224-35d03f94ceeb" providerId="ADAL" clId="{AB6B907A-5604-45CE-8A32-4D5FF7382765}" dt="2021-09-10T05:04:17.428" v="1881" actId="1076"/>
          <ac:spMkLst>
            <pc:docMk/>
            <pc:sldMk cId="2658451267" sldId="450"/>
            <ac:spMk id="12" creationId="{ACCDD3D7-5A77-4B9E-8FE9-A3B290F8C0A4}"/>
          </ac:spMkLst>
        </pc:spChg>
        <pc:spChg chg="add mod">
          <ac:chgData name="Aeschbacher Roland (I-EN-EFF)" userId="a41c61f1-9ccf-468b-8224-35d03f94ceeb" providerId="ADAL" clId="{AB6B907A-5604-45CE-8A32-4D5FF7382765}" dt="2021-09-10T12:36:24.740" v="7722" actId="14100"/>
          <ac:spMkLst>
            <pc:docMk/>
            <pc:sldMk cId="2658451267" sldId="450"/>
            <ac:spMk id="15" creationId="{0765E978-35E1-4550-BA79-5CA6251C7F5F}"/>
          </ac:spMkLst>
        </pc:spChg>
        <pc:spChg chg="del mod">
          <ac:chgData name="Aeschbacher Roland (I-EN-EFF)" userId="a41c61f1-9ccf-468b-8224-35d03f94ceeb" providerId="ADAL" clId="{AB6B907A-5604-45CE-8A32-4D5FF7382765}" dt="2021-09-09T20:57:42.522" v="1222" actId="478"/>
          <ac:spMkLst>
            <pc:docMk/>
            <pc:sldMk cId="2658451267" sldId="450"/>
            <ac:spMk id="16" creationId="{48629472-5C08-49A1-978A-7072A5F26C4B}"/>
          </ac:spMkLst>
        </pc:spChg>
        <pc:spChg chg="add del mod">
          <ac:chgData name="Aeschbacher Roland (I-EN-EFF)" userId="a41c61f1-9ccf-468b-8224-35d03f94ceeb" providerId="ADAL" clId="{AB6B907A-5604-45CE-8A32-4D5FF7382765}" dt="2021-09-10T12:34:21.354" v="7683" actId="478"/>
          <ac:spMkLst>
            <pc:docMk/>
            <pc:sldMk cId="2658451267" sldId="450"/>
            <ac:spMk id="16" creationId="{ABD83F4A-4A2D-46EA-866C-9A810F28A457}"/>
          </ac:spMkLst>
        </pc:spChg>
        <pc:spChg chg="add del mod">
          <ac:chgData name="Aeschbacher Roland (I-EN-EFF)" userId="a41c61f1-9ccf-468b-8224-35d03f94ceeb" providerId="ADAL" clId="{AB6B907A-5604-45CE-8A32-4D5FF7382765}" dt="2021-09-10T12:34:21.354" v="7683" actId="478"/>
          <ac:spMkLst>
            <pc:docMk/>
            <pc:sldMk cId="2658451267" sldId="450"/>
            <ac:spMk id="17" creationId="{1D96C1E1-BA36-4348-A982-4D8A42B0A457}"/>
          </ac:spMkLst>
        </pc:spChg>
        <pc:spChg chg="add mod">
          <ac:chgData name="Aeschbacher Roland (I-EN-EFF)" userId="a41c61f1-9ccf-468b-8224-35d03f94ceeb" providerId="ADAL" clId="{AB6B907A-5604-45CE-8A32-4D5FF7382765}" dt="2021-09-10T12:36:16.451" v="7720" actId="14100"/>
          <ac:spMkLst>
            <pc:docMk/>
            <pc:sldMk cId="2658451267" sldId="450"/>
            <ac:spMk id="18" creationId="{C204C8B8-0C62-42EB-B19F-621824F95FA2}"/>
          </ac:spMkLst>
        </pc:spChg>
        <pc:spChg chg="add mod">
          <ac:chgData name="Aeschbacher Roland (I-EN-EFF)" userId="a41c61f1-9ccf-468b-8224-35d03f94ceeb" providerId="ADAL" clId="{AB6B907A-5604-45CE-8A32-4D5FF7382765}" dt="2021-09-10T12:36:39.501" v="7725" actId="2711"/>
          <ac:spMkLst>
            <pc:docMk/>
            <pc:sldMk cId="2658451267" sldId="450"/>
            <ac:spMk id="21" creationId="{A4C7E3F3-51C1-4A94-96BD-D28333B732F2}"/>
          </ac:spMkLst>
        </pc:spChg>
        <pc:spChg chg="add mod">
          <ac:chgData name="Aeschbacher Roland (I-EN-EFF)" userId="a41c61f1-9ccf-468b-8224-35d03f94ceeb" providerId="ADAL" clId="{AB6B907A-5604-45CE-8A32-4D5FF7382765}" dt="2021-09-10T12:35:59.347" v="7717" actId="14100"/>
          <ac:spMkLst>
            <pc:docMk/>
            <pc:sldMk cId="2658451267" sldId="450"/>
            <ac:spMk id="22" creationId="{343A6E0C-7ED5-4459-8BBE-55184633C01B}"/>
          </ac:spMkLst>
        </pc:spChg>
        <pc:spChg chg="add del mod">
          <ac:chgData name="Aeschbacher Roland (I-EN-EFF)" userId="a41c61f1-9ccf-468b-8224-35d03f94ceeb" providerId="ADAL" clId="{AB6B907A-5604-45CE-8A32-4D5FF7382765}" dt="2021-09-10T09:38:21.033" v="7063"/>
          <ac:spMkLst>
            <pc:docMk/>
            <pc:sldMk cId="2658451267" sldId="450"/>
            <ac:spMk id="25" creationId="{070465AF-502A-444C-AE20-94358A3B001F}"/>
          </ac:spMkLst>
        </pc:spChg>
        <pc:spChg chg="add del mod">
          <ac:chgData name="Aeschbacher Roland (I-EN-EFF)" userId="a41c61f1-9ccf-468b-8224-35d03f94ceeb" providerId="ADAL" clId="{AB6B907A-5604-45CE-8A32-4D5FF7382765}" dt="2021-09-10T12:34:33.228" v="7687" actId="478"/>
          <ac:spMkLst>
            <pc:docMk/>
            <pc:sldMk cId="2658451267" sldId="450"/>
            <ac:spMk id="29" creationId="{6EF4CF8D-5F18-43F6-A6DE-98C9CA8E2ADA}"/>
          </ac:spMkLst>
        </pc:spChg>
        <pc:spChg chg="add mod">
          <ac:chgData name="Aeschbacher Roland (I-EN-EFF)" userId="a41c61f1-9ccf-468b-8224-35d03f94ceeb" providerId="ADAL" clId="{AB6B907A-5604-45CE-8A32-4D5FF7382765}" dt="2021-09-10T12:35:24.175" v="7711" actId="1036"/>
          <ac:spMkLst>
            <pc:docMk/>
            <pc:sldMk cId="2658451267" sldId="450"/>
            <ac:spMk id="31" creationId="{31FD950A-9647-470B-A0BB-4BC9FF42AB8B}"/>
          </ac:spMkLst>
        </pc:spChg>
        <pc:spChg chg="add mod">
          <ac:chgData name="Aeschbacher Roland (I-EN-EFF)" userId="a41c61f1-9ccf-468b-8224-35d03f94ceeb" providerId="ADAL" clId="{AB6B907A-5604-45CE-8A32-4D5FF7382765}" dt="2021-09-10T12:35:24.175" v="7711" actId="1036"/>
          <ac:spMkLst>
            <pc:docMk/>
            <pc:sldMk cId="2658451267" sldId="450"/>
            <ac:spMk id="32" creationId="{CFB4F5B4-2D84-4D6F-8BBB-7921F1542939}"/>
          </ac:spMkLst>
        </pc:spChg>
        <pc:grpChg chg="add mod">
          <ac:chgData name="Aeschbacher Roland (I-EN-EFF)" userId="a41c61f1-9ccf-468b-8224-35d03f94ceeb" providerId="ADAL" clId="{AB6B907A-5604-45CE-8A32-4D5FF7382765}" dt="2021-09-10T12:33:03.870" v="7681" actId="164"/>
          <ac:grpSpMkLst>
            <pc:docMk/>
            <pc:sldMk cId="2658451267" sldId="450"/>
            <ac:grpSpMk id="28" creationId="{73CFA68B-75C9-4C55-A2F1-75632A88FFA4}"/>
          </ac:grpSpMkLst>
        </pc:grpChg>
        <pc:grpChg chg="add mod">
          <ac:chgData name="Aeschbacher Roland (I-EN-EFF)" userId="a41c61f1-9ccf-468b-8224-35d03f94ceeb" providerId="ADAL" clId="{AB6B907A-5604-45CE-8A32-4D5FF7382765}" dt="2021-09-10T12:35:24.175" v="7711" actId="1036"/>
          <ac:grpSpMkLst>
            <pc:docMk/>
            <pc:sldMk cId="2658451267" sldId="450"/>
            <ac:grpSpMk id="34" creationId="{F3DF596E-809A-449B-B089-A559BE6BB299}"/>
          </ac:grpSpMkLst>
        </pc:grpChg>
        <pc:picChg chg="del mod">
          <ac:chgData name="Aeschbacher Roland (I-EN-EFF)" userId="a41c61f1-9ccf-468b-8224-35d03f94ceeb" providerId="ADAL" clId="{AB6B907A-5604-45CE-8A32-4D5FF7382765}" dt="2021-09-09T20:45:27.841" v="1082" actId="478"/>
          <ac:picMkLst>
            <pc:docMk/>
            <pc:sldMk cId="2658451267" sldId="450"/>
            <ac:picMk id="5" creationId="{5DA7632B-789B-46B2-8546-FC5CE247A382}"/>
          </ac:picMkLst>
        </pc:picChg>
        <pc:picChg chg="add del mod">
          <ac:chgData name="Aeschbacher Roland (I-EN-EFF)" userId="a41c61f1-9ccf-468b-8224-35d03f94ceeb" providerId="ADAL" clId="{AB6B907A-5604-45CE-8A32-4D5FF7382765}" dt="2021-09-10T12:34:18.037" v="7682" actId="478"/>
          <ac:picMkLst>
            <pc:docMk/>
            <pc:sldMk cId="2658451267" sldId="450"/>
            <ac:picMk id="13" creationId="{7F82600B-EFA1-4D24-96ED-DEA48B62CFE1}"/>
          </ac:picMkLst>
        </pc:picChg>
        <pc:picChg chg="add mod">
          <ac:chgData name="Aeschbacher Roland (I-EN-EFF)" userId="a41c61f1-9ccf-468b-8224-35d03f94ceeb" providerId="ADAL" clId="{AB6B907A-5604-45CE-8A32-4D5FF7382765}" dt="2021-09-10T05:04:17.428" v="1881" actId="1076"/>
          <ac:picMkLst>
            <pc:docMk/>
            <pc:sldMk cId="2658451267" sldId="450"/>
            <ac:picMk id="14" creationId="{CA6F69E3-F243-45C4-BEC7-505203883B9A}"/>
          </ac:picMkLst>
        </pc:picChg>
        <pc:picChg chg="add mod">
          <ac:chgData name="Aeschbacher Roland (I-EN-EFF)" userId="a41c61f1-9ccf-468b-8224-35d03f94ceeb" providerId="ADAL" clId="{AB6B907A-5604-45CE-8A32-4D5FF7382765}" dt="2021-09-10T12:33:03.870" v="7681" actId="164"/>
          <ac:picMkLst>
            <pc:docMk/>
            <pc:sldMk cId="2658451267" sldId="450"/>
            <ac:picMk id="19" creationId="{6056561E-73C9-488A-B561-D041B6827B87}"/>
          </ac:picMkLst>
        </pc:picChg>
        <pc:picChg chg="add del mod">
          <ac:chgData name="Aeschbacher Roland (I-EN-EFF)" userId="a41c61f1-9ccf-468b-8224-35d03f94ceeb" providerId="ADAL" clId="{AB6B907A-5604-45CE-8A32-4D5FF7382765}" dt="2021-09-10T12:30:09.270" v="7668"/>
          <ac:picMkLst>
            <pc:docMk/>
            <pc:sldMk cId="2658451267" sldId="450"/>
            <ac:picMk id="26" creationId="{1AC5537A-E49F-4830-887C-8D38F4F7812F}"/>
          </ac:picMkLst>
        </pc:picChg>
        <pc:picChg chg="add mod">
          <ac:chgData name="Aeschbacher Roland (I-EN-EFF)" userId="a41c61f1-9ccf-468b-8224-35d03f94ceeb" providerId="ADAL" clId="{AB6B907A-5604-45CE-8A32-4D5FF7382765}" dt="2021-09-10T12:35:24.175" v="7711" actId="1036"/>
          <ac:picMkLst>
            <pc:docMk/>
            <pc:sldMk cId="2658451267" sldId="450"/>
            <ac:picMk id="30" creationId="{C1120BF3-1A9F-4A94-B5B2-257FF68D4D9A}"/>
          </ac:picMkLst>
        </pc:picChg>
        <pc:picChg chg="del">
          <ac:chgData name="Aeschbacher Roland (I-EN-EFF)" userId="a41c61f1-9ccf-468b-8224-35d03f94ceeb" providerId="ADAL" clId="{AB6B907A-5604-45CE-8A32-4D5FF7382765}" dt="2021-09-09T20:45:28.541" v="1083" actId="478"/>
          <ac:picMkLst>
            <pc:docMk/>
            <pc:sldMk cId="2658451267" sldId="450"/>
            <ac:picMk id="1038" creationId="{9D780B33-E1E5-4C57-8E3C-DD5B7BAE3521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098" creationId="{1DF4BCA1-579A-45B7-BDBC-03228DD85AE8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099" creationId="{D51D74BA-DD86-4012-8BD4-53EBF3459133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100" creationId="{8F2F6F9D-5D80-4122-B271-06752C4760A5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101" creationId="{C646B08F-0FE8-4E71-8407-10506B3432F3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102" creationId="{C766027E-B93C-40CE-8117-1B26F45EB91C}"/>
          </ac:picMkLst>
        </pc:picChg>
        <pc:picChg chg="add del mod">
          <ac:chgData name="Aeschbacher Roland (I-EN-EFF)" userId="a41c61f1-9ccf-468b-8224-35d03f94ceeb" providerId="ADAL" clId="{AB6B907A-5604-45CE-8A32-4D5FF7382765}" dt="2021-09-09T20:45:24.722" v="1080"/>
          <ac:picMkLst>
            <pc:docMk/>
            <pc:sldMk cId="2658451267" sldId="450"/>
            <ac:picMk id="4103" creationId="{71F1FD4A-D9EF-4255-B1B1-0FE43E57072B}"/>
          </ac:picMkLst>
        </pc:picChg>
        <pc:cxnChg chg="add mod">
          <ac:chgData name="Aeschbacher Roland (I-EN-EFF)" userId="a41c61f1-9ccf-468b-8224-35d03f94ceeb" providerId="ADAL" clId="{AB6B907A-5604-45CE-8A32-4D5FF7382765}" dt="2021-09-10T12:33:03.870" v="7681" actId="164"/>
          <ac:cxnSpMkLst>
            <pc:docMk/>
            <pc:sldMk cId="2658451267" sldId="450"/>
            <ac:cxnSpMk id="20" creationId="{6922B62A-CB68-461F-BDD7-59290EBAC567}"/>
          </ac:cxnSpMkLst>
        </pc:cxnChg>
        <pc:cxnChg chg="add mod">
          <ac:chgData name="Aeschbacher Roland (I-EN-EFF)" userId="a41c61f1-9ccf-468b-8224-35d03f94ceeb" providerId="ADAL" clId="{AB6B907A-5604-45CE-8A32-4D5FF7382765}" dt="2021-09-10T05:04:17.428" v="1881" actId="1076"/>
          <ac:cxnSpMkLst>
            <pc:docMk/>
            <pc:sldMk cId="2658451267" sldId="450"/>
            <ac:cxnSpMk id="23" creationId="{BB65548F-EBEE-4DE1-BC85-A191893EF45B}"/>
          </ac:cxnSpMkLst>
        </pc:cxnChg>
        <pc:cxnChg chg="add del mod">
          <ac:chgData name="Aeschbacher Roland (I-EN-EFF)" userId="a41c61f1-9ccf-468b-8224-35d03f94ceeb" providerId="ADAL" clId="{AB6B907A-5604-45CE-8A32-4D5FF7382765}" dt="2021-09-10T12:34:21.354" v="7683" actId="478"/>
          <ac:cxnSpMkLst>
            <pc:docMk/>
            <pc:sldMk cId="2658451267" sldId="450"/>
            <ac:cxnSpMk id="24" creationId="{4E43B24C-4870-4C1D-8F1D-D7F4B07591B2}"/>
          </ac:cxnSpMkLst>
        </pc:cxnChg>
        <pc:cxnChg chg="add mod">
          <ac:chgData name="Aeschbacher Roland (I-EN-EFF)" userId="a41c61f1-9ccf-468b-8224-35d03f94ceeb" providerId="ADAL" clId="{AB6B907A-5604-45CE-8A32-4D5FF7382765}" dt="2021-09-10T12:35:24.175" v="7711" actId="1036"/>
          <ac:cxnSpMkLst>
            <pc:docMk/>
            <pc:sldMk cId="2658451267" sldId="450"/>
            <ac:cxnSpMk id="33" creationId="{FB3491A9-9601-45C2-8C16-01A3760036AD}"/>
          </ac:cxnSpMkLst>
        </pc:cxnChg>
      </pc:sldChg>
      <pc:sldChg chg="addSp delSp modSp new del">
        <pc:chgData name="Aeschbacher Roland (I-EN-EFF)" userId="a41c61f1-9ccf-468b-8224-35d03f94ceeb" providerId="ADAL" clId="{AB6B907A-5604-45CE-8A32-4D5FF7382765}" dt="2021-09-09T20:37:20.613" v="778" actId="47"/>
        <pc:sldMkLst>
          <pc:docMk/>
          <pc:sldMk cId="3158997501" sldId="450"/>
        </pc:sldMkLst>
        <pc:picChg chg="add del mod">
          <ac:chgData name="Aeschbacher Roland (I-EN-EFF)" userId="a41c61f1-9ccf-468b-8224-35d03f94ceeb" providerId="ADAL" clId="{AB6B907A-5604-45CE-8A32-4D5FF7382765}" dt="2021-09-09T20:36:45.193" v="775" actId="478"/>
          <ac:picMkLst>
            <pc:docMk/>
            <pc:sldMk cId="3158997501" sldId="450"/>
            <ac:picMk id="3074" creationId="{173445B6-0C06-45DB-A632-FCF923E157C2}"/>
          </ac:picMkLst>
        </pc:picChg>
      </pc:sldChg>
      <pc:sldChg chg="addSp delSp modSp add mod">
        <pc:chgData name="Aeschbacher Roland (I-EN-EFF)" userId="a41c61f1-9ccf-468b-8224-35d03f94ceeb" providerId="ADAL" clId="{AB6B907A-5604-45CE-8A32-4D5FF7382765}" dt="2021-09-10T12:24:36.651" v="7640" actId="1076"/>
        <pc:sldMkLst>
          <pc:docMk/>
          <pc:sldMk cId="1041504061" sldId="451"/>
        </pc:sldMkLst>
        <pc:spChg chg="mod">
          <ac:chgData name="Aeschbacher Roland (I-EN-EFF)" userId="a41c61f1-9ccf-468b-8224-35d03f94ceeb" providerId="ADAL" clId="{AB6B907A-5604-45CE-8A32-4D5FF7382765}" dt="2021-09-10T12:24:36.651" v="7640" actId="1076"/>
          <ac:spMkLst>
            <pc:docMk/>
            <pc:sldMk cId="1041504061" sldId="451"/>
            <ac:spMk id="2" creationId="{BDB4A17C-B3B2-443A-963B-0B02D186B5F9}"/>
          </ac:spMkLst>
        </pc:spChg>
        <pc:spChg chg="del">
          <ac:chgData name="Aeschbacher Roland (I-EN-EFF)" userId="a41c61f1-9ccf-468b-8224-35d03f94ceeb" providerId="ADAL" clId="{AB6B907A-5604-45CE-8A32-4D5FF7382765}" dt="2021-09-10T04:52:58.703" v="1559" actId="478"/>
          <ac:spMkLst>
            <pc:docMk/>
            <pc:sldMk cId="1041504061" sldId="451"/>
            <ac:spMk id="4" creationId="{207F70AE-198F-414E-AFE4-5D9B3E73DF03}"/>
          </ac:spMkLst>
        </pc:spChg>
        <pc:spChg chg="add del mod">
          <ac:chgData name="Aeschbacher Roland (I-EN-EFF)" userId="a41c61f1-9ccf-468b-8224-35d03f94ceeb" providerId="ADAL" clId="{AB6B907A-5604-45CE-8A32-4D5FF7382765}" dt="2021-09-10T04:56:45.061" v="1730" actId="478"/>
          <ac:spMkLst>
            <pc:docMk/>
            <pc:sldMk cId="1041504061" sldId="451"/>
            <ac:spMk id="6" creationId="{FDF895F9-A26D-44FE-8D6D-82E146C2413E}"/>
          </ac:spMkLst>
        </pc:spChg>
        <pc:spChg chg="add del mod">
          <ac:chgData name="Aeschbacher Roland (I-EN-EFF)" userId="a41c61f1-9ccf-468b-8224-35d03f94ceeb" providerId="ADAL" clId="{AB6B907A-5604-45CE-8A32-4D5FF7382765}" dt="2021-09-10T04:56:48.495" v="1731" actId="478"/>
          <ac:spMkLst>
            <pc:docMk/>
            <pc:sldMk cId="1041504061" sldId="451"/>
            <ac:spMk id="7" creationId="{0C999196-9B46-4011-A307-B7711C4D2C83}"/>
          </ac:spMkLst>
        </pc:spChg>
        <pc:spChg chg="add del mod">
          <ac:chgData name="Aeschbacher Roland (I-EN-EFF)" userId="a41c61f1-9ccf-468b-8224-35d03f94ceeb" providerId="ADAL" clId="{AB6B907A-5604-45CE-8A32-4D5FF7382765}" dt="2021-09-10T04:56:45.061" v="1730" actId="478"/>
          <ac:spMkLst>
            <pc:docMk/>
            <pc:sldMk cId="1041504061" sldId="451"/>
            <ac:spMk id="8" creationId="{824B3AC6-DF2D-44B3-9D83-2C81537F5E07}"/>
          </ac:spMkLst>
        </pc:spChg>
        <pc:spChg chg="add del mod">
          <ac:chgData name="Aeschbacher Roland (I-EN-EFF)" userId="a41c61f1-9ccf-468b-8224-35d03f94ceeb" providerId="ADAL" clId="{AB6B907A-5604-45CE-8A32-4D5FF7382765}" dt="2021-09-10T04:56:29.286" v="1727" actId="478"/>
          <ac:spMkLst>
            <pc:docMk/>
            <pc:sldMk cId="1041504061" sldId="451"/>
            <ac:spMk id="10" creationId="{1B80FF2B-06C0-4896-B63A-34F84D0EA8D3}"/>
          </ac:spMkLst>
        </pc:spChg>
        <pc:spChg chg="add del mod">
          <ac:chgData name="Aeschbacher Roland (I-EN-EFF)" userId="a41c61f1-9ccf-468b-8224-35d03f94ceeb" providerId="ADAL" clId="{AB6B907A-5604-45CE-8A32-4D5FF7382765}" dt="2021-09-10T12:23:52.097" v="7637" actId="113"/>
          <ac:spMkLst>
            <pc:docMk/>
            <pc:sldMk cId="1041504061" sldId="451"/>
            <ac:spMk id="11" creationId="{87C1C059-6531-4A0A-8FB0-8F1970D4D8C2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2" creationId="{08CA2CB8-A229-44CE-AE0B-57950E41D8EA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3" creationId="{6524AB4C-B76F-45E1-B0CB-3619B3201AC8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4" creationId="{2DFE0D1D-3133-4D25-830D-97583BA9FE08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5" creationId="{7AB39AB9-37AF-4858-95BE-6A343240C8A3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6" creationId="{2FD6BAE1-8213-4108-A851-F65FE834A67D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19" creationId="{F5816DEF-28A8-47C5-AA7D-1CAEB56755C4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20" creationId="{BB43E909-5FE8-441A-BA1E-AF32AABF507F}"/>
          </ac:spMkLst>
        </pc:spChg>
        <pc:spChg chg="add del mod">
          <ac:chgData name="Aeschbacher Roland (I-EN-EFF)" userId="a41c61f1-9ccf-468b-8224-35d03f94ceeb" providerId="ADAL" clId="{AB6B907A-5604-45CE-8A32-4D5FF7382765}" dt="2021-09-10T12:21:34.500" v="7628" actId="1076"/>
          <ac:spMkLst>
            <pc:docMk/>
            <pc:sldMk cId="1041504061" sldId="451"/>
            <ac:spMk id="21" creationId="{3D759D43-95D3-4ED4-80D3-FAE86348C324}"/>
          </ac:spMkLst>
        </pc:spChg>
        <pc:spChg chg="add del mod">
          <ac:chgData name="Aeschbacher Roland (I-EN-EFF)" userId="a41c61f1-9ccf-468b-8224-35d03f94ceeb" providerId="ADAL" clId="{AB6B907A-5604-45CE-8A32-4D5FF7382765}" dt="2021-09-10T12:22:40.040" v="7634" actId="1076"/>
          <ac:spMkLst>
            <pc:docMk/>
            <pc:sldMk cId="1041504061" sldId="451"/>
            <ac:spMk id="22" creationId="{592A1514-7201-48A0-BC4E-CFC9C478F909}"/>
          </ac:spMkLst>
        </pc:spChg>
        <pc:spChg chg="add del mod">
          <ac:chgData name="Aeschbacher Roland (I-EN-EFF)" userId="a41c61f1-9ccf-468b-8224-35d03f94ceeb" providerId="ADAL" clId="{AB6B907A-5604-45CE-8A32-4D5FF7382765}" dt="2021-09-10T12:22:25.248" v="7632" actId="14100"/>
          <ac:spMkLst>
            <pc:docMk/>
            <pc:sldMk cId="1041504061" sldId="451"/>
            <ac:spMk id="23" creationId="{6721E7B6-3877-4AD9-810C-2EAD96B061D8}"/>
          </ac:spMkLst>
        </pc:spChg>
        <pc:spChg chg="add del mod">
          <ac:chgData name="Aeschbacher Roland (I-EN-EFF)" userId="a41c61f1-9ccf-468b-8224-35d03f94ceeb" providerId="ADAL" clId="{AB6B907A-5604-45CE-8A32-4D5FF7382765}" dt="2021-09-10T04:53:02.593" v="1560" actId="478"/>
          <ac:spMkLst>
            <pc:docMk/>
            <pc:sldMk cId="1041504061" sldId="451"/>
            <ac:spMk id="24" creationId="{5247EA5A-554C-4257-97CB-A09BC597B23C}"/>
          </ac:spMkLst>
        </pc:spChg>
        <pc:grpChg chg="add mod">
          <ac:chgData name="Aeschbacher Roland (I-EN-EFF)" userId="a41c61f1-9ccf-468b-8224-35d03f94ceeb" providerId="ADAL" clId="{AB6B907A-5604-45CE-8A32-4D5FF7382765}" dt="2021-09-10T12:21:34.500" v="7628" actId="1076"/>
          <ac:grpSpMkLst>
            <pc:docMk/>
            <pc:sldMk cId="1041504061" sldId="451"/>
            <ac:grpSpMk id="25" creationId="{1267F4EB-ED0D-4031-B858-61BDD7F48C95}"/>
          </ac:grpSpMkLst>
        </pc:grpChg>
        <pc:picChg chg="add del mod">
          <ac:chgData name="Aeschbacher Roland (I-EN-EFF)" userId="a41c61f1-9ccf-468b-8224-35d03f94ceeb" providerId="ADAL" clId="{AB6B907A-5604-45CE-8A32-4D5FF7382765}" dt="2021-09-10T12:21:34.500" v="7628" actId="1076"/>
          <ac:picMkLst>
            <pc:docMk/>
            <pc:sldMk cId="1041504061" sldId="451"/>
            <ac:picMk id="9" creationId="{F7CA22A1-3F40-454D-B94D-9D181B773071}"/>
          </ac:picMkLst>
        </pc:picChg>
        <pc:picChg chg="add del mod">
          <ac:chgData name="Aeschbacher Roland (I-EN-EFF)" userId="a41c61f1-9ccf-468b-8224-35d03f94ceeb" providerId="ADAL" clId="{AB6B907A-5604-45CE-8A32-4D5FF7382765}" dt="2021-09-10T12:22:07.751" v="7630" actId="14100"/>
          <ac:picMkLst>
            <pc:docMk/>
            <pc:sldMk cId="1041504061" sldId="451"/>
            <ac:picMk id="17" creationId="{D4F7DEDB-3FCC-4B4C-B0C2-56F67C8A2947}"/>
          </ac:picMkLst>
        </pc:picChg>
        <pc:cxnChg chg="add del mod">
          <ac:chgData name="Aeschbacher Roland (I-EN-EFF)" userId="a41c61f1-9ccf-468b-8224-35d03f94ceeb" providerId="ADAL" clId="{AB6B907A-5604-45CE-8A32-4D5FF7382765}" dt="2021-09-10T12:21:34.500" v="7628" actId="1076"/>
          <ac:cxnSpMkLst>
            <pc:docMk/>
            <pc:sldMk cId="1041504061" sldId="451"/>
            <ac:cxnSpMk id="18" creationId="{7D6DBF4E-7919-48B2-9278-BC8CCBC2018E}"/>
          </ac:cxnSpMkLst>
        </pc:cxnChg>
      </pc:sldChg>
      <pc:sldChg chg="add del">
        <pc:chgData name="Aeschbacher Roland (I-EN-EFF)" userId="a41c61f1-9ccf-468b-8224-35d03f94ceeb" providerId="ADAL" clId="{AB6B907A-5604-45CE-8A32-4D5FF7382765}" dt="2021-09-10T04:52:27.695" v="1556"/>
        <pc:sldMkLst>
          <pc:docMk/>
          <pc:sldMk cId="1473930632" sldId="452"/>
        </pc:sldMkLst>
      </pc:sldChg>
      <pc:sldChg chg="addSp delSp modSp add mod">
        <pc:chgData name="Aeschbacher Roland (I-EN-EFF)" userId="a41c61f1-9ccf-468b-8224-35d03f94ceeb" providerId="ADAL" clId="{AB6B907A-5604-45CE-8A32-4D5FF7382765}" dt="2021-09-10T12:49:56.779" v="7801" actId="1036"/>
        <pc:sldMkLst>
          <pc:docMk/>
          <pc:sldMk cId="4255438515" sldId="452"/>
        </pc:sldMkLst>
        <pc:spChg chg="mod">
          <ac:chgData name="Aeschbacher Roland (I-EN-EFF)" userId="a41c61f1-9ccf-468b-8224-35d03f94ceeb" providerId="ADAL" clId="{AB6B907A-5604-45CE-8A32-4D5FF7382765}" dt="2021-09-10T12:49:35.829" v="7774" actId="1076"/>
          <ac:spMkLst>
            <pc:docMk/>
            <pc:sldMk cId="4255438515" sldId="452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AB6B907A-5604-45CE-8A32-4D5FF7382765}" dt="2021-09-10T12:49:56.779" v="7801" actId="1036"/>
          <ac:spMkLst>
            <pc:docMk/>
            <pc:sldMk cId="4255438515" sldId="452"/>
            <ac:spMk id="3" creationId="{E66ED6C7-A577-411D-88B3-42276E0E4036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" creationId="{911974E5-46D0-4026-9D15-FCFD17EC0F82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6" creationId="{FDF895F9-A26D-44FE-8D6D-82E146C2413E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8" creationId="{824B3AC6-DF2D-44B3-9D83-2C81537F5E07}"/>
          </ac:spMkLst>
        </pc:spChg>
        <pc:spChg chg="del mod">
          <ac:chgData name="Aeschbacher Roland (I-EN-EFF)" userId="a41c61f1-9ccf-468b-8224-35d03f94ceeb" providerId="ADAL" clId="{AB6B907A-5604-45CE-8A32-4D5FF7382765}" dt="2021-09-10T05:08:10.826" v="1954" actId="478"/>
          <ac:spMkLst>
            <pc:docMk/>
            <pc:sldMk cId="4255438515" sldId="452"/>
            <ac:spMk id="11" creationId="{87C1C059-6531-4A0A-8FB0-8F1970D4D8C2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2" creationId="{08CA2CB8-A229-44CE-AE0B-57950E41D8EA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3" creationId="{6524AB4C-B76F-45E1-B0CB-3619B3201AC8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4" creationId="{2DFE0D1D-3133-4D25-830D-97583BA9FE08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5" creationId="{7AB39AB9-37AF-4858-95BE-6A343240C8A3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6" creationId="{2FD6BAE1-8213-4108-A851-F65FE834A67D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19" creationId="{F5816DEF-28A8-47C5-AA7D-1CAEB56755C4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20" creationId="{BB43E909-5FE8-441A-BA1E-AF32AABF507F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21" creationId="{3D759D43-95D3-4ED4-80D3-FAE86348C324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22" creationId="{592A1514-7201-48A0-BC4E-CFC9C478F909}"/>
          </ac:spMkLst>
        </pc:spChg>
        <pc:spChg chg="del">
          <ac:chgData name="Aeschbacher Roland (I-EN-EFF)" userId="a41c61f1-9ccf-468b-8224-35d03f94ceeb" providerId="ADAL" clId="{AB6B907A-5604-45CE-8A32-4D5FF7382765}" dt="2021-09-10T05:08:06.536" v="1952" actId="478"/>
          <ac:spMkLst>
            <pc:docMk/>
            <pc:sldMk cId="4255438515" sldId="452"/>
            <ac:spMk id="23" creationId="{6721E7B6-3877-4AD9-810C-2EAD96B061D8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25" creationId="{BE12F289-1CA2-499C-B6EC-43718F91887F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26" creationId="{FD3143AF-3EE7-416B-AADD-BE70D28F9E1C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27" creationId="{E74442F6-D697-4741-B6E1-119D937B0074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28" creationId="{ED58FB1E-3138-4837-B2B3-872B8640AEAE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29" creationId="{55F0083B-69C3-4621-B4A2-5DC589B53863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30" creationId="{17CF4228-CD59-464A-8B4F-E3BA2E25FA3D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31" creationId="{A18A67E6-A9F1-40D6-A37A-2AA1587F91DB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32" creationId="{77A591D3-EAB9-4813-8388-AC9E659ECE80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33" creationId="{B37DFC75-931E-4B4D-AA5E-3BDCF4619C60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39" creationId="{2C54526D-BFBF-4060-9EBE-1B8465C6FCBB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0" creationId="{89297220-A821-4D89-90EA-5E5A8C519A31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1" creationId="{6EF8DC8B-37A7-4B90-9FEA-F92E03851D96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2" creationId="{E8BA7AD5-3777-4922-B7A0-50E020CDD56F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3" creationId="{97829A74-209A-44F6-909B-68BE1966DEFC}"/>
          </ac:spMkLst>
        </pc:spChg>
        <pc:spChg chg="add mod">
          <ac:chgData name="Aeschbacher Roland (I-EN-EFF)" userId="a41c61f1-9ccf-468b-8224-35d03f94ceeb" providerId="ADAL" clId="{AB6B907A-5604-45CE-8A32-4D5FF7382765}" dt="2021-09-10T05:13:29.698" v="2078" actId="1076"/>
          <ac:spMkLst>
            <pc:docMk/>
            <pc:sldMk cId="4255438515" sldId="452"/>
            <ac:spMk id="44" creationId="{BB73AD2D-43A0-469C-A70E-E6E124260326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6" creationId="{5CD23AA6-C276-45CD-8513-6F9C0D1360EB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7" creationId="{46476FE8-55AD-4A0F-8097-49180FE66335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8" creationId="{3FF0605F-7CBA-40EB-941E-DC003F90C6E9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49" creationId="{AFC4D0BC-16DD-48E3-ACE5-747ACE55838D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50" creationId="{33A87E21-D18B-4EF7-B986-56E274D29794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51" creationId="{4070B090-2604-4EDA-9F02-6E55B9013CDD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52" creationId="{A44CD351-DAF6-4766-8199-22E9E0ACB6A6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53" creationId="{E9604F50-092F-4ABF-8EE1-8C6E8E182A58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59" creationId="{856DBB64-7128-4F92-A4A6-B6C91CF1E6D3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60" creationId="{E98EB64A-9B3D-4452-B6EC-4F244C7EADD1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61" creationId="{595CF778-DFC7-48BA-84DE-0F80D980C823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62" creationId="{6FB9BC8C-85F8-4826-9902-1DD6DB9B84C3}"/>
          </ac:spMkLst>
        </pc:spChg>
        <pc:spChg chg="add mod">
          <ac:chgData name="Aeschbacher Roland (I-EN-EFF)" userId="a41c61f1-9ccf-468b-8224-35d03f94ceeb" providerId="ADAL" clId="{AB6B907A-5604-45CE-8A32-4D5FF7382765}" dt="2021-09-10T12:49:46.583" v="7786" actId="1035"/>
          <ac:spMkLst>
            <pc:docMk/>
            <pc:sldMk cId="4255438515" sldId="452"/>
            <ac:spMk id="63" creationId="{E2F2A795-F6AC-4BC8-A2D4-004EBF03ECF3}"/>
          </ac:spMkLst>
        </pc:spChg>
        <pc:picChg chg="del">
          <ac:chgData name="Aeschbacher Roland (I-EN-EFF)" userId="a41c61f1-9ccf-468b-8224-35d03f94ceeb" providerId="ADAL" clId="{AB6B907A-5604-45CE-8A32-4D5FF7382765}" dt="2021-09-10T05:08:04" v="1951" actId="478"/>
          <ac:picMkLst>
            <pc:docMk/>
            <pc:sldMk cId="4255438515" sldId="452"/>
            <ac:picMk id="9" creationId="{F7CA22A1-3F40-454D-B94D-9D181B773071}"/>
          </ac:picMkLst>
        </pc:picChg>
        <pc:picChg chg="del">
          <ac:chgData name="Aeschbacher Roland (I-EN-EFF)" userId="a41c61f1-9ccf-468b-8224-35d03f94ceeb" providerId="ADAL" clId="{AB6B907A-5604-45CE-8A32-4D5FF7382765}" dt="2021-09-10T05:08:06.536" v="1952" actId="478"/>
          <ac:picMkLst>
            <pc:docMk/>
            <pc:sldMk cId="4255438515" sldId="452"/>
            <ac:picMk id="17" creationId="{D4F7DEDB-3FCC-4B4C-B0C2-56F67C8A2947}"/>
          </ac:picMkLst>
        </pc:picChg>
        <pc:picChg chg="add mod">
          <ac:chgData name="Aeschbacher Roland (I-EN-EFF)" userId="a41c61f1-9ccf-468b-8224-35d03f94ceeb" providerId="ADAL" clId="{AB6B907A-5604-45CE-8A32-4D5FF7382765}" dt="2021-09-10T12:49:46.583" v="7786" actId="1035"/>
          <ac:picMkLst>
            <pc:docMk/>
            <pc:sldMk cId="4255438515" sldId="452"/>
            <ac:picMk id="24" creationId="{4D0C2411-5383-471C-B430-6A33995B1F9B}"/>
          </ac:picMkLst>
        </pc:picChg>
        <pc:picChg chg="add mod ord">
          <ac:chgData name="Aeschbacher Roland (I-EN-EFF)" userId="a41c61f1-9ccf-468b-8224-35d03f94ceeb" providerId="ADAL" clId="{AB6B907A-5604-45CE-8A32-4D5FF7382765}" dt="2021-09-10T12:49:46.583" v="7786" actId="1035"/>
          <ac:picMkLst>
            <pc:docMk/>
            <pc:sldMk cId="4255438515" sldId="452"/>
            <ac:picMk id="37" creationId="{6EECE094-F537-4012-89E9-DCC49C303E8B}"/>
          </ac:picMkLst>
        </pc:picChg>
        <pc:picChg chg="add mod ord">
          <ac:chgData name="Aeschbacher Roland (I-EN-EFF)" userId="a41c61f1-9ccf-468b-8224-35d03f94ceeb" providerId="ADAL" clId="{AB6B907A-5604-45CE-8A32-4D5FF7382765}" dt="2021-09-10T12:49:46.583" v="7786" actId="1035"/>
          <ac:picMkLst>
            <pc:docMk/>
            <pc:sldMk cId="4255438515" sldId="452"/>
            <ac:picMk id="38" creationId="{1949410C-C3DC-4CE3-8D66-ED8784AE7FE1}"/>
          </ac:picMkLst>
        </pc:picChg>
        <pc:picChg chg="add del mod">
          <ac:chgData name="Aeschbacher Roland (I-EN-EFF)" userId="a41c61f1-9ccf-468b-8224-35d03f94ceeb" providerId="ADAL" clId="{AB6B907A-5604-45CE-8A32-4D5FF7382765}" dt="2021-09-10T05:16:10.565" v="2170" actId="478"/>
          <ac:picMkLst>
            <pc:docMk/>
            <pc:sldMk cId="4255438515" sldId="452"/>
            <ac:picMk id="45" creationId="{55243F21-B946-4A70-9ADC-344F38E0418A}"/>
          </ac:picMkLst>
        </pc:picChg>
        <pc:picChg chg="add del mod">
          <ac:chgData name="Aeschbacher Roland (I-EN-EFF)" userId="a41c61f1-9ccf-468b-8224-35d03f94ceeb" providerId="ADAL" clId="{AB6B907A-5604-45CE-8A32-4D5FF7382765}" dt="2021-09-10T05:16:09.644" v="2169" actId="478"/>
          <ac:picMkLst>
            <pc:docMk/>
            <pc:sldMk cId="4255438515" sldId="452"/>
            <ac:picMk id="57" creationId="{6AC9984E-33DA-4A99-A14E-EDF06A2496A8}"/>
          </ac:picMkLst>
        </pc:picChg>
        <pc:picChg chg="add mod ord">
          <ac:chgData name="Aeschbacher Roland (I-EN-EFF)" userId="a41c61f1-9ccf-468b-8224-35d03f94ceeb" providerId="ADAL" clId="{AB6B907A-5604-45CE-8A32-4D5FF7382765}" dt="2021-09-10T12:49:46.583" v="7786" actId="1035"/>
          <ac:picMkLst>
            <pc:docMk/>
            <pc:sldMk cId="4255438515" sldId="452"/>
            <ac:picMk id="58" creationId="{54D078D8-3A8C-45B0-A933-AA7FF0FC503C}"/>
          </ac:picMkLst>
        </pc:picChg>
        <pc:cxnChg chg="del">
          <ac:chgData name="Aeschbacher Roland (I-EN-EFF)" userId="a41c61f1-9ccf-468b-8224-35d03f94ceeb" providerId="ADAL" clId="{AB6B907A-5604-45CE-8A32-4D5FF7382765}" dt="2021-09-10T05:08:06.536" v="1952" actId="478"/>
          <ac:cxnSpMkLst>
            <pc:docMk/>
            <pc:sldMk cId="4255438515" sldId="452"/>
            <ac:cxnSpMk id="18" creationId="{7D6DBF4E-7919-48B2-9278-BC8CCBC2018E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34" creationId="{95560805-73FD-4678-8C8D-4E2F4860820B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35" creationId="{212D56EF-4C57-4332-8509-7BE3C92EE3EA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36" creationId="{757322A0-B832-47AC-AE23-E7BEAE33ADA3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54" creationId="{03A74507-26F8-4314-9B70-C68C83BD0186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55" creationId="{5731F889-9430-4CF8-B8EC-422C5B57B593}"/>
          </ac:cxnSpMkLst>
        </pc:cxnChg>
        <pc:cxnChg chg="add mod">
          <ac:chgData name="Aeschbacher Roland (I-EN-EFF)" userId="a41c61f1-9ccf-468b-8224-35d03f94ceeb" providerId="ADAL" clId="{AB6B907A-5604-45CE-8A32-4D5FF7382765}" dt="2021-09-10T12:49:46.583" v="7786" actId="1035"/>
          <ac:cxnSpMkLst>
            <pc:docMk/>
            <pc:sldMk cId="4255438515" sldId="452"/>
            <ac:cxnSpMk id="56" creationId="{BFCDDB60-60BD-46E9-BD13-6325788754FC}"/>
          </ac:cxnSpMkLst>
        </pc:cxnChg>
      </pc:sldChg>
      <pc:sldChg chg="addSp delSp modSp add mod addCm delCm">
        <pc:chgData name="Aeschbacher Roland (I-EN-EFF)" userId="a41c61f1-9ccf-468b-8224-35d03f94ceeb" providerId="ADAL" clId="{AB6B907A-5604-45CE-8A32-4D5FF7382765}" dt="2021-09-10T12:57:22.903" v="7838" actId="164"/>
        <pc:sldMkLst>
          <pc:docMk/>
          <pc:sldMk cId="932550722" sldId="453"/>
        </pc:sldMkLst>
        <pc:spChg chg="mod">
          <ac:chgData name="Aeschbacher Roland (I-EN-EFF)" userId="a41c61f1-9ccf-468b-8224-35d03f94ceeb" providerId="ADAL" clId="{AB6B907A-5604-45CE-8A32-4D5FF7382765}" dt="2021-09-10T12:57:05.263" v="7836" actId="1076"/>
          <ac:spMkLst>
            <pc:docMk/>
            <pc:sldMk cId="932550722" sldId="453"/>
            <ac:spMk id="2" creationId="{BDB4A17C-B3B2-443A-963B-0B02D186B5F9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" creationId="{E66ED6C7-A577-411D-88B3-42276E0E4036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" creationId="{911974E5-46D0-4026-9D15-FCFD17EC0F82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25" creationId="{BE12F289-1CA2-499C-B6EC-43718F91887F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26" creationId="{FD3143AF-3EE7-416B-AADD-BE70D28F9E1C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27" creationId="{E74442F6-D697-4741-B6E1-119D937B0074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28" creationId="{ED58FB1E-3138-4837-B2B3-872B8640AEAE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29" creationId="{55F0083B-69C3-4621-B4A2-5DC589B53863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0" creationId="{17CF4228-CD59-464A-8B4F-E3BA2E25FA3D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1" creationId="{A18A67E6-A9F1-40D6-A37A-2AA1587F91DB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2" creationId="{77A591D3-EAB9-4813-8388-AC9E659ECE80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3" creationId="{B37DFC75-931E-4B4D-AA5E-3BDCF4619C60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39" creationId="{2C54526D-BFBF-4060-9EBE-1B8465C6FCBB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0" creationId="{89297220-A821-4D89-90EA-5E5A8C519A31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1" creationId="{6EF8DC8B-37A7-4B90-9FEA-F92E03851D96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2" creationId="{E8BA7AD5-3777-4922-B7A0-50E020CDD56F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3" creationId="{97829A74-209A-44F6-909B-68BE1966DEFC}"/>
          </ac:spMkLst>
        </pc:spChg>
        <pc:spChg chg="add mod">
          <ac:chgData name="Aeschbacher Roland (I-EN-EFF)" userId="a41c61f1-9ccf-468b-8224-35d03f94ceeb" providerId="ADAL" clId="{AB6B907A-5604-45CE-8A32-4D5FF7382765}" dt="2021-09-10T12:53:34.032" v="7823" actId="14100"/>
          <ac:spMkLst>
            <pc:docMk/>
            <pc:sldMk cId="932550722" sldId="453"/>
            <ac:spMk id="45" creationId="{81A7ED0D-F105-42B9-A70F-42ABBBED03A1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6" creationId="{5CD23AA6-C276-45CD-8513-6F9C0D1360EB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7" creationId="{46476FE8-55AD-4A0F-8097-49180FE66335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8" creationId="{3FF0605F-7CBA-40EB-941E-DC003F90C6E9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49" creationId="{AFC4D0BC-16DD-48E3-ACE5-747ACE55838D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50" creationId="{33A87E21-D18B-4EF7-B986-56E274D29794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51" creationId="{4070B090-2604-4EDA-9F02-6E55B9013CDD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52" creationId="{A44CD351-DAF6-4766-8199-22E9E0ACB6A6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53" creationId="{E9604F50-092F-4ABF-8EE1-8C6E8E182A58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59" creationId="{856DBB64-7128-4F92-A4A6-B6C91CF1E6D3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60" creationId="{E98EB64A-9B3D-4452-B6EC-4F244C7EADD1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61" creationId="{595CF778-DFC7-48BA-84DE-0F80D980C823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62" creationId="{6FB9BC8C-85F8-4826-9902-1DD6DB9B84C3}"/>
          </ac:spMkLst>
        </pc:spChg>
        <pc:spChg chg="del">
          <ac:chgData name="Aeschbacher Roland (I-EN-EFF)" userId="a41c61f1-9ccf-468b-8224-35d03f94ceeb" providerId="ADAL" clId="{AB6B907A-5604-45CE-8A32-4D5FF7382765}" dt="2021-09-10T05:34:14.065" v="2339" actId="478"/>
          <ac:spMkLst>
            <pc:docMk/>
            <pc:sldMk cId="932550722" sldId="453"/>
            <ac:spMk id="63" creationId="{E2F2A795-F6AC-4BC8-A2D4-004EBF03ECF3}"/>
          </ac:spMkLst>
        </pc:spChg>
        <pc:spChg chg="mod topLvl">
          <ac:chgData name="Aeschbacher Roland (I-EN-EFF)" userId="a41c61f1-9ccf-468b-8224-35d03f94ceeb" providerId="ADAL" clId="{AB6B907A-5604-45CE-8A32-4D5FF7382765}" dt="2021-09-10T12:57:22.903" v="7838" actId="164"/>
          <ac:spMkLst>
            <pc:docMk/>
            <pc:sldMk cId="932550722" sldId="453"/>
            <ac:spMk id="66" creationId="{B81B619C-3CEC-49AE-B051-A85D8DE03104}"/>
          </ac:spMkLst>
        </pc:spChg>
        <pc:spChg chg="mod topLvl">
          <ac:chgData name="Aeschbacher Roland (I-EN-EFF)" userId="a41c61f1-9ccf-468b-8224-35d03f94ceeb" providerId="ADAL" clId="{AB6B907A-5604-45CE-8A32-4D5FF7382765}" dt="2021-09-10T12:57:22.903" v="7838" actId="164"/>
          <ac:spMkLst>
            <pc:docMk/>
            <pc:sldMk cId="932550722" sldId="453"/>
            <ac:spMk id="67" creationId="{67380D8E-57CF-4DB6-B530-224BABB0A1E3}"/>
          </ac:spMkLst>
        </pc:spChg>
        <pc:spChg chg="mod topLvl">
          <ac:chgData name="Aeschbacher Roland (I-EN-EFF)" userId="a41c61f1-9ccf-468b-8224-35d03f94ceeb" providerId="ADAL" clId="{AB6B907A-5604-45CE-8A32-4D5FF7382765}" dt="2021-09-10T12:57:22.903" v="7838" actId="164"/>
          <ac:spMkLst>
            <pc:docMk/>
            <pc:sldMk cId="932550722" sldId="453"/>
            <ac:spMk id="68" creationId="{03EF102B-160A-4F1F-A892-72E261C56323}"/>
          </ac:spMkLst>
        </pc:spChg>
        <pc:spChg chg="mod topLvl">
          <ac:chgData name="Aeschbacher Roland (I-EN-EFF)" userId="a41c61f1-9ccf-468b-8224-35d03f94ceeb" providerId="ADAL" clId="{AB6B907A-5604-45CE-8A32-4D5FF7382765}" dt="2021-09-10T12:57:22.903" v="7838" actId="164"/>
          <ac:spMkLst>
            <pc:docMk/>
            <pc:sldMk cId="932550722" sldId="453"/>
            <ac:spMk id="69" creationId="{A0396C11-F68C-48C4-A522-EF4096852B61}"/>
          </ac:spMkLst>
        </pc:spChg>
        <pc:spChg chg="mod topLvl">
          <ac:chgData name="Aeschbacher Roland (I-EN-EFF)" userId="a41c61f1-9ccf-468b-8224-35d03f94ceeb" providerId="ADAL" clId="{AB6B907A-5604-45CE-8A32-4D5FF7382765}" dt="2021-09-10T12:57:22.903" v="7838" actId="164"/>
          <ac:spMkLst>
            <pc:docMk/>
            <pc:sldMk cId="932550722" sldId="453"/>
            <ac:spMk id="70" creationId="{0B40037D-E521-4ABC-92E6-6FC438CCC4F9}"/>
          </ac:spMkLst>
        </pc:spChg>
        <pc:grpChg chg="add mod">
          <ac:chgData name="Aeschbacher Roland (I-EN-EFF)" userId="a41c61f1-9ccf-468b-8224-35d03f94ceeb" providerId="ADAL" clId="{AB6B907A-5604-45CE-8A32-4D5FF7382765}" dt="2021-09-10T12:57:22.903" v="7838" actId="164"/>
          <ac:grpSpMkLst>
            <pc:docMk/>
            <pc:sldMk cId="932550722" sldId="453"/>
            <ac:grpSpMk id="7" creationId="{EB473D1B-F73E-4502-A9BD-55A54A754A51}"/>
          </ac:grpSpMkLst>
        </pc:grpChg>
        <pc:grpChg chg="add del mod">
          <ac:chgData name="Aeschbacher Roland (I-EN-EFF)" userId="a41c61f1-9ccf-468b-8224-35d03f94ceeb" providerId="ADAL" clId="{AB6B907A-5604-45CE-8A32-4D5FF7382765}" dt="2021-09-10T12:57:15.404" v="7837" actId="165"/>
          <ac:grpSpMkLst>
            <pc:docMk/>
            <pc:sldMk cId="932550722" sldId="453"/>
            <ac:grpSpMk id="57" creationId="{12E3A39F-8DD3-4C60-A6B6-B3CC92947289}"/>
          </ac:grpSpMkLst>
        </pc:grpChg>
        <pc:picChg chg="del">
          <ac:chgData name="Aeschbacher Roland (I-EN-EFF)" userId="a41c61f1-9ccf-468b-8224-35d03f94ceeb" providerId="ADAL" clId="{AB6B907A-5604-45CE-8A32-4D5FF7382765}" dt="2021-09-10T05:34:14.065" v="2339" actId="478"/>
          <ac:picMkLst>
            <pc:docMk/>
            <pc:sldMk cId="932550722" sldId="453"/>
            <ac:picMk id="24" creationId="{4D0C2411-5383-471C-B430-6A33995B1F9B}"/>
          </ac:picMkLst>
        </pc:picChg>
        <pc:picChg chg="del">
          <ac:chgData name="Aeschbacher Roland (I-EN-EFF)" userId="a41c61f1-9ccf-468b-8224-35d03f94ceeb" providerId="ADAL" clId="{AB6B907A-5604-45CE-8A32-4D5FF7382765}" dt="2021-09-10T05:34:14.065" v="2339" actId="478"/>
          <ac:picMkLst>
            <pc:docMk/>
            <pc:sldMk cId="932550722" sldId="453"/>
            <ac:picMk id="37" creationId="{6EECE094-F537-4012-89E9-DCC49C303E8B}"/>
          </ac:picMkLst>
        </pc:picChg>
        <pc:picChg chg="del">
          <ac:chgData name="Aeschbacher Roland (I-EN-EFF)" userId="a41c61f1-9ccf-468b-8224-35d03f94ceeb" providerId="ADAL" clId="{AB6B907A-5604-45CE-8A32-4D5FF7382765}" dt="2021-09-10T05:34:14.065" v="2339" actId="478"/>
          <ac:picMkLst>
            <pc:docMk/>
            <pc:sldMk cId="932550722" sldId="453"/>
            <ac:picMk id="38" creationId="{1949410C-C3DC-4CE3-8D66-ED8784AE7FE1}"/>
          </ac:picMkLst>
        </pc:picChg>
        <pc:picChg chg="del">
          <ac:chgData name="Aeschbacher Roland (I-EN-EFF)" userId="a41c61f1-9ccf-468b-8224-35d03f94ceeb" providerId="ADAL" clId="{AB6B907A-5604-45CE-8A32-4D5FF7382765}" dt="2021-09-10T05:34:14.065" v="2339" actId="478"/>
          <ac:picMkLst>
            <pc:docMk/>
            <pc:sldMk cId="932550722" sldId="453"/>
            <ac:picMk id="58" creationId="{54D078D8-3A8C-45B0-A933-AA7FF0FC503C}"/>
          </ac:picMkLst>
        </pc:picChg>
        <pc:picChg chg="mod topLvl">
          <ac:chgData name="Aeschbacher Roland (I-EN-EFF)" userId="a41c61f1-9ccf-468b-8224-35d03f94ceeb" providerId="ADAL" clId="{AB6B907A-5604-45CE-8A32-4D5FF7382765}" dt="2021-09-10T12:57:22.903" v="7838" actId="164"/>
          <ac:picMkLst>
            <pc:docMk/>
            <pc:sldMk cId="932550722" sldId="453"/>
            <ac:picMk id="64" creationId="{9F6B411C-23EF-4AFF-BF8C-0A39D12DD99A}"/>
          </ac:picMkLst>
        </pc:picChg>
        <pc:picChg chg="mod topLvl">
          <ac:chgData name="Aeschbacher Roland (I-EN-EFF)" userId="a41c61f1-9ccf-468b-8224-35d03f94ceeb" providerId="ADAL" clId="{AB6B907A-5604-45CE-8A32-4D5FF7382765}" dt="2021-09-10T12:57:22.903" v="7838" actId="164"/>
          <ac:picMkLst>
            <pc:docMk/>
            <pc:sldMk cId="932550722" sldId="453"/>
            <ac:picMk id="65" creationId="{FD10940D-6623-4D13-BA73-5DC9A2BE4205}"/>
          </ac:picMkLst>
        </pc:pic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34" creationId="{95560805-73FD-4678-8C8D-4E2F4860820B}"/>
          </ac:cxnSpMkLst>
        </pc:cxn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35" creationId="{212D56EF-4C57-4332-8509-7BE3C92EE3EA}"/>
          </ac:cxnSpMkLst>
        </pc:cxn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36" creationId="{757322A0-B832-47AC-AE23-E7BEAE33ADA3}"/>
          </ac:cxnSpMkLst>
        </pc:cxn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54" creationId="{03A74507-26F8-4314-9B70-C68C83BD0186}"/>
          </ac:cxnSpMkLst>
        </pc:cxn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55" creationId="{5731F889-9430-4CF8-B8EC-422C5B57B593}"/>
          </ac:cxnSpMkLst>
        </pc:cxnChg>
        <pc:cxnChg chg="del">
          <ac:chgData name="Aeschbacher Roland (I-EN-EFF)" userId="a41c61f1-9ccf-468b-8224-35d03f94ceeb" providerId="ADAL" clId="{AB6B907A-5604-45CE-8A32-4D5FF7382765}" dt="2021-09-10T05:34:14.065" v="2339" actId="478"/>
          <ac:cxnSpMkLst>
            <pc:docMk/>
            <pc:sldMk cId="932550722" sldId="453"/>
            <ac:cxnSpMk id="56" creationId="{BFCDDB60-60BD-46E9-BD13-6325788754FC}"/>
          </ac:cxnSpMkLst>
        </pc:cxnChg>
      </pc:sldChg>
      <pc:sldChg chg="addSp delSp modSp add mod ord">
        <pc:chgData name="Aeschbacher Roland (I-EN-EFF)" userId="a41c61f1-9ccf-468b-8224-35d03f94ceeb" providerId="ADAL" clId="{AB6B907A-5604-45CE-8A32-4D5FF7382765}" dt="2021-09-10T12:24:21.254" v="7638" actId="113"/>
        <pc:sldMkLst>
          <pc:docMk/>
          <pc:sldMk cId="794236501" sldId="454"/>
        </pc:sldMkLst>
        <pc:spChg chg="mod">
          <ac:chgData name="Aeschbacher Roland (I-EN-EFF)" userId="a41c61f1-9ccf-468b-8224-35d03f94ceeb" providerId="ADAL" clId="{AB6B907A-5604-45CE-8A32-4D5FF7382765}" dt="2021-09-10T12:24:21.254" v="7638" actId="113"/>
          <ac:spMkLst>
            <pc:docMk/>
            <pc:sldMk cId="794236501" sldId="454"/>
            <ac:spMk id="2" creationId="{BDB4A17C-B3B2-443A-963B-0B02D186B5F9}"/>
          </ac:spMkLst>
        </pc:spChg>
        <pc:spChg chg="add mod ord">
          <ac:chgData name="Aeschbacher Roland (I-EN-EFF)" userId="a41c61f1-9ccf-468b-8224-35d03f94ceeb" providerId="ADAL" clId="{AB6B907A-5604-45CE-8A32-4D5FF7382765}" dt="2021-09-10T12:18:47.267" v="7605" actId="1076"/>
          <ac:spMkLst>
            <pc:docMk/>
            <pc:sldMk cId="794236501" sldId="454"/>
            <ac:spMk id="4" creationId="{E1B5ACB5-D55E-4EDE-B372-D5E4BA7E8198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13" creationId="{7560BFF5-43D1-4054-AB3C-7581C654C230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14" creationId="{8FD69565-C143-4AE3-B28E-3FE69811218F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15" creationId="{B5A3AFD8-8F3A-41F4-A372-3ED180C10C36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16" creationId="{E876054E-BF56-455A-B051-3D2549C2F6F1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17" creationId="{03BEB61A-1388-41E1-AB3F-E4D6B2DC5367}"/>
          </ac:spMkLst>
        </pc:spChg>
        <pc:spChg chg="mod">
          <ac:chgData name="Aeschbacher Roland (I-EN-EFF)" userId="a41c61f1-9ccf-468b-8224-35d03f94ceeb" providerId="ADAL" clId="{AB6B907A-5604-45CE-8A32-4D5FF7382765}" dt="2021-09-10T05:58:52.660" v="2645"/>
          <ac:spMkLst>
            <pc:docMk/>
            <pc:sldMk cId="794236501" sldId="454"/>
            <ac:spMk id="19" creationId="{63C7C014-CF33-43CA-BD7E-9FBA964B4C96}"/>
          </ac:spMkLst>
        </pc:spChg>
        <pc:spChg chg="mod">
          <ac:chgData name="Aeschbacher Roland (I-EN-EFF)" userId="a41c61f1-9ccf-468b-8224-35d03f94ceeb" providerId="ADAL" clId="{AB6B907A-5604-45CE-8A32-4D5FF7382765}" dt="2021-09-10T05:58:52.660" v="2645"/>
          <ac:spMkLst>
            <pc:docMk/>
            <pc:sldMk cId="794236501" sldId="454"/>
            <ac:spMk id="20" creationId="{19056123-6A24-4A17-AF05-4C4195F25114}"/>
          </ac:spMkLst>
        </pc:spChg>
        <pc:spChg chg="mod">
          <ac:chgData name="Aeschbacher Roland (I-EN-EFF)" userId="a41c61f1-9ccf-468b-8224-35d03f94ceeb" providerId="ADAL" clId="{AB6B907A-5604-45CE-8A32-4D5FF7382765}" dt="2021-09-10T05:58:52.660" v="2645"/>
          <ac:spMkLst>
            <pc:docMk/>
            <pc:sldMk cId="794236501" sldId="454"/>
            <ac:spMk id="22" creationId="{32A4C7F8-25FB-4795-A4BD-1DB13517636F}"/>
          </ac:spMkLst>
        </pc:spChg>
        <pc:spChg chg="mod">
          <ac:chgData name="Aeschbacher Roland (I-EN-EFF)" userId="a41c61f1-9ccf-468b-8224-35d03f94ceeb" providerId="ADAL" clId="{AB6B907A-5604-45CE-8A32-4D5FF7382765}" dt="2021-09-10T05:58:52.660" v="2645"/>
          <ac:spMkLst>
            <pc:docMk/>
            <pc:sldMk cId="794236501" sldId="454"/>
            <ac:spMk id="23" creationId="{92DD612D-7BDC-4B7C-AB8E-4F58057DCF7D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4" creationId="{2FB74FA4-F2C3-4B8F-8924-39176D5259BF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5" creationId="{9ABEE1D8-E300-4CB2-BEF1-844D01C85DAE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6" creationId="{6D985B75-C464-4E0E-87AD-CBB8F894F231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7" creationId="{B4AA66F7-9B3C-4316-8A55-923A224129C7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8" creationId="{E8CD92AF-44AF-4943-B974-AE08DD14FE8A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29" creationId="{D572A11F-9535-4240-B38F-609EB224BE82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30" creationId="{455F1541-B15A-4AE3-A898-625939B3173B}"/>
          </ac:spMkLst>
        </pc:spChg>
        <pc:spChg chg="add del mod">
          <ac:chgData name="Aeschbacher Roland (I-EN-EFF)" userId="a41c61f1-9ccf-468b-8224-35d03f94ceeb" providerId="ADAL" clId="{AB6B907A-5604-45CE-8A32-4D5FF7382765}" dt="2021-09-10T05:59:04.435" v="2648"/>
          <ac:spMkLst>
            <pc:docMk/>
            <pc:sldMk cId="794236501" sldId="454"/>
            <ac:spMk id="32" creationId="{7EC74CF2-7FDD-43F5-9947-DF1DB2DFCC93}"/>
          </ac:spMkLst>
        </pc:spChg>
        <pc:spChg chg="add mod">
          <ac:chgData name="Aeschbacher Roland (I-EN-EFF)" userId="a41c61f1-9ccf-468b-8224-35d03f94ceeb" providerId="ADAL" clId="{AB6B907A-5604-45CE-8A32-4D5FF7382765}" dt="2021-09-10T12:18:28.186" v="7598" actId="207"/>
          <ac:spMkLst>
            <pc:docMk/>
            <pc:sldMk cId="794236501" sldId="454"/>
            <ac:spMk id="33" creationId="{B962F6C0-4C95-4F46-8CF4-511885788812}"/>
          </ac:spMkLst>
        </pc:spChg>
        <pc:spChg chg="add del mod">
          <ac:chgData name="Aeschbacher Roland (I-EN-EFF)" userId="a41c61f1-9ccf-468b-8224-35d03f94ceeb" providerId="ADAL" clId="{AB6B907A-5604-45CE-8A32-4D5FF7382765}" dt="2021-09-10T05:59:29.254" v="2653" actId="478"/>
          <ac:spMkLst>
            <pc:docMk/>
            <pc:sldMk cId="794236501" sldId="454"/>
            <ac:spMk id="34" creationId="{C6ECA3F1-04AB-496A-A7E1-E881891BC638}"/>
          </ac:spMkLst>
        </pc:spChg>
        <pc:spChg chg="add mod">
          <ac:chgData name="Aeschbacher Roland (I-EN-EFF)" userId="a41c61f1-9ccf-468b-8224-35d03f94ceeb" providerId="ADAL" clId="{AB6B907A-5604-45CE-8A32-4D5FF7382765}" dt="2021-09-10T12:18:50.163" v="7606" actId="1076"/>
          <ac:spMkLst>
            <pc:docMk/>
            <pc:sldMk cId="794236501" sldId="454"/>
            <ac:spMk id="35" creationId="{C727DA3A-F0BE-4E36-84B1-4A723B79DC93}"/>
          </ac:spMkLst>
        </pc:spChg>
        <pc:spChg chg="add mod">
          <ac:chgData name="Aeschbacher Roland (I-EN-EFF)" userId="a41c61f1-9ccf-468b-8224-35d03f94ceeb" providerId="ADAL" clId="{AB6B907A-5604-45CE-8A32-4D5FF7382765}" dt="2021-09-10T08:18:47.457" v="5050" actId="164"/>
          <ac:spMkLst>
            <pc:docMk/>
            <pc:sldMk cId="794236501" sldId="454"/>
            <ac:spMk id="36" creationId="{81EC57FD-B00E-4F08-9E2F-04176B8DBA59}"/>
          </ac:spMkLst>
        </pc:spChg>
        <pc:spChg chg="add mod">
          <ac:chgData name="Aeschbacher Roland (I-EN-EFF)" userId="a41c61f1-9ccf-468b-8224-35d03f94ceeb" providerId="ADAL" clId="{AB6B907A-5604-45CE-8A32-4D5FF7382765}" dt="2021-09-10T12:10:06.897" v="7462" actId="255"/>
          <ac:spMkLst>
            <pc:docMk/>
            <pc:sldMk cId="794236501" sldId="454"/>
            <ac:spMk id="37" creationId="{57C84113-D704-4455-9B0B-FD121C2DA47C}"/>
          </ac:spMkLst>
        </pc:spChg>
        <pc:spChg chg="add mod">
          <ac:chgData name="Aeschbacher Roland (I-EN-EFF)" userId="a41c61f1-9ccf-468b-8224-35d03f94ceeb" providerId="ADAL" clId="{AB6B907A-5604-45CE-8A32-4D5FF7382765}" dt="2021-09-10T12:10:11.316" v="7463" actId="255"/>
          <ac:spMkLst>
            <pc:docMk/>
            <pc:sldMk cId="794236501" sldId="454"/>
            <ac:spMk id="38" creationId="{16B9276D-DF52-4D0D-8270-905D8906E2D6}"/>
          </ac:spMkLst>
        </pc:spChg>
        <pc:spChg chg="add mod">
          <ac:chgData name="Aeschbacher Roland (I-EN-EFF)" userId="a41c61f1-9ccf-468b-8224-35d03f94ceeb" providerId="ADAL" clId="{AB6B907A-5604-45CE-8A32-4D5FF7382765}" dt="2021-09-10T08:18:47.457" v="5050" actId="164"/>
          <ac:spMkLst>
            <pc:docMk/>
            <pc:sldMk cId="794236501" sldId="454"/>
            <ac:spMk id="39" creationId="{01643F53-9853-4A22-9BF7-0E09AF5DEC8E}"/>
          </ac:spMkLst>
        </pc:spChg>
        <pc:spChg chg="mod">
          <ac:chgData name="Aeschbacher Roland (I-EN-EFF)" userId="a41c61f1-9ccf-468b-8224-35d03f94ceeb" providerId="ADAL" clId="{AB6B907A-5604-45CE-8A32-4D5FF7382765}" dt="2021-09-10T12:19:33.331" v="7613" actId="207"/>
          <ac:spMkLst>
            <pc:docMk/>
            <pc:sldMk cId="794236501" sldId="454"/>
            <ac:spMk id="41" creationId="{3BE01696-8510-485A-977D-3513FDC058E9}"/>
          </ac:spMkLst>
        </pc:spChg>
        <pc:spChg chg="mod">
          <ac:chgData name="Aeschbacher Roland (I-EN-EFF)" userId="a41c61f1-9ccf-468b-8224-35d03f94ceeb" providerId="ADAL" clId="{AB6B907A-5604-45CE-8A32-4D5FF7382765}" dt="2021-09-10T12:19:38.047" v="7614" actId="207"/>
          <ac:spMkLst>
            <pc:docMk/>
            <pc:sldMk cId="794236501" sldId="454"/>
            <ac:spMk id="42" creationId="{7FD6D670-1A44-4793-A24C-080E1E9B86D4}"/>
          </ac:spMkLst>
        </pc:spChg>
        <pc:spChg chg="del">
          <ac:chgData name="Aeschbacher Roland (I-EN-EFF)" userId="a41c61f1-9ccf-468b-8224-35d03f94ceeb" providerId="ADAL" clId="{AB6B907A-5604-45CE-8A32-4D5FF7382765}" dt="2021-09-10T05:51:11.106" v="2536" actId="478"/>
          <ac:spMkLst>
            <pc:docMk/>
            <pc:sldMk cId="794236501" sldId="454"/>
            <ac:spMk id="45" creationId="{81A7ED0D-F105-42B9-A70F-42ABBBED03A1}"/>
          </ac:spMkLst>
        </pc:spChg>
        <pc:spChg chg="mod">
          <ac:chgData name="Aeschbacher Roland (I-EN-EFF)" userId="a41c61f1-9ccf-468b-8224-35d03f94ceeb" providerId="ADAL" clId="{AB6B907A-5604-45CE-8A32-4D5FF7382765}" dt="2021-09-10T12:19:53.221" v="7616" actId="207"/>
          <ac:spMkLst>
            <pc:docMk/>
            <pc:sldMk cId="794236501" sldId="454"/>
            <ac:spMk id="46" creationId="{5CE59D0C-7AD4-4151-8460-EAF78668FFCD}"/>
          </ac:spMkLst>
        </pc:spChg>
        <pc:spChg chg="mod">
          <ac:chgData name="Aeschbacher Roland (I-EN-EFF)" userId="a41c61f1-9ccf-468b-8224-35d03f94ceeb" providerId="ADAL" clId="{AB6B907A-5604-45CE-8A32-4D5FF7382765}" dt="2021-09-10T12:19:48.339" v="7615" actId="207"/>
          <ac:spMkLst>
            <pc:docMk/>
            <pc:sldMk cId="794236501" sldId="454"/>
            <ac:spMk id="47" creationId="{DDB94AC3-F9BA-499F-8F03-89D85E7E1483}"/>
          </ac:spMkLst>
        </pc:spChg>
        <pc:spChg chg="add mod">
          <ac:chgData name="Aeschbacher Roland (I-EN-EFF)" userId="a41c61f1-9ccf-468b-8224-35d03f94ceeb" providerId="ADAL" clId="{AB6B907A-5604-45CE-8A32-4D5FF7382765}" dt="2021-09-10T12:12:34.122" v="7507" actId="1076"/>
          <ac:spMkLst>
            <pc:docMk/>
            <pc:sldMk cId="794236501" sldId="454"/>
            <ac:spMk id="48" creationId="{4E83B3EE-4BEB-4F8E-A3BE-99B369B7A26E}"/>
          </ac:spMkLst>
        </pc:spChg>
        <pc:spChg chg="add mod">
          <ac:chgData name="Aeschbacher Roland (I-EN-EFF)" userId="a41c61f1-9ccf-468b-8224-35d03f94ceeb" providerId="ADAL" clId="{AB6B907A-5604-45CE-8A32-4D5FF7382765}" dt="2021-09-10T12:12:40.569" v="7508" actId="1076"/>
          <ac:spMkLst>
            <pc:docMk/>
            <pc:sldMk cId="794236501" sldId="454"/>
            <ac:spMk id="49" creationId="{F7A8AB74-535B-468E-A7AC-11044A52D5F2}"/>
          </ac:spMkLst>
        </pc:spChg>
        <pc:spChg chg="add mod">
          <ac:chgData name="Aeschbacher Roland (I-EN-EFF)" userId="a41c61f1-9ccf-468b-8224-35d03f94ceeb" providerId="ADAL" clId="{AB6B907A-5604-45CE-8A32-4D5FF7382765}" dt="2021-09-10T12:12:45.919" v="7510" actId="1076"/>
          <ac:spMkLst>
            <pc:docMk/>
            <pc:sldMk cId="794236501" sldId="454"/>
            <ac:spMk id="50" creationId="{4FA683E6-2DA6-4F33-B779-46BDFC0C5452}"/>
          </ac:spMkLst>
        </pc:spChg>
        <pc:spChg chg="add mod">
          <ac:chgData name="Aeschbacher Roland (I-EN-EFF)" userId="a41c61f1-9ccf-468b-8224-35d03f94ceeb" providerId="ADAL" clId="{AB6B907A-5604-45CE-8A32-4D5FF7382765}" dt="2021-09-10T12:13:49.922" v="7550" actId="6549"/>
          <ac:spMkLst>
            <pc:docMk/>
            <pc:sldMk cId="794236501" sldId="454"/>
            <ac:spMk id="51" creationId="{4DD45DCF-2140-4AC3-813A-B4C38633D4CA}"/>
          </ac:spMkLst>
        </pc:spChg>
        <pc:spChg chg="add mod">
          <ac:chgData name="Aeschbacher Roland (I-EN-EFF)" userId="a41c61f1-9ccf-468b-8224-35d03f94ceeb" providerId="ADAL" clId="{AB6B907A-5604-45CE-8A32-4D5FF7382765}" dt="2021-09-10T12:10:20.944" v="7465" actId="255"/>
          <ac:spMkLst>
            <pc:docMk/>
            <pc:sldMk cId="794236501" sldId="454"/>
            <ac:spMk id="52" creationId="{198DB23A-2345-498C-B443-6412E476E432}"/>
          </ac:spMkLst>
        </pc:spChg>
        <pc:spChg chg="add mod">
          <ac:chgData name="Aeschbacher Roland (I-EN-EFF)" userId="a41c61f1-9ccf-468b-8224-35d03f94ceeb" providerId="ADAL" clId="{AB6B907A-5604-45CE-8A32-4D5FF7382765}" dt="2021-09-10T12:10:15.792" v="7464" actId="255"/>
          <ac:spMkLst>
            <pc:docMk/>
            <pc:sldMk cId="794236501" sldId="454"/>
            <ac:spMk id="53" creationId="{10F20E12-09A5-45D3-AD92-0F5E54CE9E74}"/>
          </ac:spMkLst>
        </pc:spChg>
        <pc:spChg chg="add mod">
          <ac:chgData name="Aeschbacher Roland (I-EN-EFF)" userId="a41c61f1-9ccf-468b-8224-35d03f94ceeb" providerId="ADAL" clId="{AB6B907A-5604-45CE-8A32-4D5FF7382765}" dt="2021-09-10T12:12:43.151" v="7509" actId="1076"/>
          <ac:spMkLst>
            <pc:docMk/>
            <pc:sldMk cId="794236501" sldId="454"/>
            <ac:spMk id="54" creationId="{71A01FBA-33D0-421D-99CF-EE182FF56003}"/>
          </ac:spMkLst>
        </pc:spChg>
        <pc:spChg chg="add del mod">
          <ac:chgData name="Aeschbacher Roland (I-EN-EFF)" userId="a41c61f1-9ccf-468b-8224-35d03f94ceeb" providerId="ADAL" clId="{AB6B907A-5604-45CE-8A32-4D5FF7382765}" dt="2021-09-10T08:16:00.429" v="4952" actId="478"/>
          <ac:spMkLst>
            <pc:docMk/>
            <pc:sldMk cId="794236501" sldId="454"/>
            <ac:spMk id="56" creationId="{3EBD95C7-EC13-45E4-90D3-209812E063D4}"/>
          </ac:spMkLst>
        </pc:spChg>
        <pc:spChg chg="add del mod">
          <ac:chgData name="Aeschbacher Roland (I-EN-EFF)" userId="a41c61f1-9ccf-468b-8224-35d03f94ceeb" providerId="ADAL" clId="{AB6B907A-5604-45CE-8A32-4D5FF7382765}" dt="2021-09-10T08:17:20.393" v="4959" actId="478"/>
          <ac:spMkLst>
            <pc:docMk/>
            <pc:sldMk cId="794236501" sldId="454"/>
            <ac:spMk id="58" creationId="{D3840940-13C1-4F95-B7F3-C635E7F2C0CF}"/>
          </ac:spMkLst>
        </pc:spChg>
        <pc:spChg chg="add mod ord">
          <ac:chgData name="Aeschbacher Roland (I-EN-EFF)" userId="a41c61f1-9ccf-468b-8224-35d03f94ceeb" providerId="ADAL" clId="{AB6B907A-5604-45CE-8A32-4D5FF7382765}" dt="2021-09-10T12:19:10.837" v="7612" actId="14100"/>
          <ac:spMkLst>
            <pc:docMk/>
            <pc:sldMk cId="794236501" sldId="454"/>
            <ac:spMk id="59" creationId="{2E9ABC74-702B-4B18-9758-4A5D9C27B794}"/>
          </ac:spMkLst>
        </pc:spChg>
        <pc:grpChg chg="add mod">
          <ac:chgData name="Aeschbacher Roland (I-EN-EFF)" userId="a41c61f1-9ccf-468b-8224-35d03f94ceeb" providerId="ADAL" clId="{AB6B907A-5604-45CE-8A32-4D5FF7382765}" dt="2021-09-10T12:18:41.889" v="7604" actId="1038"/>
          <ac:grpSpMkLst>
            <pc:docMk/>
            <pc:sldMk cId="794236501" sldId="454"/>
            <ac:grpSpMk id="3" creationId="{7B8346E5-5900-4AA1-82C5-8DCA3C8DFD2A}"/>
          </ac:grpSpMkLst>
        </pc:grpChg>
        <pc:grpChg chg="add del mod">
          <ac:chgData name="Aeschbacher Roland (I-EN-EFF)" userId="a41c61f1-9ccf-468b-8224-35d03f94ceeb" providerId="ADAL" clId="{AB6B907A-5604-45CE-8A32-4D5FF7382765}" dt="2021-09-10T05:59:04.435" v="2648"/>
          <ac:grpSpMkLst>
            <pc:docMk/>
            <pc:sldMk cId="794236501" sldId="454"/>
            <ac:grpSpMk id="18" creationId="{5C7D4BCC-17C1-4F19-BB7B-F080678A1876}"/>
          </ac:grpSpMkLst>
        </pc:grpChg>
        <pc:grpChg chg="add del mod">
          <ac:chgData name="Aeschbacher Roland (I-EN-EFF)" userId="a41c61f1-9ccf-468b-8224-35d03f94ceeb" providerId="ADAL" clId="{AB6B907A-5604-45CE-8A32-4D5FF7382765}" dt="2021-09-10T05:59:04.435" v="2648"/>
          <ac:grpSpMkLst>
            <pc:docMk/>
            <pc:sldMk cId="794236501" sldId="454"/>
            <ac:grpSpMk id="21" creationId="{375509EA-282D-4D4A-80CA-5AF6DFDA00C6}"/>
          </ac:grpSpMkLst>
        </pc:grpChg>
        <pc:grpChg chg="add mod">
          <ac:chgData name="Aeschbacher Roland (I-EN-EFF)" userId="a41c61f1-9ccf-468b-8224-35d03f94ceeb" providerId="ADAL" clId="{AB6B907A-5604-45CE-8A32-4D5FF7382765}" dt="2021-09-10T08:18:47.457" v="5050" actId="164"/>
          <ac:grpSpMkLst>
            <pc:docMk/>
            <pc:sldMk cId="794236501" sldId="454"/>
            <ac:grpSpMk id="40" creationId="{E4780129-2918-4713-9DF7-E4F2DED8DB4B}"/>
          </ac:grpSpMkLst>
        </pc:grpChg>
        <pc:grpChg chg="add mod">
          <ac:chgData name="Aeschbacher Roland (I-EN-EFF)" userId="a41c61f1-9ccf-468b-8224-35d03f94ceeb" providerId="ADAL" clId="{AB6B907A-5604-45CE-8A32-4D5FF7382765}" dt="2021-09-10T08:18:47.457" v="5050" actId="164"/>
          <ac:grpSpMkLst>
            <pc:docMk/>
            <pc:sldMk cId="794236501" sldId="454"/>
            <ac:grpSpMk id="43" creationId="{C4E8238A-A41B-47A8-BEDD-BE013B471339}"/>
          </ac:grpSpMkLst>
        </pc:grpChg>
        <pc:grpChg chg="del">
          <ac:chgData name="Aeschbacher Roland (I-EN-EFF)" userId="a41c61f1-9ccf-468b-8224-35d03f94ceeb" providerId="ADAL" clId="{AB6B907A-5604-45CE-8A32-4D5FF7382765}" dt="2021-09-10T05:51:11.811" v="2537" actId="478"/>
          <ac:grpSpMkLst>
            <pc:docMk/>
            <pc:sldMk cId="794236501" sldId="454"/>
            <ac:grpSpMk id="57" creationId="{12E3A39F-8DD3-4C60-A6B6-B3CC92947289}"/>
          </ac:grpSpMkLst>
        </pc:grpChg>
        <pc:picChg chg="add del mod">
          <ac:chgData name="Aeschbacher Roland (I-EN-EFF)" userId="a41c61f1-9ccf-468b-8224-35d03f94ceeb" providerId="ADAL" clId="{AB6B907A-5604-45CE-8A32-4D5FF7382765}" dt="2021-09-10T05:59:04.435" v="2648"/>
          <ac:picMkLst>
            <pc:docMk/>
            <pc:sldMk cId="794236501" sldId="454"/>
            <ac:picMk id="31" creationId="{45B84AE1-DA04-4618-AE3A-18DD1AE99D31}"/>
          </ac:picMkLst>
        </pc:picChg>
        <pc:picChg chg="add del mod">
          <ac:chgData name="Aeschbacher Roland (I-EN-EFF)" userId="a41c61f1-9ccf-468b-8224-35d03f94ceeb" providerId="ADAL" clId="{AB6B907A-5604-45CE-8A32-4D5FF7382765}" dt="2021-09-10T08:18:07.879" v="5044" actId="478"/>
          <ac:picMkLst>
            <pc:docMk/>
            <pc:sldMk cId="794236501" sldId="454"/>
            <ac:picMk id="55" creationId="{64347D2F-F121-4633-BF2B-47520EC8DA62}"/>
          </ac:picMkLst>
        </pc:picChg>
      </pc:sldChg>
      <pc:sldChg chg="addSp delSp modSp add mod">
        <pc:chgData name="Aeschbacher Roland (I-EN-EFF)" userId="a41c61f1-9ccf-468b-8224-35d03f94ceeb" providerId="ADAL" clId="{AB6B907A-5604-45CE-8A32-4D5FF7382765}" dt="2021-09-10T12:59:22.463" v="7851" actId="20577"/>
        <pc:sldMkLst>
          <pc:docMk/>
          <pc:sldMk cId="3340529140" sldId="455"/>
        </pc:sldMkLst>
        <pc:spChg chg="mod">
          <ac:chgData name="Aeschbacher Roland (I-EN-EFF)" userId="a41c61f1-9ccf-468b-8224-35d03f94ceeb" providerId="ADAL" clId="{AB6B907A-5604-45CE-8A32-4D5FF7382765}" dt="2021-09-10T12:57:58.510" v="7842" actId="113"/>
          <ac:spMkLst>
            <pc:docMk/>
            <pc:sldMk cId="3340529140" sldId="455"/>
            <ac:spMk id="2" creationId="{BDB4A17C-B3B2-443A-963B-0B02D186B5F9}"/>
          </ac:spMkLst>
        </pc:spChg>
        <pc:spChg chg="add mod">
          <ac:chgData name="Aeschbacher Roland (I-EN-EFF)" userId="a41c61f1-9ccf-468b-8224-35d03f94ceeb" providerId="ADAL" clId="{AB6B907A-5604-45CE-8A32-4D5FF7382765}" dt="2021-09-10T07:24:19.644" v="2660" actId="1076"/>
          <ac:spMkLst>
            <pc:docMk/>
            <pc:sldMk cId="3340529140" sldId="455"/>
            <ac:spMk id="13" creationId="{CCE19FE6-711D-484E-8343-0B60E3C200CD}"/>
          </ac:spMkLst>
        </pc:spChg>
        <pc:spChg chg="add mod">
          <ac:chgData name="Aeschbacher Roland (I-EN-EFF)" userId="a41c61f1-9ccf-468b-8224-35d03f94ceeb" providerId="ADAL" clId="{AB6B907A-5604-45CE-8A32-4D5FF7382765}" dt="2021-09-10T12:59:22.463" v="7851" actId="20577"/>
          <ac:spMkLst>
            <pc:docMk/>
            <pc:sldMk cId="3340529140" sldId="455"/>
            <ac:spMk id="14" creationId="{27061893-4AD4-45CD-AA86-2107AAAA6512}"/>
          </ac:spMkLst>
        </pc:spChg>
        <pc:spChg chg="add mod">
          <ac:chgData name="Aeschbacher Roland (I-EN-EFF)" userId="a41c61f1-9ccf-468b-8224-35d03f94ceeb" providerId="ADAL" clId="{AB6B907A-5604-45CE-8A32-4D5FF7382765}" dt="2021-09-10T12:58:31.568" v="7843" actId="207"/>
          <ac:spMkLst>
            <pc:docMk/>
            <pc:sldMk cId="3340529140" sldId="455"/>
            <ac:spMk id="15" creationId="{FC522D4C-E02E-42E6-A9E8-63A5C8D9A9D1}"/>
          </ac:spMkLst>
        </pc:spChg>
        <pc:spChg chg="add mod">
          <ac:chgData name="Aeschbacher Roland (I-EN-EFF)" userId="a41c61f1-9ccf-468b-8224-35d03f94ceeb" providerId="ADAL" clId="{AB6B907A-5604-45CE-8A32-4D5FF7382765}" dt="2021-09-10T07:24:19.644" v="2660" actId="1076"/>
          <ac:spMkLst>
            <pc:docMk/>
            <pc:sldMk cId="3340529140" sldId="455"/>
            <ac:spMk id="16" creationId="{B611B8A3-63CF-4E65-AED7-C0284D796CB3}"/>
          </ac:spMkLst>
        </pc:spChg>
        <pc:spChg chg="del">
          <ac:chgData name="Aeschbacher Roland (I-EN-EFF)" userId="a41c61f1-9ccf-468b-8224-35d03f94ceeb" providerId="ADAL" clId="{AB6B907A-5604-45CE-8A32-4D5FF7382765}" dt="2021-09-10T07:20:38.832" v="2657" actId="478"/>
          <ac:spMkLst>
            <pc:docMk/>
            <pc:sldMk cId="3340529140" sldId="455"/>
            <ac:spMk id="45" creationId="{81A7ED0D-F105-42B9-A70F-42ABBBED03A1}"/>
          </ac:spMkLst>
        </pc:spChg>
        <pc:grpChg chg="del">
          <ac:chgData name="Aeschbacher Roland (I-EN-EFF)" userId="a41c61f1-9ccf-468b-8224-35d03f94ceeb" providerId="ADAL" clId="{AB6B907A-5604-45CE-8A32-4D5FF7382765}" dt="2021-09-10T07:20:39.616" v="2658" actId="478"/>
          <ac:grpSpMkLst>
            <pc:docMk/>
            <pc:sldMk cId="3340529140" sldId="455"/>
            <ac:grpSpMk id="57" creationId="{12E3A39F-8DD3-4C60-A6B6-B3CC92947289}"/>
          </ac:grpSpMkLst>
        </pc:grpChg>
        <pc:picChg chg="add mod">
          <ac:chgData name="Aeschbacher Roland (I-EN-EFF)" userId="a41c61f1-9ccf-468b-8224-35d03f94ceeb" providerId="ADAL" clId="{AB6B907A-5604-45CE-8A32-4D5FF7382765}" dt="2021-09-10T07:24:19.644" v="2660" actId="1076"/>
          <ac:picMkLst>
            <pc:docMk/>
            <pc:sldMk cId="3340529140" sldId="455"/>
            <ac:picMk id="17" creationId="{7C933DC9-680C-4DE9-9A7C-DA6FC97FB3BD}"/>
          </ac:picMkLst>
        </pc:picChg>
      </pc:sldChg>
      <pc:sldChg chg="addSp delSp modSp add mod ord">
        <pc:chgData name="Aeschbacher Roland (I-EN-EFF)" userId="a41c61f1-9ccf-468b-8224-35d03f94ceeb" providerId="ADAL" clId="{AB6B907A-5604-45CE-8A32-4D5FF7382765}" dt="2021-09-10T13:09:54.870" v="8037" actId="478"/>
        <pc:sldMkLst>
          <pc:docMk/>
          <pc:sldMk cId="3322541235" sldId="456"/>
        </pc:sldMkLst>
        <pc:spChg chg="mod">
          <ac:chgData name="Aeschbacher Roland (I-EN-EFF)" userId="a41c61f1-9ccf-468b-8224-35d03f94ceeb" providerId="ADAL" clId="{AB6B907A-5604-45CE-8A32-4D5FF7382765}" dt="2021-09-10T13:04:56.264" v="7951" actId="1076"/>
          <ac:spMkLst>
            <pc:docMk/>
            <pc:sldMk cId="3322541235" sldId="456"/>
            <ac:spMk id="2" creationId="{BDB4A17C-B3B2-443A-963B-0B02D186B5F9}"/>
          </ac:spMkLst>
        </pc:spChg>
        <pc:spChg chg="add mod">
          <ac:chgData name="Aeschbacher Roland (I-EN-EFF)" userId="a41c61f1-9ccf-468b-8224-35d03f94ceeb" providerId="ADAL" clId="{AB6B907A-5604-45CE-8A32-4D5FF7382765}" dt="2021-09-10T13:09:27.446" v="8030" actId="1076"/>
          <ac:spMkLst>
            <pc:docMk/>
            <pc:sldMk cId="3322541235" sldId="456"/>
            <ac:spMk id="9" creationId="{3A25A47D-11E6-4476-8B29-BF54837B91C3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12" creationId="{96428E87-8C78-48FC-8E20-7C6AF01CCD96}"/>
          </ac:spMkLst>
        </pc:spChg>
        <pc:spChg chg="del">
          <ac:chgData name="Aeschbacher Roland (I-EN-EFF)" userId="a41c61f1-9ccf-468b-8224-35d03f94ceeb" providerId="ADAL" clId="{AB6B907A-5604-45CE-8A32-4D5FF7382765}" dt="2021-09-10T07:28:56.757" v="2880" actId="478"/>
          <ac:spMkLst>
            <pc:docMk/>
            <pc:sldMk cId="3322541235" sldId="456"/>
            <ac:spMk id="13" creationId="{CCE19FE6-711D-484E-8343-0B60E3C200CD}"/>
          </ac:spMkLst>
        </pc:spChg>
        <pc:spChg chg="del">
          <ac:chgData name="Aeschbacher Roland (I-EN-EFF)" userId="a41c61f1-9ccf-468b-8224-35d03f94ceeb" providerId="ADAL" clId="{AB6B907A-5604-45CE-8A32-4D5FF7382765}" dt="2021-09-10T07:28:56.757" v="2880" actId="478"/>
          <ac:spMkLst>
            <pc:docMk/>
            <pc:sldMk cId="3322541235" sldId="456"/>
            <ac:spMk id="14" creationId="{27061893-4AD4-45CD-AA86-2107AAAA6512}"/>
          </ac:spMkLst>
        </pc:spChg>
        <pc:spChg chg="del">
          <ac:chgData name="Aeschbacher Roland (I-EN-EFF)" userId="a41c61f1-9ccf-468b-8224-35d03f94ceeb" providerId="ADAL" clId="{AB6B907A-5604-45CE-8A32-4D5FF7382765}" dt="2021-09-10T07:28:56.757" v="2880" actId="478"/>
          <ac:spMkLst>
            <pc:docMk/>
            <pc:sldMk cId="3322541235" sldId="456"/>
            <ac:spMk id="15" creationId="{FC522D4C-E02E-42E6-A9E8-63A5C8D9A9D1}"/>
          </ac:spMkLst>
        </pc:spChg>
        <pc:spChg chg="del">
          <ac:chgData name="Aeschbacher Roland (I-EN-EFF)" userId="a41c61f1-9ccf-468b-8224-35d03f94ceeb" providerId="ADAL" clId="{AB6B907A-5604-45CE-8A32-4D5FF7382765}" dt="2021-09-10T07:28:56.757" v="2880" actId="478"/>
          <ac:spMkLst>
            <pc:docMk/>
            <pc:sldMk cId="3322541235" sldId="456"/>
            <ac:spMk id="16" creationId="{B611B8A3-63CF-4E65-AED7-C0284D796CB3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18" creationId="{DFDD0731-78CF-4A1F-ACA2-4BA0B6AD799A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19" creationId="{321170C4-0A5F-4230-AB50-23DA5145B597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1" creationId="{F4369FFB-47A7-4C31-9402-AB22B1358905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2" creationId="{1FF97B6B-7A2C-49B5-A724-F2D152A7F519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3" creationId="{C0F57C3B-B718-4F42-AD76-12129574290F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4" creationId="{FFD5FF41-8BA8-4AE3-AA65-689EA1D20801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5" creationId="{CDBF625D-ECF4-4102-8457-3D645AE57C10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6" creationId="{BB6541AA-8006-423C-9ACD-D2CF466C04B6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7" creationId="{8CD6F49A-9291-479B-A06E-A6212834DDD5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8" creationId="{4F0E5BB4-56E5-49CC-86EF-D6AC4A3C2749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29" creationId="{2336F560-3EB3-4791-8EB5-4D19AC213E16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0" creationId="{E3BF3C31-8A32-418B-9784-9C7B8DD41792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1" creationId="{EDE5B11F-5B4A-4CEA-BC0B-7029140395B8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2" creationId="{3D5F1B33-5A6A-4717-BFC6-09266E45A005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3" creationId="{5ED34EFF-1624-4946-9CE8-B2706787A7EB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4" creationId="{45583125-0D06-4101-A0D5-1463DFBC1C71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5" creationId="{76D30920-0B13-496C-BD55-FE4E45326641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6" creationId="{EB9891B1-4D3D-44EE-A753-C118E2436BFE}"/>
          </ac:spMkLst>
        </pc:spChg>
        <pc:spChg chg="mod">
          <ac:chgData name="Aeschbacher Roland (I-EN-EFF)" userId="a41c61f1-9ccf-468b-8224-35d03f94ceeb" providerId="ADAL" clId="{AB6B907A-5604-45CE-8A32-4D5FF7382765}" dt="2021-09-10T07:29:12.250" v="2881"/>
          <ac:spMkLst>
            <pc:docMk/>
            <pc:sldMk cId="3322541235" sldId="456"/>
            <ac:spMk id="37" creationId="{A91734A9-5955-4FBB-B81F-07A96151E35F}"/>
          </ac:spMkLst>
        </pc:spChg>
        <pc:spChg chg="add mod">
          <ac:chgData name="Aeschbacher Roland (I-EN-EFF)" userId="a41c61f1-9ccf-468b-8224-35d03f94ceeb" providerId="ADAL" clId="{AB6B907A-5604-45CE-8A32-4D5FF7382765}" dt="2021-09-10T13:06:47.597" v="7986" actId="1076"/>
          <ac:spMkLst>
            <pc:docMk/>
            <pc:sldMk cId="3322541235" sldId="456"/>
            <ac:spMk id="38" creationId="{D45D76A0-DE00-4692-BDE8-62299A8320C1}"/>
          </ac:spMkLst>
        </pc:spChg>
        <pc:spChg chg="add mod">
          <ac:chgData name="Aeschbacher Roland (I-EN-EFF)" userId="a41c61f1-9ccf-468b-8224-35d03f94ceeb" providerId="ADAL" clId="{AB6B907A-5604-45CE-8A32-4D5FF7382765}" dt="2021-09-10T07:29:17.843" v="2882" actId="1076"/>
          <ac:spMkLst>
            <pc:docMk/>
            <pc:sldMk cId="3322541235" sldId="456"/>
            <ac:spMk id="42" creationId="{C2EA058B-7DE9-47EB-A96A-B21BA87C067A}"/>
          </ac:spMkLst>
        </pc:spChg>
        <pc:spChg chg="add mod">
          <ac:chgData name="Aeschbacher Roland (I-EN-EFF)" userId="a41c61f1-9ccf-468b-8224-35d03f94ceeb" providerId="ADAL" clId="{AB6B907A-5604-45CE-8A32-4D5FF7382765}" dt="2021-09-10T13:07:09.605" v="7991" actId="1076"/>
          <ac:spMkLst>
            <pc:docMk/>
            <pc:sldMk cId="3322541235" sldId="456"/>
            <ac:spMk id="49" creationId="{5202D1F1-D2A2-460B-80A5-505BC675DA41}"/>
          </ac:spMkLst>
        </pc:spChg>
        <pc:spChg chg="add mod">
          <ac:chgData name="Aeschbacher Roland (I-EN-EFF)" userId="a41c61f1-9ccf-468b-8224-35d03f94ceeb" providerId="ADAL" clId="{AB6B907A-5604-45CE-8A32-4D5FF7382765}" dt="2021-09-10T13:07:32.507" v="8000" actId="5793"/>
          <ac:spMkLst>
            <pc:docMk/>
            <pc:sldMk cId="3322541235" sldId="456"/>
            <ac:spMk id="50" creationId="{64F13510-70E0-4B42-A6F8-2D05366ECF53}"/>
          </ac:spMkLst>
        </pc:spChg>
        <pc:spChg chg="add del mod">
          <ac:chgData name="Aeschbacher Roland (I-EN-EFF)" userId="a41c61f1-9ccf-468b-8224-35d03f94ceeb" providerId="ADAL" clId="{AB6B907A-5604-45CE-8A32-4D5FF7382765}" dt="2021-09-10T13:09:54.870" v="8037" actId="478"/>
          <ac:spMkLst>
            <pc:docMk/>
            <pc:sldMk cId="3322541235" sldId="456"/>
            <ac:spMk id="58" creationId="{5A9548F8-26D4-4E4C-9E2D-9E968A88D3C4}"/>
          </ac:spMkLst>
        </pc:spChg>
        <pc:grpChg chg="add mod">
          <ac:chgData name="Aeschbacher Roland (I-EN-EFF)" userId="a41c61f1-9ccf-468b-8224-35d03f94ceeb" providerId="ADAL" clId="{AB6B907A-5604-45CE-8A32-4D5FF7382765}" dt="2021-09-10T13:02:15.404" v="7917" actId="14100"/>
          <ac:grpSpMkLst>
            <pc:docMk/>
            <pc:sldMk cId="3322541235" sldId="456"/>
            <ac:grpSpMk id="10" creationId="{07FE455C-D240-4370-9D7E-383965E7C42F}"/>
          </ac:grpSpMkLst>
        </pc:grpChg>
        <pc:graphicFrameChg chg="mod modGraphic">
          <ac:chgData name="Aeschbacher Roland (I-EN-EFF)" userId="a41c61f1-9ccf-468b-8224-35d03f94ceeb" providerId="ADAL" clId="{AB6B907A-5604-45CE-8A32-4D5FF7382765}" dt="2021-09-10T13:02:09.998" v="7915" actId="14734"/>
          <ac:graphicFrameMkLst>
            <pc:docMk/>
            <pc:sldMk cId="3322541235" sldId="456"/>
            <ac:graphicFrameMk id="11" creationId="{AD6C947C-8100-4D39-87A4-D0A42F7B1C1A}"/>
          </ac:graphicFrameMkLst>
        </pc:graphicFrameChg>
        <pc:picChg chg="del">
          <ac:chgData name="Aeschbacher Roland (I-EN-EFF)" userId="a41c61f1-9ccf-468b-8224-35d03f94ceeb" providerId="ADAL" clId="{AB6B907A-5604-45CE-8A32-4D5FF7382765}" dt="2021-09-10T07:28:56.757" v="2880" actId="478"/>
          <ac:picMkLst>
            <pc:docMk/>
            <pc:sldMk cId="3322541235" sldId="456"/>
            <ac:picMk id="17" creationId="{7C933DC9-680C-4DE9-9A7C-DA6FC97FB3BD}"/>
          </ac:picMkLst>
        </pc:picChg>
        <pc:picChg chg="mod">
          <ac:chgData name="Aeschbacher Roland (I-EN-EFF)" userId="a41c61f1-9ccf-468b-8224-35d03f94ceeb" providerId="ADAL" clId="{AB6B907A-5604-45CE-8A32-4D5FF7382765}" dt="2021-09-10T07:29:12.250" v="2881"/>
          <ac:picMkLst>
            <pc:docMk/>
            <pc:sldMk cId="3322541235" sldId="456"/>
            <ac:picMk id="20" creationId="{C789BD18-F106-421B-8151-13B4E349343A}"/>
          </ac:picMkLst>
        </pc:picChg>
        <pc:cxnChg chg="add del">
          <ac:chgData name="Aeschbacher Roland (I-EN-EFF)" userId="a41c61f1-9ccf-468b-8224-35d03f94ceeb" providerId="ADAL" clId="{AB6B907A-5604-45CE-8A32-4D5FF7382765}" dt="2021-09-10T13:04:22.368" v="7945" actId="478"/>
          <ac:cxnSpMkLst>
            <pc:docMk/>
            <pc:sldMk cId="3322541235" sldId="456"/>
            <ac:cxnSpMk id="7" creationId="{DF009A00-2CFE-48DE-818E-77CB4A11D62A}"/>
          </ac:cxnSpMkLst>
        </pc:cxnChg>
        <pc:cxnChg chg="add del mod">
          <ac:chgData name="Aeschbacher Roland (I-EN-EFF)" userId="a41c61f1-9ccf-468b-8224-35d03f94ceeb" providerId="ADAL" clId="{AB6B907A-5604-45CE-8A32-4D5FF7382765}" dt="2021-09-10T13:04:57.429" v="7952" actId="478"/>
          <ac:cxnSpMkLst>
            <pc:docMk/>
            <pc:sldMk cId="3322541235" sldId="456"/>
            <ac:cxnSpMk id="39" creationId="{1064A001-8269-4543-9CCE-E0A0F8EC1B61}"/>
          </ac:cxnSpMkLst>
        </pc:cxnChg>
        <pc:cxnChg chg="add del mod">
          <ac:chgData name="Aeschbacher Roland (I-EN-EFF)" userId="a41c61f1-9ccf-468b-8224-35d03f94ceeb" providerId="ADAL" clId="{AB6B907A-5604-45CE-8A32-4D5FF7382765}" dt="2021-09-10T13:05:03.459" v="7954" actId="478"/>
          <ac:cxnSpMkLst>
            <pc:docMk/>
            <pc:sldMk cId="3322541235" sldId="456"/>
            <ac:cxnSpMk id="40" creationId="{1FDCA288-9BB7-45A1-B972-2693C431B401}"/>
          </ac:cxnSpMkLst>
        </pc:cxnChg>
        <pc:cxnChg chg="add del mod">
          <ac:chgData name="Aeschbacher Roland (I-EN-EFF)" userId="a41c61f1-9ccf-468b-8224-35d03f94ceeb" providerId="ADAL" clId="{AB6B907A-5604-45CE-8A32-4D5FF7382765}" dt="2021-09-10T13:07:25.987" v="7997" actId="478"/>
          <ac:cxnSpMkLst>
            <pc:docMk/>
            <pc:sldMk cId="3322541235" sldId="456"/>
            <ac:cxnSpMk id="41" creationId="{3B2A018C-F4C4-4184-AECA-5CC08BCCAC45}"/>
          </ac:cxnSpMkLst>
        </pc:cxnChg>
        <pc:cxnChg chg="add mod">
          <ac:chgData name="Aeschbacher Roland (I-EN-EFF)" userId="a41c61f1-9ccf-468b-8224-35d03f94ceeb" providerId="ADAL" clId="{AB6B907A-5604-45CE-8A32-4D5FF7382765}" dt="2021-09-10T13:06:44.822" v="7985" actId="14100"/>
          <ac:cxnSpMkLst>
            <pc:docMk/>
            <pc:sldMk cId="3322541235" sldId="456"/>
            <ac:cxnSpMk id="43" creationId="{47F6FE77-9C79-482F-9415-50AA6E6ED545}"/>
          </ac:cxnSpMkLst>
        </pc:cxnChg>
        <pc:cxnChg chg="add mod">
          <ac:chgData name="Aeschbacher Roland (I-EN-EFF)" userId="a41c61f1-9ccf-468b-8224-35d03f94ceeb" providerId="ADAL" clId="{AB6B907A-5604-45CE-8A32-4D5FF7382765}" dt="2021-09-10T13:07:06.428" v="7990" actId="1076"/>
          <ac:cxnSpMkLst>
            <pc:docMk/>
            <pc:sldMk cId="3322541235" sldId="456"/>
            <ac:cxnSpMk id="47" creationId="{6556DA90-3ED4-4A90-B1E0-1D4C46AD5408}"/>
          </ac:cxnSpMkLst>
        </pc:cxnChg>
        <pc:cxnChg chg="add mod">
          <ac:chgData name="Aeschbacher Roland (I-EN-EFF)" userId="a41c61f1-9ccf-468b-8224-35d03f94ceeb" providerId="ADAL" clId="{AB6B907A-5604-45CE-8A32-4D5FF7382765}" dt="2021-09-10T13:07:20.340" v="7995" actId="1076"/>
          <ac:cxnSpMkLst>
            <pc:docMk/>
            <pc:sldMk cId="3322541235" sldId="456"/>
            <ac:cxnSpMk id="48" creationId="{37441157-8967-4337-A348-C66C3ECC1E0B}"/>
          </ac:cxnSpMkLst>
        </pc:cxnChg>
      </pc:sldChg>
      <pc:sldChg chg="addSp delSp modSp add mod">
        <pc:chgData name="Aeschbacher Roland (I-EN-EFF)" userId="a41c61f1-9ccf-468b-8224-35d03f94ceeb" providerId="ADAL" clId="{AB6B907A-5604-45CE-8A32-4D5FF7382765}" dt="2021-09-10T13:01:22.530" v="7904" actId="20577"/>
        <pc:sldMkLst>
          <pc:docMk/>
          <pc:sldMk cId="3592759791" sldId="457"/>
        </pc:sldMkLst>
        <pc:spChg chg="mod">
          <ac:chgData name="Aeschbacher Roland (I-EN-EFF)" userId="a41c61f1-9ccf-468b-8224-35d03f94ceeb" providerId="ADAL" clId="{AB6B907A-5604-45CE-8A32-4D5FF7382765}" dt="2021-09-10T13:01:22.530" v="7904" actId="20577"/>
          <ac:spMkLst>
            <pc:docMk/>
            <pc:sldMk cId="3592759791" sldId="457"/>
            <ac:spMk id="2" creationId="{BDB4A17C-B3B2-443A-963B-0B02D186B5F9}"/>
          </ac:spMkLst>
        </pc:spChg>
        <pc:spChg chg="add mod">
          <ac:chgData name="Aeschbacher Roland (I-EN-EFF)" userId="a41c61f1-9ccf-468b-8224-35d03f94ceeb" providerId="ADAL" clId="{AB6B907A-5604-45CE-8A32-4D5FF7382765}" dt="2021-09-10T08:29:07.587" v="5583" actId="113"/>
          <ac:spMkLst>
            <pc:docMk/>
            <pc:sldMk cId="3592759791" sldId="457"/>
            <ac:spMk id="10" creationId="{9B96AD85-8CC3-42A4-A8B1-151111241CF0}"/>
          </ac:spMkLst>
        </pc:spChg>
        <pc:spChg chg="del">
          <ac:chgData name="Aeschbacher Roland (I-EN-EFF)" userId="a41c61f1-9ccf-468b-8224-35d03f94ceeb" providerId="ADAL" clId="{AB6B907A-5604-45CE-8A32-4D5FF7382765}" dt="2021-09-10T07:30:52.802" v="3013" actId="478"/>
          <ac:spMkLst>
            <pc:docMk/>
            <pc:sldMk cId="3592759791" sldId="457"/>
            <ac:spMk id="13" creationId="{CCE19FE6-711D-484E-8343-0B60E3C200CD}"/>
          </ac:spMkLst>
        </pc:spChg>
        <pc:spChg chg="del">
          <ac:chgData name="Aeschbacher Roland (I-EN-EFF)" userId="a41c61f1-9ccf-468b-8224-35d03f94ceeb" providerId="ADAL" clId="{AB6B907A-5604-45CE-8A32-4D5FF7382765}" dt="2021-09-10T07:31:59.775" v="3015" actId="478"/>
          <ac:spMkLst>
            <pc:docMk/>
            <pc:sldMk cId="3592759791" sldId="457"/>
            <ac:spMk id="14" creationId="{27061893-4AD4-45CD-AA86-2107AAAA6512}"/>
          </ac:spMkLst>
        </pc:spChg>
        <pc:spChg chg="del">
          <ac:chgData name="Aeschbacher Roland (I-EN-EFF)" userId="a41c61f1-9ccf-468b-8224-35d03f94ceeb" providerId="ADAL" clId="{AB6B907A-5604-45CE-8A32-4D5FF7382765}" dt="2021-09-10T07:30:52.802" v="3013" actId="478"/>
          <ac:spMkLst>
            <pc:docMk/>
            <pc:sldMk cId="3592759791" sldId="457"/>
            <ac:spMk id="15" creationId="{FC522D4C-E02E-42E6-A9E8-63A5C8D9A9D1}"/>
          </ac:spMkLst>
        </pc:spChg>
        <pc:spChg chg="del">
          <ac:chgData name="Aeschbacher Roland (I-EN-EFF)" userId="a41c61f1-9ccf-468b-8224-35d03f94ceeb" providerId="ADAL" clId="{AB6B907A-5604-45CE-8A32-4D5FF7382765}" dt="2021-09-10T07:30:52.802" v="3013" actId="478"/>
          <ac:spMkLst>
            <pc:docMk/>
            <pc:sldMk cId="3592759791" sldId="457"/>
            <ac:spMk id="16" creationId="{B611B8A3-63CF-4E65-AED7-C0284D796CB3}"/>
          </ac:spMkLst>
        </pc:spChg>
        <pc:spChg chg="mod">
          <ac:chgData name="Aeschbacher Roland (I-EN-EFF)" userId="a41c61f1-9ccf-468b-8224-35d03f94ceeb" providerId="ADAL" clId="{AB6B907A-5604-45CE-8A32-4D5FF7382765}" dt="2021-09-10T08:28:39.511" v="5582" actId="1038"/>
          <ac:spMkLst>
            <pc:docMk/>
            <pc:sldMk cId="3592759791" sldId="457"/>
            <ac:spMk id="44" creationId="{BB73AD2D-43A0-469C-A70E-E6E124260326}"/>
          </ac:spMkLst>
        </pc:spChg>
        <pc:picChg chg="add mod">
          <ac:chgData name="Aeschbacher Roland (I-EN-EFF)" userId="a41c61f1-9ccf-468b-8224-35d03f94ceeb" providerId="ADAL" clId="{AB6B907A-5604-45CE-8A32-4D5FF7382765}" dt="2021-09-10T08:28:39.511" v="5582" actId="1038"/>
          <ac:picMkLst>
            <pc:docMk/>
            <pc:sldMk cId="3592759791" sldId="457"/>
            <ac:picMk id="9" creationId="{633AE1B5-CEAC-493A-A318-735FB450FC3E}"/>
          </ac:picMkLst>
        </pc:picChg>
        <pc:picChg chg="del mod">
          <ac:chgData name="Aeschbacher Roland (I-EN-EFF)" userId="a41c61f1-9ccf-468b-8224-35d03f94ceeb" providerId="ADAL" clId="{AB6B907A-5604-45CE-8A32-4D5FF7382765}" dt="2021-09-10T07:30:52.802" v="3013" actId="478"/>
          <ac:picMkLst>
            <pc:docMk/>
            <pc:sldMk cId="3592759791" sldId="457"/>
            <ac:picMk id="17" creationId="{7C933DC9-680C-4DE9-9A7C-DA6FC97FB3BD}"/>
          </ac:picMkLst>
        </pc:picChg>
      </pc:sldChg>
      <pc:sldChg chg="addSp delSp modSp add mod ord">
        <pc:chgData name="Aeschbacher Roland (I-EN-EFF)" userId="a41c61f1-9ccf-468b-8224-35d03f94ceeb" providerId="ADAL" clId="{AB6B907A-5604-45CE-8A32-4D5FF7382765}" dt="2021-09-10T13:22:28.574" v="8316" actId="113"/>
        <pc:sldMkLst>
          <pc:docMk/>
          <pc:sldMk cId="1247566486" sldId="458"/>
        </pc:sldMkLst>
        <pc:spChg chg="mod">
          <ac:chgData name="Aeschbacher Roland (I-EN-EFF)" userId="a41c61f1-9ccf-468b-8224-35d03f94ceeb" providerId="ADAL" clId="{AB6B907A-5604-45CE-8A32-4D5FF7382765}" dt="2021-09-10T13:22:22.296" v="8315" actId="1076"/>
          <ac:spMkLst>
            <pc:docMk/>
            <pc:sldMk cId="1247566486" sldId="458"/>
            <ac:spMk id="2" creationId="{BDB4A17C-B3B2-443A-963B-0B02D186B5F9}"/>
          </ac:spMkLst>
        </pc:spChg>
        <pc:spChg chg="add mod">
          <ac:chgData name="Aeschbacher Roland (I-EN-EFF)" userId="a41c61f1-9ccf-468b-8224-35d03f94ceeb" providerId="ADAL" clId="{AB6B907A-5604-45CE-8A32-4D5FF7382765}" dt="2021-09-10T13:22:28.574" v="8316" actId="113"/>
          <ac:spMkLst>
            <pc:docMk/>
            <pc:sldMk cId="1247566486" sldId="458"/>
            <ac:spMk id="6" creationId="{38BB7293-F3D2-457B-8D60-14EECA1F816E}"/>
          </ac:spMkLst>
        </pc:spChg>
        <pc:spChg chg="del">
          <ac:chgData name="Aeschbacher Roland (I-EN-EFF)" userId="a41c61f1-9ccf-468b-8224-35d03f94ceeb" providerId="ADAL" clId="{AB6B907A-5604-45CE-8A32-4D5FF7382765}" dt="2021-09-10T07:33:40.179" v="3217" actId="478"/>
          <ac:spMkLst>
            <pc:docMk/>
            <pc:sldMk cId="1247566486" sldId="458"/>
            <ac:spMk id="10" creationId="{9B96AD85-8CC3-42A4-A8B1-151111241CF0}"/>
          </ac:spMkLst>
        </pc:spChg>
        <pc:spChg chg="mod">
          <ac:chgData name="Aeschbacher Roland (I-EN-EFF)" userId="a41c61f1-9ccf-468b-8224-35d03f94ceeb" providerId="ADAL" clId="{AB6B907A-5604-45CE-8A32-4D5FF7382765}" dt="2021-09-10T07:42:26.475" v="3626"/>
          <ac:spMkLst>
            <pc:docMk/>
            <pc:sldMk cId="1247566486" sldId="458"/>
            <ac:spMk id="11" creationId="{5F55A2E4-11F4-4E1E-AD32-E5F98487FC86}"/>
          </ac:spMkLst>
        </pc:spChg>
        <pc:spChg chg="add mod">
          <ac:chgData name="Aeschbacher Roland (I-EN-EFF)" userId="a41c61f1-9ccf-468b-8224-35d03f94ceeb" providerId="ADAL" clId="{AB6B907A-5604-45CE-8A32-4D5FF7382765}" dt="2021-09-10T13:19:54.839" v="8216" actId="1076"/>
          <ac:spMkLst>
            <pc:docMk/>
            <pc:sldMk cId="1247566486" sldId="458"/>
            <ac:spMk id="12" creationId="{3095672E-7578-419D-8337-2AC19D9EBB4A}"/>
          </ac:spMkLst>
        </pc:spChg>
        <pc:grpChg chg="add mod">
          <ac:chgData name="Aeschbacher Roland (I-EN-EFF)" userId="a41c61f1-9ccf-468b-8224-35d03f94ceeb" providerId="ADAL" clId="{AB6B907A-5604-45CE-8A32-4D5FF7382765}" dt="2021-09-10T13:19:40.975" v="8213" actId="1076"/>
          <ac:grpSpMkLst>
            <pc:docMk/>
            <pc:sldMk cId="1247566486" sldId="458"/>
            <ac:grpSpMk id="7" creationId="{C7560193-0421-4FBD-B2EB-85F10B76060C}"/>
          </ac:grpSpMkLst>
        </pc:grpChg>
        <pc:picChg chg="mod">
          <ac:chgData name="Aeschbacher Roland (I-EN-EFF)" userId="a41c61f1-9ccf-468b-8224-35d03f94ceeb" providerId="ADAL" clId="{AB6B907A-5604-45CE-8A32-4D5FF7382765}" dt="2021-09-10T07:42:26.475" v="3626"/>
          <ac:picMkLst>
            <pc:docMk/>
            <pc:sldMk cId="1247566486" sldId="458"/>
            <ac:picMk id="8" creationId="{9302CFBC-0B53-463B-8A72-D68CC3171C0A}"/>
          </ac:picMkLst>
        </pc:picChg>
        <pc:picChg chg="del">
          <ac:chgData name="Aeschbacher Roland (I-EN-EFF)" userId="a41c61f1-9ccf-468b-8224-35d03f94ceeb" providerId="ADAL" clId="{AB6B907A-5604-45CE-8A32-4D5FF7382765}" dt="2021-09-10T07:33:40.179" v="3217" actId="478"/>
          <ac:picMkLst>
            <pc:docMk/>
            <pc:sldMk cId="1247566486" sldId="458"/>
            <ac:picMk id="9" creationId="{633AE1B5-CEAC-493A-A318-735FB450FC3E}"/>
          </ac:picMkLst>
        </pc:picChg>
        <pc:picChg chg="add mod">
          <ac:chgData name="Aeschbacher Roland (I-EN-EFF)" userId="a41c61f1-9ccf-468b-8224-35d03f94ceeb" providerId="ADAL" clId="{AB6B907A-5604-45CE-8A32-4D5FF7382765}" dt="2021-09-10T13:19:45.664" v="8214" actId="1076"/>
          <ac:picMkLst>
            <pc:docMk/>
            <pc:sldMk cId="1247566486" sldId="458"/>
            <ac:picMk id="13" creationId="{97111472-DECC-41FB-B06D-7C930BEAAB22}"/>
          </ac:picMkLst>
        </pc:picChg>
        <pc:picChg chg="add mod">
          <ac:chgData name="Aeschbacher Roland (I-EN-EFF)" userId="a41c61f1-9ccf-468b-8224-35d03f94ceeb" providerId="ADAL" clId="{AB6B907A-5604-45CE-8A32-4D5FF7382765}" dt="2021-09-10T13:19:45.664" v="8214" actId="1076"/>
          <ac:picMkLst>
            <pc:docMk/>
            <pc:sldMk cId="1247566486" sldId="458"/>
            <ac:picMk id="14" creationId="{AAF04FF4-EA71-4894-8572-652F17DB61E7}"/>
          </ac:picMkLst>
        </pc:picChg>
        <pc:cxnChg chg="add mod">
          <ac:chgData name="Aeschbacher Roland (I-EN-EFF)" userId="a41c61f1-9ccf-468b-8224-35d03f94ceeb" providerId="ADAL" clId="{AB6B907A-5604-45CE-8A32-4D5FF7382765}" dt="2021-09-10T13:19:45.664" v="8214" actId="1076"/>
          <ac:cxnSpMkLst>
            <pc:docMk/>
            <pc:sldMk cId="1247566486" sldId="458"/>
            <ac:cxnSpMk id="15" creationId="{66465242-2DC1-4AD6-ADE8-0128C00BF34C}"/>
          </ac:cxnSpMkLst>
        </pc:cxnChg>
      </pc:sldChg>
      <pc:sldChg chg="addSp delSp modSp add mod ord delAnim modAnim">
        <pc:chgData name="Aeschbacher Roland (I-EN-EFF)" userId="a41c61f1-9ccf-468b-8224-35d03f94ceeb" providerId="ADAL" clId="{AB6B907A-5604-45CE-8A32-4D5FF7382765}" dt="2021-09-10T13:12:39.658" v="8123" actId="478"/>
        <pc:sldMkLst>
          <pc:docMk/>
          <pc:sldMk cId="35171278" sldId="459"/>
        </pc:sldMkLst>
        <pc:spChg chg="mod">
          <ac:chgData name="Aeschbacher Roland (I-EN-EFF)" userId="a41c61f1-9ccf-468b-8224-35d03f94ceeb" providerId="ADAL" clId="{AB6B907A-5604-45CE-8A32-4D5FF7382765}" dt="2021-09-10T13:12:04.264" v="8118" actId="113"/>
          <ac:spMkLst>
            <pc:docMk/>
            <pc:sldMk cId="35171278" sldId="459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AB6B907A-5604-45CE-8A32-4D5FF7382765}" dt="2021-09-10T13:12:33.457" v="8121" actId="1076"/>
          <ac:spMkLst>
            <pc:docMk/>
            <pc:sldMk cId="35171278" sldId="459"/>
            <ac:spMk id="3" creationId="{0E061A4A-AF82-4440-9C7D-13A31A13DE24}"/>
          </ac:spMkLst>
        </pc:spChg>
        <pc:spChg chg="add mod">
          <ac:chgData name="Aeschbacher Roland (I-EN-EFF)" userId="a41c61f1-9ccf-468b-8224-35d03f94ceeb" providerId="ADAL" clId="{AB6B907A-5604-45CE-8A32-4D5FF7382765}" dt="2021-09-10T13:12:33.457" v="8121" actId="1076"/>
          <ac:spMkLst>
            <pc:docMk/>
            <pc:sldMk cId="35171278" sldId="459"/>
            <ac:spMk id="5" creationId="{F6E7E4CF-B722-4A69-9508-F3E25AD7D301}"/>
          </ac:spMkLst>
        </pc:spChg>
        <pc:spChg chg="add mod">
          <ac:chgData name="Aeschbacher Roland (I-EN-EFF)" userId="a41c61f1-9ccf-468b-8224-35d03f94ceeb" providerId="ADAL" clId="{AB6B907A-5604-45CE-8A32-4D5FF7382765}" dt="2021-09-10T13:12:33.457" v="8121" actId="1076"/>
          <ac:spMkLst>
            <pc:docMk/>
            <pc:sldMk cId="35171278" sldId="459"/>
            <ac:spMk id="6" creationId="{7A6135B1-7A56-4FEA-9CB2-4C0C7126D4E0}"/>
          </ac:spMkLst>
        </pc:spChg>
        <pc:spChg chg="mod topLvl">
          <ac:chgData name="Aeschbacher Roland (I-EN-EFF)" userId="a41c61f1-9ccf-468b-8224-35d03f94ceeb" providerId="ADAL" clId="{AB6B907A-5604-45CE-8A32-4D5FF7382765}" dt="2021-09-10T13:12:39.658" v="8123" actId="478"/>
          <ac:spMkLst>
            <pc:docMk/>
            <pc:sldMk cId="35171278" sldId="459"/>
            <ac:spMk id="8" creationId="{B1155662-00FB-4BCF-AE7E-F84A8D6055AF}"/>
          </ac:spMkLst>
        </pc:spChg>
        <pc:spChg chg="del mod topLvl">
          <ac:chgData name="Aeschbacher Roland (I-EN-EFF)" userId="a41c61f1-9ccf-468b-8224-35d03f94ceeb" providerId="ADAL" clId="{AB6B907A-5604-45CE-8A32-4D5FF7382765}" dt="2021-09-10T13:12:39.658" v="8123" actId="478"/>
          <ac:spMkLst>
            <pc:docMk/>
            <pc:sldMk cId="35171278" sldId="459"/>
            <ac:spMk id="9" creationId="{EF9E56A3-C577-4DEE-8344-C505ADE153D2}"/>
          </ac:spMkLst>
        </pc:spChg>
        <pc:spChg chg="del mod">
          <ac:chgData name="Aeschbacher Roland (I-EN-EFF)" userId="a41c61f1-9ccf-468b-8224-35d03f94ceeb" providerId="ADAL" clId="{AB6B907A-5604-45CE-8A32-4D5FF7382765}" dt="2021-09-10T13:12:37.832" v="8122" actId="478"/>
          <ac:spMkLst>
            <pc:docMk/>
            <pc:sldMk cId="35171278" sldId="459"/>
            <ac:spMk id="10" creationId="{EE0D1F21-D676-48A0-84D1-B9B64EC4142B}"/>
          </ac:spMkLst>
        </pc:spChg>
        <pc:spChg chg="mod">
          <ac:chgData name="Aeschbacher Roland (I-EN-EFF)" userId="a41c61f1-9ccf-468b-8224-35d03f94ceeb" providerId="ADAL" clId="{AB6B907A-5604-45CE-8A32-4D5FF7382765}" dt="2021-09-10T13:12:33.457" v="8121" actId="1076"/>
          <ac:spMkLst>
            <pc:docMk/>
            <pc:sldMk cId="35171278" sldId="459"/>
            <ac:spMk id="11" creationId="{CC0313E6-DEB4-4C34-95EC-1AEB9DC18EB9}"/>
          </ac:spMkLst>
        </pc:spChg>
        <pc:grpChg chg="add del mod">
          <ac:chgData name="Aeschbacher Roland (I-EN-EFF)" userId="a41c61f1-9ccf-468b-8224-35d03f94ceeb" providerId="ADAL" clId="{AB6B907A-5604-45CE-8A32-4D5FF7382765}" dt="2021-09-10T13:12:39.658" v="8123" actId="478"/>
          <ac:grpSpMkLst>
            <pc:docMk/>
            <pc:sldMk cId="35171278" sldId="459"/>
            <ac:grpSpMk id="7" creationId="{6F767C50-F0F2-46FC-84A5-C40458850226}"/>
          </ac:grpSpMkLst>
        </pc:grpChg>
        <pc:picChg chg="add mod">
          <ac:chgData name="Aeschbacher Roland (I-EN-EFF)" userId="a41c61f1-9ccf-468b-8224-35d03f94ceeb" providerId="ADAL" clId="{AB6B907A-5604-45CE-8A32-4D5FF7382765}" dt="2021-09-10T13:12:33.457" v="8121" actId="1076"/>
          <ac:picMkLst>
            <pc:docMk/>
            <pc:sldMk cId="35171278" sldId="459"/>
            <ac:picMk id="4" creationId="{1B75046A-7FE3-4999-B2CA-B1DA572939BE}"/>
          </ac:picMkLst>
        </pc:picChg>
      </pc:sldChg>
      <pc:sldChg chg="addSp delSp modSp add mod">
        <pc:chgData name="Aeschbacher Roland (I-EN-EFF)" userId="a41c61f1-9ccf-468b-8224-35d03f94ceeb" providerId="ADAL" clId="{AB6B907A-5604-45CE-8A32-4D5FF7382765}" dt="2021-09-10T13:14:13.187" v="8141" actId="1076"/>
        <pc:sldMkLst>
          <pc:docMk/>
          <pc:sldMk cId="2063762710" sldId="460"/>
        </pc:sldMkLst>
        <pc:spChg chg="mod">
          <ac:chgData name="Aeschbacher Roland (I-EN-EFF)" userId="a41c61f1-9ccf-468b-8224-35d03f94ceeb" providerId="ADAL" clId="{AB6B907A-5604-45CE-8A32-4D5FF7382765}" dt="2021-09-10T13:13:57.567" v="8139" actId="113"/>
          <ac:spMkLst>
            <pc:docMk/>
            <pc:sldMk cId="2063762710" sldId="460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7" creationId="{D45130EF-48BE-4D18-BD1B-7C92722C8DB7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8" creationId="{FD600C2D-3C1F-498B-A47D-164B806EA558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9" creationId="{D45FC2E8-3FD4-44E8-B8F8-C972C67FF14B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0" creationId="{3F221799-A520-45B1-AC5F-0B1215DAFD74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1" creationId="{705C666F-EEB7-41AC-936C-1D872802F10E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2" creationId="{2B17B3ED-A70C-467D-ACAC-9254CF101436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3" creationId="{10A2618E-EE8F-41B3-9E3A-A68C8AACBE61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4" creationId="{9087CD65-E663-4E87-BDF9-B9D5B118EA76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5" creationId="{2BD213B4-59C1-4043-A550-83C2C0E97751}"/>
          </ac:spMkLst>
        </pc:spChg>
        <pc:spChg chg="mod">
          <ac:chgData name="Aeschbacher Roland (I-EN-EFF)" userId="a41c61f1-9ccf-468b-8224-35d03f94ceeb" providerId="ADAL" clId="{AB6B907A-5604-45CE-8A32-4D5FF7382765}" dt="2021-09-10T07:36:13.324" v="3347"/>
          <ac:spMkLst>
            <pc:docMk/>
            <pc:sldMk cId="2063762710" sldId="460"/>
            <ac:spMk id="16" creationId="{8D29AECB-404E-4B31-81EA-2276BFE4FBC0}"/>
          </ac:spMkLst>
        </pc:spChg>
        <pc:spChg chg="add mod">
          <ac:chgData name="Aeschbacher Roland (I-EN-EFF)" userId="a41c61f1-9ccf-468b-8224-35d03f94ceeb" providerId="ADAL" clId="{AB6B907A-5604-45CE-8A32-4D5FF7382765}" dt="2021-09-10T13:14:13.187" v="8141" actId="1076"/>
          <ac:spMkLst>
            <pc:docMk/>
            <pc:sldMk cId="2063762710" sldId="460"/>
            <ac:spMk id="17" creationId="{80420785-DCD0-47E2-A26A-F3CD584677C1}"/>
          </ac:spMkLst>
        </pc:spChg>
        <pc:spChg chg="add del mod">
          <ac:chgData name="Aeschbacher Roland (I-EN-EFF)" userId="a41c61f1-9ccf-468b-8224-35d03f94ceeb" providerId="ADAL" clId="{AB6B907A-5604-45CE-8A32-4D5FF7382765}" dt="2021-09-10T07:37:23.709" v="3479" actId="478"/>
          <ac:spMkLst>
            <pc:docMk/>
            <pc:sldMk cId="2063762710" sldId="460"/>
            <ac:spMk id="18" creationId="{443E3F0F-FFAD-445E-820F-05A357D12E3A}"/>
          </ac:spMkLst>
        </pc:spChg>
        <pc:spChg chg="add mod">
          <ac:chgData name="Aeschbacher Roland (I-EN-EFF)" userId="a41c61f1-9ccf-468b-8224-35d03f94ceeb" providerId="ADAL" clId="{AB6B907A-5604-45CE-8A32-4D5FF7382765}" dt="2021-09-10T13:14:13.187" v="8141" actId="1076"/>
          <ac:spMkLst>
            <pc:docMk/>
            <pc:sldMk cId="2063762710" sldId="460"/>
            <ac:spMk id="19" creationId="{6783B42B-9E2E-4662-96A9-F0326F03C8D2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3" creationId="{803FD9EB-281D-4381-84CA-7A624B1556B7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4" creationId="{69354D8F-A37E-49C4-8518-D4D70DC57955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5" creationId="{1A570536-FEA7-4062-B907-0B446A1DFA4D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6" creationId="{E55CA0DE-5787-426C-B5C7-BF9C8CDDDED9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7" creationId="{79C61CC9-FFAD-4257-A7E5-131314EE68B9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8" creationId="{E2E7D558-9DB0-426E-8403-BB65D26635BD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29" creationId="{773C22AB-1003-4334-8867-9E169CE1C396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30" creationId="{2543D70B-7B7C-494D-837D-EFC48986CEA7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31" creationId="{CDD04C4C-AB72-4126-B50D-37D7D54933DE}"/>
          </ac:spMkLst>
        </pc:spChg>
        <pc:spChg chg="mod">
          <ac:chgData name="Aeschbacher Roland (I-EN-EFF)" userId="a41c61f1-9ccf-468b-8224-35d03f94ceeb" providerId="ADAL" clId="{AB6B907A-5604-45CE-8A32-4D5FF7382765}" dt="2021-09-10T07:37:51.926" v="3482"/>
          <ac:spMkLst>
            <pc:docMk/>
            <pc:sldMk cId="2063762710" sldId="460"/>
            <ac:spMk id="32" creationId="{7E73B488-3A84-4E9D-A40B-9A65A81F9D16}"/>
          </ac:spMkLst>
        </pc:spChg>
        <pc:spChg chg="add del mod">
          <ac:chgData name="Aeschbacher Roland (I-EN-EFF)" userId="a41c61f1-9ccf-468b-8224-35d03f94ceeb" providerId="ADAL" clId="{AB6B907A-5604-45CE-8A32-4D5FF7382765}" dt="2021-09-10T07:37:55.328" v="3483"/>
          <ac:spMkLst>
            <pc:docMk/>
            <pc:sldMk cId="2063762710" sldId="460"/>
            <ac:spMk id="33" creationId="{A3D5A006-C427-4D72-962F-200C93169210}"/>
          </ac:spMkLst>
        </pc:spChg>
        <pc:spChg chg="add del mod">
          <ac:chgData name="Aeschbacher Roland (I-EN-EFF)" userId="a41c61f1-9ccf-468b-8224-35d03f94ceeb" providerId="ADAL" clId="{AB6B907A-5604-45CE-8A32-4D5FF7382765}" dt="2021-09-10T07:37:55.328" v="3483"/>
          <ac:spMkLst>
            <pc:docMk/>
            <pc:sldMk cId="2063762710" sldId="460"/>
            <ac:spMk id="34" creationId="{605356F4-736F-43A5-962C-60C70A5472AD}"/>
          </ac:spMkLst>
        </pc:spChg>
        <pc:spChg chg="add del mod">
          <ac:chgData name="Aeschbacher Roland (I-EN-EFF)" userId="a41c61f1-9ccf-468b-8224-35d03f94ceeb" providerId="ADAL" clId="{AB6B907A-5604-45CE-8A32-4D5FF7382765}" dt="2021-09-10T07:37:55.328" v="3483"/>
          <ac:spMkLst>
            <pc:docMk/>
            <pc:sldMk cId="2063762710" sldId="460"/>
            <ac:spMk id="35" creationId="{65A2CC1F-BFFC-4428-A0E3-898FE5CCFE7D}"/>
          </ac:spMkLst>
        </pc:spChg>
        <pc:grpChg chg="add mod">
          <ac:chgData name="Aeschbacher Roland (I-EN-EFF)" userId="a41c61f1-9ccf-468b-8224-35d03f94ceeb" providerId="ADAL" clId="{AB6B907A-5604-45CE-8A32-4D5FF7382765}" dt="2021-09-10T13:14:02.770" v="8140" actId="14100"/>
          <ac:grpSpMkLst>
            <pc:docMk/>
            <pc:sldMk cId="2063762710" sldId="460"/>
            <ac:grpSpMk id="4" creationId="{1717EC26-02F4-4B32-8622-20DF7130E89E}"/>
          </ac:grpSpMkLst>
        </pc:grpChg>
        <pc:grpChg chg="mod">
          <ac:chgData name="Aeschbacher Roland (I-EN-EFF)" userId="a41c61f1-9ccf-468b-8224-35d03f94ceeb" providerId="ADAL" clId="{AB6B907A-5604-45CE-8A32-4D5FF7382765}" dt="2021-09-10T07:36:13.324" v="3347"/>
          <ac:grpSpMkLst>
            <pc:docMk/>
            <pc:sldMk cId="2063762710" sldId="460"/>
            <ac:grpSpMk id="6" creationId="{C56D6038-ED2B-47D6-93A1-7BD36C97FAF7}"/>
          </ac:grpSpMkLst>
        </pc:grpChg>
        <pc:grpChg chg="add del mod">
          <ac:chgData name="Aeschbacher Roland (I-EN-EFF)" userId="a41c61f1-9ccf-468b-8224-35d03f94ceeb" providerId="ADAL" clId="{AB6B907A-5604-45CE-8A32-4D5FF7382765}" dt="2021-09-10T07:37:55.328" v="3483"/>
          <ac:grpSpMkLst>
            <pc:docMk/>
            <pc:sldMk cId="2063762710" sldId="460"/>
            <ac:grpSpMk id="20" creationId="{5F7D59E1-E55A-4444-B47E-DC77BBB4903F}"/>
          </ac:grpSpMkLst>
        </pc:grpChg>
        <pc:grpChg chg="mod">
          <ac:chgData name="Aeschbacher Roland (I-EN-EFF)" userId="a41c61f1-9ccf-468b-8224-35d03f94ceeb" providerId="ADAL" clId="{AB6B907A-5604-45CE-8A32-4D5FF7382765}" dt="2021-09-10T07:37:51.926" v="3482"/>
          <ac:grpSpMkLst>
            <pc:docMk/>
            <pc:sldMk cId="2063762710" sldId="460"/>
            <ac:grpSpMk id="22" creationId="{F07FBCEF-E645-49C0-9242-1BCC8ED24787}"/>
          </ac:grpSpMkLst>
        </pc:grpChg>
        <pc:picChg chg="mod">
          <ac:chgData name="Aeschbacher Roland (I-EN-EFF)" userId="a41c61f1-9ccf-468b-8224-35d03f94ceeb" providerId="ADAL" clId="{AB6B907A-5604-45CE-8A32-4D5FF7382765}" dt="2021-09-10T07:36:13.324" v="3347"/>
          <ac:picMkLst>
            <pc:docMk/>
            <pc:sldMk cId="2063762710" sldId="460"/>
            <ac:picMk id="5" creationId="{1F023F27-EEB4-4260-9659-875B98669A49}"/>
          </ac:picMkLst>
        </pc:picChg>
        <pc:picChg chg="mod">
          <ac:chgData name="Aeschbacher Roland (I-EN-EFF)" userId="a41c61f1-9ccf-468b-8224-35d03f94ceeb" providerId="ADAL" clId="{AB6B907A-5604-45CE-8A32-4D5FF7382765}" dt="2021-09-10T07:37:51.926" v="3482"/>
          <ac:picMkLst>
            <pc:docMk/>
            <pc:sldMk cId="2063762710" sldId="460"/>
            <ac:picMk id="21" creationId="{8DBBEA60-C394-4477-90F2-0F13EB805773}"/>
          </ac:picMkLst>
        </pc:picChg>
      </pc:sldChg>
      <pc:sldChg chg="addSp delSp modSp add mod ord">
        <pc:chgData name="Aeschbacher Roland (I-EN-EFF)" userId="a41c61f1-9ccf-468b-8224-35d03f94ceeb" providerId="ADAL" clId="{AB6B907A-5604-45CE-8A32-4D5FF7382765}" dt="2021-09-10T13:16:44.845" v="8169" actId="1076"/>
        <pc:sldMkLst>
          <pc:docMk/>
          <pc:sldMk cId="2582638371" sldId="461"/>
        </pc:sldMkLst>
        <pc:spChg chg="mod">
          <ac:chgData name="Aeschbacher Roland (I-EN-EFF)" userId="a41c61f1-9ccf-468b-8224-35d03f94ceeb" providerId="ADAL" clId="{AB6B907A-5604-45CE-8A32-4D5FF7382765}" dt="2021-09-10T13:16:44.845" v="8169" actId="1076"/>
          <ac:spMkLst>
            <pc:docMk/>
            <pc:sldMk cId="2582638371" sldId="461"/>
            <ac:spMk id="2" creationId="{BDB4A17C-B3B2-443A-963B-0B02D186B5F9}"/>
          </ac:spMkLst>
        </pc:spChg>
        <pc:spChg chg="del mod">
          <ac:chgData name="Aeschbacher Roland (I-EN-EFF)" userId="a41c61f1-9ccf-468b-8224-35d03f94ceeb" providerId="ADAL" clId="{AB6B907A-5604-45CE-8A32-4D5FF7382765}" dt="2021-09-10T07:38:22.818" v="3488" actId="478"/>
          <ac:spMkLst>
            <pc:docMk/>
            <pc:sldMk cId="2582638371" sldId="461"/>
            <ac:spMk id="17" creationId="{80420785-DCD0-47E2-A26A-F3CD584677C1}"/>
          </ac:spMkLst>
        </pc:spChg>
        <pc:spChg chg="del">
          <ac:chgData name="Aeschbacher Roland (I-EN-EFF)" userId="a41c61f1-9ccf-468b-8224-35d03f94ceeb" providerId="ADAL" clId="{AB6B907A-5604-45CE-8A32-4D5FF7382765}" dt="2021-09-10T07:38:20.495" v="3486" actId="478"/>
          <ac:spMkLst>
            <pc:docMk/>
            <pc:sldMk cId="2582638371" sldId="461"/>
            <ac:spMk id="19" creationId="{6783B42B-9E2E-4662-96A9-F0326F03C8D2}"/>
          </ac:spMkLst>
        </pc:spChg>
        <pc:spChg chg="add mod">
          <ac:chgData name="Aeschbacher Roland (I-EN-EFF)" userId="a41c61f1-9ccf-468b-8224-35d03f94ceeb" providerId="ADAL" clId="{AB6B907A-5604-45CE-8A32-4D5FF7382765}" dt="2021-09-10T08:11:22.358" v="4733" actId="6549"/>
          <ac:spMkLst>
            <pc:docMk/>
            <pc:sldMk cId="2582638371" sldId="461"/>
            <ac:spMk id="20" creationId="{4D41EC12-3BA7-4F59-8F73-5741D0BF09B9}"/>
          </ac:spMkLst>
        </pc:spChg>
        <pc:spChg chg="mod">
          <ac:chgData name="Aeschbacher Roland (I-EN-EFF)" userId="a41c61f1-9ccf-468b-8224-35d03f94ceeb" providerId="ADAL" clId="{AB6B907A-5604-45CE-8A32-4D5FF7382765}" dt="2021-09-10T07:57:45.887" v="4157" actId="1076"/>
          <ac:spMkLst>
            <pc:docMk/>
            <pc:sldMk cId="2582638371" sldId="461"/>
            <ac:spMk id="27" creationId="{3F1EE821-3F7F-4C09-98D4-B4E0EE6B7CFB}"/>
          </ac:spMkLst>
        </pc:spChg>
        <pc:spChg chg="mod">
          <ac:chgData name="Aeschbacher Roland (I-EN-EFF)" userId="a41c61f1-9ccf-468b-8224-35d03f94ceeb" providerId="ADAL" clId="{AB6B907A-5604-45CE-8A32-4D5FF7382765}" dt="2021-09-10T09:29:33.547" v="7015" actId="20577"/>
          <ac:spMkLst>
            <pc:docMk/>
            <pc:sldMk cId="2582638371" sldId="461"/>
            <ac:spMk id="28" creationId="{E35157B0-5872-484B-9F92-610D22B5B0F4}"/>
          </ac:spMkLst>
        </pc:spChg>
        <pc:spChg chg="del mod">
          <ac:chgData name="Aeschbacher Roland (I-EN-EFF)" userId="a41c61f1-9ccf-468b-8224-35d03f94ceeb" providerId="ADAL" clId="{AB6B907A-5604-45CE-8A32-4D5FF7382765}" dt="2021-09-10T07:39:22.739" v="3493" actId="478"/>
          <ac:spMkLst>
            <pc:docMk/>
            <pc:sldMk cId="2582638371" sldId="461"/>
            <ac:spMk id="31" creationId="{2BFC4769-0BC2-4615-957D-C588579FE576}"/>
          </ac:spMkLst>
        </pc:spChg>
        <pc:spChg chg="del mod">
          <ac:chgData name="Aeschbacher Roland (I-EN-EFF)" userId="a41c61f1-9ccf-468b-8224-35d03f94ceeb" providerId="ADAL" clId="{AB6B907A-5604-45CE-8A32-4D5FF7382765}" dt="2021-09-10T07:40:12.416" v="3561" actId="478"/>
          <ac:spMkLst>
            <pc:docMk/>
            <pc:sldMk cId="2582638371" sldId="461"/>
            <ac:spMk id="32" creationId="{6F710689-7D92-4EE9-A5E3-86C4E8692C65}"/>
          </ac:spMkLst>
        </pc:spChg>
        <pc:spChg chg="del mod">
          <ac:chgData name="Aeschbacher Roland (I-EN-EFF)" userId="a41c61f1-9ccf-468b-8224-35d03f94ceeb" providerId="ADAL" clId="{AB6B907A-5604-45CE-8A32-4D5FF7382765}" dt="2021-09-10T07:39:11.092" v="3492" actId="478"/>
          <ac:spMkLst>
            <pc:docMk/>
            <pc:sldMk cId="2582638371" sldId="461"/>
            <ac:spMk id="33" creationId="{C9C47BF6-FF57-4429-9ECA-A3DC31352C1D}"/>
          </ac:spMkLst>
        </pc:spChg>
        <pc:spChg chg="del mod">
          <ac:chgData name="Aeschbacher Roland (I-EN-EFF)" userId="a41c61f1-9ccf-468b-8224-35d03f94ceeb" providerId="ADAL" clId="{AB6B907A-5604-45CE-8A32-4D5FF7382765}" dt="2021-09-10T07:40:20.961" v="3562" actId="478"/>
          <ac:spMkLst>
            <pc:docMk/>
            <pc:sldMk cId="2582638371" sldId="461"/>
            <ac:spMk id="34" creationId="{6F06F600-9014-440C-8BD2-8C62E29DC20E}"/>
          </ac:spMkLst>
        </pc:spChg>
        <pc:spChg chg="mod">
          <ac:chgData name="Aeschbacher Roland (I-EN-EFF)" userId="a41c61f1-9ccf-468b-8224-35d03f94ceeb" providerId="ADAL" clId="{AB6B907A-5604-45CE-8A32-4D5FF7382765}" dt="2021-09-10T08:02:13.506" v="4188" actId="255"/>
          <ac:spMkLst>
            <pc:docMk/>
            <pc:sldMk cId="2582638371" sldId="461"/>
            <ac:spMk id="36" creationId="{8860A724-310C-44F0-A147-D444B6D04E6A}"/>
          </ac:spMkLst>
        </pc:spChg>
        <pc:spChg chg="add del mod">
          <ac:chgData name="Aeschbacher Roland (I-EN-EFF)" userId="a41c61f1-9ccf-468b-8224-35d03f94ceeb" providerId="ADAL" clId="{AB6B907A-5604-45CE-8A32-4D5FF7382765}" dt="2021-09-10T07:58:38.010" v="4165" actId="478"/>
          <ac:spMkLst>
            <pc:docMk/>
            <pc:sldMk cId="2582638371" sldId="461"/>
            <ac:spMk id="37" creationId="{7D1C8E10-ACCF-49AC-832B-4B14A3C1D095}"/>
          </ac:spMkLst>
        </pc:spChg>
        <pc:spChg chg="add mod">
          <ac:chgData name="Aeschbacher Roland (I-EN-EFF)" userId="a41c61f1-9ccf-468b-8224-35d03f94ceeb" providerId="ADAL" clId="{AB6B907A-5604-45CE-8A32-4D5FF7382765}" dt="2021-09-10T08:11:42.286" v="4750" actId="1036"/>
          <ac:spMkLst>
            <pc:docMk/>
            <pc:sldMk cId="2582638371" sldId="461"/>
            <ac:spMk id="38" creationId="{EB225911-D2A3-44D1-95F6-00995B0FB714}"/>
          </ac:spMkLst>
        </pc:spChg>
        <pc:spChg chg="add del mod">
          <ac:chgData name="Aeschbacher Roland (I-EN-EFF)" userId="a41c61f1-9ccf-468b-8224-35d03f94ceeb" providerId="ADAL" clId="{AB6B907A-5604-45CE-8A32-4D5FF7382765}" dt="2021-09-10T13:15:39.623" v="8145" actId="478"/>
          <ac:spMkLst>
            <pc:docMk/>
            <pc:sldMk cId="2582638371" sldId="461"/>
            <ac:spMk id="39" creationId="{C3FDB11E-5E65-4FAB-BBC7-6B032DAF4290}"/>
          </ac:spMkLst>
        </pc:spChg>
        <pc:spChg chg="add del mod">
          <ac:chgData name="Aeschbacher Roland (I-EN-EFF)" userId="a41c61f1-9ccf-468b-8224-35d03f94ceeb" providerId="ADAL" clId="{AB6B907A-5604-45CE-8A32-4D5FF7382765}" dt="2021-09-10T09:30:33.523" v="7036" actId="478"/>
          <ac:spMkLst>
            <pc:docMk/>
            <pc:sldMk cId="2582638371" sldId="461"/>
            <ac:spMk id="40" creationId="{0D98C33F-064C-4D12-8C33-37C10FA389DC}"/>
          </ac:spMkLst>
        </pc:spChg>
        <pc:spChg chg="add mod">
          <ac:chgData name="Aeschbacher Roland (I-EN-EFF)" userId="a41c61f1-9ccf-468b-8224-35d03f94ceeb" providerId="ADAL" clId="{AB6B907A-5604-45CE-8A32-4D5FF7382765}" dt="2021-09-10T13:16:04.843" v="8150" actId="1076"/>
          <ac:spMkLst>
            <pc:docMk/>
            <pc:sldMk cId="2582638371" sldId="461"/>
            <ac:spMk id="45" creationId="{25661F1A-A14F-42EB-8356-1BC335A09C43}"/>
          </ac:spMkLst>
        </pc:spChg>
        <pc:grpChg chg="del">
          <ac:chgData name="Aeschbacher Roland (I-EN-EFF)" userId="a41c61f1-9ccf-468b-8224-35d03f94ceeb" providerId="ADAL" clId="{AB6B907A-5604-45CE-8A32-4D5FF7382765}" dt="2021-09-10T07:38:15.416" v="3485" actId="478"/>
          <ac:grpSpMkLst>
            <pc:docMk/>
            <pc:sldMk cId="2582638371" sldId="461"/>
            <ac:grpSpMk id="4" creationId="{1717EC26-02F4-4B32-8622-20DF7130E89E}"/>
          </ac:grpSpMkLst>
        </pc:grpChg>
        <pc:grpChg chg="add mod">
          <ac:chgData name="Aeschbacher Roland (I-EN-EFF)" userId="a41c61f1-9ccf-468b-8224-35d03f94ceeb" providerId="ADAL" clId="{AB6B907A-5604-45CE-8A32-4D5FF7382765}" dt="2021-09-10T08:11:42.286" v="4750" actId="1036"/>
          <ac:grpSpMkLst>
            <pc:docMk/>
            <pc:sldMk cId="2582638371" sldId="461"/>
            <ac:grpSpMk id="21" creationId="{9EBEF888-72EC-4486-82D2-DDC728720EB7}"/>
          </ac:grpSpMkLst>
        </pc:grpChg>
        <pc:grpChg chg="mod">
          <ac:chgData name="Aeschbacher Roland (I-EN-EFF)" userId="a41c61f1-9ccf-468b-8224-35d03f94ceeb" providerId="ADAL" clId="{AB6B907A-5604-45CE-8A32-4D5FF7382765}" dt="2021-09-10T07:38:50.562" v="3489"/>
          <ac:grpSpMkLst>
            <pc:docMk/>
            <pc:sldMk cId="2582638371" sldId="461"/>
            <ac:grpSpMk id="29" creationId="{25C76A62-1440-4FD2-8D1A-7B4E1A68C732}"/>
          </ac:grpSpMkLst>
        </pc:grpChg>
        <pc:picChg chg="add mod">
          <ac:chgData name="Aeschbacher Roland (I-EN-EFF)" userId="a41c61f1-9ccf-468b-8224-35d03f94ceeb" providerId="ADAL" clId="{AB6B907A-5604-45CE-8A32-4D5FF7382765}" dt="2021-09-10T08:11:42.286" v="4750" actId="1036"/>
          <ac:picMkLst>
            <pc:docMk/>
            <pc:sldMk cId="2582638371" sldId="461"/>
            <ac:picMk id="3" creationId="{45ECEE72-447C-44DE-99EE-FBE8595AFE66}"/>
          </ac:picMkLst>
        </pc:picChg>
        <pc:picChg chg="add del mod">
          <ac:chgData name="Aeschbacher Roland (I-EN-EFF)" userId="a41c61f1-9ccf-468b-8224-35d03f94ceeb" providerId="ADAL" clId="{AB6B907A-5604-45CE-8A32-4D5FF7382765}" dt="2021-09-10T09:30:31.719" v="7035" actId="478"/>
          <ac:picMkLst>
            <pc:docMk/>
            <pc:sldMk cId="2582638371" sldId="461"/>
            <ac:picMk id="18" creationId="{2F38DF70-F8CF-4FF7-B23F-010E582562D8}"/>
          </ac:picMkLst>
        </pc:picChg>
        <pc:picChg chg="mod">
          <ac:chgData name="Aeschbacher Roland (I-EN-EFF)" userId="a41c61f1-9ccf-468b-8224-35d03f94ceeb" providerId="ADAL" clId="{AB6B907A-5604-45CE-8A32-4D5FF7382765}" dt="2021-09-10T07:38:50.562" v="3489"/>
          <ac:picMkLst>
            <pc:docMk/>
            <pc:sldMk cId="2582638371" sldId="461"/>
            <ac:picMk id="22" creationId="{39D0C116-ED2B-40EE-8FDA-8669433C286A}"/>
          </ac:picMkLst>
        </pc:picChg>
        <pc:picChg chg="mod">
          <ac:chgData name="Aeschbacher Roland (I-EN-EFF)" userId="a41c61f1-9ccf-468b-8224-35d03f94ceeb" providerId="ADAL" clId="{AB6B907A-5604-45CE-8A32-4D5FF7382765}" dt="2021-09-10T07:38:50.562" v="3489"/>
          <ac:picMkLst>
            <pc:docMk/>
            <pc:sldMk cId="2582638371" sldId="461"/>
            <ac:picMk id="23" creationId="{9C282CF6-C571-47E0-AC16-7EE0D1561A16}"/>
          </ac:picMkLst>
        </pc:picChg>
        <pc:picChg chg="del mod">
          <ac:chgData name="Aeschbacher Roland (I-EN-EFF)" userId="a41c61f1-9ccf-468b-8224-35d03f94ceeb" providerId="ADAL" clId="{AB6B907A-5604-45CE-8A32-4D5FF7382765}" dt="2021-09-10T07:58:15.557" v="4162" actId="478"/>
          <ac:picMkLst>
            <pc:docMk/>
            <pc:sldMk cId="2582638371" sldId="461"/>
            <ac:picMk id="24" creationId="{E93EADF0-1507-4BED-BD71-73014AE2BED2}"/>
          </ac:picMkLst>
        </pc:picChg>
        <pc:picChg chg="del mod">
          <ac:chgData name="Aeschbacher Roland (I-EN-EFF)" userId="a41c61f1-9ccf-468b-8224-35d03f94ceeb" providerId="ADAL" clId="{AB6B907A-5604-45CE-8A32-4D5FF7382765}" dt="2021-09-10T07:58:18.587" v="4163" actId="478"/>
          <ac:picMkLst>
            <pc:docMk/>
            <pc:sldMk cId="2582638371" sldId="461"/>
            <ac:picMk id="25" creationId="{A232E1FB-D775-42D4-9737-FCF4F860763C}"/>
          </ac:picMkLst>
        </pc:picChg>
        <pc:picChg chg="del mod">
          <ac:chgData name="Aeschbacher Roland (I-EN-EFF)" userId="a41c61f1-9ccf-468b-8224-35d03f94ceeb" providerId="ADAL" clId="{AB6B907A-5604-45CE-8A32-4D5FF7382765}" dt="2021-09-10T07:58:12.448" v="4161" actId="478"/>
          <ac:picMkLst>
            <pc:docMk/>
            <pc:sldMk cId="2582638371" sldId="461"/>
            <ac:picMk id="26" creationId="{1F0124E8-8603-4089-9FF4-03588F5DBDE3}"/>
          </ac:picMkLst>
        </pc:picChg>
        <pc:picChg chg="del mod">
          <ac:chgData name="Aeschbacher Roland (I-EN-EFF)" userId="a41c61f1-9ccf-468b-8224-35d03f94ceeb" providerId="ADAL" clId="{AB6B907A-5604-45CE-8A32-4D5FF7382765}" dt="2021-09-10T07:58:10.685" v="4160" actId="478"/>
          <ac:picMkLst>
            <pc:docMk/>
            <pc:sldMk cId="2582638371" sldId="461"/>
            <ac:picMk id="30" creationId="{EDA8A543-DC0D-4E5F-8AD7-F09B113CAB6C}"/>
          </ac:picMkLst>
        </pc:picChg>
        <pc:picChg chg="mod">
          <ac:chgData name="Aeschbacher Roland (I-EN-EFF)" userId="a41c61f1-9ccf-468b-8224-35d03f94ceeb" providerId="ADAL" clId="{AB6B907A-5604-45CE-8A32-4D5FF7382765}" dt="2021-09-10T07:38:50.562" v="3489"/>
          <ac:picMkLst>
            <pc:docMk/>
            <pc:sldMk cId="2582638371" sldId="461"/>
            <ac:picMk id="35" creationId="{50C4273C-9ADC-473B-AA1E-A0A835CA9CD9}"/>
          </ac:picMkLst>
        </pc:picChg>
        <pc:picChg chg="add mod">
          <ac:chgData name="Aeschbacher Roland (I-EN-EFF)" userId="a41c61f1-9ccf-468b-8224-35d03f94ceeb" providerId="ADAL" clId="{AB6B907A-5604-45CE-8A32-4D5FF7382765}" dt="2021-09-10T13:15:45.362" v="8147" actId="1076"/>
          <ac:picMkLst>
            <pc:docMk/>
            <pc:sldMk cId="2582638371" sldId="461"/>
            <ac:picMk id="43" creationId="{10CAF731-C7D1-4F8A-9310-3082CAB0DEAE}"/>
          </ac:picMkLst>
        </pc:picChg>
      </pc:sldChg>
      <pc:sldChg chg="add del">
        <pc:chgData name="Aeschbacher Roland (I-EN-EFF)" userId="a41c61f1-9ccf-468b-8224-35d03f94ceeb" providerId="ADAL" clId="{AB6B907A-5604-45CE-8A32-4D5FF7382765}" dt="2021-09-10T07:52:28.631" v="3829" actId="47"/>
        <pc:sldMkLst>
          <pc:docMk/>
          <pc:sldMk cId="3145892869" sldId="462"/>
        </pc:sldMkLst>
      </pc:sldChg>
      <pc:sldChg chg="delSp modSp add del mod delAnim">
        <pc:chgData name="Aeschbacher Roland (I-EN-EFF)" userId="a41c61f1-9ccf-468b-8224-35d03f94ceeb" providerId="ADAL" clId="{AB6B907A-5604-45CE-8A32-4D5FF7382765}" dt="2021-09-10T08:35:09.334" v="5911" actId="47"/>
        <pc:sldMkLst>
          <pc:docMk/>
          <pc:sldMk cId="1101016657" sldId="463"/>
        </pc:sldMkLst>
        <pc:spChg chg="mod">
          <ac:chgData name="Aeschbacher Roland (I-EN-EFF)" userId="a41c61f1-9ccf-468b-8224-35d03f94ceeb" providerId="ADAL" clId="{AB6B907A-5604-45CE-8A32-4D5FF7382765}" dt="2021-09-10T07:49:18.606" v="3761" actId="6549"/>
          <ac:spMkLst>
            <pc:docMk/>
            <pc:sldMk cId="1101016657" sldId="463"/>
            <ac:spMk id="2" creationId="{BDB4A17C-B3B2-443A-963B-0B02D186B5F9}"/>
          </ac:spMkLst>
        </pc:spChg>
        <pc:spChg chg="del">
          <ac:chgData name="Aeschbacher Roland (I-EN-EFF)" userId="a41c61f1-9ccf-468b-8224-35d03f94ceeb" providerId="ADAL" clId="{AB6B907A-5604-45CE-8A32-4D5FF7382765}" dt="2021-09-10T07:49:03.509" v="3689" actId="478"/>
          <ac:spMkLst>
            <pc:docMk/>
            <pc:sldMk cId="1101016657" sldId="463"/>
            <ac:spMk id="5" creationId="{F6E7E4CF-B722-4A69-9508-F3E25AD7D301}"/>
          </ac:spMkLst>
        </pc:spChg>
        <pc:spChg chg="del">
          <ac:chgData name="Aeschbacher Roland (I-EN-EFF)" userId="a41c61f1-9ccf-468b-8224-35d03f94ceeb" providerId="ADAL" clId="{AB6B907A-5604-45CE-8A32-4D5FF7382765}" dt="2021-09-10T07:49:03.509" v="3689" actId="478"/>
          <ac:spMkLst>
            <pc:docMk/>
            <pc:sldMk cId="1101016657" sldId="463"/>
            <ac:spMk id="6" creationId="{7A6135B1-7A56-4FEA-9CB2-4C0C7126D4E0}"/>
          </ac:spMkLst>
        </pc:spChg>
        <pc:grpChg chg="del">
          <ac:chgData name="Aeschbacher Roland (I-EN-EFF)" userId="a41c61f1-9ccf-468b-8224-35d03f94ceeb" providerId="ADAL" clId="{AB6B907A-5604-45CE-8A32-4D5FF7382765}" dt="2021-09-10T07:49:03.509" v="3689" actId="478"/>
          <ac:grpSpMkLst>
            <pc:docMk/>
            <pc:sldMk cId="1101016657" sldId="463"/>
            <ac:grpSpMk id="7" creationId="{6F767C50-F0F2-46FC-84A5-C40458850226}"/>
          </ac:grpSpMkLst>
        </pc:grpChg>
        <pc:picChg chg="del">
          <ac:chgData name="Aeschbacher Roland (I-EN-EFF)" userId="a41c61f1-9ccf-468b-8224-35d03f94ceeb" providerId="ADAL" clId="{AB6B907A-5604-45CE-8A32-4D5FF7382765}" dt="2021-09-10T07:49:00.274" v="3688" actId="478"/>
          <ac:picMkLst>
            <pc:docMk/>
            <pc:sldMk cId="1101016657" sldId="463"/>
            <ac:picMk id="4" creationId="{1B75046A-7FE3-4999-B2CA-B1DA572939BE}"/>
          </ac:picMkLst>
        </pc:picChg>
      </pc:sldChg>
      <pc:sldChg chg="delSp modSp add mod">
        <pc:chgData name="Aeschbacher Roland (I-EN-EFF)" userId="a41c61f1-9ccf-468b-8224-35d03f94ceeb" providerId="ADAL" clId="{AB6B907A-5604-45CE-8A32-4D5FF7382765}" dt="2021-09-10T09:45:37.819" v="7118" actId="20577"/>
        <pc:sldMkLst>
          <pc:docMk/>
          <pc:sldMk cId="1083022449" sldId="464"/>
        </pc:sldMkLst>
        <pc:spChg chg="mod">
          <ac:chgData name="Aeschbacher Roland (I-EN-EFF)" userId="a41c61f1-9ccf-468b-8224-35d03f94ceeb" providerId="ADAL" clId="{AB6B907A-5604-45CE-8A32-4D5FF7382765}" dt="2021-09-10T09:45:37.819" v="7118" actId="20577"/>
          <ac:spMkLst>
            <pc:docMk/>
            <pc:sldMk cId="1083022449" sldId="464"/>
            <ac:spMk id="2" creationId="{1585F991-72FF-4FBE-A4CC-190FDD8AD940}"/>
          </ac:spMkLst>
        </pc:spChg>
        <pc:spChg chg="del">
          <ac:chgData name="Aeschbacher Roland (I-EN-EFF)" userId="a41c61f1-9ccf-468b-8224-35d03f94ceeb" providerId="ADAL" clId="{AB6B907A-5604-45CE-8A32-4D5FF7382765}" dt="2021-09-10T08:13:27.069" v="4804" actId="478"/>
          <ac:spMkLst>
            <pc:docMk/>
            <pc:sldMk cId="1083022449" sldId="464"/>
            <ac:spMk id="4" creationId="{C11B8D11-8012-497A-AC92-ED98941BC792}"/>
          </ac:spMkLst>
        </pc:spChg>
      </pc:sldChg>
      <pc:sldChg chg="modSp add mod ord">
        <pc:chgData name="Aeschbacher Roland (I-EN-EFF)" userId="a41c61f1-9ccf-468b-8224-35d03f94ceeb" providerId="ADAL" clId="{AB6B907A-5604-45CE-8A32-4D5FF7382765}" dt="2021-09-10T12:07:02.688" v="7445" actId="1076"/>
        <pc:sldMkLst>
          <pc:docMk/>
          <pc:sldMk cId="3262420015" sldId="465"/>
        </pc:sldMkLst>
        <pc:spChg chg="mod">
          <ac:chgData name="Aeschbacher Roland (I-EN-EFF)" userId="a41c61f1-9ccf-468b-8224-35d03f94ceeb" providerId="ADAL" clId="{AB6B907A-5604-45CE-8A32-4D5FF7382765}" dt="2021-09-10T12:07:02.688" v="7445" actId="1076"/>
          <ac:spMkLst>
            <pc:docMk/>
            <pc:sldMk cId="3262420015" sldId="465"/>
            <ac:spMk id="2" creationId="{1585F991-72FF-4FBE-A4CC-190FDD8AD940}"/>
          </ac:spMkLst>
        </pc:spChg>
      </pc:sldChg>
      <pc:sldChg chg="modSp add mod">
        <pc:chgData name="Aeschbacher Roland (I-EN-EFF)" userId="a41c61f1-9ccf-468b-8224-35d03f94ceeb" providerId="ADAL" clId="{AB6B907A-5604-45CE-8A32-4D5FF7382765}" dt="2021-09-10T13:01:35.836" v="7905" actId="20577"/>
        <pc:sldMkLst>
          <pc:docMk/>
          <pc:sldMk cId="2504950213" sldId="466"/>
        </pc:sldMkLst>
        <pc:spChg chg="mod">
          <ac:chgData name="Aeschbacher Roland (I-EN-EFF)" userId="a41c61f1-9ccf-468b-8224-35d03f94ceeb" providerId="ADAL" clId="{AB6B907A-5604-45CE-8A32-4D5FF7382765}" dt="2021-09-10T13:01:35.836" v="7905" actId="20577"/>
          <ac:spMkLst>
            <pc:docMk/>
            <pc:sldMk cId="2504950213" sldId="466"/>
            <ac:spMk id="2" creationId="{1585F991-72FF-4FBE-A4CC-190FDD8AD940}"/>
          </ac:spMkLst>
        </pc:spChg>
      </pc:sldChg>
      <pc:sldChg chg="addSp delSp modSp add mod">
        <pc:chgData name="Aeschbacher Roland (I-EN-EFF)" userId="a41c61f1-9ccf-468b-8224-35d03f94ceeb" providerId="ADAL" clId="{AB6B907A-5604-45CE-8A32-4D5FF7382765}" dt="2021-09-10T13:18:20.179" v="8187" actId="6549"/>
        <pc:sldMkLst>
          <pc:docMk/>
          <pc:sldMk cId="252763966" sldId="467"/>
        </pc:sldMkLst>
        <pc:spChg chg="mod">
          <ac:chgData name="Aeschbacher Roland (I-EN-EFF)" userId="a41c61f1-9ccf-468b-8224-35d03f94ceeb" providerId="ADAL" clId="{AB6B907A-5604-45CE-8A32-4D5FF7382765}" dt="2021-09-10T13:17:30.593" v="8176" actId="113"/>
          <ac:spMkLst>
            <pc:docMk/>
            <pc:sldMk cId="252763966" sldId="467"/>
            <ac:spMk id="2" creationId="{BDB4A17C-B3B2-443A-963B-0B02D186B5F9}"/>
          </ac:spMkLst>
        </pc:spChg>
        <pc:spChg chg="add mod">
          <ac:chgData name="Aeschbacher Roland (I-EN-EFF)" userId="a41c61f1-9ccf-468b-8224-35d03f94ceeb" providerId="ADAL" clId="{AB6B907A-5604-45CE-8A32-4D5FF7382765}" dt="2021-09-10T09:08:46.355" v="6918" actId="207"/>
          <ac:spMkLst>
            <pc:docMk/>
            <pc:sldMk cId="252763966" sldId="467"/>
            <ac:spMk id="3" creationId="{0726C3F8-FC4D-45CC-8AD6-0FCD42266C14}"/>
          </ac:spMkLst>
        </pc:spChg>
        <pc:spChg chg="del mod">
          <ac:chgData name="Aeschbacher Roland (I-EN-EFF)" userId="a41c61f1-9ccf-468b-8224-35d03f94ceeb" providerId="ADAL" clId="{AB6B907A-5604-45CE-8A32-4D5FF7382765}" dt="2021-09-10T08:40:13.542" v="5995" actId="478"/>
          <ac:spMkLst>
            <pc:docMk/>
            <pc:sldMk cId="252763966" sldId="467"/>
            <ac:spMk id="17" creationId="{80420785-DCD0-47E2-A26A-F3CD584677C1}"/>
          </ac:spMkLst>
        </pc:spChg>
        <pc:spChg chg="del">
          <ac:chgData name="Aeschbacher Roland (I-EN-EFF)" userId="a41c61f1-9ccf-468b-8224-35d03f94ceeb" providerId="ADAL" clId="{AB6B907A-5604-45CE-8A32-4D5FF7382765}" dt="2021-09-10T08:40:07.797" v="5993" actId="478"/>
          <ac:spMkLst>
            <pc:docMk/>
            <pc:sldMk cId="252763966" sldId="467"/>
            <ac:spMk id="19" creationId="{6783B42B-9E2E-4662-96A9-F0326F03C8D2}"/>
          </ac:spMkLst>
        </pc:spChg>
        <pc:spChg chg="add del mod">
          <ac:chgData name="Aeschbacher Roland (I-EN-EFF)" userId="a41c61f1-9ccf-468b-8224-35d03f94ceeb" providerId="ADAL" clId="{AB6B907A-5604-45CE-8A32-4D5FF7382765}" dt="2021-09-10T09:05:30.328" v="6583" actId="478"/>
          <ac:spMkLst>
            <pc:docMk/>
            <pc:sldMk cId="252763966" sldId="467"/>
            <ac:spMk id="20" creationId="{4B1DE456-F8EA-4FB0-983E-C42E412359C9}"/>
          </ac:spMkLst>
        </pc:spChg>
        <pc:spChg chg="add del mod">
          <ac:chgData name="Aeschbacher Roland (I-EN-EFF)" userId="a41c61f1-9ccf-468b-8224-35d03f94ceeb" providerId="ADAL" clId="{AB6B907A-5604-45CE-8A32-4D5FF7382765}" dt="2021-09-10T09:05:37.664" v="6584" actId="478"/>
          <ac:spMkLst>
            <pc:docMk/>
            <pc:sldMk cId="252763966" sldId="467"/>
            <ac:spMk id="21" creationId="{190DF889-FC7F-4F67-BA5F-D8DDA2176553}"/>
          </ac:spMkLst>
        </pc:spChg>
        <pc:spChg chg="mod">
          <ac:chgData name="Aeschbacher Roland (I-EN-EFF)" userId="a41c61f1-9ccf-468b-8224-35d03f94ceeb" providerId="ADAL" clId="{AB6B907A-5604-45CE-8A32-4D5FF7382765}" dt="2021-09-10T09:05:20.394" v="6581"/>
          <ac:spMkLst>
            <pc:docMk/>
            <pc:sldMk cId="252763966" sldId="467"/>
            <ac:spMk id="24" creationId="{5106FD3C-1DD2-4887-A93C-14DB333FAE51}"/>
          </ac:spMkLst>
        </pc:spChg>
        <pc:spChg chg="add mod">
          <ac:chgData name="Aeschbacher Roland (I-EN-EFF)" userId="a41c61f1-9ccf-468b-8224-35d03f94ceeb" providerId="ADAL" clId="{AB6B907A-5604-45CE-8A32-4D5FF7382765}" dt="2021-09-10T09:08:10.486" v="6914" actId="1076"/>
          <ac:spMkLst>
            <pc:docMk/>
            <pc:sldMk cId="252763966" sldId="467"/>
            <ac:spMk id="25" creationId="{D7ED9FAA-4D32-4459-83FA-E230E225551F}"/>
          </ac:spMkLst>
        </pc:spChg>
        <pc:spChg chg="add mod">
          <ac:chgData name="Aeschbacher Roland (I-EN-EFF)" userId="a41c61f1-9ccf-468b-8224-35d03f94ceeb" providerId="ADAL" clId="{AB6B907A-5604-45CE-8A32-4D5FF7382765}" dt="2021-09-10T13:18:20.179" v="8187" actId="6549"/>
          <ac:spMkLst>
            <pc:docMk/>
            <pc:sldMk cId="252763966" sldId="467"/>
            <ac:spMk id="26" creationId="{336D8D6C-5A86-4354-B35B-C07E12D854C7}"/>
          </ac:spMkLst>
        </pc:spChg>
        <pc:spChg chg="add mod">
          <ac:chgData name="Aeschbacher Roland (I-EN-EFF)" userId="a41c61f1-9ccf-468b-8224-35d03f94ceeb" providerId="ADAL" clId="{AB6B907A-5604-45CE-8A32-4D5FF7382765}" dt="2021-09-10T09:06:01.868" v="6594" actId="1076"/>
          <ac:spMkLst>
            <pc:docMk/>
            <pc:sldMk cId="252763966" sldId="467"/>
            <ac:spMk id="27" creationId="{E85C8769-8064-4F1D-99F4-35712BB27390}"/>
          </ac:spMkLst>
        </pc:spChg>
        <pc:spChg chg="add mod">
          <ac:chgData name="Aeschbacher Roland (I-EN-EFF)" userId="a41c61f1-9ccf-468b-8224-35d03f94ceeb" providerId="ADAL" clId="{AB6B907A-5604-45CE-8A32-4D5FF7382765}" dt="2021-09-10T13:18:01.309" v="8180" actId="113"/>
          <ac:spMkLst>
            <pc:docMk/>
            <pc:sldMk cId="252763966" sldId="467"/>
            <ac:spMk id="28" creationId="{076A5C66-22AA-4242-897B-E4C3BB37DAC2}"/>
          </ac:spMkLst>
        </pc:spChg>
        <pc:grpChg chg="del">
          <ac:chgData name="Aeschbacher Roland (I-EN-EFF)" userId="a41c61f1-9ccf-468b-8224-35d03f94ceeb" providerId="ADAL" clId="{AB6B907A-5604-45CE-8A32-4D5FF7382765}" dt="2021-09-10T08:40:06.154" v="5992" actId="478"/>
          <ac:grpSpMkLst>
            <pc:docMk/>
            <pc:sldMk cId="252763966" sldId="467"/>
            <ac:grpSpMk id="4" creationId="{1717EC26-02F4-4B32-8622-20DF7130E89E}"/>
          </ac:grpSpMkLst>
        </pc:grpChg>
        <pc:grpChg chg="add mod">
          <ac:chgData name="Aeschbacher Roland (I-EN-EFF)" userId="a41c61f1-9ccf-468b-8224-35d03f94ceeb" providerId="ADAL" clId="{AB6B907A-5604-45CE-8A32-4D5FF7382765}" dt="2021-09-10T13:18:09.152" v="8182" actId="1076"/>
          <ac:grpSpMkLst>
            <pc:docMk/>
            <pc:sldMk cId="252763966" sldId="467"/>
            <ac:grpSpMk id="22" creationId="{88272549-6B8E-4D05-B750-EAC37BE1FC43}"/>
          </ac:grpSpMkLst>
        </pc:grpChg>
        <pc:picChg chg="mod">
          <ac:chgData name="Aeschbacher Roland (I-EN-EFF)" userId="a41c61f1-9ccf-468b-8224-35d03f94ceeb" providerId="ADAL" clId="{AB6B907A-5604-45CE-8A32-4D5FF7382765}" dt="2021-09-10T09:05:20.394" v="6581"/>
          <ac:picMkLst>
            <pc:docMk/>
            <pc:sldMk cId="252763966" sldId="467"/>
            <ac:picMk id="23" creationId="{F6993F30-2813-4458-8430-EC56B87AEAB8}"/>
          </ac:picMkLst>
        </pc:picChg>
      </pc:sldChg>
      <pc:sldChg chg="delSp modSp add del mod ord">
        <pc:chgData name="Aeschbacher Roland (I-EN-EFF)" userId="a41c61f1-9ccf-468b-8224-35d03f94ceeb" providerId="ADAL" clId="{AB6B907A-5604-45CE-8A32-4D5FF7382765}" dt="2021-09-10T09:41:41.436" v="7110" actId="47"/>
        <pc:sldMkLst>
          <pc:docMk/>
          <pc:sldMk cId="2547202659" sldId="468"/>
        </pc:sldMkLst>
        <pc:spChg chg="mod">
          <ac:chgData name="Aeschbacher Roland (I-EN-EFF)" userId="a41c61f1-9ccf-468b-8224-35d03f94ceeb" providerId="ADAL" clId="{AB6B907A-5604-45CE-8A32-4D5FF7382765}" dt="2021-09-10T09:39:14.789" v="7108" actId="6549"/>
          <ac:spMkLst>
            <pc:docMk/>
            <pc:sldMk cId="2547202659" sldId="468"/>
            <ac:spMk id="2" creationId="{BDB4A17C-B3B2-443A-963B-0B02D186B5F9}"/>
          </ac:spMkLst>
        </pc:spChg>
        <pc:spChg chg="del mod">
          <ac:chgData name="Aeschbacher Roland (I-EN-EFF)" userId="a41c61f1-9ccf-468b-8224-35d03f94ceeb" providerId="ADAL" clId="{AB6B907A-5604-45CE-8A32-4D5FF7382765}" dt="2021-09-10T09:39:31.531" v="7109" actId="478"/>
          <ac:spMkLst>
            <pc:docMk/>
            <pc:sldMk cId="2547202659" sldId="468"/>
            <ac:spMk id="20" creationId="{4B1DE456-F8EA-4FB0-983E-C42E412359C9}"/>
          </ac:spMkLst>
        </pc:spChg>
      </pc:sldChg>
      <pc:sldChg chg="addSp modSp add mod">
        <pc:chgData name="Aeschbacher Roland (I-EN-EFF)" userId="a41c61f1-9ccf-468b-8224-35d03f94ceeb" providerId="ADAL" clId="{AB6B907A-5604-45CE-8A32-4D5FF7382765}" dt="2021-09-10T12:46:18.043" v="7745" actId="1076"/>
        <pc:sldMkLst>
          <pc:docMk/>
          <pc:sldMk cId="4105105208" sldId="469"/>
        </pc:sldMkLst>
        <pc:spChg chg="mod">
          <ac:chgData name="Aeschbacher Roland (I-EN-EFF)" userId="a41c61f1-9ccf-468b-8224-35d03f94ceeb" providerId="ADAL" clId="{AB6B907A-5604-45CE-8A32-4D5FF7382765}" dt="2021-09-10T12:39:14.280" v="7731" actId="113"/>
          <ac:spMkLst>
            <pc:docMk/>
            <pc:sldMk cId="4105105208" sldId="469"/>
            <ac:spMk id="2" creationId="{BDB4A17C-B3B2-443A-963B-0B02D186B5F9}"/>
          </ac:spMkLst>
        </pc:spChg>
        <pc:spChg chg="mod">
          <ac:chgData name="Aeschbacher Roland (I-EN-EFF)" userId="a41c61f1-9ccf-468b-8224-35d03f94ceeb" providerId="ADAL" clId="{AB6B907A-5604-45CE-8A32-4D5FF7382765}" dt="2021-09-10T12:46:06.244" v="7743" actId="20577"/>
          <ac:spMkLst>
            <pc:docMk/>
            <pc:sldMk cId="4105105208" sldId="469"/>
            <ac:spMk id="20" creationId="{4B1DE456-F8EA-4FB0-983E-C42E412359C9}"/>
          </ac:spMkLst>
        </pc:spChg>
        <pc:picChg chg="add mod">
          <ac:chgData name="Aeschbacher Roland (I-EN-EFF)" userId="a41c61f1-9ccf-468b-8224-35d03f94ceeb" providerId="ADAL" clId="{AB6B907A-5604-45CE-8A32-4D5FF7382765}" dt="2021-09-10T12:46:18.043" v="7745" actId="1076"/>
          <ac:picMkLst>
            <pc:docMk/>
            <pc:sldMk cId="4105105208" sldId="469"/>
            <ac:picMk id="3" creationId="{581E6325-AECB-4F14-8ED4-D52818C2E391}"/>
          </ac:picMkLst>
        </pc:picChg>
      </pc:sldChg>
      <pc:sldChg chg="addSp delSp modSp add del mod">
        <pc:chgData name="Aeschbacher Roland (I-EN-EFF)" userId="a41c61f1-9ccf-468b-8224-35d03f94ceeb" providerId="ADAL" clId="{AB6B907A-5604-45CE-8A32-4D5FF7382765}" dt="2021-09-10T12:37:24.838" v="7726" actId="47"/>
        <pc:sldMkLst>
          <pc:docMk/>
          <pc:sldMk cId="617303146" sldId="470"/>
        </pc:sldMkLst>
        <pc:spChg chg="del">
          <ac:chgData name="Aeschbacher Roland (I-EN-EFF)" userId="a41c61f1-9ccf-468b-8224-35d03f94ceeb" providerId="ADAL" clId="{AB6B907A-5604-45CE-8A32-4D5FF7382765}" dt="2021-09-10T12:30:28.182" v="7675" actId="478"/>
          <ac:spMkLst>
            <pc:docMk/>
            <pc:sldMk cId="617303146" sldId="470"/>
            <ac:spMk id="3" creationId="{E66ED6C7-A577-411D-88B3-42276E0E4036}"/>
          </ac:spMkLst>
        </pc:spChg>
        <pc:spChg chg="del">
          <ac:chgData name="Aeschbacher Roland (I-EN-EFF)" userId="a41c61f1-9ccf-468b-8224-35d03f94ceeb" providerId="ADAL" clId="{AB6B907A-5604-45CE-8A32-4D5FF7382765}" dt="2021-09-10T12:30:24.820" v="7673" actId="478"/>
          <ac:spMkLst>
            <pc:docMk/>
            <pc:sldMk cId="617303146" sldId="470"/>
            <ac:spMk id="12" creationId="{ACCDD3D7-5A77-4B9E-8FE9-A3B290F8C0A4}"/>
          </ac:spMkLst>
        </pc:spChg>
        <pc:spChg chg="del">
          <ac:chgData name="Aeschbacher Roland (I-EN-EFF)" userId="a41c61f1-9ccf-468b-8224-35d03f94ceeb" providerId="ADAL" clId="{AB6B907A-5604-45CE-8A32-4D5FF7382765}" dt="2021-09-10T12:30:24.820" v="7673" actId="478"/>
          <ac:spMkLst>
            <pc:docMk/>
            <pc:sldMk cId="617303146" sldId="470"/>
            <ac:spMk id="15" creationId="{0765E978-35E1-4550-BA79-5CA6251C7F5F}"/>
          </ac:spMkLst>
        </pc:spChg>
        <pc:spChg chg="del">
          <ac:chgData name="Aeschbacher Roland (I-EN-EFF)" userId="a41c61f1-9ccf-468b-8224-35d03f94ceeb" providerId="ADAL" clId="{AB6B907A-5604-45CE-8A32-4D5FF7382765}" dt="2021-09-10T12:30:28.182" v="7675" actId="478"/>
          <ac:spMkLst>
            <pc:docMk/>
            <pc:sldMk cId="617303146" sldId="470"/>
            <ac:spMk id="16" creationId="{ABD83F4A-4A2D-46EA-866C-9A810F28A457}"/>
          </ac:spMkLst>
        </pc:spChg>
        <pc:spChg chg="del">
          <ac:chgData name="Aeschbacher Roland (I-EN-EFF)" userId="a41c61f1-9ccf-468b-8224-35d03f94ceeb" providerId="ADAL" clId="{AB6B907A-5604-45CE-8A32-4D5FF7382765}" dt="2021-09-10T12:30:28.182" v="7675" actId="478"/>
          <ac:spMkLst>
            <pc:docMk/>
            <pc:sldMk cId="617303146" sldId="470"/>
            <ac:spMk id="17" creationId="{1D96C1E1-BA36-4348-A982-4D8A42B0A457}"/>
          </ac:spMkLst>
        </pc:spChg>
        <pc:spChg chg="del">
          <ac:chgData name="Aeschbacher Roland (I-EN-EFF)" userId="a41c61f1-9ccf-468b-8224-35d03f94ceeb" providerId="ADAL" clId="{AB6B907A-5604-45CE-8A32-4D5FF7382765}" dt="2021-09-10T12:30:24.820" v="7673" actId="478"/>
          <ac:spMkLst>
            <pc:docMk/>
            <pc:sldMk cId="617303146" sldId="470"/>
            <ac:spMk id="18" creationId="{C204C8B8-0C62-42EB-B19F-621824F95FA2}"/>
          </ac:spMkLst>
        </pc:spChg>
        <pc:spChg chg="del">
          <ac:chgData name="Aeschbacher Roland (I-EN-EFF)" userId="a41c61f1-9ccf-468b-8224-35d03f94ceeb" providerId="ADAL" clId="{AB6B907A-5604-45CE-8A32-4D5FF7382765}" dt="2021-09-10T12:30:26.812" v="7674" actId="478"/>
          <ac:spMkLst>
            <pc:docMk/>
            <pc:sldMk cId="617303146" sldId="470"/>
            <ac:spMk id="21" creationId="{A4C7E3F3-51C1-4A94-96BD-D28333B732F2}"/>
          </ac:spMkLst>
        </pc:spChg>
        <pc:spChg chg="del">
          <ac:chgData name="Aeschbacher Roland (I-EN-EFF)" userId="a41c61f1-9ccf-468b-8224-35d03f94ceeb" providerId="ADAL" clId="{AB6B907A-5604-45CE-8A32-4D5FF7382765}" dt="2021-09-10T12:30:24.820" v="7673" actId="478"/>
          <ac:spMkLst>
            <pc:docMk/>
            <pc:sldMk cId="617303146" sldId="470"/>
            <ac:spMk id="22" creationId="{343A6E0C-7ED5-4459-8BBE-55184633C01B}"/>
          </ac:spMkLst>
        </pc:spChg>
        <pc:spChg chg="add del mod">
          <ac:chgData name="Aeschbacher Roland (I-EN-EFF)" userId="a41c61f1-9ccf-468b-8224-35d03f94ceeb" providerId="ADAL" clId="{AB6B907A-5604-45CE-8A32-4D5FF7382765}" dt="2021-09-10T12:32:17.226" v="7679" actId="478"/>
          <ac:spMkLst>
            <pc:docMk/>
            <pc:sldMk cId="617303146" sldId="470"/>
            <ac:spMk id="27" creationId="{1AAAB67A-00E9-4D28-BD15-D84833F8F63E}"/>
          </ac:spMkLst>
        </pc:spChg>
        <pc:spChg chg="add del mod">
          <ac:chgData name="Aeschbacher Roland (I-EN-EFF)" userId="a41c61f1-9ccf-468b-8224-35d03f94ceeb" providerId="ADAL" clId="{AB6B907A-5604-45CE-8A32-4D5FF7382765}" dt="2021-09-10T12:32:17.226" v="7679" actId="478"/>
          <ac:spMkLst>
            <pc:docMk/>
            <pc:sldMk cId="617303146" sldId="470"/>
            <ac:spMk id="28" creationId="{5F4F6ECB-AB14-4800-94A5-A0D088E7BD1B}"/>
          </ac:spMkLst>
        </pc:spChg>
        <pc:picChg chg="del">
          <ac:chgData name="Aeschbacher Roland (I-EN-EFF)" userId="a41c61f1-9ccf-468b-8224-35d03f94ceeb" providerId="ADAL" clId="{AB6B907A-5604-45CE-8A32-4D5FF7382765}" dt="2021-09-10T12:30:28.182" v="7675" actId="478"/>
          <ac:picMkLst>
            <pc:docMk/>
            <pc:sldMk cId="617303146" sldId="470"/>
            <ac:picMk id="13" creationId="{7F82600B-EFA1-4D24-96ED-DEA48B62CFE1}"/>
          </ac:picMkLst>
        </pc:picChg>
        <pc:picChg chg="del">
          <ac:chgData name="Aeschbacher Roland (I-EN-EFF)" userId="a41c61f1-9ccf-468b-8224-35d03f94ceeb" providerId="ADAL" clId="{AB6B907A-5604-45CE-8A32-4D5FF7382765}" dt="2021-09-10T12:30:23.111" v="7672" actId="478"/>
          <ac:picMkLst>
            <pc:docMk/>
            <pc:sldMk cId="617303146" sldId="470"/>
            <ac:picMk id="14" creationId="{CA6F69E3-F243-45C4-BEC7-505203883B9A}"/>
          </ac:picMkLst>
        </pc:picChg>
        <pc:picChg chg="del">
          <ac:chgData name="Aeschbacher Roland (I-EN-EFF)" userId="a41c61f1-9ccf-468b-8224-35d03f94ceeb" providerId="ADAL" clId="{AB6B907A-5604-45CE-8A32-4D5FF7382765}" dt="2021-09-10T12:30:19.053" v="7670" actId="478"/>
          <ac:picMkLst>
            <pc:docMk/>
            <pc:sldMk cId="617303146" sldId="470"/>
            <ac:picMk id="19" creationId="{6056561E-73C9-488A-B561-D041B6827B87}"/>
          </ac:picMkLst>
        </pc:picChg>
        <pc:picChg chg="add del mod">
          <ac:chgData name="Aeschbacher Roland (I-EN-EFF)" userId="a41c61f1-9ccf-468b-8224-35d03f94ceeb" providerId="ADAL" clId="{AB6B907A-5604-45CE-8A32-4D5FF7382765}" dt="2021-09-10T12:32:15.198" v="7678" actId="478"/>
          <ac:picMkLst>
            <pc:docMk/>
            <pc:sldMk cId="617303146" sldId="470"/>
            <ac:picMk id="25" creationId="{5EDFB84A-75FF-4491-B088-E30014D62B8D}"/>
          </ac:picMkLst>
        </pc:picChg>
        <pc:cxnChg chg="del">
          <ac:chgData name="Aeschbacher Roland (I-EN-EFF)" userId="a41c61f1-9ccf-468b-8224-35d03f94ceeb" providerId="ADAL" clId="{AB6B907A-5604-45CE-8A32-4D5FF7382765}" dt="2021-09-10T12:30:20.844" v="7671" actId="478"/>
          <ac:cxnSpMkLst>
            <pc:docMk/>
            <pc:sldMk cId="617303146" sldId="470"/>
            <ac:cxnSpMk id="20" creationId="{6922B62A-CB68-461F-BDD7-59290EBAC567}"/>
          </ac:cxnSpMkLst>
        </pc:cxnChg>
        <pc:cxnChg chg="del">
          <ac:chgData name="Aeschbacher Roland (I-EN-EFF)" userId="a41c61f1-9ccf-468b-8224-35d03f94ceeb" providerId="ADAL" clId="{AB6B907A-5604-45CE-8A32-4D5FF7382765}" dt="2021-09-10T12:30:24.820" v="7673" actId="478"/>
          <ac:cxnSpMkLst>
            <pc:docMk/>
            <pc:sldMk cId="617303146" sldId="470"/>
            <ac:cxnSpMk id="23" creationId="{BB65548F-EBEE-4DE1-BC85-A191893EF45B}"/>
          </ac:cxnSpMkLst>
        </pc:cxnChg>
        <pc:cxnChg chg="del">
          <ac:chgData name="Aeschbacher Roland (I-EN-EFF)" userId="a41c61f1-9ccf-468b-8224-35d03f94ceeb" providerId="ADAL" clId="{AB6B907A-5604-45CE-8A32-4D5FF7382765}" dt="2021-09-10T12:30:28.182" v="7675" actId="478"/>
          <ac:cxnSpMkLst>
            <pc:docMk/>
            <pc:sldMk cId="617303146" sldId="470"/>
            <ac:cxnSpMk id="24" creationId="{4E43B24C-4870-4C1D-8F1D-D7F4B07591B2}"/>
          </ac:cxnSpMkLst>
        </pc:cxnChg>
        <pc:cxnChg chg="add del mod">
          <ac:chgData name="Aeschbacher Roland (I-EN-EFF)" userId="a41c61f1-9ccf-468b-8224-35d03f94ceeb" providerId="ADAL" clId="{AB6B907A-5604-45CE-8A32-4D5FF7382765}" dt="2021-09-10T12:32:17.226" v="7679" actId="478"/>
          <ac:cxnSpMkLst>
            <pc:docMk/>
            <pc:sldMk cId="617303146" sldId="470"/>
            <ac:cxnSpMk id="26" creationId="{561F7A4D-B3A7-4DC0-9A4D-E15464841269}"/>
          </ac:cxnSpMkLst>
        </pc:cxnChg>
      </pc:sldChg>
      <pc:sldChg chg="new del">
        <pc:chgData name="Aeschbacher Roland (I-EN-EFF)" userId="a41c61f1-9ccf-468b-8224-35d03f94ceeb" providerId="ADAL" clId="{AB6B907A-5604-45CE-8A32-4D5FF7382765}" dt="2021-09-10T09:53:55.739" v="7270" actId="47"/>
        <pc:sldMkLst>
          <pc:docMk/>
          <pc:sldMk cId="1354514436" sldId="470"/>
        </pc:sldMkLst>
      </pc:sldChg>
      <pc:sldChg chg="modSp add mod">
        <pc:chgData name="Aeschbacher Roland (I-EN-EFF)" userId="a41c61f1-9ccf-468b-8224-35d03f94ceeb" providerId="ADAL" clId="{AB6B907A-5604-45CE-8A32-4D5FF7382765}" dt="2021-09-10T13:22:54.642" v="8355" actId="20577"/>
        <pc:sldMkLst>
          <pc:docMk/>
          <pc:sldMk cId="2783123544" sldId="470"/>
        </pc:sldMkLst>
        <pc:spChg chg="mod">
          <ac:chgData name="Aeschbacher Roland (I-EN-EFF)" userId="a41c61f1-9ccf-468b-8224-35d03f94ceeb" providerId="ADAL" clId="{AB6B907A-5604-45CE-8A32-4D5FF7382765}" dt="2021-09-10T13:22:54.642" v="8355" actId="20577"/>
          <ac:spMkLst>
            <pc:docMk/>
            <pc:sldMk cId="2783123544" sldId="470"/>
            <ac:spMk id="2" creationId="{1585F991-72FF-4FBE-A4CC-190FDD8AD940}"/>
          </ac:spMkLst>
        </pc:spChg>
      </pc:sldChg>
      <pc:sldMasterChg chg="delSldLayout">
        <pc:chgData name="Aeschbacher Roland (I-EN-EFF)" userId="a41c61f1-9ccf-468b-8224-35d03f94ceeb" providerId="ADAL" clId="{AB6B907A-5604-45CE-8A32-4D5FF7382765}" dt="2021-09-10T07:34:16.792" v="3219" actId="47"/>
        <pc:sldMasterMkLst>
          <pc:docMk/>
          <pc:sldMasterMk cId="1011663896" sldId="2147483657"/>
        </pc:sldMasterMkLst>
        <pc:sldLayoutChg chg="del">
          <pc:chgData name="Aeschbacher Roland (I-EN-EFF)" userId="a41c61f1-9ccf-468b-8224-35d03f94ceeb" providerId="ADAL" clId="{AB6B907A-5604-45CE-8A32-4D5FF7382765}" dt="2021-09-10T07:28:48.861" v="2878" actId="47"/>
          <pc:sldLayoutMkLst>
            <pc:docMk/>
            <pc:sldMasterMk cId="1011663896" sldId="2147483657"/>
            <pc:sldLayoutMk cId="2140677270" sldId="2147483707"/>
          </pc:sldLayoutMkLst>
        </pc:sldLayoutChg>
        <pc:sldLayoutChg chg="del">
          <pc:chgData name="Aeschbacher Roland (I-EN-EFF)" userId="a41c61f1-9ccf-468b-8224-35d03f94ceeb" providerId="ADAL" clId="{AB6B907A-5604-45CE-8A32-4D5FF7382765}" dt="2021-09-10T07:34:16.792" v="3219" actId="47"/>
          <pc:sldLayoutMkLst>
            <pc:docMk/>
            <pc:sldMasterMk cId="1011663896" sldId="2147483657"/>
            <pc:sldLayoutMk cId="3446392402" sldId="214748370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476672" y="229395"/>
            <a:ext cx="4320480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1200"/>
            </a:lvl1pPr>
          </a:lstStyle>
          <a:p>
            <a:r>
              <a:rPr lang="de-CH" sz="900"/>
              <a:t>Kopfzeilentext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137720" y="229395"/>
            <a:ext cx="1243608" cy="310159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1200"/>
            </a:lvl1pPr>
          </a:lstStyle>
          <a:p>
            <a:fld id="{EEC665CA-D682-48EC-95D2-126FD6449D65}" type="datetime1">
              <a:rPr lang="de-CH" sz="900" smtClean="0"/>
              <a:t>21.09.2021</a:t>
            </a:fld>
            <a:endParaRPr lang="de-CH" sz="90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476672" y="8489144"/>
            <a:ext cx="4320480" cy="331331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200"/>
            </a:lvl1pPr>
          </a:lstStyle>
          <a:p>
            <a:r>
              <a:rPr lang="de-CH" sz="900"/>
              <a:t>Fusszeilentext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137720" y="8489146"/>
            <a:ext cx="1243608" cy="33132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200"/>
            </a:lvl1pPr>
          </a:lstStyle>
          <a:p>
            <a:fld id="{2CEDAA2C-602C-494B-9BFF-F0D7FF14E319}" type="slidenum">
              <a:rPr lang="de-CH" sz="900" smtClean="0"/>
              <a:t>‹N°›</a:t>
            </a:fld>
            <a:endParaRPr lang="de-CH" sz="900"/>
          </a:p>
        </p:txBody>
      </p:sp>
    </p:spTree>
    <p:extLst>
      <p:ext uri="{BB962C8B-B14F-4D97-AF65-F5344CB8AC3E}">
        <p14:creationId xmlns:p14="http://schemas.microsoft.com/office/powerpoint/2010/main" val="162500267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lienbildplatzhalter 11"/>
          <p:cNvSpPr>
            <a:spLocks noGrp="1" noRot="1" noChangeAspect="1"/>
          </p:cNvSpPr>
          <p:nvPr>
            <p:ph type="sldImg" idx="2"/>
          </p:nvPr>
        </p:nvSpPr>
        <p:spPr>
          <a:xfrm>
            <a:off x="773424" y="1246193"/>
            <a:ext cx="5560412" cy="3127732"/>
          </a:xfrm>
          <a:prstGeom prst="rect">
            <a:avLst/>
          </a:prstGeom>
          <a:noFill/>
          <a:ln w="3175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4"/>
          </p:nvPr>
        </p:nvSpPr>
        <p:spPr>
          <a:xfrm>
            <a:off x="775244" y="8964488"/>
            <a:ext cx="2230428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900"/>
            </a:lvl1pPr>
          </a:lstStyle>
          <a:p>
            <a:r>
              <a:rPr lang="de-CH"/>
              <a:t>Fusszeilentext</a:t>
            </a:r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5"/>
          </p:nvPr>
        </p:nvSpPr>
        <p:spPr>
          <a:xfrm>
            <a:off x="5462663" y="8964488"/>
            <a:ext cx="871173" cy="179512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900"/>
            </a:lvl1pPr>
          </a:lstStyle>
          <a:p>
            <a:fld id="{83C81C81-E364-4366-A610-2DB15FF98538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Notizenplatzhalter 15"/>
          <p:cNvSpPr>
            <a:spLocks noGrp="1"/>
          </p:cNvSpPr>
          <p:nvPr>
            <p:ph type="body" sz="quarter" idx="3"/>
          </p:nvPr>
        </p:nvSpPr>
        <p:spPr>
          <a:xfrm>
            <a:off x="773424" y="4644008"/>
            <a:ext cx="5560412" cy="3888432"/>
          </a:xfrm>
          <a:prstGeom prst="rect">
            <a:avLst/>
          </a:prstGeom>
        </p:spPr>
        <p:txBody>
          <a:bodyPr vert="horz" lIns="0" tIns="0" rIns="0" bIns="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7" name="Datumsplatzhalter 16"/>
          <p:cNvSpPr>
            <a:spLocks noGrp="1"/>
          </p:cNvSpPr>
          <p:nvPr>
            <p:ph type="dt" idx="1"/>
          </p:nvPr>
        </p:nvSpPr>
        <p:spPr>
          <a:xfrm>
            <a:off x="4229809" y="425838"/>
            <a:ext cx="2095308" cy="185722"/>
          </a:xfrm>
          <a:prstGeom prst="rect">
            <a:avLst/>
          </a:prstGeom>
        </p:spPr>
        <p:txBody>
          <a:bodyPr vert="horz" lIns="0" tIns="0" rIns="0" bIns="0" rtlCol="0"/>
          <a:lstStyle>
            <a:lvl1pPr algn="r">
              <a:defRPr sz="900"/>
            </a:lvl1pPr>
          </a:lstStyle>
          <a:p>
            <a:fld id="{A17AAF7D-4283-4014-80F4-26E915FEACF8}" type="datetime1">
              <a:rPr lang="de-CH" smtClean="0"/>
              <a:t>21.09.2021</a:t>
            </a:fld>
            <a:endParaRPr lang="de-CH"/>
          </a:p>
        </p:txBody>
      </p:sp>
      <p:sp>
        <p:nvSpPr>
          <p:cNvPr id="18" name="Kopfzeilenplatzhalter 17"/>
          <p:cNvSpPr>
            <a:spLocks noGrp="1"/>
          </p:cNvSpPr>
          <p:nvPr>
            <p:ph type="hdr" sz="quarter"/>
          </p:nvPr>
        </p:nvSpPr>
        <p:spPr>
          <a:xfrm>
            <a:off x="764704" y="432000"/>
            <a:ext cx="3249080" cy="179560"/>
          </a:xfrm>
          <a:prstGeom prst="rect">
            <a:avLst/>
          </a:prstGeom>
        </p:spPr>
        <p:txBody>
          <a:bodyPr vert="horz" lIns="0" tIns="0" rIns="0" bIns="0" rtlCol="0"/>
          <a:lstStyle>
            <a:lvl1pPr algn="l">
              <a:defRPr sz="900"/>
            </a:lvl1pPr>
          </a:lstStyle>
          <a:p>
            <a:r>
              <a:rPr lang="de-CH"/>
              <a:t>Kopfzeilentext</a:t>
            </a:r>
          </a:p>
        </p:txBody>
      </p:sp>
    </p:spTree>
    <p:extLst>
      <p:ext uri="{BB962C8B-B14F-4D97-AF65-F5344CB8AC3E}">
        <p14:creationId xmlns:p14="http://schemas.microsoft.com/office/powerpoint/2010/main" val="311709705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spcAft>
        <a:spcPts val="60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177800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357188" indent="-17938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534988" indent="-177800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720725" indent="-185738" algn="l" defTabSz="914400" rtl="0" eaLnBrk="1" latinLnBrk="0" hangingPunct="1">
      <a:spcAft>
        <a:spcPts val="600"/>
      </a:spcAft>
      <a:buFont typeface="Arial" panose="020B0604020202020204" pitchFamily="34" charset="0"/>
      <a:buChar char="‒"/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041382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584522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22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0972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85181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3878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58131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829279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4194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381852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493064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89407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73113" y="1246188"/>
            <a:ext cx="5561012" cy="312737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C81C81-E364-4366-A610-2DB15FF98538}" type="slidenum">
              <a:rPr lang="de-CH" smtClean="0"/>
              <a:pPr/>
              <a:t>18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030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5D60E20-B96E-445E-A4A7-77A682FF1E5E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2690232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4BB46-3843-4ED5-B1A4-17384E537120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</p:spTree>
    <p:extLst>
      <p:ext uri="{BB962C8B-B14F-4D97-AF65-F5344CB8AC3E}">
        <p14:creationId xmlns:p14="http://schemas.microsoft.com/office/powerpoint/2010/main" val="4795704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1228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43FEA9-7CC9-4A89-A648-F7CF89386241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de-CH" noProof="0"/>
          </a:p>
        </p:txBody>
      </p:sp>
    </p:spTree>
    <p:extLst>
      <p:ext uri="{BB962C8B-B14F-4D97-AF65-F5344CB8AC3E}">
        <p14:creationId xmlns:p14="http://schemas.microsoft.com/office/powerpoint/2010/main" val="40403608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043" userDrawn="1">
          <p15:clr>
            <a:srgbClr val="FBAE40"/>
          </p15:clr>
        </p15:guide>
        <p15:guide id="2" orient="horz" pos="1228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98BE5-2C98-40A0-AE59-695C96DF06FC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3B4E90F-33B6-4714-8C8A-C32FF30726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04163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82368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 userDrawn="1">
          <p15:clr>
            <a:srgbClr val="FBAE40"/>
          </p15:clr>
        </p15:guide>
        <p15:guide id="2" pos="3664" userDrawn="1">
          <p15:clr>
            <a:srgbClr val="FBAE40"/>
          </p15:clr>
        </p15:guide>
        <p15:guide id="4" pos="932" userDrawn="1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 userDrawn="1">
          <p15:clr>
            <a:srgbClr val="FBAE40"/>
          </p15:clr>
        </p15:guide>
        <p15:guide id="7" pos="7336" userDrawn="1">
          <p15:clr>
            <a:srgbClr val="FBAE40"/>
          </p15:clr>
        </p15:guide>
        <p15:guide id="8" pos="6616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5A4905AD-A233-4987-BCB0-879019B59386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72063" y="1949450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E64656-BD0E-4EFA-8312-08864CAD0C96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1F11053E-81B7-4186-9FFA-9CB036BA383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1491345" y="1949738"/>
            <a:ext cx="4319588" cy="446852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5900" indent="-2159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7D985BB-18B6-4513-922A-3940D912785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015412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17000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80">
          <p15:clr>
            <a:srgbClr val="FBAE40"/>
          </p15:clr>
        </p15:guide>
        <p15:guide id="2" pos="3664">
          <p15:clr>
            <a:srgbClr val="FBAE40"/>
          </p15:clr>
        </p15:guide>
        <p15:guide id="3" pos="6616">
          <p15:clr>
            <a:srgbClr val="FBAE40"/>
          </p15:clr>
        </p15:guide>
        <p15:guide id="4" pos="932">
          <p15:clr>
            <a:srgbClr val="FBAE40"/>
          </p15:clr>
        </p15:guide>
        <p15:guide id="5" orient="horz" pos="1228" userDrawn="1">
          <p15:clr>
            <a:srgbClr val="FBAE40"/>
          </p15:clr>
        </p15:guide>
        <p15:guide id="6" orient="horz" pos="4043">
          <p15:clr>
            <a:srgbClr val="FBAE40"/>
          </p15:clr>
        </p15:guide>
        <p15:guide id="7" pos="7336">
          <p15:clr>
            <a:srgbClr val="FBAE40"/>
          </p15:clr>
        </p15:guide>
        <p15:guide id="8" pos="321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604C5-ABC9-4379-9021-36CE0DCC9E23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Inhaltsplatzhalter 3">
            <a:extLst>
              <a:ext uri="{FF2B5EF4-FFF2-40B4-BE49-F238E27FC236}">
                <a16:creationId xmlns:a16="http://schemas.microsoft.com/office/drawing/2014/main" id="{2D1D70FF-B73A-44D8-AF52-B86C90DE41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667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E296DA4F-01FE-48FF-9EB9-85CF5BF01B6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039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05EF66CD-E082-4DD4-AF19-1277D4B0BAA6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041138" y="1949450"/>
            <a:ext cx="3600000" cy="4469085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21E2109-7BFC-4F17-81BF-01827EE4C3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9338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 userDrawn="1">
          <p15:clr>
            <a:srgbClr val="FBAE40"/>
          </p15:clr>
        </p15:guide>
        <p15:guide id="2" pos="2630" userDrawn="1">
          <p15:clr>
            <a:srgbClr val="FBAE40"/>
          </p15:clr>
        </p15:guide>
        <p15:guide id="3" pos="4979" userDrawn="1">
          <p15:clr>
            <a:srgbClr val="FBAE40"/>
          </p15:clr>
        </p15:guide>
        <p15:guide id="4" pos="5063" userDrawn="1">
          <p15:clr>
            <a:srgbClr val="FBAE40"/>
          </p15:clr>
        </p15:guide>
        <p15:guide id="5" pos="7336" userDrawn="1">
          <p15:clr>
            <a:srgbClr val="FBAE40"/>
          </p15:clr>
        </p15:guide>
        <p15:guide id="6" pos="2706" userDrawn="1">
          <p15:clr>
            <a:srgbClr val="FBAE40"/>
          </p15:clr>
        </p15:guide>
        <p15:guide id="7" orient="horz" pos="4043" userDrawn="1">
          <p15:clr>
            <a:srgbClr val="FBAE40"/>
          </p15:clr>
        </p15:guide>
        <p15:guide id="8" orient="horz" pos="1228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F25E1A-4B81-4580-9936-F75FE2947DC7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08517FB4-1478-449A-B35A-0071DA5D763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566738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1A4ABB4F-2517-43F4-A0FC-DCE0C692E8F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378201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722827A8-E258-45E5-8ABC-AE4AE85283F8}"/>
              </a:ext>
            </a:extLst>
          </p:cNvPr>
          <p:cNvSpPr>
            <a:spLocks noGrp="1"/>
          </p:cNvSpPr>
          <p:nvPr>
            <p:ph sz="quarter" idx="19"/>
          </p:nvPr>
        </p:nvSpPr>
        <p:spPr>
          <a:xfrm>
            <a:off x="6189664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9B3F32E6-2F69-44D2-83C6-CD6AA4BEDA96}"/>
              </a:ext>
            </a:extLst>
          </p:cNvPr>
          <p:cNvSpPr>
            <a:spLocks noGrp="1"/>
          </p:cNvSpPr>
          <p:nvPr>
            <p:ph sz="quarter" idx="20"/>
          </p:nvPr>
        </p:nvSpPr>
        <p:spPr>
          <a:xfrm>
            <a:off x="9001126" y="1949450"/>
            <a:ext cx="2640012" cy="4468253"/>
          </a:xfrm>
        </p:spPr>
        <p:txBody>
          <a:bodyPr/>
          <a:lstStyle>
            <a:lvl1pPr>
              <a:lnSpc>
                <a:spcPct val="120000"/>
              </a:lnSpc>
              <a:defRPr sz="1400"/>
            </a:lvl1pPr>
            <a:lvl2pPr marL="216000" indent="-216000">
              <a:lnSpc>
                <a:spcPct val="120000"/>
              </a:lnSpc>
              <a:defRPr sz="1400"/>
            </a:lvl2pPr>
            <a:lvl3pPr marL="432000" indent="-216000">
              <a:lnSpc>
                <a:spcPct val="120000"/>
              </a:lnSpc>
              <a:defRPr sz="1400"/>
            </a:lvl3pPr>
            <a:lvl4pPr marL="648000" indent="-216000">
              <a:lnSpc>
                <a:spcPct val="120000"/>
              </a:lnSpc>
              <a:defRPr sz="1400"/>
            </a:lvl4pPr>
            <a:lvl5pPr marL="864000" indent="-216000">
              <a:lnSpc>
                <a:spcPct val="120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43DC29E0-21E5-4AA6-86AE-F91A144051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389574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9">
          <p15:clr>
            <a:srgbClr val="FBAE40"/>
          </p15:clr>
        </p15:guide>
        <p15:guide id="2" pos="7336" userDrawn="1">
          <p15:clr>
            <a:srgbClr val="FBAE40"/>
          </p15:clr>
        </p15:guide>
        <p15:guide id="3" pos="5665" userDrawn="1">
          <p15:clr>
            <a:srgbClr val="FBAE40"/>
          </p15:clr>
        </p15:guide>
        <p15:guide id="4" pos="5567" userDrawn="1">
          <p15:clr>
            <a:srgbClr val="FBAE40"/>
          </p15:clr>
        </p15:guide>
        <p15:guide id="5" pos="3896" userDrawn="1">
          <p15:clr>
            <a:srgbClr val="FBAE40"/>
          </p15:clr>
        </p15:guide>
        <p15:guide id="6" pos="3793" userDrawn="1">
          <p15:clr>
            <a:srgbClr val="FBAE40"/>
          </p15:clr>
        </p15:guide>
        <p15:guide id="7" pos="2027" userDrawn="1">
          <p15:clr>
            <a:srgbClr val="FBAE40"/>
          </p15:clr>
        </p15:guide>
        <p15:guide id="8" pos="2126" userDrawn="1">
          <p15:clr>
            <a:srgbClr val="FBAE40"/>
          </p15:clr>
        </p15:guide>
        <p15:guide id="9" orient="horz" pos="1228" userDrawn="1">
          <p15:clr>
            <a:srgbClr val="FBAE40"/>
          </p15:clr>
        </p15:guide>
        <p15:guide id="10" orient="horz" pos="4043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6CE2CF-0A1A-4662-BAC2-DBEC85B3CA26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959602" y="1949451"/>
            <a:ext cx="4681536" cy="4325018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81DE798-3315-46D1-8982-1EC3DCDA15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59601" y="493295"/>
            <a:ext cx="3748087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F5AB9AC5-9618-4880-9803-18A1618DB52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584684"/>
            <a:ext cx="6040438" cy="5689116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25451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3952" userDrawn="1">
          <p15:clr>
            <a:srgbClr val="FBAE40"/>
          </p15:clr>
        </p15:guide>
        <p15:guide id="3" pos="4384" userDrawn="1">
          <p15:clr>
            <a:srgbClr val="FBAE40"/>
          </p15:clr>
        </p15:guide>
        <p15:guide id="4" pos="7336" userDrawn="1">
          <p15:clr>
            <a:srgbClr val="FBAE40"/>
          </p15:clr>
        </p15:guide>
        <p15:guide id="5" pos="5055" userDrawn="1">
          <p15:clr>
            <a:srgbClr val="FBAE40"/>
          </p15:clr>
        </p15:guide>
        <p15:guide id="6" pos="380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CE4579-C940-4A35-B4B9-62E25F23BABB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76320" y="1052736"/>
            <a:ext cx="2664817" cy="5221734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052736"/>
            <a:ext cx="8441635" cy="52217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E50D17D-F2ED-4307-B9CF-CDFB45AF6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6954146" cy="451429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66410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5" pos="5320" userDrawn="1">
          <p15:clr>
            <a:srgbClr val="FBAE40"/>
          </p15:clr>
        </p15:guide>
        <p15:guide id="6" orient="horz" pos="1228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1243" y="1046110"/>
            <a:ext cx="5486817" cy="522216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1046109"/>
            <a:ext cx="5486817" cy="522217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EF290-D24E-4543-899A-6F7E8168EF6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F51E53D-C313-41FC-A50A-98353390A2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9742" y="538430"/>
            <a:ext cx="5462064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2B014520-9BB1-4AC3-9DDF-40162DCBE21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67438" y="538430"/>
            <a:ext cx="454025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62193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655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3795">
          <p15:clr>
            <a:srgbClr val="FBAE40"/>
          </p15:clr>
        </p15:guide>
        <p15:guide id="6" pos="337">
          <p15:clr>
            <a:srgbClr val="FBAE40"/>
          </p15:clr>
        </p15:guide>
        <p15:guide id="7" pos="3880">
          <p15:clr>
            <a:srgbClr val="FBAE40"/>
          </p15:clr>
        </p15:guide>
        <p15:guide id="8" pos="7336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EFD237-EDE4-488C-A125-99F13614ABD0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5472502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166768" y="3609019"/>
            <a:ext cx="5474369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436" y="584684"/>
            <a:ext cx="5474369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E2A2652-2BC1-44A2-B054-B7F5D1FF7A7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66769" y="584683"/>
            <a:ext cx="5474369" cy="277764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62196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 userDrawn="1">
          <p15:clr>
            <a:srgbClr val="FBAE40"/>
          </p15:clr>
        </p15:guide>
        <p15:guide id="2" orient="horz" pos="2118" userDrawn="1">
          <p15:clr>
            <a:srgbClr val="FBAE40"/>
          </p15:clr>
        </p15:guide>
        <p15:guide id="3" orient="horz" pos="4043" userDrawn="1">
          <p15:clr>
            <a:srgbClr val="FBAE40"/>
          </p15:clr>
        </p15:guide>
        <p15:guide id="4" orient="horz" pos="368" userDrawn="1">
          <p15:clr>
            <a:srgbClr val="FBAE40"/>
          </p15:clr>
        </p15:guide>
        <p15:guide id="5" pos="3795" userDrawn="1">
          <p15:clr>
            <a:srgbClr val="FBAE40"/>
          </p15:clr>
        </p15:guide>
        <p15:guide id="6" pos="337" userDrawn="1">
          <p15:clr>
            <a:srgbClr val="FBAE40"/>
          </p15:clr>
        </p15:guide>
        <p15:guide id="7" pos="3880" userDrawn="1">
          <p15:clr>
            <a:srgbClr val="FBAE40"/>
          </p15:clr>
        </p15:guide>
        <p15:guide id="8" pos="7336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39042B2-9439-486D-8796-0F6BB3722F89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AFC59C7-5313-481E-9BD9-0BB395093D5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62314622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Bilder und Tex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21A06-616C-487E-AA17-52921B20AC4F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57964" y="1949451"/>
            <a:ext cx="5083174" cy="4325018"/>
          </a:xfrm>
        </p:spPr>
        <p:txBody>
          <a:bodyPr/>
          <a:lstStyle>
            <a:lvl1pPr>
              <a:lnSpc>
                <a:spcPct val="112000"/>
              </a:lnSpc>
              <a:defRPr sz="1400"/>
            </a:lvl1pPr>
            <a:lvl2pPr marL="216000" indent="-216000">
              <a:lnSpc>
                <a:spcPct val="112000"/>
              </a:lnSpc>
              <a:defRPr sz="1400"/>
            </a:lvl2pPr>
            <a:lvl3pPr marL="432000" indent="-216000">
              <a:lnSpc>
                <a:spcPct val="112000"/>
              </a:lnSpc>
              <a:defRPr sz="1400"/>
            </a:lvl3pPr>
            <a:lvl4pPr marL="648000" indent="-216000">
              <a:lnSpc>
                <a:spcPct val="112000"/>
              </a:lnSpc>
              <a:defRPr sz="1400"/>
            </a:lvl4pPr>
            <a:lvl5pPr marL="864000" indent="-216000">
              <a:lnSpc>
                <a:spcPct val="112000"/>
              </a:lnSpc>
              <a:defRPr sz="1400"/>
            </a:lvl5pPr>
            <a:lvl6pPr marL="216000" indent="-216000">
              <a:lnSpc>
                <a:spcPct val="112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0862" y="584684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6C4C6B99-9B0B-4488-BFD9-0201BA21A7D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50862" y="3501492"/>
            <a:ext cx="5479138" cy="277230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C76682-594C-451F-B868-929E3C2719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57962" y="493295"/>
            <a:ext cx="4149726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14418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3" pos="3805" userDrawn="1">
          <p15:clr>
            <a:srgbClr val="FBAE40"/>
          </p15:clr>
        </p15:guide>
        <p15:guide id="4" pos="7336">
          <p15:clr>
            <a:srgbClr val="FBAE40"/>
          </p15:clr>
        </p15:guide>
        <p15:guide id="5" pos="4131" userDrawn="1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orient="horz" pos="2118" userDrawn="1">
          <p15:clr>
            <a:srgbClr val="FBAE40"/>
          </p15:clr>
        </p15:guide>
        <p15:guide id="8" orient="horz" pos="2202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4774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441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922"/>
            <a:ext cx="3600000" cy="522798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DB70F-17AE-45F6-BFD3-05006D910915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2" name="Titel 3">
            <a:extLst>
              <a:ext uri="{FF2B5EF4-FFF2-40B4-BE49-F238E27FC236}">
                <a16:creationId xmlns:a16="http://schemas.microsoft.com/office/drawing/2014/main" id="{8D7BA7E7-E234-4A0A-84DE-57AA9B9057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7746" y="538430"/>
            <a:ext cx="3600000" cy="262689"/>
          </a:xfrm>
        </p:spPr>
        <p:txBody>
          <a:bodyPr/>
          <a:lstStyle>
            <a:lvl1pPr>
              <a:defRPr sz="1600"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6" name="Textplatzhalter 5">
            <a:extLst>
              <a:ext uri="{FF2B5EF4-FFF2-40B4-BE49-F238E27FC236}">
                <a16:creationId xmlns:a16="http://schemas.microsoft.com/office/drawing/2014/main" id="{6BE1D084-20F1-40AB-A68B-EA733A683D4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89425" y="538430"/>
            <a:ext cx="36000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  <p:sp>
        <p:nvSpPr>
          <p:cNvPr id="19" name="Textplatzhalter 5">
            <a:extLst>
              <a:ext uri="{FF2B5EF4-FFF2-40B4-BE49-F238E27FC236}">
                <a16:creationId xmlns:a16="http://schemas.microsoft.com/office/drawing/2014/main" id="{38CE26F8-95BC-41DC-8383-7DFCBA2157F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047388" y="538430"/>
            <a:ext cx="2660300" cy="262689"/>
          </a:xfrm>
        </p:spPr>
        <p:txBody>
          <a:bodyPr/>
          <a:lstStyle>
            <a:lvl1pPr>
              <a:defRPr sz="1600" spc="60" baseline="0">
                <a:solidFill>
                  <a:schemeClr val="accent3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004998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11544-092B-4BAE-9227-CD686864E18D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3609019"/>
            <a:ext cx="3599999" cy="2809243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584684"/>
            <a:ext cx="3622675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584684"/>
            <a:ext cx="3610227" cy="277764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37513" y="3609019"/>
            <a:ext cx="3598764" cy="2809516"/>
          </a:xfrm>
        </p:spPr>
        <p:txBody>
          <a:bodyPr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39996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0">
          <p15:clr>
            <a:srgbClr val="FBAE40"/>
          </p15:clr>
        </p15:guide>
        <p15:guide id="2" orient="horz" pos="2118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2702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5063" userDrawn="1">
          <p15:clr>
            <a:srgbClr val="FBAE40"/>
          </p15:clr>
        </p15:guide>
        <p15:guide id="10" pos="4979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95F1B-FE3F-4C09-B6B7-F93D48C4F3B8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1113" y="584200"/>
            <a:ext cx="2664817" cy="5690270"/>
          </a:xfrm>
        </p:spPr>
        <p:txBody>
          <a:bodyPr anchor="ctr"/>
          <a:lstStyle>
            <a:lvl1pPr>
              <a:lnSpc>
                <a:spcPct val="108000"/>
              </a:lnSpc>
              <a:defRPr sz="1400"/>
            </a:lvl1pPr>
            <a:lvl2pPr marL="216000" indent="-216000">
              <a:lnSpc>
                <a:spcPct val="108000"/>
              </a:lnSpc>
              <a:defRPr sz="1400"/>
            </a:lvl2pPr>
            <a:lvl3pPr marL="432000" indent="-216000">
              <a:lnSpc>
                <a:spcPct val="108000"/>
              </a:lnSpc>
              <a:defRPr sz="1400"/>
            </a:lvl3pPr>
            <a:lvl4pPr marL="648000" indent="-216000">
              <a:lnSpc>
                <a:spcPct val="108000"/>
              </a:lnSpc>
              <a:defRPr sz="1400"/>
            </a:lvl4pPr>
            <a:lvl5pPr marL="864000" indent="-216000">
              <a:lnSpc>
                <a:spcPct val="108000"/>
              </a:lnSpc>
              <a:defRPr sz="1400"/>
            </a:lvl5pPr>
            <a:lvl6pPr marL="216000" indent="-216000">
              <a:lnSpc>
                <a:spcPct val="108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3283C3B8-4DFA-49C0-B021-CB0D9481CF4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60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F2C5D61B-00D5-48F1-961D-FE331B1627C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301647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0AAEB8C3-8198-4C5D-841C-E2D5F3D0E5A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45900" y="3501008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DF8E4FED-B666-455C-AF42-09BBFAF8DB4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5900" y="584200"/>
            <a:ext cx="3600000" cy="277279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87149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>
          <p15:clr>
            <a:srgbClr val="FBAE40"/>
          </p15:clr>
        </p15:guide>
        <p15:guide id="2" orient="horz" pos="3952">
          <p15:clr>
            <a:srgbClr val="FBAE40"/>
          </p15:clr>
        </p15:guide>
        <p15:guide id="4" pos="7336">
          <p15:clr>
            <a:srgbClr val="FBAE40"/>
          </p15:clr>
        </p15:guide>
        <p15:guide id="6" pos="345" userDrawn="1">
          <p15:clr>
            <a:srgbClr val="FBAE40"/>
          </p15:clr>
        </p15:guide>
        <p15:guide id="7" pos="2702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ünf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15AD9-471F-4274-B2E3-3069EE6C905D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3538" y="4529137"/>
            <a:ext cx="2113324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Bildplatzhalter 4">
            <a:extLst>
              <a:ext uri="{FF2B5EF4-FFF2-40B4-BE49-F238E27FC236}">
                <a16:creationId xmlns:a16="http://schemas.microsoft.com/office/drawing/2014/main" id="{440063FD-2C92-4D42-B1A2-EA82BEBB5EE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78224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6467BB9A-5244-40C4-8024-19FEDD14B50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502950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7" name="Bildplatzhalter 4">
            <a:extLst>
              <a:ext uri="{FF2B5EF4-FFF2-40B4-BE49-F238E27FC236}">
                <a16:creationId xmlns:a16="http://schemas.microsoft.com/office/drawing/2014/main" id="{1D2FDDDE-67BF-42B6-818C-95EC23E85932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7276768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D89DC0BC-155F-4CEB-8587-1204CDB07CB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9524026" y="1508416"/>
            <a:ext cx="2121874" cy="275443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9" name="Textplatzhalter 16">
            <a:extLst>
              <a:ext uri="{FF2B5EF4-FFF2-40B4-BE49-F238E27FC236}">
                <a16:creationId xmlns:a16="http://schemas.microsoft.com/office/drawing/2014/main" id="{2B3665A0-B00A-44D2-B58A-35E8FDA6A7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7797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0" name="Textplatzhalter 16">
            <a:extLst>
              <a:ext uri="{FF2B5EF4-FFF2-40B4-BE49-F238E27FC236}">
                <a16:creationId xmlns:a16="http://schemas.microsoft.com/office/drawing/2014/main" id="{9B616786-626B-4E22-AD14-A92B5C964E5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276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1" name="Textplatzhalter 16">
            <a:extLst>
              <a:ext uri="{FF2B5EF4-FFF2-40B4-BE49-F238E27FC236}">
                <a16:creationId xmlns:a16="http://schemas.microsoft.com/office/drawing/2014/main" id="{E6FCF680-3050-4529-9BB2-215BDF42F40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267575" y="4529137"/>
            <a:ext cx="2124000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32" name="Textplatzhalter 16">
            <a:extLst>
              <a:ext uri="{FF2B5EF4-FFF2-40B4-BE49-F238E27FC236}">
                <a16:creationId xmlns:a16="http://schemas.microsoft.com/office/drawing/2014/main" id="{9859DCA0-03B4-4F8B-96CD-25DDD7AF6B0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523413" y="4529137"/>
            <a:ext cx="2125049" cy="1889125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8CF96AA-B7FF-42B7-B3D1-757EFB0BC09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848226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10328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91" userDrawn="1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944" userDrawn="1">
          <p15:clr>
            <a:srgbClr val="FBAE40"/>
          </p15:clr>
        </p15:guide>
        <p15:guide id="5" pos="1679" userDrawn="1">
          <p15:clr>
            <a:srgbClr val="FBAE40"/>
          </p15:clr>
        </p15:guide>
        <p15:guide id="6" pos="337">
          <p15:clr>
            <a:srgbClr val="FBAE40"/>
          </p15:clr>
        </p15:guide>
        <p15:guide id="7" pos="1751" userDrawn="1">
          <p15:clr>
            <a:srgbClr val="FBAE40"/>
          </p15:clr>
        </p15:guide>
        <p15:guide id="8" pos="7336">
          <p15:clr>
            <a:srgbClr val="FBAE40"/>
          </p15:clr>
        </p15:guide>
        <p15:guide id="9" pos="4578" userDrawn="1">
          <p15:clr>
            <a:srgbClr val="FBAE40"/>
          </p15:clr>
        </p15:guide>
        <p15:guide id="10" pos="4509" userDrawn="1">
          <p15:clr>
            <a:srgbClr val="FBAE40"/>
          </p15:clr>
        </p15:guide>
        <p15:guide id="11" orient="horz" pos="2850" userDrawn="1">
          <p15:clr>
            <a:srgbClr val="FBAE40"/>
          </p15:clr>
        </p15:guide>
        <p15:guide id="12" pos="3092" userDrawn="1">
          <p15:clr>
            <a:srgbClr val="FBAE40"/>
          </p15:clr>
        </p15:guide>
        <p15:guide id="13" pos="3164" userDrawn="1">
          <p15:clr>
            <a:srgbClr val="FBAE40"/>
          </p15:clr>
        </p15:guide>
        <p15:guide id="14" pos="5927" userDrawn="1">
          <p15:clr>
            <a:srgbClr val="FBAE40"/>
          </p15:clr>
        </p15:guide>
        <p15:guide id="15" pos="5999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hs Bilder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64409250-64E5-4189-B25D-03288E915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34988" y="3825044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81DFFCF-7498-4E8B-8420-E887B9B2DC4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294285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548E3796-0490-4E76-93A8-994EE7C8C93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041136" y="3825044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1DFD4-25EA-476D-8BDC-B34C1FAA5F34}" type="datetimeyyyy">
              <a:rPr lang="de-CH" smtClean="0"/>
              <a:t>2021</a:t>
            </a:fld>
            <a:endParaRPr lang="de-CH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CDF117C9-D89B-4905-A5A0-2D0F1A7C1F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436" y="2785313"/>
            <a:ext cx="3599999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8" name="Textplatzhalter 16">
            <a:extLst>
              <a:ext uri="{FF2B5EF4-FFF2-40B4-BE49-F238E27FC236}">
                <a16:creationId xmlns:a16="http://schemas.microsoft.com/office/drawing/2014/main" id="{DF0BC6F3-C6AA-46AD-8EA1-BAFE30CC916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94287" y="2785312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63229696-ACA4-4F51-9703-BF484C615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4988" y="1046747"/>
            <a:ext cx="3622675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61C0B818-2BEB-4073-9963-0504D1649E0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294285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96D75994-F54D-48BC-B545-9E31EFD92B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41136" y="1046747"/>
            <a:ext cx="3610227" cy="1618248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16">
            <a:extLst>
              <a:ext uri="{FF2B5EF4-FFF2-40B4-BE49-F238E27FC236}">
                <a16:creationId xmlns:a16="http://schemas.microsoft.com/office/drawing/2014/main" id="{09448057-5B77-4F6C-8ED5-F7160EEBC59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046147" y="2785312"/>
            <a:ext cx="3590130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1" name="Textplatzhalter 16">
            <a:extLst>
              <a:ext uri="{FF2B5EF4-FFF2-40B4-BE49-F238E27FC236}">
                <a16:creationId xmlns:a16="http://schemas.microsoft.com/office/drawing/2014/main" id="{B4019FE9-92BF-4440-9E7E-DDE2AA26A4E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43889" y="5569938"/>
            <a:ext cx="3613774" cy="763930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2" name="Textplatzhalter 16">
            <a:extLst>
              <a:ext uri="{FF2B5EF4-FFF2-40B4-BE49-F238E27FC236}">
                <a16:creationId xmlns:a16="http://schemas.microsoft.com/office/drawing/2014/main" id="{17138E11-D365-4974-9084-9F22E0611EF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4302921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3" name="Textplatzhalter 16">
            <a:extLst>
              <a:ext uri="{FF2B5EF4-FFF2-40B4-BE49-F238E27FC236}">
                <a16:creationId xmlns:a16="http://schemas.microsoft.com/office/drawing/2014/main" id="{2253C73E-CBF1-4BFB-93EB-D4594C8DF4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8046147" y="5569938"/>
            <a:ext cx="3598764" cy="764004"/>
          </a:xfrm>
        </p:spPr>
        <p:txBody>
          <a:bodyPr/>
          <a:lstStyle>
            <a:lvl1pPr>
              <a:lnSpc>
                <a:spcPct val="117000"/>
              </a:lnSpc>
              <a:defRPr sz="1400"/>
            </a:lvl1pPr>
            <a:lvl2pPr marL="216000" indent="-216000">
              <a:lnSpc>
                <a:spcPct val="117000"/>
              </a:lnSpc>
              <a:defRPr sz="1400"/>
            </a:lvl2pPr>
            <a:lvl3pPr marL="432000" indent="-216000">
              <a:lnSpc>
                <a:spcPct val="117000"/>
              </a:lnSpc>
              <a:defRPr sz="1400"/>
            </a:lvl3pPr>
            <a:lvl4pPr marL="648000" indent="-216000">
              <a:lnSpc>
                <a:spcPct val="117000"/>
              </a:lnSpc>
              <a:defRPr sz="1400"/>
            </a:lvl4pPr>
            <a:lvl5pPr marL="864000" indent="-216000">
              <a:lnSpc>
                <a:spcPct val="117000"/>
              </a:lnSpc>
              <a:defRPr sz="1400"/>
            </a:lvl5pPr>
            <a:lvl6pPr marL="216000" indent="-216000">
              <a:lnSpc>
                <a:spcPct val="117000"/>
              </a:lnSpc>
              <a:defRPr sz="1400"/>
            </a:lvl6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52248A4-8352-478D-BDF5-FA3D2AE3921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87488" y="493295"/>
            <a:ext cx="9218228" cy="487433"/>
          </a:xfrm>
        </p:spPr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39389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403" userDrawn="1">
          <p15:clr>
            <a:srgbClr val="FBAE40"/>
          </p15:clr>
        </p15:guide>
        <p15:guide id="2" orient="horz" pos="1686" userDrawn="1">
          <p15:clr>
            <a:srgbClr val="FBAE40"/>
          </p15:clr>
        </p15:guide>
        <p15:guide id="3" orient="horz" pos="4040" userDrawn="1">
          <p15:clr>
            <a:srgbClr val="FBAE40"/>
          </p15:clr>
        </p15:guide>
        <p15:guide id="4" orient="horz" pos="368">
          <p15:clr>
            <a:srgbClr val="FBAE40"/>
          </p15:clr>
        </p15:guide>
        <p15:guide id="5" pos="2619">
          <p15:clr>
            <a:srgbClr val="FBAE40"/>
          </p15:clr>
        </p15:guide>
        <p15:guide id="6" pos="337">
          <p15:clr>
            <a:srgbClr val="FBAE40"/>
          </p15:clr>
        </p15:guide>
        <p15:guide id="7" pos="2702">
          <p15:clr>
            <a:srgbClr val="FBAE40"/>
          </p15:clr>
        </p15:guide>
        <p15:guide id="8" pos="7336">
          <p15:clr>
            <a:srgbClr val="FBAE40"/>
          </p15:clr>
        </p15:guide>
        <p15:guide id="9" pos="5063">
          <p15:clr>
            <a:srgbClr val="FBAE40"/>
          </p15:clr>
        </p15:guide>
        <p15:guide id="10" pos="4979">
          <p15:clr>
            <a:srgbClr val="FBAE40"/>
          </p15:clr>
        </p15:guide>
        <p15:guide id="11" orient="horz" pos="3429" userDrawn="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8C2570-7418-48D1-AEB7-3027711C1008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01290" y="1858879"/>
            <a:ext cx="6406398" cy="3406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08000"/>
              </a:lnSpc>
              <a:defRPr sz="2100" spc="40" baseline="0"/>
            </a:lvl1pPr>
            <a:lvl2pPr>
              <a:lnSpc>
                <a:spcPct val="108000"/>
              </a:lnSpc>
              <a:defRPr sz="2100" spc="40" baseline="0"/>
            </a:lvl2pPr>
            <a:lvl3pPr>
              <a:lnSpc>
                <a:spcPct val="108000"/>
              </a:lnSpc>
              <a:defRPr sz="2100" spc="40" baseline="0"/>
            </a:lvl3pPr>
            <a:lvl4pPr>
              <a:lnSpc>
                <a:spcPct val="108000"/>
              </a:lnSpc>
              <a:defRPr sz="2100" spc="40" baseline="0"/>
            </a:lvl4pPr>
            <a:lvl5pPr>
              <a:lnSpc>
                <a:spcPct val="108000"/>
              </a:lnSpc>
              <a:defRPr sz="2100" spc="40" baseline="0"/>
            </a:lvl5pPr>
            <a:lvl6pPr>
              <a:lnSpc>
                <a:spcPct val="108000"/>
              </a:lnSpc>
              <a:defRPr sz="21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4312" y="1907005"/>
            <a:ext cx="2269541" cy="2983832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46D9-FB45-4867-A396-ED89DA22280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5775" y="5588668"/>
            <a:ext cx="6411913" cy="829595"/>
          </a:xfrm>
        </p:spPr>
        <p:txBody>
          <a:bodyPr/>
          <a:lstStyle>
            <a:lvl1pPr>
              <a:lnSpc>
                <a:spcPct val="114000"/>
              </a:lnSpc>
              <a:defRPr sz="1400" spc="40" baseline="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CCC01BC-AAA0-4D9D-9FD8-BCEC08761D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225924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1410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vier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C178A-4CBF-4C24-AF07-3D0FA76351AD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4312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85499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097DDD21-AF8E-4D8F-9E81-C3512B79BD5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897383" y="2083600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3" name="Bildplatzhalter 4">
            <a:extLst>
              <a:ext uri="{FF2B5EF4-FFF2-40B4-BE49-F238E27FC236}">
                <a16:creationId xmlns:a16="http://schemas.microsoft.com/office/drawing/2014/main" id="{4C3FDE3D-7494-4C3B-B2CF-5F8A5F90B0C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12408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2526A8A2-5ADB-4A9E-8F16-47028E654A1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724292" y="2091071"/>
            <a:ext cx="1332000" cy="1656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12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BBF8312E-E5E2-408E-B0EE-62723B4297D3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3898415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0113B521-BFE2-4399-805F-6476DD239713}"/>
              </a:ext>
            </a:extLst>
          </p:cNvPr>
          <p:cNvSpPr>
            <a:spLocks noGrp="1"/>
          </p:cNvSpPr>
          <p:nvPr>
            <p:ph idx="20" hasCustomPrompt="1"/>
          </p:nvPr>
        </p:nvSpPr>
        <p:spPr>
          <a:xfrm>
            <a:off x="6312518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B561AA0-787D-4C94-993A-80329A9FF89C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8726621" y="3896140"/>
            <a:ext cx="1981067" cy="252212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30000"/>
              </a:lnSpc>
              <a:defRPr sz="14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055E2250-93A9-4406-98F8-B4CDC1BC4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937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 userDrawn="1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 userDrawn="1">
          <p15:clr>
            <a:srgbClr val="FBAE40"/>
          </p15:clr>
        </p15:guide>
        <p15:guide id="7" orient="horz" pos="1306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mit acht Mitglie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6CFC9-37E7-427A-B577-EF31290D6ECB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631503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11" name="Bildplatzhalter 4">
            <a:extLst>
              <a:ext uri="{FF2B5EF4-FFF2-40B4-BE49-F238E27FC236}">
                <a16:creationId xmlns:a16="http://schemas.microsoft.com/office/drawing/2014/main" id="{0C630BFD-331A-403A-85C7-C5A4F6E1DB9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6155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8" name="Bildplatzhalter 4">
            <a:extLst>
              <a:ext uri="{FF2B5EF4-FFF2-40B4-BE49-F238E27FC236}">
                <a16:creationId xmlns:a16="http://schemas.microsoft.com/office/drawing/2014/main" id="{6FE4A297-A689-4F17-B110-A8313B7828E1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171396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19" name="Bildplatzhalter 4">
            <a:extLst>
              <a:ext uri="{FF2B5EF4-FFF2-40B4-BE49-F238E27FC236}">
                <a16:creationId xmlns:a16="http://schemas.microsoft.com/office/drawing/2014/main" id="{63DF1A88-47CB-427A-A6AD-78D69857AB8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366473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0" name="Bildplatzhalter 4">
            <a:extLst>
              <a:ext uri="{FF2B5EF4-FFF2-40B4-BE49-F238E27FC236}">
                <a16:creationId xmlns:a16="http://schemas.microsoft.com/office/drawing/2014/main" id="{369F8622-2F51-4D3C-9804-C2FFE83A5E11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97632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1" name="Bildplatzhalter 4">
            <a:extLst>
              <a:ext uri="{FF2B5EF4-FFF2-40B4-BE49-F238E27FC236}">
                <a16:creationId xmlns:a16="http://schemas.microsoft.com/office/drawing/2014/main" id="{0100649A-3EE7-484F-8840-CA5DC19F825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61550" y="3999883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B55120ED-FA62-41B3-BB93-49CF37C57C21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366473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3" name="Bildplatzhalter 4">
            <a:extLst>
              <a:ext uri="{FF2B5EF4-FFF2-40B4-BE49-F238E27FC236}">
                <a16:creationId xmlns:a16="http://schemas.microsoft.com/office/drawing/2014/main" id="{AA88392E-5D3C-4304-AE39-FB5387725E6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171396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A35F3718-65B4-4392-93CB-1CF751C7B27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8976320" y="2312876"/>
            <a:ext cx="918000" cy="1186951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720000" anchor="ctr"/>
          <a:lstStyle>
            <a:lvl1pPr algn="ctr">
              <a:defRPr sz="800"/>
            </a:lvl1pPr>
          </a:lstStyle>
          <a:p>
            <a:r>
              <a:rPr lang="de-DE"/>
              <a:t>Bild durch Klicken auf Symbol hinzufügen</a:t>
            </a:r>
            <a:endParaRPr lang="de-CH"/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4B3219C0-DB30-4D57-9052-D99B39D1FEA1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4439226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6" name="Textplatzhalter 2">
            <a:extLst>
              <a:ext uri="{FF2B5EF4-FFF2-40B4-BE49-F238E27FC236}">
                <a16:creationId xmlns:a16="http://schemas.microsoft.com/office/drawing/2014/main" id="{C0BFAFCB-6FFE-4BCB-8D43-2D17548C34E7}"/>
              </a:ext>
            </a:extLst>
          </p:cNvPr>
          <p:cNvSpPr>
            <a:spLocks noGrp="1"/>
          </p:cNvSpPr>
          <p:nvPr>
            <p:ph idx="24" hasCustomPrompt="1"/>
          </p:nvPr>
        </p:nvSpPr>
        <p:spPr>
          <a:xfrm>
            <a:off x="7246949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7" name="Textplatzhalter 2">
            <a:extLst>
              <a:ext uri="{FF2B5EF4-FFF2-40B4-BE49-F238E27FC236}">
                <a16:creationId xmlns:a16="http://schemas.microsoft.com/office/drawing/2014/main" id="{E0E94DD1-78C7-4606-A63D-BCCE006B0846}"/>
              </a:ext>
            </a:extLst>
          </p:cNvPr>
          <p:cNvSpPr>
            <a:spLocks noGrp="1"/>
          </p:cNvSpPr>
          <p:nvPr>
            <p:ph idx="25" hasCustomPrompt="1"/>
          </p:nvPr>
        </p:nvSpPr>
        <p:spPr>
          <a:xfrm>
            <a:off x="10054671" y="2255921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EFA5D121-281D-4F3A-B67A-BC47F100DE3F}"/>
              </a:ext>
            </a:extLst>
          </p:cNvPr>
          <p:cNvSpPr>
            <a:spLocks noGrp="1"/>
          </p:cNvSpPr>
          <p:nvPr>
            <p:ph idx="26" hasCustomPrompt="1"/>
          </p:nvPr>
        </p:nvSpPr>
        <p:spPr>
          <a:xfrm>
            <a:off x="1631503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29" name="Textplatzhalter 2">
            <a:extLst>
              <a:ext uri="{FF2B5EF4-FFF2-40B4-BE49-F238E27FC236}">
                <a16:creationId xmlns:a16="http://schemas.microsoft.com/office/drawing/2014/main" id="{DAC7AD13-4CB1-40B6-8229-ECCE0AC38776}"/>
              </a:ext>
            </a:extLst>
          </p:cNvPr>
          <p:cNvSpPr>
            <a:spLocks noGrp="1"/>
          </p:cNvSpPr>
          <p:nvPr>
            <p:ph idx="27" hasCustomPrompt="1"/>
          </p:nvPr>
        </p:nvSpPr>
        <p:spPr>
          <a:xfrm>
            <a:off x="4439226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0" name="Textplatzhalter 2">
            <a:extLst>
              <a:ext uri="{FF2B5EF4-FFF2-40B4-BE49-F238E27FC236}">
                <a16:creationId xmlns:a16="http://schemas.microsoft.com/office/drawing/2014/main" id="{F1A1FE98-08A8-43BA-A037-3A7927960120}"/>
              </a:ext>
            </a:extLst>
          </p:cNvPr>
          <p:cNvSpPr>
            <a:spLocks noGrp="1"/>
          </p:cNvSpPr>
          <p:nvPr>
            <p:ph idx="28" hasCustomPrompt="1"/>
          </p:nvPr>
        </p:nvSpPr>
        <p:spPr>
          <a:xfrm>
            <a:off x="7246949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0130F7F6-3D75-4F98-A8F4-EFBA8E91ED85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10054671" y="3963010"/>
            <a:ext cx="1440000" cy="124390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>
              <a:lnSpc>
                <a:spcPct val="125000"/>
              </a:lnSpc>
              <a:defRPr sz="1000" spc="40" baseline="0"/>
            </a:lvl1pPr>
            <a:lvl2pPr>
              <a:lnSpc>
                <a:spcPct val="130000"/>
              </a:lnSpc>
              <a:buNone/>
              <a:defRPr sz="1400" spc="40" baseline="0"/>
            </a:lvl2pPr>
            <a:lvl3pPr>
              <a:lnSpc>
                <a:spcPct val="130000"/>
              </a:lnSpc>
              <a:defRPr sz="1400" spc="40" baseline="0"/>
            </a:lvl3pPr>
            <a:lvl4pPr>
              <a:lnSpc>
                <a:spcPct val="130000"/>
              </a:lnSpc>
              <a:defRPr sz="1400" spc="40" baseline="0"/>
            </a:lvl4pPr>
            <a:lvl5pPr>
              <a:lnSpc>
                <a:spcPct val="130000"/>
              </a:lnSpc>
              <a:defRPr sz="1400" spc="40" baseline="0"/>
            </a:lvl5pPr>
            <a:lvl6pPr>
              <a:lnSpc>
                <a:spcPct val="130000"/>
              </a:lnSpc>
              <a:defRPr sz="1400" spc="40" baseline="0"/>
            </a:lvl6pPr>
          </a:lstStyle>
          <a:p>
            <a:pPr lvl="0"/>
            <a:r>
              <a:rPr lang="de-CH" noProof="0"/>
              <a:t>Textmasterformat bearbeiten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EFC918BB-DABB-42F8-B06F-81AD24E4E9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25392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3" orient="horz" pos="4043">
          <p15:clr>
            <a:srgbClr val="FBAE40"/>
          </p15:clr>
        </p15:guide>
        <p15:guide id="4" orient="horz" pos="2358">
          <p15:clr>
            <a:srgbClr val="FBAE40"/>
          </p15:clr>
        </p15:guide>
        <p15:guide id="5" pos="7336">
          <p15:clr>
            <a:srgbClr val="FBAE40"/>
          </p15:clr>
        </p15:guide>
        <p15:guide id="6" orient="horz" pos="2450">
          <p15:clr>
            <a:srgbClr val="FBAE40"/>
          </p15:clr>
        </p15:guide>
        <p15:guide id="7" orient="horz" pos="1306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rt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B39BD-F6DF-4B43-98A3-4E38572F8C9C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224C8ED8-2724-43D9-B629-670917E36DA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46575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5" name="Inhaltsplatzhalter 3">
            <a:extLst>
              <a:ext uri="{FF2B5EF4-FFF2-40B4-BE49-F238E27FC236}">
                <a16:creationId xmlns:a16="http://schemas.microsoft.com/office/drawing/2014/main" id="{1717B421-41C1-4A6B-90F7-CF61E0FDE94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27688" y="2238375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93580659-36ED-4234-B5A1-CD00BD4FE26A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87488" y="2238375"/>
            <a:ext cx="2880000" cy="1260000"/>
          </a:xfrm>
        </p:spPr>
        <p:txBody>
          <a:bodyPr tIns="900000"/>
          <a:lstStyle>
            <a:lvl1pPr>
              <a:defRPr sz="1200">
                <a:solidFill>
                  <a:schemeClr val="tx2"/>
                </a:solidFill>
                <a:latin typeface="+mj-lt"/>
                <a:ea typeface="Segoe UI Symbol" panose="020B0502040204020203" pitchFamily="34" charset="0"/>
              </a:defRPr>
            </a:lvl1pPr>
          </a:lstStyle>
          <a:p>
            <a:pPr lvl="0"/>
            <a:r>
              <a:rPr lang="de-DE"/>
              <a:t>Logo einfügen  ↑</a:t>
            </a:r>
          </a:p>
          <a:p>
            <a:pPr lvl="0"/>
            <a:endParaRPr lang="de-DE"/>
          </a:p>
        </p:txBody>
      </p:sp>
      <p:sp>
        <p:nvSpPr>
          <p:cNvPr id="17" name="Inhaltsplatzhalter 3">
            <a:extLst>
              <a:ext uri="{FF2B5EF4-FFF2-40B4-BE49-F238E27FC236}">
                <a16:creationId xmlns:a16="http://schemas.microsoft.com/office/drawing/2014/main" id="{39A87105-EF9A-4156-88A6-10AB358E2DD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46508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8" name="Inhaltsplatzhalter 3">
            <a:extLst>
              <a:ext uri="{FF2B5EF4-FFF2-40B4-BE49-F238E27FC236}">
                <a16:creationId xmlns:a16="http://schemas.microsoft.com/office/drawing/2014/main" id="{547DC7D8-C082-4D4E-B4D1-4F377A1F92DA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209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  <p:sp>
        <p:nvSpPr>
          <p:cNvPr id="19" name="Inhaltsplatzhalter 3">
            <a:extLst>
              <a:ext uri="{FF2B5EF4-FFF2-40B4-BE49-F238E27FC236}">
                <a16:creationId xmlns:a16="http://schemas.microsoft.com/office/drawing/2014/main" id="{866A87BE-453D-443B-A4F0-271A8A4826B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480727" y="3972911"/>
            <a:ext cx="2880000" cy="1260000"/>
          </a:xfrm>
        </p:spPr>
        <p:txBody>
          <a:bodyPr tIns="86400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Logo einfügen  ↑</a:t>
            </a:r>
          </a:p>
        </p:txBody>
      </p:sp>
    </p:spTree>
    <p:extLst>
      <p:ext uri="{BB962C8B-B14F-4D97-AF65-F5344CB8AC3E}">
        <p14:creationId xmlns:p14="http://schemas.microsoft.com/office/powerpoint/2010/main" val="38379844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 userDrawn="1">
          <p15:clr>
            <a:srgbClr val="FBAE40"/>
          </p15:clr>
        </p15:guide>
        <p15:guide id="2" orient="horz" pos="4043" userDrawn="1">
          <p15:clr>
            <a:srgbClr val="FBAE40"/>
          </p15:clr>
        </p15:guide>
        <p15:guide id="3" pos="932" userDrawn="1">
          <p15:clr>
            <a:srgbClr val="FBAE40"/>
          </p15:clr>
        </p15:guide>
        <p15:guide id="4" pos="6745" userDrawn="1">
          <p15:clr>
            <a:srgbClr val="FBAE40"/>
          </p15:clr>
        </p15:guide>
        <p15:guide id="5" pos="7336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CB492FF3-AB7B-4A4B-B99F-DF33CB19AB2E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6063149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CH"/>
              <a:t>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CAC678-DF3C-4736-818D-6665CA75870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7130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10">
          <p15:clr>
            <a:srgbClr val="FBAE40"/>
          </p15:clr>
        </p15:guide>
        <p15:guide id="2" orient="horz" pos="4043">
          <p15:clr>
            <a:srgbClr val="FBAE40"/>
          </p15:clr>
        </p15:guide>
        <p15:guide id="3" pos="932">
          <p15:clr>
            <a:srgbClr val="FBAE40"/>
          </p15:clr>
        </p15:guide>
        <p15:guide id="4" pos="6745">
          <p15:clr>
            <a:srgbClr val="FBAE40"/>
          </p15:clr>
        </p15:guide>
        <p15:guide id="5" pos="733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54C13-78CC-4046-B39D-0E77211C8CB7}" type="datetimeyyyy">
              <a:rPr lang="de-CH" smtClean="0"/>
              <a:t>2021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5446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8" userDrawn="1">
          <p15:clr>
            <a:srgbClr val="FBAE40"/>
          </p15:clr>
        </p15:guide>
        <p15:guide id="2" orient="horz" pos="4040" userDrawn="1">
          <p15:clr>
            <a:srgbClr val="FBAE40"/>
          </p15:clr>
        </p15:guide>
        <p15:guide id="3" pos="7336" userDrawn="1">
          <p15:clr>
            <a:srgbClr val="FBAE40"/>
          </p15:clr>
        </p15:guide>
        <p15:guide id="4" pos="345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F1C99F-2176-47F2-9D3C-D7E52BDF63DB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D697C572-0C30-42E1-8099-4434D27642A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579341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SBB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7FD4-89F4-4D9F-80C3-83B9DF1F006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9E92CD1E-D16D-41A3-8E3B-BE988C7E3B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06000" y="288130"/>
            <a:ext cx="1738313" cy="195263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3544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weis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18F97-A96C-4A14-AC17-9FFB979FDF0C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92300117-97DA-4BC5-B68D-05ED07097A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44975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chluss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985313-F782-4498-89A1-7A335B50A8E2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550862" y="2242616"/>
            <a:ext cx="11090276" cy="2162524"/>
          </a:xfrm>
        </p:spPr>
        <p:txBody>
          <a:bodyPr anchor="ctr"/>
          <a:lstStyle>
            <a:lvl1pPr algn="ctr">
              <a:lnSpc>
                <a:spcPct val="92000"/>
              </a:lnSpc>
              <a:defRPr sz="8400" spc="18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Text hinzufügen.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01309523-3546-4A6B-BA61-7A6E63A78B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2245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elfolie Cargo (Logo schwarz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B600E21-DCB7-482A-B265-E2B851163D08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A897806-659C-4284-9D37-4BDAD4DBDC29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41B66B-0CD2-4798-BA16-91DAC3432E9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8D59E56-8CC7-4D08-89A7-C238427A2EB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5" name="Bildplatzhalter 4">
            <a:extLst>
              <a:ext uri="{FF2B5EF4-FFF2-40B4-BE49-F238E27FC236}">
                <a16:creationId xmlns:a16="http://schemas.microsoft.com/office/drawing/2014/main" id="{676FF195-5B20-43EC-B059-82D8918A228E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373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lIns="1620000" tIns="720000" anchor="ctr"/>
          <a:lstStyle>
            <a:lvl1pPr algn="ctr">
              <a:defRPr sz="1200"/>
            </a:lvl1pPr>
          </a:lstStyle>
          <a:p>
            <a:r>
              <a:rPr lang="de-CH"/>
              <a:t>Bild durch Klicken auf Symbol hinzufügen.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0" name="Textplatzhalter 11">
            <a:extLst>
              <a:ext uri="{FF2B5EF4-FFF2-40B4-BE49-F238E27FC236}">
                <a16:creationId xmlns:a16="http://schemas.microsoft.com/office/drawing/2014/main" id="{E35F8307-C189-48EF-B394-613EAF9BB80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66125" y="292895"/>
            <a:ext cx="2281561" cy="194344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3939FF6E-BA9B-454B-8C92-87A73C60C46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5400000">
            <a:off x="-206909" y="814286"/>
            <a:ext cx="5646589" cy="5232770"/>
          </a:xfrm>
          <a:prstGeom prst="trapezoid">
            <a:avLst>
              <a:gd name="adj" fmla="val 19131"/>
            </a:avLst>
          </a:prstGeom>
          <a:solidFill>
            <a:schemeClr val="accent3">
              <a:alpha val="80000"/>
            </a:schemeClr>
          </a:solidFill>
        </p:spPr>
        <p:txBody>
          <a:bodyPr vert="vert270" lIns="0" tIns="0" bIns="612000" anchor="ctr"/>
          <a:lstStyle>
            <a:lvl1pPr>
              <a:defRPr sz="100">
                <a:noFill/>
              </a:defRPr>
            </a:lvl1pPr>
            <a:lvl2pPr>
              <a:defRPr sz="100">
                <a:solidFill>
                  <a:schemeClr val="bg1"/>
                </a:solidFill>
              </a:defRPr>
            </a:lvl2pPr>
            <a:lvl3pPr>
              <a:defRPr sz="100">
                <a:solidFill>
                  <a:schemeClr val="bg1"/>
                </a:solidFill>
              </a:defRPr>
            </a:lvl3pPr>
            <a:lvl4pPr>
              <a:defRPr sz="100">
                <a:solidFill>
                  <a:schemeClr val="bg1"/>
                </a:solidFill>
              </a:defRPr>
            </a:lvl4pPr>
            <a:lvl5pPr>
              <a:defRPr sz="1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547341" y="4005064"/>
            <a:ext cx="4108499" cy="493517"/>
          </a:xfrm>
        </p:spPr>
        <p:txBody>
          <a:bodyPr/>
          <a:lstStyle>
            <a:lvl1pPr marL="0" indent="0" algn="l">
              <a:lnSpc>
                <a:spcPct val="114000"/>
              </a:lnSpc>
              <a:buNone/>
              <a:defRPr sz="1400" spc="40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CH" noProof="0"/>
              <a:t>Vorname Name</a:t>
            </a:r>
            <a:br>
              <a:rPr lang="de-CH" noProof="0"/>
            </a:br>
            <a:r>
              <a:rPr lang="de-CH" noProof="0"/>
              <a:t>Ort, Datum</a:t>
            </a:r>
            <a:endParaRPr lang="de-CH"/>
          </a:p>
        </p:txBody>
      </p:sp>
      <p:sp>
        <p:nvSpPr>
          <p:cNvPr id="2" name="Titel 1"/>
          <p:cNvSpPr>
            <a:spLocks noGrp="1"/>
          </p:cNvSpPr>
          <p:nvPr>
            <p:ph type="ctrTitle" hasCustomPrompt="1"/>
          </p:nvPr>
        </p:nvSpPr>
        <p:spPr>
          <a:xfrm>
            <a:off x="547341" y="2238375"/>
            <a:ext cx="4108499" cy="1635738"/>
          </a:xfrm>
        </p:spPr>
        <p:txBody>
          <a:bodyPr anchor="b"/>
          <a:lstStyle>
            <a:lvl1pPr algn="l">
              <a:lnSpc>
                <a:spcPct val="92000"/>
              </a:lnSpc>
              <a:defRPr sz="5600" spc="100" baseline="0">
                <a:solidFill>
                  <a:schemeClr val="bg1"/>
                </a:solidFill>
              </a:defRPr>
            </a:lvl1pPr>
          </a:lstStyle>
          <a:p>
            <a:r>
              <a:rPr lang="de-CH"/>
              <a:t>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39243769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784B78-1B24-4C64-93D2-208BFB6BDCA9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3BF9167-FA0E-41AA-AD3E-DD73E73C0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1535258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 userDrawn="1">
          <p15:clr>
            <a:srgbClr val="FBAE40"/>
          </p15:clr>
        </p15:guide>
        <p15:guide id="2" pos="932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titel grau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AC252-4162-4404-998D-014272D39793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9" name="Titel 1">
            <a:extLst>
              <a:ext uri="{FF2B5EF4-FFF2-40B4-BE49-F238E27FC236}">
                <a16:creationId xmlns:a16="http://schemas.microsoft.com/office/drawing/2014/main" id="{A1C0D8B2-21FB-408E-8F45-4FF07F7C92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79550" y="1700808"/>
            <a:ext cx="9228138" cy="2258756"/>
          </a:xfrm>
        </p:spPr>
        <p:txBody>
          <a:bodyPr anchor="b"/>
          <a:lstStyle>
            <a:lvl1pPr algn="l">
              <a:lnSpc>
                <a:spcPct val="92000"/>
              </a:lnSpc>
              <a:defRPr sz="8400" spc="180" baseline="0"/>
            </a:lvl1pPr>
          </a:lstStyle>
          <a:p>
            <a:r>
              <a:rPr lang="de-CH"/>
              <a:t>Zwischentitel hinzufügen.</a:t>
            </a:r>
          </a:p>
        </p:txBody>
      </p:sp>
      <p:sp>
        <p:nvSpPr>
          <p:cNvPr id="10" name="Textplatzhalter 3">
            <a:extLst>
              <a:ext uri="{FF2B5EF4-FFF2-40B4-BE49-F238E27FC236}">
                <a16:creationId xmlns:a16="http://schemas.microsoft.com/office/drawing/2014/main" id="{97D0A394-EC1C-44E9-9B81-C9A02683B8E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479550" y="4388988"/>
            <a:ext cx="9228138" cy="754313"/>
          </a:xfrm>
        </p:spPr>
        <p:txBody>
          <a:bodyPr/>
          <a:lstStyle>
            <a:lvl1pPr>
              <a:lnSpc>
                <a:spcPct val="92000"/>
              </a:lnSpc>
              <a:defRPr sz="2400" spc="180" baseline="0">
                <a:solidFill>
                  <a:schemeClr val="accent3"/>
                </a:solidFill>
              </a:defRPr>
            </a:lvl1pPr>
            <a:lvl2pPr>
              <a:defRPr sz="2400">
                <a:solidFill>
                  <a:schemeClr val="accent3"/>
                </a:solidFill>
              </a:defRPr>
            </a:lvl2pPr>
            <a:lvl3pPr>
              <a:defRPr sz="2400">
                <a:solidFill>
                  <a:schemeClr val="accent3"/>
                </a:solidFill>
              </a:defRPr>
            </a:lvl3pPr>
            <a:lvl4pPr>
              <a:defRPr sz="2400">
                <a:solidFill>
                  <a:schemeClr val="accent3"/>
                </a:solidFill>
              </a:defRPr>
            </a:lvl4pPr>
            <a:lvl5pPr>
              <a:defRPr sz="2400">
                <a:solidFill>
                  <a:schemeClr val="accent3"/>
                </a:solidFill>
              </a:defRPr>
            </a:lvl5pPr>
          </a:lstStyle>
          <a:p>
            <a:pPr lvl="0"/>
            <a:r>
              <a:rPr lang="de-DE"/>
              <a:t>Untertitel hinzufügen.</a:t>
            </a:r>
          </a:p>
        </p:txBody>
      </p:sp>
    </p:spTree>
    <p:extLst>
      <p:ext uri="{BB962C8B-B14F-4D97-AF65-F5344CB8AC3E}">
        <p14:creationId xmlns:p14="http://schemas.microsoft.com/office/powerpoint/2010/main" val="472023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745">
          <p15:clr>
            <a:srgbClr val="FBAE40"/>
          </p15:clr>
        </p15:guide>
        <p15:guide id="2" pos="932">
          <p15:clr>
            <a:srgbClr val="FBAE40"/>
          </p15:clr>
        </p15:guide>
        <p15:guide id="3" orient="horz" pos="113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Bildplatzhalter 4">
            <a:extLst>
              <a:ext uri="{FF2B5EF4-FFF2-40B4-BE49-F238E27FC236}">
                <a16:creationId xmlns:a16="http://schemas.microsoft.com/office/drawing/2014/main" id="{48112DF6-4098-4F29-A03A-A435585B411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EA1A02B1-1978-4A3B-80F7-766D1FB44F8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D8CF4041-AA59-42D9-BE67-DE9BDA6E921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367808" y="1736725"/>
            <a:ext cx="7279680" cy="3348038"/>
          </a:xfrm>
        </p:spPr>
        <p:txBody>
          <a:bodyPr anchor="ctr"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spcBef>
                <a:spcPts val="1800"/>
              </a:spcBef>
              <a:buFontTx/>
              <a:buNone/>
              <a:defRPr sz="1600">
                <a:solidFill>
                  <a:schemeClr val="bg1"/>
                </a:solidFill>
              </a:defRPr>
            </a:lvl2pPr>
          </a:lstStyle>
          <a:p>
            <a:pPr lvl="0"/>
            <a:r>
              <a:rPr lang="de-CH" noProof="0"/>
              <a:t>«Zitat hinzufügen»</a:t>
            </a:r>
          </a:p>
          <a:p>
            <a:pPr lvl="1"/>
            <a:r>
              <a:rPr lang="de-CH" noProof="0"/>
              <a:t>Zweite Ebene</a:t>
            </a:r>
          </a:p>
        </p:txBody>
      </p:sp>
      <p:sp>
        <p:nvSpPr>
          <p:cNvPr id="6" name="Datumsplatzhalt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32E25FC-288B-4524-A8FE-7E250651DC55}" type="datetimeyyyy">
              <a:rPr lang="de-CH" smtClean="0"/>
              <a:t>2021</a:t>
            </a:fld>
            <a:endParaRPr lang="de-CH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251874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45">
          <p15:clr>
            <a:srgbClr val="FBAE40"/>
          </p15:clr>
        </p15:guide>
        <p15:guide id="2" pos="7336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E9CC88-6DDB-467A-B196-82BE0C674EEB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5578AA81-C437-4627-B968-9592A9319D1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87488" y="1949450"/>
            <a:ext cx="9220200" cy="446788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514800" indent="-514800">
              <a:spcAft>
                <a:spcPts val="0"/>
              </a:spcAft>
              <a:buClr>
                <a:schemeClr val="tx2"/>
              </a:buClr>
              <a:buFont typeface="+mj-lt"/>
              <a:buAutoNum type="arabicPeriod"/>
              <a:tabLst>
                <a:tab pos="2779713" algn="l"/>
              </a:tabLst>
              <a:defRPr/>
            </a:lvl1pPr>
            <a:lvl2pPr marL="863600" indent="-358775">
              <a:spcAft>
                <a:spcPts val="0"/>
              </a:spcAft>
              <a:defRPr/>
            </a:lvl2pPr>
            <a:lvl3pPr marL="1224000">
              <a:spcAft>
                <a:spcPts val="0"/>
              </a:spcAft>
              <a:defRPr/>
            </a:lvl3pPr>
            <a:lvl4pPr marL="1584000">
              <a:spcAft>
                <a:spcPts val="0"/>
              </a:spcAft>
              <a:defRPr/>
            </a:lvl4pPr>
            <a:lvl5pPr marL="1944000">
              <a:spcAft>
                <a:spcPts val="0"/>
              </a:spcAft>
              <a:defRPr/>
            </a:lvl5pPr>
            <a:lvl6pPr marL="864000" indent="-358775">
              <a:spcAft>
                <a:spcPts val="0"/>
              </a:spcAft>
              <a:defRPr/>
            </a:lvl6pPr>
          </a:lstStyle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EA05E9B-3600-457E-9428-1EB1B6893A7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737427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 userDrawn="1">
          <p15:clr>
            <a:srgbClr val="FBAE40"/>
          </p15:clr>
        </p15:guide>
        <p15:guide id="2" pos="6745" userDrawn="1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4">
            <a:extLst>
              <a:ext uri="{FF2B5EF4-FFF2-40B4-BE49-F238E27FC236}">
                <a16:creationId xmlns:a16="http://schemas.microsoft.com/office/drawing/2014/main" id="{EA3DBB68-0F3E-4EF1-88C2-B9639789CB5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92000" cy="6858000"/>
          </a:xfrm>
          <a:pattFill prst="lgCheck">
            <a:fgClr>
              <a:schemeClr val="bg1">
                <a:lumMod val="85000"/>
              </a:schemeClr>
            </a:fgClr>
            <a:bgClr>
              <a:schemeClr val="bg1"/>
            </a:bgClr>
          </a:pattFill>
        </p:spPr>
        <p:txBody>
          <a:bodyPr tIns="2880000" anchor="ctr"/>
          <a:lstStyle>
            <a:lvl1pPr algn="ctr">
              <a:defRPr sz="1200"/>
            </a:lvl1pPr>
          </a:lstStyle>
          <a:p>
            <a:r>
              <a:rPr lang="de-CH"/>
              <a:t>Bild durch «</a:t>
            </a:r>
            <a:r>
              <a:rPr lang="de-CH" err="1"/>
              <a:t>drag</a:t>
            </a:r>
            <a:r>
              <a:rPr lang="de-CH"/>
              <a:t> and </a:t>
            </a:r>
            <a:r>
              <a:rPr lang="de-CH" err="1"/>
              <a:t>drop</a:t>
            </a:r>
            <a:r>
              <a:rPr lang="de-CH"/>
              <a:t>» in den Platzhalter ziehen.</a:t>
            </a:r>
            <a:br>
              <a:rPr lang="de-CH"/>
            </a:br>
            <a:r>
              <a:rPr lang="de-CH"/>
              <a:t>Bild gegebenenfalls in den Hintergrund stellen.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D02E2-A28A-4103-A912-AEBEEDFF1EC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484312" y="1949450"/>
            <a:ext cx="9223376" cy="44672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03BBF3-05DD-4B54-B7B7-D80DBCA9B72C}" type="datetimeyyyy">
              <a:rPr lang="de-CH" smtClean="0"/>
              <a:t>2021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D8A3E21-9730-4EEA-9E2B-14BFA2EF2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Titel hinzufügen.</a:t>
            </a:r>
            <a:endParaRPr lang="de-CH"/>
          </a:p>
        </p:txBody>
      </p:sp>
      <p:sp>
        <p:nvSpPr>
          <p:cNvPr id="11" name="Textplatzhalter 11">
            <a:extLst>
              <a:ext uri="{FF2B5EF4-FFF2-40B4-BE49-F238E27FC236}">
                <a16:creationId xmlns:a16="http://schemas.microsoft.com/office/drawing/2014/main" id="{00B82B8F-16BF-4FCA-AE87-5EEA8E91DFA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087087" y="288131"/>
            <a:ext cx="561194" cy="197644"/>
          </a:xfr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>
              <a:defRPr sz="100">
                <a:noFill/>
              </a:defRPr>
            </a:lvl1pPr>
            <a:lvl2pPr>
              <a:defRPr sz="100">
                <a:noFill/>
              </a:defRPr>
            </a:lvl2pPr>
            <a:lvl3pPr>
              <a:defRPr sz="100">
                <a:noFill/>
              </a:defRPr>
            </a:lvl3pPr>
            <a:lvl4pPr>
              <a:defRPr sz="100">
                <a:noFill/>
              </a:defRPr>
            </a:lvl4pPr>
            <a:lvl5pPr>
              <a:defRPr sz="100">
                <a:noFill/>
              </a:defRPr>
            </a:lvl5pPr>
          </a:lstStyle>
          <a:p>
            <a:pPr lvl="0"/>
            <a:r>
              <a:rPr lang="de-DE"/>
              <a:t> 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352152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932">
          <p15:clr>
            <a:srgbClr val="FBAE40"/>
          </p15:clr>
        </p15:guide>
        <p15:guide id="2" pos="6745">
          <p15:clr>
            <a:srgbClr val="FBAE40"/>
          </p15:clr>
        </p15:guide>
        <p15:guide id="3" orient="horz" pos="1228" userDrawn="1">
          <p15:clr>
            <a:srgbClr val="FBAE40"/>
          </p15:clr>
        </p15:guide>
        <p15:guide id="4" orient="horz" pos="4043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1487488" y="493295"/>
            <a:ext cx="9220200" cy="848226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hinzufügen.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487488" y="1949116"/>
            <a:ext cx="9220200" cy="446821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Textmasterformat bearbeiten</a:t>
            </a:r>
          </a:p>
          <a:p>
            <a:pPr lvl="1"/>
            <a:r>
              <a:rPr lang="de-CH" noProof="0"/>
              <a:t>Zweite Ebene</a:t>
            </a:r>
          </a:p>
          <a:p>
            <a:pPr lvl="2"/>
            <a:r>
              <a:rPr lang="de-CH" noProof="0"/>
              <a:t>Dritte Ebene</a:t>
            </a:r>
          </a:p>
          <a:p>
            <a:pPr lvl="3"/>
            <a:r>
              <a:rPr lang="de-CH" noProof="0"/>
              <a:t>Vierte Ebene</a:t>
            </a:r>
          </a:p>
          <a:p>
            <a:pPr lvl="4"/>
            <a:r>
              <a:rPr lang="de-CH" noProof="0"/>
              <a:t>Fünfte Ebene</a:t>
            </a:r>
          </a:p>
          <a:p>
            <a:pPr lvl="5"/>
            <a:r>
              <a:rPr lang="de-CH" noProof="0"/>
              <a:t>Sechste Ebene</a:t>
            </a:r>
          </a:p>
          <a:p>
            <a:pPr lvl="6"/>
            <a:r>
              <a:rPr lang="de-CH" noProof="0"/>
              <a:t>Siebte Ebene</a:t>
            </a:r>
          </a:p>
          <a:p>
            <a:pPr lvl="7"/>
            <a:r>
              <a:rPr lang="de-CH" sz="2800" noProof="0"/>
              <a:t>Achte Ebene</a:t>
            </a:r>
          </a:p>
          <a:p>
            <a:pPr lvl="8"/>
            <a:r>
              <a:rPr lang="de-CH" noProof="0"/>
              <a:t>Neunte Ebene</a:t>
            </a:r>
          </a:p>
          <a:p>
            <a:pPr lvl="7"/>
            <a:endParaRPr lang="de-CH" noProof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50862" y="6484293"/>
            <a:ext cx="828614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fld id="{D3C354F8-24A0-40DD-987C-00D1600E8220}" type="datetimeyyyy">
              <a:rPr lang="de-CH" smtClean="0"/>
              <a:t>2021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1489460" y="6484293"/>
            <a:ext cx="9218228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 spc="10" baseline="0">
                <a:solidFill>
                  <a:schemeClr val="tx2"/>
                </a:solidFill>
              </a:defRPr>
            </a:lvl1pPr>
          </a:lstStyle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95839" y="6484293"/>
            <a:ext cx="745299" cy="127938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 spc="10" baseline="0">
                <a:solidFill>
                  <a:schemeClr val="tx2"/>
                </a:solidFill>
              </a:defRPr>
            </a:lvl1pPr>
          </a:lstStyle>
          <a:p>
            <a:fld id="{442AD375-037F-43D0-B059-5172DA06796A}" type="slidenum">
              <a:rPr lang="de-CH" smtClean="0"/>
              <a:pPr/>
              <a:t>‹N°›</a:t>
            </a:fld>
            <a:endParaRPr lang="de-CH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B0EBCC42-C47E-42C1-A885-21EC5F328973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87099" y="288303"/>
            <a:ext cx="561183" cy="19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63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666" r:id="rId5"/>
    <p:sldLayoutId id="2147483682" r:id="rId6"/>
    <p:sldLayoutId id="2147483680" r:id="rId7"/>
    <p:sldLayoutId id="2147483679" r:id="rId8"/>
    <p:sldLayoutId id="2147483684" r:id="rId9"/>
    <p:sldLayoutId id="2147483659" r:id="rId10"/>
    <p:sldLayoutId id="2147483678" r:id="rId11"/>
    <p:sldLayoutId id="2147483669" r:id="rId12"/>
    <p:sldLayoutId id="2147483681" r:id="rId13"/>
    <p:sldLayoutId id="2147483671" r:id="rId14"/>
    <p:sldLayoutId id="2147483672" r:id="rId15"/>
    <p:sldLayoutId id="2147483674" r:id="rId16"/>
    <p:sldLayoutId id="2147483685" r:id="rId17"/>
    <p:sldLayoutId id="2147483694" r:id="rId18"/>
    <p:sldLayoutId id="2147483675" r:id="rId19"/>
    <p:sldLayoutId id="2147483687" r:id="rId20"/>
    <p:sldLayoutId id="2147483695" r:id="rId21"/>
    <p:sldLayoutId id="2147483688" r:id="rId22"/>
    <p:sldLayoutId id="2147483686" r:id="rId23"/>
    <p:sldLayoutId id="2147483693" r:id="rId24"/>
    <p:sldLayoutId id="2147483692" r:id="rId25"/>
    <p:sldLayoutId id="2147483683" r:id="rId26"/>
    <p:sldLayoutId id="2147483696" r:id="rId27"/>
    <p:sldLayoutId id="2147483697" r:id="rId28"/>
    <p:sldLayoutId id="2147483663" r:id="rId29"/>
    <p:sldLayoutId id="2147483698" r:id="rId30"/>
    <p:sldLayoutId id="2147483664" r:id="rId31"/>
    <p:sldLayoutId id="2147483703" r:id="rId32"/>
    <p:sldLayoutId id="2147483704" r:id="rId33"/>
    <p:sldLayoutId id="2147483705" r:id="rId34"/>
    <p:sldLayoutId id="2147483706" r:id="rId3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kern="1200" spc="60" baseline="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+mj-lt"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1pPr>
      <a:lvl2pPr marL="36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72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08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1440000" indent="-360000" algn="l" defTabSz="914400" rtl="0" eaLnBrk="1" latinLnBrk="0" hangingPunct="1">
        <a:lnSpc>
          <a:spcPct val="100000"/>
        </a:lnSpc>
        <a:spcBef>
          <a:spcPts val="0"/>
        </a:spcBef>
        <a:buClr>
          <a:schemeClr val="accent3"/>
        </a:buClr>
        <a:buSzPct val="100000"/>
        <a:buFont typeface="SBB Light" pitchFamily="2" charset="0"/>
        <a:buChar char="–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360000" indent="-3600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38"/>
        </a:buBlip>
        <a:defRPr sz="28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28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4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v.admin.ch/bav/de/home/allgemeine-themen/forschung-innovation/forschungs-innovationsprogramme/ESoeV2050/laufende-abgeschlossene-projekte.html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video.swisstxt.ch/html5/html5lib/v2.80/mwEmbedFrame.php/p/131/uiconf_id/23476493/entry_id/0_b9rwbboo?wid=_131&amp;iframeembed=true&amp;playerId=kaltura_player&amp;entry_id=0_b9rwbboo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dplatzhalter 8">
            <a:extLst>
              <a:ext uri="{FF2B5EF4-FFF2-40B4-BE49-F238E27FC236}">
                <a16:creationId xmlns:a16="http://schemas.microsoft.com/office/drawing/2014/main" id="{7BE1BD92-8D96-42E5-9AC6-E43146C070BF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" b="23"/>
          <a:stretch/>
        </p:blipFill>
        <p:spPr/>
      </p:pic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B148DE41-C551-45C5-9CC8-A4AF360457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Untertitel 3">
            <a:extLst>
              <a:ext uri="{FF2B5EF4-FFF2-40B4-BE49-F238E27FC236}">
                <a16:creationId xmlns:a16="http://schemas.microsoft.com/office/drawing/2014/main" id="{CAFB6383-C441-47D1-84E1-1E70C273E97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CH" dirty="0"/>
              <a:t>8. </a:t>
            </a:r>
            <a:r>
              <a:rPr lang="de-CH" dirty="0" err="1"/>
              <a:t>VöV</a:t>
            </a:r>
            <a:r>
              <a:rPr lang="de-CH" dirty="0"/>
              <a:t> – Forum Nachhaltige Energie, 22.09,2021</a:t>
            </a:r>
            <a:endParaRPr lang="de-CH" noProof="0" dirty="0"/>
          </a:p>
          <a:p>
            <a:endParaRPr lang="de-CH" dirty="0"/>
          </a:p>
          <a:p>
            <a:r>
              <a:rPr lang="de-CH" dirty="0"/>
              <a:t>Roland Aeschbacher</a:t>
            </a:r>
            <a:endParaRPr lang="de-CH" noProof="0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4D4BA724-656D-4A0E-B768-9DADB25CD5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47341" y="2065638"/>
            <a:ext cx="4481859" cy="1635738"/>
          </a:xfrm>
        </p:spPr>
        <p:txBody>
          <a:bodyPr/>
          <a:lstStyle/>
          <a:p>
            <a:r>
              <a:rPr lang="de-CH" sz="4000" dirty="0"/>
              <a:t>vPRO</a:t>
            </a:r>
            <a:r>
              <a:rPr lang="de-CH" sz="4000" noProof="0" dirty="0"/>
              <a:t> – </a:t>
            </a:r>
            <a:br>
              <a:rPr lang="de-CH" sz="4000" noProof="0" dirty="0"/>
            </a:br>
            <a:r>
              <a:rPr lang="de-CH" sz="4000" noProof="0" dirty="0"/>
              <a:t>Präzise Umsetzung des Fahrplans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9D8E3A12-FBD3-4EB1-B769-483AED66B86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6517802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716.jpg" descr="716.jpg">
            <a:hlinkClick r:id="rId2" action="ppaction://hlinksldjump"/>
            <a:extLst>
              <a:ext uri="{FF2B5EF4-FFF2-40B4-BE49-F238E27FC236}">
                <a16:creationId xmlns:a16="http://schemas.microsoft.com/office/drawing/2014/main" id="{54D078D8-3A8C-45B0-A933-AA7FF0FC5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9" b="77334"/>
          <a:stretch>
            <a:fillRect/>
          </a:stretch>
        </p:blipFill>
        <p:spPr>
          <a:xfrm>
            <a:off x="10184961" y="3973693"/>
            <a:ext cx="1497955" cy="1008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pic>
        <p:nvPicPr>
          <p:cNvPr id="38" name="716.jpg" descr="716.jpg">
            <a:extLst>
              <a:ext uri="{FF2B5EF4-FFF2-40B4-BE49-F238E27FC236}">
                <a16:creationId xmlns:a16="http://schemas.microsoft.com/office/drawing/2014/main" id="{1949410C-C3DC-4CE3-8D66-ED8784AE7F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9" b="77334"/>
          <a:stretch>
            <a:fillRect/>
          </a:stretch>
        </p:blipFill>
        <p:spPr>
          <a:xfrm>
            <a:off x="4237721" y="3855432"/>
            <a:ext cx="1497955" cy="1008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pic>
        <p:nvPicPr>
          <p:cNvPr id="37" name="2.jpg" descr="2.jpg">
            <a:extLst>
              <a:ext uri="{FF2B5EF4-FFF2-40B4-BE49-F238E27FC236}">
                <a16:creationId xmlns:a16="http://schemas.microsoft.com/office/drawing/2014/main" id="{6EECE094-F537-4012-89E9-DCC49C303E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17" t="20785" r="48631" b="28661"/>
          <a:stretch/>
        </p:blipFill>
        <p:spPr>
          <a:xfrm>
            <a:off x="715364" y="3927432"/>
            <a:ext cx="933289" cy="936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138" y="387895"/>
            <a:ext cx="10125075" cy="848226"/>
          </a:xfrm>
        </p:spPr>
        <p:txBody>
          <a:bodyPr/>
          <a:lstStyle/>
          <a:p>
            <a:r>
              <a:rPr lang="de-CH" b="1" dirty="0"/>
              <a:t>Das Lokpersonal soll aktuelle Produktionsdaten</a:t>
            </a:r>
            <a:br>
              <a:rPr lang="de-CH" b="1" dirty="0"/>
            </a:br>
            <a:r>
              <a:rPr lang="de-CH" b="1" dirty="0"/>
              <a:t>auf dem Tablet erhalten. 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6ED6C7-A577-411D-88B3-42276E0E4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33939" y="6512868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10</a:t>
            </a:fld>
            <a:endParaRPr lang="de-CH"/>
          </a:p>
        </p:txBody>
      </p:sp>
      <p:pic>
        <p:nvPicPr>
          <p:cNvPr id="24" name="Picture 3">
            <a:extLst>
              <a:ext uri="{FF2B5EF4-FFF2-40B4-BE49-F238E27FC236}">
                <a16:creationId xmlns:a16="http://schemas.microsoft.com/office/drawing/2014/main" id="{4D0C2411-5383-471C-B430-6A33995B1F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599" t="17384" r="34746" b="7161"/>
          <a:stretch/>
        </p:blipFill>
        <p:spPr bwMode="auto">
          <a:xfrm>
            <a:off x="2145246" y="1707346"/>
            <a:ext cx="925561" cy="936000"/>
          </a:xfrm>
          <a:prstGeom prst="rect">
            <a:avLst/>
          </a:prstGeom>
          <a:ln w="12700">
            <a:solidFill>
              <a:srgbClr val="797979"/>
            </a:solidFill>
            <a:miter lim="400000"/>
          </a:ln>
          <a:effectLst>
            <a:outerShdw blurRad="190500" dist="183469" dir="3270384" rotWithShape="0">
              <a:srgbClr val="000000">
                <a:alpha val="28407"/>
              </a:srgb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25" name="FPL">
            <a:extLst>
              <a:ext uri="{FF2B5EF4-FFF2-40B4-BE49-F238E27FC236}">
                <a16:creationId xmlns:a16="http://schemas.microsoft.com/office/drawing/2014/main" id="{BE12F289-1CA2-499C-B6EC-43718F91887F}"/>
              </a:ext>
            </a:extLst>
          </p:cNvPr>
          <p:cNvSpPr/>
          <p:nvPr/>
        </p:nvSpPr>
        <p:spPr>
          <a:xfrm>
            <a:off x="2539496" y="2149306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5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 defTabSz="307866" hangingPunct="0"/>
            <a:endParaRPr sz="1900" b="1" kern="0" dirty="0">
              <a:solidFill>
                <a:srgbClr val="000000"/>
              </a:solidFill>
            </a:endParaRPr>
          </a:p>
        </p:txBody>
      </p:sp>
      <p:sp>
        <p:nvSpPr>
          <p:cNvPr id="26" name="LF">
            <a:extLst>
              <a:ext uri="{FF2B5EF4-FFF2-40B4-BE49-F238E27FC236}">
                <a16:creationId xmlns:a16="http://schemas.microsoft.com/office/drawing/2014/main" id="{FD3143AF-3EE7-416B-AADD-BE70D28F9E1C}"/>
              </a:ext>
            </a:extLst>
          </p:cNvPr>
          <p:cNvSpPr/>
          <p:nvPr/>
        </p:nvSpPr>
        <p:spPr>
          <a:xfrm>
            <a:off x="3798051" y="421205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sz="1900" b="1" kern="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27" name="DBV…">
            <a:extLst>
              <a:ext uri="{FF2B5EF4-FFF2-40B4-BE49-F238E27FC236}">
                <a16:creationId xmlns:a16="http://schemas.microsoft.com/office/drawing/2014/main" id="{E74442F6-D697-4741-B6E1-119D937B0074}"/>
              </a:ext>
            </a:extLst>
          </p:cNvPr>
          <p:cNvSpPr/>
          <p:nvPr/>
        </p:nvSpPr>
        <p:spPr>
          <a:xfrm>
            <a:off x="1270526" y="421205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sz="1400" b="1" kern="0" dirty="0">
              <a:solidFill>
                <a:schemeClr val="bg1">
                  <a:lumMod val="50000"/>
                </a:schemeClr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28" name="Fahrplan:…">
            <a:extLst>
              <a:ext uri="{FF2B5EF4-FFF2-40B4-BE49-F238E27FC236}">
                <a16:creationId xmlns:a16="http://schemas.microsoft.com/office/drawing/2014/main" id="{ED58FB1E-3138-4837-B2B3-872B8640AEAE}"/>
              </a:ext>
            </a:extLst>
          </p:cNvPr>
          <p:cNvSpPr txBox="1"/>
          <p:nvPr/>
        </p:nvSpPr>
        <p:spPr>
          <a:xfrm>
            <a:off x="3609742" y="1656204"/>
            <a:ext cx="2308623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Erstellen der 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Grundstruktur</a:t>
            </a:r>
            <a:b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</a:b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für 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Bahnproduktion</a:t>
            </a:r>
            <a:endParaRPr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29" name="Betrieb:…">
            <a:extLst>
              <a:ext uri="{FF2B5EF4-FFF2-40B4-BE49-F238E27FC236}">
                <a16:creationId xmlns:a16="http://schemas.microsoft.com/office/drawing/2014/main" id="{55F0083B-69C3-4621-B4A2-5DC589B53863}"/>
              </a:ext>
            </a:extLst>
          </p:cNvPr>
          <p:cNvSpPr txBox="1"/>
          <p:nvPr/>
        </p:nvSpPr>
        <p:spPr>
          <a:xfrm>
            <a:off x="603483" y="5365183"/>
            <a:ext cx="2965470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S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icherstellung</a:t>
            </a: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&amp; 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Optimierung</a:t>
            </a: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der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Kapazitäten</a:t>
            </a: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im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</a:t>
            </a: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Praxis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-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betrieb</a:t>
            </a:r>
            <a:endParaRPr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0" name="Lokführer:…">
            <a:extLst>
              <a:ext uri="{FF2B5EF4-FFF2-40B4-BE49-F238E27FC236}">
                <a16:creationId xmlns:a16="http://schemas.microsoft.com/office/drawing/2014/main" id="{17CF4228-CD59-464A-8B4F-E3BA2E25FA3D}"/>
              </a:ext>
            </a:extLst>
          </p:cNvPr>
          <p:cNvSpPr txBox="1"/>
          <p:nvPr/>
        </p:nvSpPr>
        <p:spPr>
          <a:xfrm>
            <a:off x="3928795" y="5394923"/>
            <a:ext cx="2308622" cy="6080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Ausführen</a:t>
            </a:r>
            <a:r>
              <a:rPr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der </a:t>
            </a:r>
            <a:r>
              <a:rPr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Vorgaben</a:t>
            </a:r>
            <a:endParaRPr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31" name="Gehirn">
            <a:extLst>
              <a:ext uri="{FF2B5EF4-FFF2-40B4-BE49-F238E27FC236}">
                <a16:creationId xmlns:a16="http://schemas.microsoft.com/office/drawing/2014/main" id="{A18A67E6-A9F1-40D6-A37A-2AA1587F91DB}"/>
              </a:ext>
            </a:extLst>
          </p:cNvPr>
          <p:cNvSpPr/>
          <p:nvPr/>
        </p:nvSpPr>
        <p:spPr>
          <a:xfrm>
            <a:off x="2824955" y="2643346"/>
            <a:ext cx="504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2" name="Auge">
            <a:extLst>
              <a:ext uri="{FF2B5EF4-FFF2-40B4-BE49-F238E27FC236}">
                <a16:creationId xmlns:a16="http://schemas.microsoft.com/office/drawing/2014/main" id="{77A591D3-EAB9-4813-8388-AC9E659ECE80}"/>
              </a:ext>
            </a:extLst>
          </p:cNvPr>
          <p:cNvSpPr/>
          <p:nvPr/>
        </p:nvSpPr>
        <p:spPr>
          <a:xfrm>
            <a:off x="1487402" y="4714912"/>
            <a:ext cx="569691" cy="297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707" y="0"/>
                  <a:pt x="2918" y="3569"/>
                  <a:pt x="407" y="9790"/>
                </a:cubicBezTo>
                <a:lnTo>
                  <a:pt x="0" y="10800"/>
                </a:lnTo>
                <a:lnTo>
                  <a:pt x="407" y="11810"/>
                </a:lnTo>
                <a:cubicBezTo>
                  <a:pt x="2918" y="18032"/>
                  <a:pt x="6707" y="21600"/>
                  <a:pt x="10800" y="21600"/>
                </a:cubicBezTo>
                <a:cubicBezTo>
                  <a:pt x="14893" y="21600"/>
                  <a:pt x="18680" y="18032"/>
                  <a:pt x="21192" y="11810"/>
                </a:cubicBezTo>
                <a:lnTo>
                  <a:pt x="21600" y="10800"/>
                </a:lnTo>
                <a:lnTo>
                  <a:pt x="21192" y="9790"/>
                </a:lnTo>
                <a:cubicBezTo>
                  <a:pt x="18680" y="3569"/>
                  <a:pt x="14893" y="0"/>
                  <a:pt x="10800" y="0"/>
                </a:cubicBezTo>
                <a:close/>
                <a:moveTo>
                  <a:pt x="8667" y="3677"/>
                </a:moveTo>
                <a:cubicBezTo>
                  <a:pt x="7382" y="5094"/>
                  <a:pt x="6517" y="7753"/>
                  <a:pt x="6517" y="10800"/>
                </a:cubicBezTo>
                <a:cubicBezTo>
                  <a:pt x="6517" y="13847"/>
                  <a:pt x="7382" y="16502"/>
                  <a:pt x="8667" y="17920"/>
                </a:cubicBezTo>
                <a:cubicBezTo>
                  <a:pt x="6166" y="17019"/>
                  <a:pt x="3899" y="14543"/>
                  <a:pt x="2199" y="10800"/>
                </a:cubicBezTo>
                <a:cubicBezTo>
                  <a:pt x="3899" y="7057"/>
                  <a:pt x="6166" y="4577"/>
                  <a:pt x="8667" y="3677"/>
                </a:cubicBezTo>
                <a:close/>
                <a:moveTo>
                  <a:pt x="12931" y="3677"/>
                </a:moveTo>
                <a:cubicBezTo>
                  <a:pt x="15432" y="4577"/>
                  <a:pt x="17699" y="7057"/>
                  <a:pt x="19400" y="10800"/>
                </a:cubicBezTo>
                <a:cubicBezTo>
                  <a:pt x="17699" y="14543"/>
                  <a:pt x="15432" y="17019"/>
                  <a:pt x="12931" y="17920"/>
                </a:cubicBezTo>
                <a:cubicBezTo>
                  <a:pt x="14216" y="16502"/>
                  <a:pt x="15081" y="13847"/>
                  <a:pt x="15081" y="10800"/>
                </a:cubicBezTo>
                <a:cubicBezTo>
                  <a:pt x="15081" y="7753"/>
                  <a:pt x="14216" y="5094"/>
                  <a:pt x="12931" y="3677"/>
                </a:cubicBezTo>
                <a:close/>
                <a:moveTo>
                  <a:pt x="12219" y="6169"/>
                </a:moveTo>
                <a:cubicBezTo>
                  <a:pt x="12805" y="6169"/>
                  <a:pt x="13279" y="7078"/>
                  <a:pt x="13279" y="8201"/>
                </a:cubicBezTo>
                <a:cubicBezTo>
                  <a:pt x="13279" y="9324"/>
                  <a:pt x="12805" y="10234"/>
                  <a:pt x="12219" y="10234"/>
                </a:cubicBezTo>
                <a:cubicBezTo>
                  <a:pt x="11634" y="10234"/>
                  <a:pt x="11159" y="9324"/>
                  <a:pt x="11159" y="8201"/>
                </a:cubicBezTo>
                <a:cubicBezTo>
                  <a:pt x="11159" y="7078"/>
                  <a:pt x="11634" y="6169"/>
                  <a:pt x="12219" y="61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33" name="Hand">
            <a:extLst>
              <a:ext uri="{FF2B5EF4-FFF2-40B4-BE49-F238E27FC236}">
                <a16:creationId xmlns:a16="http://schemas.microsoft.com/office/drawing/2014/main" id="{B37DFC75-931E-4B4D-AA5E-3BDCF4619C60}"/>
              </a:ext>
            </a:extLst>
          </p:cNvPr>
          <p:cNvSpPr/>
          <p:nvPr/>
        </p:nvSpPr>
        <p:spPr>
          <a:xfrm>
            <a:off x="4208432" y="4791073"/>
            <a:ext cx="324000" cy="36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4" h="21598" extrusionOk="0">
                <a:moveTo>
                  <a:pt x="9241" y="0"/>
                </a:moveTo>
                <a:cubicBezTo>
                  <a:pt x="8623" y="3"/>
                  <a:pt x="8010" y="322"/>
                  <a:pt x="8004" y="946"/>
                </a:cubicBezTo>
                <a:cubicBezTo>
                  <a:pt x="7999" y="1470"/>
                  <a:pt x="7929" y="8910"/>
                  <a:pt x="7929" y="8910"/>
                </a:cubicBezTo>
                <a:cubicBezTo>
                  <a:pt x="7929" y="8910"/>
                  <a:pt x="7499" y="8974"/>
                  <a:pt x="7399" y="8974"/>
                </a:cubicBezTo>
                <a:cubicBezTo>
                  <a:pt x="7399" y="8974"/>
                  <a:pt x="5801" y="2575"/>
                  <a:pt x="5675" y="1884"/>
                </a:cubicBezTo>
                <a:cubicBezTo>
                  <a:pt x="5460" y="700"/>
                  <a:pt x="3262" y="854"/>
                  <a:pt x="3420" y="2122"/>
                </a:cubicBezTo>
                <a:cubicBezTo>
                  <a:pt x="3487" y="2667"/>
                  <a:pt x="4637" y="9621"/>
                  <a:pt x="4637" y="9621"/>
                </a:cubicBezTo>
                <a:lnTo>
                  <a:pt x="4100" y="9812"/>
                </a:lnTo>
                <a:cubicBezTo>
                  <a:pt x="4100" y="9812"/>
                  <a:pt x="2546" y="6213"/>
                  <a:pt x="2124" y="5128"/>
                </a:cubicBezTo>
                <a:cubicBezTo>
                  <a:pt x="1683" y="3995"/>
                  <a:pt x="-325" y="4416"/>
                  <a:pt x="45" y="5576"/>
                </a:cubicBezTo>
                <a:cubicBezTo>
                  <a:pt x="204" y="6073"/>
                  <a:pt x="930" y="9056"/>
                  <a:pt x="1691" y="11289"/>
                </a:cubicBezTo>
                <a:cubicBezTo>
                  <a:pt x="1612" y="16115"/>
                  <a:pt x="3291" y="17160"/>
                  <a:pt x="3675" y="19027"/>
                </a:cubicBezTo>
                <a:cubicBezTo>
                  <a:pt x="3899" y="20117"/>
                  <a:pt x="3791" y="21598"/>
                  <a:pt x="3791" y="21598"/>
                </a:cubicBezTo>
                <a:lnTo>
                  <a:pt x="13296" y="21598"/>
                </a:lnTo>
                <a:cubicBezTo>
                  <a:pt x="13296" y="18355"/>
                  <a:pt x="17266" y="16479"/>
                  <a:pt x="18181" y="15015"/>
                </a:cubicBezTo>
                <a:cubicBezTo>
                  <a:pt x="18213" y="14964"/>
                  <a:pt x="19620" y="12585"/>
                  <a:pt x="20198" y="11608"/>
                </a:cubicBezTo>
                <a:cubicBezTo>
                  <a:pt x="20356" y="11341"/>
                  <a:pt x="20444" y="11057"/>
                  <a:pt x="20458" y="10768"/>
                </a:cubicBezTo>
                <a:cubicBezTo>
                  <a:pt x="20485" y="10213"/>
                  <a:pt x="20558" y="9282"/>
                  <a:pt x="20735" y="9028"/>
                </a:cubicBezTo>
                <a:cubicBezTo>
                  <a:pt x="21275" y="8248"/>
                  <a:pt x="21229" y="7659"/>
                  <a:pt x="19813" y="7927"/>
                </a:cubicBezTo>
                <a:cubicBezTo>
                  <a:pt x="18121" y="8247"/>
                  <a:pt x="17427" y="10409"/>
                  <a:pt x="17427" y="10409"/>
                </a:cubicBezTo>
                <a:lnTo>
                  <a:pt x="16041" y="12125"/>
                </a:lnTo>
                <a:lnTo>
                  <a:pt x="15280" y="12313"/>
                </a:lnTo>
                <a:lnTo>
                  <a:pt x="14521" y="9417"/>
                </a:lnTo>
                <a:cubicBezTo>
                  <a:pt x="14521" y="9417"/>
                  <a:pt x="14899" y="2984"/>
                  <a:pt x="15008" y="1961"/>
                </a:cubicBezTo>
                <a:cubicBezTo>
                  <a:pt x="15120" y="912"/>
                  <a:pt x="13017" y="708"/>
                  <a:pt x="12778" y="1791"/>
                </a:cubicBezTo>
                <a:cubicBezTo>
                  <a:pt x="12639" y="2422"/>
                  <a:pt x="11563" y="7848"/>
                  <a:pt x="11333" y="8824"/>
                </a:cubicBezTo>
                <a:lnTo>
                  <a:pt x="10797" y="8800"/>
                </a:lnTo>
                <a:cubicBezTo>
                  <a:pt x="10797" y="8800"/>
                  <a:pt x="10538" y="1503"/>
                  <a:pt x="10513" y="956"/>
                </a:cubicBezTo>
                <a:cubicBezTo>
                  <a:pt x="10483" y="313"/>
                  <a:pt x="9859" y="-2"/>
                  <a:pt x="924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34" name="Gerade Verbindung mit Pfeil 33">
            <a:extLst>
              <a:ext uri="{FF2B5EF4-FFF2-40B4-BE49-F238E27FC236}">
                <a16:creationId xmlns:a16="http://schemas.microsoft.com/office/drawing/2014/main" id="{95560805-73FD-4678-8C8D-4E2F4860820B}"/>
              </a:ext>
            </a:extLst>
          </p:cNvPr>
          <p:cNvCxnSpPr/>
          <p:nvPr/>
        </p:nvCxnSpPr>
        <p:spPr>
          <a:xfrm flipH="1">
            <a:off x="2046101" y="3119043"/>
            <a:ext cx="706846" cy="114824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>
            <a:extLst>
              <a:ext uri="{FF2B5EF4-FFF2-40B4-BE49-F238E27FC236}">
                <a16:creationId xmlns:a16="http://schemas.microsoft.com/office/drawing/2014/main" id="{212D56EF-4C57-4332-8509-7BE3C92EE3EA}"/>
              </a:ext>
            </a:extLst>
          </p:cNvPr>
          <p:cNvCxnSpPr>
            <a:cxnSpLocks/>
          </p:cNvCxnSpPr>
          <p:nvPr/>
        </p:nvCxnSpPr>
        <p:spPr>
          <a:xfrm flipV="1">
            <a:off x="2399524" y="4726787"/>
            <a:ext cx="1398527" cy="0"/>
          </a:xfrm>
          <a:prstGeom prst="straightConnector1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>
            <a:extLst>
              <a:ext uri="{FF2B5EF4-FFF2-40B4-BE49-F238E27FC236}">
                <a16:creationId xmlns:a16="http://schemas.microsoft.com/office/drawing/2014/main" id="{757322A0-B832-47AC-AE23-E7BEAE33ADA3}"/>
              </a:ext>
            </a:extLst>
          </p:cNvPr>
          <p:cNvCxnSpPr/>
          <p:nvPr/>
        </p:nvCxnSpPr>
        <p:spPr>
          <a:xfrm>
            <a:off x="3301419" y="3119043"/>
            <a:ext cx="779586" cy="1088520"/>
          </a:xfrm>
          <a:prstGeom prst="straightConnector1">
            <a:avLst/>
          </a:prstGeom>
          <a:ln w="41275">
            <a:solidFill>
              <a:schemeClr val="accent3">
                <a:lumMod val="40000"/>
                <a:lumOff val="60000"/>
              </a:schemeClr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2C54526D-BFBF-4060-9EBE-1B8465C6FCBB}"/>
              </a:ext>
            </a:extLst>
          </p:cNvPr>
          <p:cNvSpPr txBox="1"/>
          <p:nvPr/>
        </p:nvSpPr>
        <p:spPr>
          <a:xfrm>
            <a:off x="2717555" y="2324236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Fahrplan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89297220-A821-4D89-90EA-5E5A8C519A31}"/>
              </a:ext>
            </a:extLst>
          </p:cNvPr>
          <p:cNvSpPr txBox="1"/>
          <p:nvPr/>
        </p:nvSpPr>
        <p:spPr>
          <a:xfrm>
            <a:off x="1458363" y="4375019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Betrieb</a:t>
            </a:r>
          </a:p>
        </p:txBody>
      </p:sp>
      <p:sp>
        <p:nvSpPr>
          <p:cNvPr id="41" name="Textfeld 40">
            <a:extLst>
              <a:ext uri="{FF2B5EF4-FFF2-40B4-BE49-F238E27FC236}">
                <a16:creationId xmlns:a16="http://schemas.microsoft.com/office/drawing/2014/main" id="{6EF8DC8B-37A7-4B90-9FEA-F92E03851D96}"/>
              </a:ext>
            </a:extLst>
          </p:cNvPr>
          <p:cNvSpPr txBox="1"/>
          <p:nvPr/>
        </p:nvSpPr>
        <p:spPr>
          <a:xfrm>
            <a:off x="3916735" y="4341455"/>
            <a:ext cx="792088" cy="4387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Lok-personal</a:t>
            </a:r>
          </a:p>
        </p:txBody>
      </p:sp>
      <p:sp>
        <p:nvSpPr>
          <p:cNvPr id="42" name="Gewitterblitz 41">
            <a:hlinkClick r:id="" action="ppaction://noaction"/>
            <a:extLst>
              <a:ext uri="{FF2B5EF4-FFF2-40B4-BE49-F238E27FC236}">
                <a16:creationId xmlns:a16="http://schemas.microsoft.com/office/drawing/2014/main" id="{E8BA7AD5-3777-4922-B7A0-50E020CDD56F}"/>
              </a:ext>
            </a:extLst>
          </p:cNvPr>
          <p:cNvSpPr/>
          <p:nvPr/>
        </p:nvSpPr>
        <p:spPr bwMode="ltGray">
          <a:xfrm rot="4227432">
            <a:off x="3432602" y="3341535"/>
            <a:ext cx="517220" cy="57606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 fontScale="32500" lnSpcReduction="20000"/>
          </a:bodyPr>
          <a:lstStyle/>
          <a:p>
            <a:pPr algn="ctr"/>
            <a:endParaRPr lang="de-CH" sz="2400" b="1" dirty="0"/>
          </a:p>
        </p:txBody>
      </p:sp>
      <p:sp>
        <p:nvSpPr>
          <p:cNvPr id="43" name="Gewitterblitz 42">
            <a:hlinkClick r:id="rId6" action="ppaction://hlinksldjump"/>
            <a:extLst>
              <a:ext uri="{FF2B5EF4-FFF2-40B4-BE49-F238E27FC236}">
                <a16:creationId xmlns:a16="http://schemas.microsoft.com/office/drawing/2014/main" id="{97829A74-209A-44F6-909B-68BE1966DEFC}"/>
              </a:ext>
            </a:extLst>
          </p:cNvPr>
          <p:cNvSpPr/>
          <p:nvPr/>
        </p:nvSpPr>
        <p:spPr bwMode="ltGray">
          <a:xfrm rot="269688">
            <a:off x="2767344" y="4457127"/>
            <a:ext cx="517220" cy="576064"/>
          </a:xfrm>
          <a:prstGeom prst="lightningBol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t" anchorCtr="0">
            <a:normAutofit fontScale="32500" lnSpcReduction="20000"/>
          </a:bodyPr>
          <a:lstStyle/>
          <a:p>
            <a:pPr algn="ctr"/>
            <a:endParaRPr lang="de-CH" sz="2400" b="1" dirty="0"/>
          </a:p>
        </p:txBody>
      </p:sp>
      <p:sp>
        <p:nvSpPr>
          <p:cNvPr id="46" name="FPL">
            <a:extLst>
              <a:ext uri="{FF2B5EF4-FFF2-40B4-BE49-F238E27FC236}">
                <a16:creationId xmlns:a16="http://schemas.microsoft.com/office/drawing/2014/main" id="{5CD23AA6-C276-45CD-8513-6F9C0D1360EB}"/>
              </a:ext>
            </a:extLst>
          </p:cNvPr>
          <p:cNvSpPr/>
          <p:nvPr/>
        </p:nvSpPr>
        <p:spPr>
          <a:xfrm>
            <a:off x="8267779" y="2159926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>
            <a:lvl1pPr>
              <a:defRPr sz="50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algn="ctr" defTabSz="307866" hangingPunct="0"/>
            <a:endParaRPr sz="1900" b="1" kern="0" dirty="0">
              <a:solidFill>
                <a:srgbClr val="000000"/>
              </a:solidFill>
            </a:endParaRPr>
          </a:p>
        </p:txBody>
      </p:sp>
      <p:sp>
        <p:nvSpPr>
          <p:cNvPr id="47" name="LF">
            <a:extLst>
              <a:ext uri="{FF2B5EF4-FFF2-40B4-BE49-F238E27FC236}">
                <a16:creationId xmlns:a16="http://schemas.microsoft.com/office/drawing/2014/main" id="{46476FE8-55AD-4A0F-8097-49180FE66335}"/>
              </a:ext>
            </a:extLst>
          </p:cNvPr>
          <p:cNvSpPr/>
          <p:nvPr/>
        </p:nvSpPr>
        <p:spPr>
          <a:xfrm>
            <a:off x="9526334" y="422267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sz="1900" b="1" kern="0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</p:txBody>
      </p:sp>
      <p:sp>
        <p:nvSpPr>
          <p:cNvPr id="48" name="DBV…">
            <a:extLst>
              <a:ext uri="{FF2B5EF4-FFF2-40B4-BE49-F238E27FC236}">
                <a16:creationId xmlns:a16="http://schemas.microsoft.com/office/drawing/2014/main" id="{3FF0605F-7CBA-40EB-941E-DC003F90C6E9}"/>
              </a:ext>
            </a:extLst>
          </p:cNvPr>
          <p:cNvSpPr/>
          <p:nvPr/>
        </p:nvSpPr>
        <p:spPr>
          <a:xfrm>
            <a:off x="6998809" y="4222678"/>
            <a:ext cx="1029457" cy="1029457"/>
          </a:xfrm>
          <a:prstGeom prst="ellipse">
            <a:avLst/>
          </a:prstGeom>
          <a:solidFill>
            <a:srgbClr val="EBEBEB"/>
          </a:solidFill>
          <a:ln w="44450">
            <a:solidFill>
              <a:srgbClr val="00B050"/>
            </a:solidFill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 anchor="ctr"/>
          <a:lstStyle/>
          <a:p>
            <a:pPr algn="ctr" defTabSz="307866" hangingPunct="0"/>
            <a:endParaRPr sz="1400" b="1" kern="0" dirty="0">
              <a:solidFill>
                <a:schemeClr val="bg1">
                  <a:lumMod val="50000"/>
                </a:schemeClr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49" name="Fahrplan:…">
            <a:extLst>
              <a:ext uri="{FF2B5EF4-FFF2-40B4-BE49-F238E27FC236}">
                <a16:creationId xmlns:a16="http://schemas.microsoft.com/office/drawing/2014/main" id="{AFC4D0BC-16DD-48E3-ACE5-747ACE55838D}"/>
              </a:ext>
            </a:extLst>
          </p:cNvPr>
          <p:cNvSpPr txBox="1"/>
          <p:nvPr/>
        </p:nvSpPr>
        <p:spPr>
          <a:xfrm>
            <a:off x="9355963" y="1789556"/>
            <a:ext cx="2522455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Definition relevanter</a:t>
            </a:r>
            <a:br>
              <a:rPr lang="de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</a:br>
            <a:r>
              <a:rPr lang="de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Betriebspunkte (Fixpunkte)</a:t>
            </a:r>
            <a:endParaRPr kern="0" dirty="0">
              <a:solidFill>
                <a:srgbClr val="00B05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50" name="Lokführer:…">
            <a:extLst>
              <a:ext uri="{FF2B5EF4-FFF2-40B4-BE49-F238E27FC236}">
                <a16:creationId xmlns:a16="http://schemas.microsoft.com/office/drawing/2014/main" id="{33A87E21-D18B-4EF7-B986-56E274D29794}"/>
              </a:ext>
            </a:extLst>
          </p:cNvPr>
          <p:cNvSpPr txBox="1"/>
          <p:nvPr/>
        </p:nvSpPr>
        <p:spPr>
          <a:xfrm>
            <a:off x="9936715" y="5344999"/>
            <a:ext cx="2308622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optimierte LEA-Darstellung mit präzisen Zeiten</a:t>
            </a:r>
            <a:endParaRPr kern="0" dirty="0">
              <a:solidFill>
                <a:srgbClr val="00B05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51" name="Gehirn">
            <a:extLst>
              <a:ext uri="{FF2B5EF4-FFF2-40B4-BE49-F238E27FC236}">
                <a16:creationId xmlns:a16="http://schemas.microsoft.com/office/drawing/2014/main" id="{4070B090-2604-4EDA-9F02-6E55B9013CDD}"/>
              </a:ext>
            </a:extLst>
          </p:cNvPr>
          <p:cNvSpPr/>
          <p:nvPr/>
        </p:nvSpPr>
        <p:spPr>
          <a:xfrm>
            <a:off x="8553238" y="2653966"/>
            <a:ext cx="504000" cy="324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65" h="21427" extrusionOk="0">
                <a:moveTo>
                  <a:pt x="7654" y="1"/>
                </a:moveTo>
                <a:cubicBezTo>
                  <a:pt x="6294" y="20"/>
                  <a:pt x="4753" y="903"/>
                  <a:pt x="4110" y="2532"/>
                </a:cubicBezTo>
                <a:cubicBezTo>
                  <a:pt x="4110" y="2532"/>
                  <a:pt x="4104" y="2532"/>
                  <a:pt x="4104" y="2532"/>
                </a:cubicBezTo>
                <a:cubicBezTo>
                  <a:pt x="3722" y="3624"/>
                  <a:pt x="3929" y="4445"/>
                  <a:pt x="3945" y="4495"/>
                </a:cubicBezTo>
                <a:cubicBezTo>
                  <a:pt x="3976" y="4602"/>
                  <a:pt x="3935" y="4724"/>
                  <a:pt x="3855" y="4767"/>
                </a:cubicBezTo>
                <a:cubicBezTo>
                  <a:pt x="3839" y="4774"/>
                  <a:pt x="3828" y="4781"/>
                  <a:pt x="3812" y="4781"/>
                </a:cubicBezTo>
                <a:cubicBezTo>
                  <a:pt x="3743" y="4788"/>
                  <a:pt x="3679" y="4730"/>
                  <a:pt x="3653" y="4644"/>
                </a:cubicBezTo>
                <a:cubicBezTo>
                  <a:pt x="3642" y="4595"/>
                  <a:pt x="3430" y="3790"/>
                  <a:pt x="3722" y="2691"/>
                </a:cubicBezTo>
                <a:cubicBezTo>
                  <a:pt x="3754" y="2562"/>
                  <a:pt x="3690" y="2425"/>
                  <a:pt x="3590" y="2425"/>
                </a:cubicBezTo>
                <a:cubicBezTo>
                  <a:pt x="1950" y="2425"/>
                  <a:pt x="273" y="5524"/>
                  <a:pt x="347" y="7372"/>
                </a:cubicBezTo>
                <a:cubicBezTo>
                  <a:pt x="353" y="7515"/>
                  <a:pt x="475" y="7579"/>
                  <a:pt x="555" y="7493"/>
                </a:cubicBezTo>
                <a:cubicBezTo>
                  <a:pt x="778" y="7236"/>
                  <a:pt x="1021" y="7029"/>
                  <a:pt x="1281" y="6886"/>
                </a:cubicBezTo>
                <a:cubicBezTo>
                  <a:pt x="1350" y="6850"/>
                  <a:pt x="1429" y="6879"/>
                  <a:pt x="1472" y="6964"/>
                </a:cubicBezTo>
                <a:cubicBezTo>
                  <a:pt x="1530" y="7078"/>
                  <a:pt x="1487" y="7236"/>
                  <a:pt x="1397" y="7279"/>
                </a:cubicBezTo>
                <a:cubicBezTo>
                  <a:pt x="1036" y="7471"/>
                  <a:pt x="750" y="7772"/>
                  <a:pt x="516" y="8129"/>
                </a:cubicBezTo>
                <a:cubicBezTo>
                  <a:pt x="-529" y="10034"/>
                  <a:pt x="140" y="12853"/>
                  <a:pt x="1392" y="14423"/>
                </a:cubicBezTo>
                <a:cubicBezTo>
                  <a:pt x="1610" y="14680"/>
                  <a:pt x="1833" y="14902"/>
                  <a:pt x="2056" y="15088"/>
                </a:cubicBezTo>
                <a:cubicBezTo>
                  <a:pt x="2156" y="15166"/>
                  <a:pt x="2358" y="15310"/>
                  <a:pt x="2352" y="15324"/>
                </a:cubicBezTo>
                <a:cubicBezTo>
                  <a:pt x="3759" y="16381"/>
                  <a:pt x="5347" y="16295"/>
                  <a:pt x="5973" y="16216"/>
                </a:cubicBezTo>
                <a:cubicBezTo>
                  <a:pt x="6105" y="16202"/>
                  <a:pt x="6238" y="16244"/>
                  <a:pt x="6344" y="16344"/>
                </a:cubicBezTo>
                <a:cubicBezTo>
                  <a:pt x="6567" y="16543"/>
                  <a:pt x="8073" y="17950"/>
                  <a:pt x="10605" y="17872"/>
                </a:cubicBezTo>
                <a:cubicBezTo>
                  <a:pt x="11231" y="17850"/>
                  <a:pt x="12001" y="17751"/>
                  <a:pt x="12824" y="17401"/>
                </a:cubicBezTo>
                <a:cubicBezTo>
                  <a:pt x="13912" y="16937"/>
                  <a:pt x="14755" y="15760"/>
                  <a:pt x="14686" y="14325"/>
                </a:cubicBezTo>
                <a:cubicBezTo>
                  <a:pt x="14506" y="12369"/>
                  <a:pt x="13817" y="11205"/>
                  <a:pt x="12469" y="10377"/>
                </a:cubicBezTo>
                <a:cubicBezTo>
                  <a:pt x="11806" y="9970"/>
                  <a:pt x="11046" y="9898"/>
                  <a:pt x="10467" y="9926"/>
                </a:cubicBezTo>
                <a:cubicBezTo>
                  <a:pt x="10122" y="9948"/>
                  <a:pt x="9815" y="9999"/>
                  <a:pt x="9550" y="10056"/>
                </a:cubicBezTo>
                <a:lnTo>
                  <a:pt x="9512" y="10069"/>
                </a:lnTo>
                <a:cubicBezTo>
                  <a:pt x="8599" y="10283"/>
                  <a:pt x="8137" y="10662"/>
                  <a:pt x="8132" y="10669"/>
                </a:cubicBezTo>
                <a:cubicBezTo>
                  <a:pt x="8111" y="10691"/>
                  <a:pt x="8085" y="10698"/>
                  <a:pt x="8064" y="10698"/>
                </a:cubicBezTo>
                <a:cubicBezTo>
                  <a:pt x="8006" y="10705"/>
                  <a:pt x="7952" y="10669"/>
                  <a:pt x="7920" y="10598"/>
                </a:cubicBezTo>
                <a:cubicBezTo>
                  <a:pt x="7872" y="10498"/>
                  <a:pt x="7899" y="10370"/>
                  <a:pt x="7968" y="10306"/>
                </a:cubicBezTo>
                <a:cubicBezTo>
                  <a:pt x="7989" y="10291"/>
                  <a:pt x="8266" y="10062"/>
                  <a:pt x="8807" y="9848"/>
                </a:cubicBezTo>
                <a:cubicBezTo>
                  <a:pt x="8903" y="9813"/>
                  <a:pt x="8918" y="9641"/>
                  <a:pt x="8839" y="9570"/>
                </a:cubicBezTo>
                <a:cubicBezTo>
                  <a:pt x="8313" y="9098"/>
                  <a:pt x="7617" y="8270"/>
                  <a:pt x="7416" y="7071"/>
                </a:cubicBezTo>
                <a:cubicBezTo>
                  <a:pt x="7394" y="6957"/>
                  <a:pt x="7448" y="6843"/>
                  <a:pt x="7533" y="6821"/>
                </a:cubicBezTo>
                <a:cubicBezTo>
                  <a:pt x="7618" y="6793"/>
                  <a:pt x="7698" y="6865"/>
                  <a:pt x="7719" y="6987"/>
                </a:cubicBezTo>
                <a:cubicBezTo>
                  <a:pt x="7942" y="8321"/>
                  <a:pt x="8912" y="9179"/>
                  <a:pt x="9358" y="9507"/>
                </a:cubicBezTo>
                <a:cubicBezTo>
                  <a:pt x="9469" y="9586"/>
                  <a:pt x="9597" y="9620"/>
                  <a:pt x="9719" y="9592"/>
                </a:cubicBezTo>
                <a:cubicBezTo>
                  <a:pt x="10234" y="9492"/>
                  <a:pt x="11518" y="9334"/>
                  <a:pt x="12595" y="9998"/>
                </a:cubicBezTo>
                <a:cubicBezTo>
                  <a:pt x="12998" y="10240"/>
                  <a:pt x="13345" y="10521"/>
                  <a:pt x="13636" y="10828"/>
                </a:cubicBezTo>
                <a:cubicBezTo>
                  <a:pt x="13743" y="10942"/>
                  <a:pt x="13897" y="10948"/>
                  <a:pt x="14008" y="10841"/>
                </a:cubicBezTo>
                <a:cubicBezTo>
                  <a:pt x="14640" y="10241"/>
                  <a:pt x="15270" y="10013"/>
                  <a:pt x="15902" y="10156"/>
                </a:cubicBezTo>
                <a:cubicBezTo>
                  <a:pt x="16756" y="10356"/>
                  <a:pt x="17361" y="11205"/>
                  <a:pt x="17584" y="11691"/>
                </a:cubicBezTo>
                <a:cubicBezTo>
                  <a:pt x="17626" y="11784"/>
                  <a:pt x="17616" y="11912"/>
                  <a:pt x="17552" y="11983"/>
                </a:cubicBezTo>
                <a:cubicBezTo>
                  <a:pt x="17526" y="12011"/>
                  <a:pt x="17499" y="12025"/>
                  <a:pt x="17468" y="12025"/>
                </a:cubicBezTo>
                <a:cubicBezTo>
                  <a:pt x="17414" y="12032"/>
                  <a:pt x="17357" y="11996"/>
                  <a:pt x="17325" y="11925"/>
                </a:cubicBezTo>
                <a:cubicBezTo>
                  <a:pt x="17144" y="11532"/>
                  <a:pt x="16602" y="10749"/>
                  <a:pt x="15849" y="10578"/>
                </a:cubicBezTo>
                <a:cubicBezTo>
                  <a:pt x="15313" y="10456"/>
                  <a:pt x="14766" y="10648"/>
                  <a:pt x="14214" y="11169"/>
                </a:cubicBezTo>
                <a:cubicBezTo>
                  <a:pt x="14123" y="11254"/>
                  <a:pt x="14108" y="11418"/>
                  <a:pt x="14177" y="11532"/>
                </a:cubicBezTo>
                <a:cubicBezTo>
                  <a:pt x="14389" y="11875"/>
                  <a:pt x="14565" y="12262"/>
                  <a:pt x="14698" y="12683"/>
                </a:cubicBezTo>
                <a:cubicBezTo>
                  <a:pt x="14846" y="13169"/>
                  <a:pt x="14952" y="13695"/>
                  <a:pt x="15005" y="14316"/>
                </a:cubicBezTo>
                <a:cubicBezTo>
                  <a:pt x="16369" y="14966"/>
                  <a:pt x="19967" y="14602"/>
                  <a:pt x="20652" y="11448"/>
                </a:cubicBezTo>
                <a:cubicBezTo>
                  <a:pt x="21071" y="9520"/>
                  <a:pt x="20280" y="7208"/>
                  <a:pt x="19086" y="6630"/>
                </a:cubicBezTo>
                <a:cubicBezTo>
                  <a:pt x="18943" y="6558"/>
                  <a:pt x="18795" y="6680"/>
                  <a:pt x="18758" y="6879"/>
                </a:cubicBezTo>
                <a:cubicBezTo>
                  <a:pt x="18652" y="7472"/>
                  <a:pt x="18444" y="7944"/>
                  <a:pt x="18242" y="8258"/>
                </a:cubicBezTo>
                <a:cubicBezTo>
                  <a:pt x="18189" y="8336"/>
                  <a:pt x="18189" y="8458"/>
                  <a:pt x="18242" y="8543"/>
                </a:cubicBezTo>
                <a:cubicBezTo>
                  <a:pt x="18338" y="8693"/>
                  <a:pt x="18481" y="8971"/>
                  <a:pt x="18635" y="9442"/>
                </a:cubicBezTo>
                <a:cubicBezTo>
                  <a:pt x="18667" y="9542"/>
                  <a:pt x="18640" y="9678"/>
                  <a:pt x="18565" y="9728"/>
                </a:cubicBezTo>
                <a:cubicBezTo>
                  <a:pt x="18544" y="9742"/>
                  <a:pt x="18529" y="9748"/>
                  <a:pt x="18507" y="9748"/>
                </a:cubicBezTo>
                <a:cubicBezTo>
                  <a:pt x="18438" y="9755"/>
                  <a:pt x="18375" y="9700"/>
                  <a:pt x="18348" y="9614"/>
                </a:cubicBezTo>
                <a:cubicBezTo>
                  <a:pt x="18348" y="9607"/>
                  <a:pt x="18226" y="9179"/>
                  <a:pt x="17977" y="8793"/>
                </a:cubicBezTo>
                <a:cubicBezTo>
                  <a:pt x="17653" y="8301"/>
                  <a:pt x="17271" y="8108"/>
                  <a:pt x="16836" y="8222"/>
                </a:cubicBezTo>
                <a:cubicBezTo>
                  <a:pt x="16740" y="8244"/>
                  <a:pt x="16650" y="8150"/>
                  <a:pt x="16650" y="8015"/>
                </a:cubicBezTo>
                <a:cubicBezTo>
                  <a:pt x="16650" y="7908"/>
                  <a:pt x="16708" y="7822"/>
                  <a:pt x="16783" y="7807"/>
                </a:cubicBezTo>
                <a:cubicBezTo>
                  <a:pt x="17244" y="7686"/>
                  <a:pt x="17610" y="7886"/>
                  <a:pt x="17791" y="8022"/>
                </a:cubicBezTo>
                <a:cubicBezTo>
                  <a:pt x="17871" y="8079"/>
                  <a:pt x="17971" y="8057"/>
                  <a:pt x="18030" y="7957"/>
                </a:cubicBezTo>
                <a:cubicBezTo>
                  <a:pt x="18444" y="7300"/>
                  <a:pt x="18980" y="5845"/>
                  <a:pt x="18215" y="4332"/>
                </a:cubicBezTo>
                <a:cubicBezTo>
                  <a:pt x="17738" y="3390"/>
                  <a:pt x="16750" y="2824"/>
                  <a:pt x="15965" y="2789"/>
                </a:cubicBezTo>
                <a:cubicBezTo>
                  <a:pt x="15901" y="2789"/>
                  <a:pt x="15843" y="2790"/>
                  <a:pt x="15779" y="2798"/>
                </a:cubicBezTo>
                <a:cubicBezTo>
                  <a:pt x="15647" y="2812"/>
                  <a:pt x="15403" y="2824"/>
                  <a:pt x="15074" y="2931"/>
                </a:cubicBezTo>
                <a:cubicBezTo>
                  <a:pt x="14560" y="3096"/>
                  <a:pt x="14279" y="3382"/>
                  <a:pt x="14273" y="3382"/>
                </a:cubicBezTo>
                <a:cubicBezTo>
                  <a:pt x="14204" y="3453"/>
                  <a:pt x="14107" y="3433"/>
                  <a:pt x="14054" y="3333"/>
                </a:cubicBezTo>
                <a:cubicBezTo>
                  <a:pt x="14007" y="3240"/>
                  <a:pt x="14019" y="3103"/>
                  <a:pt x="14088" y="3039"/>
                </a:cubicBezTo>
                <a:cubicBezTo>
                  <a:pt x="14114" y="3010"/>
                  <a:pt x="14470" y="2669"/>
                  <a:pt x="15096" y="2483"/>
                </a:cubicBezTo>
                <a:cubicBezTo>
                  <a:pt x="15186" y="2455"/>
                  <a:pt x="15227" y="2304"/>
                  <a:pt x="15169" y="2204"/>
                </a:cubicBezTo>
                <a:cubicBezTo>
                  <a:pt x="14341" y="648"/>
                  <a:pt x="11471" y="-173"/>
                  <a:pt x="10170" y="641"/>
                </a:cubicBezTo>
                <a:cubicBezTo>
                  <a:pt x="10048" y="719"/>
                  <a:pt x="9996" y="919"/>
                  <a:pt x="10059" y="1076"/>
                </a:cubicBezTo>
                <a:cubicBezTo>
                  <a:pt x="10203" y="1461"/>
                  <a:pt x="10265" y="1904"/>
                  <a:pt x="10233" y="2325"/>
                </a:cubicBezTo>
                <a:cubicBezTo>
                  <a:pt x="10228" y="2432"/>
                  <a:pt x="10165" y="2512"/>
                  <a:pt x="10091" y="2519"/>
                </a:cubicBezTo>
                <a:cubicBezTo>
                  <a:pt x="10080" y="2519"/>
                  <a:pt x="10075" y="2519"/>
                  <a:pt x="10064" y="2519"/>
                </a:cubicBezTo>
                <a:cubicBezTo>
                  <a:pt x="9979" y="2505"/>
                  <a:pt x="9916" y="2404"/>
                  <a:pt x="9927" y="2282"/>
                </a:cubicBezTo>
                <a:cubicBezTo>
                  <a:pt x="9937" y="2140"/>
                  <a:pt x="10011" y="1106"/>
                  <a:pt x="9295" y="520"/>
                </a:cubicBezTo>
                <a:cubicBezTo>
                  <a:pt x="8854" y="161"/>
                  <a:pt x="8273" y="-8"/>
                  <a:pt x="7654" y="1"/>
                </a:cubicBezTo>
                <a:close/>
                <a:moveTo>
                  <a:pt x="6930" y="3139"/>
                </a:moveTo>
                <a:cubicBezTo>
                  <a:pt x="7435" y="3144"/>
                  <a:pt x="7913" y="3351"/>
                  <a:pt x="8361" y="3761"/>
                </a:cubicBezTo>
                <a:cubicBezTo>
                  <a:pt x="8886" y="4239"/>
                  <a:pt x="9242" y="4895"/>
                  <a:pt x="9449" y="5352"/>
                </a:cubicBezTo>
                <a:cubicBezTo>
                  <a:pt x="9491" y="5444"/>
                  <a:pt x="9582" y="5480"/>
                  <a:pt x="9656" y="5430"/>
                </a:cubicBezTo>
                <a:cubicBezTo>
                  <a:pt x="10925" y="4509"/>
                  <a:pt x="12288" y="4695"/>
                  <a:pt x="13403" y="5952"/>
                </a:cubicBezTo>
                <a:cubicBezTo>
                  <a:pt x="13456" y="6009"/>
                  <a:pt x="13535" y="6015"/>
                  <a:pt x="13593" y="5958"/>
                </a:cubicBezTo>
                <a:cubicBezTo>
                  <a:pt x="13795" y="5758"/>
                  <a:pt x="14331" y="5353"/>
                  <a:pt x="15154" y="5617"/>
                </a:cubicBezTo>
                <a:cubicBezTo>
                  <a:pt x="15239" y="5631"/>
                  <a:pt x="15291" y="5745"/>
                  <a:pt x="15270" y="5867"/>
                </a:cubicBezTo>
                <a:cubicBezTo>
                  <a:pt x="15249" y="5981"/>
                  <a:pt x="15164" y="6045"/>
                  <a:pt x="15079" y="6016"/>
                </a:cubicBezTo>
                <a:cubicBezTo>
                  <a:pt x="14527" y="5866"/>
                  <a:pt x="14076" y="5967"/>
                  <a:pt x="13736" y="6331"/>
                </a:cubicBezTo>
                <a:cubicBezTo>
                  <a:pt x="13418" y="6673"/>
                  <a:pt x="13217" y="7243"/>
                  <a:pt x="13195" y="7856"/>
                </a:cubicBezTo>
                <a:cubicBezTo>
                  <a:pt x="13190" y="7964"/>
                  <a:pt x="13132" y="8050"/>
                  <a:pt x="13053" y="8057"/>
                </a:cubicBezTo>
                <a:cubicBezTo>
                  <a:pt x="13026" y="8057"/>
                  <a:pt x="13000" y="8057"/>
                  <a:pt x="12973" y="8028"/>
                </a:cubicBezTo>
                <a:cubicBezTo>
                  <a:pt x="12915" y="7985"/>
                  <a:pt x="12882" y="7900"/>
                  <a:pt x="12887" y="7814"/>
                </a:cubicBezTo>
                <a:cubicBezTo>
                  <a:pt x="12903" y="7336"/>
                  <a:pt x="13015" y="6880"/>
                  <a:pt x="13195" y="6509"/>
                </a:cubicBezTo>
                <a:cubicBezTo>
                  <a:pt x="13243" y="6416"/>
                  <a:pt x="13228" y="6295"/>
                  <a:pt x="13164" y="6224"/>
                </a:cubicBezTo>
                <a:cubicBezTo>
                  <a:pt x="11630" y="4532"/>
                  <a:pt x="10133" y="5487"/>
                  <a:pt x="9543" y="5994"/>
                </a:cubicBezTo>
                <a:cubicBezTo>
                  <a:pt x="9464" y="6058"/>
                  <a:pt x="9364" y="6023"/>
                  <a:pt x="9321" y="5909"/>
                </a:cubicBezTo>
                <a:cubicBezTo>
                  <a:pt x="9194" y="5559"/>
                  <a:pt x="8827" y="4688"/>
                  <a:pt x="8185" y="4102"/>
                </a:cubicBezTo>
                <a:cubicBezTo>
                  <a:pt x="7548" y="3524"/>
                  <a:pt x="6843" y="3403"/>
                  <a:pt x="6084" y="3746"/>
                </a:cubicBezTo>
                <a:cubicBezTo>
                  <a:pt x="5999" y="3781"/>
                  <a:pt x="5909" y="3717"/>
                  <a:pt x="5888" y="3603"/>
                </a:cubicBezTo>
                <a:cubicBezTo>
                  <a:pt x="5867" y="3496"/>
                  <a:pt x="5915" y="3375"/>
                  <a:pt x="5994" y="3346"/>
                </a:cubicBezTo>
                <a:cubicBezTo>
                  <a:pt x="6315" y="3204"/>
                  <a:pt x="6627" y="3136"/>
                  <a:pt x="6930" y="3139"/>
                </a:cubicBezTo>
                <a:close/>
                <a:moveTo>
                  <a:pt x="4412" y="7120"/>
                </a:moveTo>
                <a:cubicBezTo>
                  <a:pt x="4454" y="7118"/>
                  <a:pt x="4496" y="7136"/>
                  <a:pt x="4528" y="7178"/>
                </a:cubicBezTo>
                <a:cubicBezTo>
                  <a:pt x="5112" y="7964"/>
                  <a:pt x="5357" y="9491"/>
                  <a:pt x="4678" y="11169"/>
                </a:cubicBezTo>
                <a:cubicBezTo>
                  <a:pt x="4630" y="11290"/>
                  <a:pt x="4688" y="11440"/>
                  <a:pt x="4789" y="11448"/>
                </a:cubicBezTo>
                <a:cubicBezTo>
                  <a:pt x="5622" y="11512"/>
                  <a:pt x="7236" y="11876"/>
                  <a:pt x="8250" y="13725"/>
                </a:cubicBezTo>
                <a:cubicBezTo>
                  <a:pt x="8287" y="13789"/>
                  <a:pt x="8351" y="13816"/>
                  <a:pt x="8409" y="13781"/>
                </a:cubicBezTo>
                <a:cubicBezTo>
                  <a:pt x="9009" y="13474"/>
                  <a:pt x="9645" y="13354"/>
                  <a:pt x="10245" y="13439"/>
                </a:cubicBezTo>
                <a:cubicBezTo>
                  <a:pt x="10314" y="13447"/>
                  <a:pt x="10373" y="13374"/>
                  <a:pt x="10373" y="13281"/>
                </a:cubicBezTo>
                <a:cubicBezTo>
                  <a:pt x="10373" y="12831"/>
                  <a:pt x="10547" y="12183"/>
                  <a:pt x="11237" y="11833"/>
                </a:cubicBezTo>
                <a:cubicBezTo>
                  <a:pt x="11322" y="11791"/>
                  <a:pt x="11413" y="11855"/>
                  <a:pt x="11439" y="11970"/>
                </a:cubicBezTo>
                <a:cubicBezTo>
                  <a:pt x="11466" y="12077"/>
                  <a:pt x="11417" y="12190"/>
                  <a:pt x="11338" y="12233"/>
                </a:cubicBezTo>
                <a:cubicBezTo>
                  <a:pt x="10547" y="12640"/>
                  <a:pt x="10691" y="13418"/>
                  <a:pt x="10696" y="13446"/>
                </a:cubicBezTo>
                <a:cubicBezTo>
                  <a:pt x="10707" y="13510"/>
                  <a:pt x="10743" y="13552"/>
                  <a:pt x="10786" y="13567"/>
                </a:cubicBezTo>
                <a:cubicBezTo>
                  <a:pt x="11391" y="13788"/>
                  <a:pt x="11889" y="14216"/>
                  <a:pt x="12170" y="14780"/>
                </a:cubicBezTo>
                <a:cubicBezTo>
                  <a:pt x="12218" y="14873"/>
                  <a:pt x="12208" y="15010"/>
                  <a:pt x="12144" y="15074"/>
                </a:cubicBezTo>
                <a:cubicBezTo>
                  <a:pt x="12117" y="15103"/>
                  <a:pt x="12091" y="15117"/>
                  <a:pt x="12059" y="15117"/>
                </a:cubicBezTo>
                <a:cubicBezTo>
                  <a:pt x="12006" y="15124"/>
                  <a:pt x="11954" y="15087"/>
                  <a:pt x="11917" y="15023"/>
                </a:cubicBezTo>
                <a:cubicBezTo>
                  <a:pt x="11386" y="13945"/>
                  <a:pt x="9852" y="13361"/>
                  <a:pt x="8308" y="14289"/>
                </a:cubicBezTo>
                <a:cubicBezTo>
                  <a:pt x="8239" y="14332"/>
                  <a:pt x="8160" y="14295"/>
                  <a:pt x="8117" y="14209"/>
                </a:cubicBezTo>
                <a:cubicBezTo>
                  <a:pt x="6870" y="11625"/>
                  <a:pt x="4296" y="11862"/>
                  <a:pt x="4270" y="11862"/>
                </a:cubicBezTo>
                <a:lnTo>
                  <a:pt x="3961" y="11847"/>
                </a:lnTo>
                <a:cubicBezTo>
                  <a:pt x="3924" y="11818"/>
                  <a:pt x="3892" y="11768"/>
                  <a:pt x="3881" y="11711"/>
                </a:cubicBezTo>
                <a:cubicBezTo>
                  <a:pt x="3759" y="11011"/>
                  <a:pt x="3176" y="10055"/>
                  <a:pt x="2332" y="9641"/>
                </a:cubicBezTo>
                <a:cubicBezTo>
                  <a:pt x="2263" y="9605"/>
                  <a:pt x="2209" y="9514"/>
                  <a:pt x="2220" y="9407"/>
                </a:cubicBezTo>
                <a:cubicBezTo>
                  <a:pt x="2236" y="9271"/>
                  <a:pt x="2337" y="9192"/>
                  <a:pt x="2427" y="9235"/>
                </a:cubicBezTo>
                <a:cubicBezTo>
                  <a:pt x="2788" y="9406"/>
                  <a:pt x="3170" y="9735"/>
                  <a:pt x="3483" y="10120"/>
                </a:cubicBezTo>
                <a:cubicBezTo>
                  <a:pt x="3680" y="10363"/>
                  <a:pt x="3913" y="10720"/>
                  <a:pt x="4067" y="11162"/>
                </a:cubicBezTo>
                <a:cubicBezTo>
                  <a:pt x="4115" y="11291"/>
                  <a:pt x="4248" y="11306"/>
                  <a:pt x="4306" y="11184"/>
                </a:cubicBezTo>
                <a:cubicBezTo>
                  <a:pt x="5022" y="9614"/>
                  <a:pt x="4831" y="8186"/>
                  <a:pt x="4311" y="7486"/>
                </a:cubicBezTo>
                <a:cubicBezTo>
                  <a:pt x="4253" y="7408"/>
                  <a:pt x="4243" y="7273"/>
                  <a:pt x="4301" y="7194"/>
                </a:cubicBezTo>
                <a:cubicBezTo>
                  <a:pt x="4330" y="7148"/>
                  <a:pt x="4370" y="7123"/>
                  <a:pt x="4412" y="7120"/>
                </a:cubicBezTo>
                <a:close/>
                <a:moveTo>
                  <a:pt x="2258" y="15717"/>
                </a:moveTo>
                <a:cubicBezTo>
                  <a:pt x="1971" y="17680"/>
                  <a:pt x="4031" y="19435"/>
                  <a:pt x="5702" y="18764"/>
                </a:cubicBezTo>
                <a:cubicBezTo>
                  <a:pt x="5612" y="19699"/>
                  <a:pt x="5001" y="21083"/>
                  <a:pt x="5001" y="21083"/>
                </a:cubicBezTo>
                <a:lnTo>
                  <a:pt x="6238" y="21427"/>
                </a:lnTo>
                <a:lnTo>
                  <a:pt x="8727" y="18063"/>
                </a:lnTo>
                <a:cubicBezTo>
                  <a:pt x="7390" y="17742"/>
                  <a:pt x="6699" y="17172"/>
                  <a:pt x="6333" y="16843"/>
                </a:cubicBezTo>
                <a:cubicBezTo>
                  <a:pt x="6163" y="16686"/>
                  <a:pt x="5962" y="16614"/>
                  <a:pt x="5761" y="16636"/>
                </a:cubicBezTo>
                <a:cubicBezTo>
                  <a:pt x="5442" y="16672"/>
                  <a:pt x="4954" y="16693"/>
                  <a:pt x="4381" y="16593"/>
                </a:cubicBezTo>
                <a:cubicBezTo>
                  <a:pt x="3786" y="16494"/>
                  <a:pt x="3027" y="16259"/>
                  <a:pt x="2258" y="15717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52" name="Auge">
            <a:extLst>
              <a:ext uri="{FF2B5EF4-FFF2-40B4-BE49-F238E27FC236}">
                <a16:creationId xmlns:a16="http://schemas.microsoft.com/office/drawing/2014/main" id="{A44CD351-DAF6-4766-8199-22E9E0ACB6A6}"/>
              </a:ext>
            </a:extLst>
          </p:cNvPr>
          <p:cNvSpPr/>
          <p:nvPr/>
        </p:nvSpPr>
        <p:spPr>
          <a:xfrm>
            <a:off x="7215685" y="4725532"/>
            <a:ext cx="569691" cy="297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6707" y="0"/>
                  <a:pt x="2918" y="3569"/>
                  <a:pt x="407" y="9790"/>
                </a:cubicBezTo>
                <a:lnTo>
                  <a:pt x="0" y="10800"/>
                </a:lnTo>
                <a:lnTo>
                  <a:pt x="407" y="11810"/>
                </a:lnTo>
                <a:cubicBezTo>
                  <a:pt x="2918" y="18032"/>
                  <a:pt x="6707" y="21600"/>
                  <a:pt x="10800" y="21600"/>
                </a:cubicBezTo>
                <a:cubicBezTo>
                  <a:pt x="14893" y="21600"/>
                  <a:pt x="18680" y="18032"/>
                  <a:pt x="21192" y="11810"/>
                </a:cubicBezTo>
                <a:lnTo>
                  <a:pt x="21600" y="10800"/>
                </a:lnTo>
                <a:lnTo>
                  <a:pt x="21192" y="9790"/>
                </a:lnTo>
                <a:cubicBezTo>
                  <a:pt x="18680" y="3569"/>
                  <a:pt x="14893" y="0"/>
                  <a:pt x="10800" y="0"/>
                </a:cubicBezTo>
                <a:close/>
                <a:moveTo>
                  <a:pt x="8667" y="3677"/>
                </a:moveTo>
                <a:cubicBezTo>
                  <a:pt x="7382" y="5094"/>
                  <a:pt x="6517" y="7753"/>
                  <a:pt x="6517" y="10800"/>
                </a:cubicBezTo>
                <a:cubicBezTo>
                  <a:pt x="6517" y="13847"/>
                  <a:pt x="7382" y="16502"/>
                  <a:pt x="8667" y="17920"/>
                </a:cubicBezTo>
                <a:cubicBezTo>
                  <a:pt x="6166" y="17019"/>
                  <a:pt x="3899" y="14543"/>
                  <a:pt x="2199" y="10800"/>
                </a:cubicBezTo>
                <a:cubicBezTo>
                  <a:pt x="3899" y="7057"/>
                  <a:pt x="6166" y="4577"/>
                  <a:pt x="8667" y="3677"/>
                </a:cubicBezTo>
                <a:close/>
                <a:moveTo>
                  <a:pt x="12931" y="3677"/>
                </a:moveTo>
                <a:cubicBezTo>
                  <a:pt x="15432" y="4577"/>
                  <a:pt x="17699" y="7057"/>
                  <a:pt x="19400" y="10800"/>
                </a:cubicBezTo>
                <a:cubicBezTo>
                  <a:pt x="17699" y="14543"/>
                  <a:pt x="15432" y="17019"/>
                  <a:pt x="12931" y="17920"/>
                </a:cubicBezTo>
                <a:cubicBezTo>
                  <a:pt x="14216" y="16502"/>
                  <a:pt x="15081" y="13847"/>
                  <a:pt x="15081" y="10800"/>
                </a:cubicBezTo>
                <a:cubicBezTo>
                  <a:pt x="15081" y="7753"/>
                  <a:pt x="14216" y="5094"/>
                  <a:pt x="12931" y="3677"/>
                </a:cubicBezTo>
                <a:close/>
                <a:moveTo>
                  <a:pt x="12219" y="6169"/>
                </a:moveTo>
                <a:cubicBezTo>
                  <a:pt x="12805" y="6169"/>
                  <a:pt x="13279" y="7078"/>
                  <a:pt x="13279" y="8201"/>
                </a:cubicBezTo>
                <a:cubicBezTo>
                  <a:pt x="13279" y="9324"/>
                  <a:pt x="12805" y="10234"/>
                  <a:pt x="12219" y="10234"/>
                </a:cubicBezTo>
                <a:cubicBezTo>
                  <a:pt x="11634" y="10234"/>
                  <a:pt x="11159" y="9324"/>
                  <a:pt x="11159" y="8201"/>
                </a:cubicBezTo>
                <a:cubicBezTo>
                  <a:pt x="11159" y="7078"/>
                  <a:pt x="11634" y="6169"/>
                  <a:pt x="12219" y="6169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sp>
        <p:nvSpPr>
          <p:cNvPr id="53" name="Hand">
            <a:extLst>
              <a:ext uri="{FF2B5EF4-FFF2-40B4-BE49-F238E27FC236}">
                <a16:creationId xmlns:a16="http://schemas.microsoft.com/office/drawing/2014/main" id="{E9604F50-092F-4ABF-8EE1-8C6E8E182A58}"/>
              </a:ext>
            </a:extLst>
          </p:cNvPr>
          <p:cNvSpPr/>
          <p:nvPr/>
        </p:nvSpPr>
        <p:spPr>
          <a:xfrm>
            <a:off x="9936715" y="4801693"/>
            <a:ext cx="324000" cy="36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54" h="21598" extrusionOk="0">
                <a:moveTo>
                  <a:pt x="9241" y="0"/>
                </a:moveTo>
                <a:cubicBezTo>
                  <a:pt x="8623" y="3"/>
                  <a:pt x="8010" y="322"/>
                  <a:pt x="8004" y="946"/>
                </a:cubicBezTo>
                <a:cubicBezTo>
                  <a:pt x="7999" y="1470"/>
                  <a:pt x="7929" y="8910"/>
                  <a:pt x="7929" y="8910"/>
                </a:cubicBezTo>
                <a:cubicBezTo>
                  <a:pt x="7929" y="8910"/>
                  <a:pt x="7499" y="8974"/>
                  <a:pt x="7399" y="8974"/>
                </a:cubicBezTo>
                <a:cubicBezTo>
                  <a:pt x="7399" y="8974"/>
                  <a:pt x="5801" y="2575"/>
                  <a:pt x="5675" y="1884"/>
                </a:cubicBezTo>
                <a:cubicBezTo>
                  <a:pt x="5460" y="700"/>
                  <a:pt x="3262" y="854"/>
                  <a:pt x="3420" y="2122"/>
                </a:cubicBezTo>
                <a:cubicBezTo>
                  <a:pt x="3487" y="2667"/>
                  <a:pt x="4637" y="9621"/>
                  <a:pt x="4637" y="9621"/>
                </a:cubicBezTo>
                <a:lnTo>
                  <a:pt x="4100" y="9812"/>
                </a:lnTo>
                <a:cubicBezTo>
                  <a:pt x="4100" y="9812"/>
                  <a:pt x="2546" y="6213"/>
                  <a:pt x="2124" y="5128"/>
                </a:cubicBezTo>
                <a:cubicBezTo>
                  <a:pt x="1683" y="3995"/>
                  <a:pt x="-325" y="4416"/>
                  <a:pt x="45" y="5576"/>
                </a:cubicBezTo>
                <a:cubicBezTo>
                  <a:pt x="204" y="6073"/>
                  <a:pt x="930" y="9056"/>
                  <a:pt x="1691" y="11289"/>
                </a:cubicBezTo>
                <a:cubicBezTo>
                  <a:pt x="1612" y="16115"/>
                  <a:pt x="3291" y="17160"/>
                  <a:pt x="3675" y="19027"/>
                </a:cubicBezTo>
                <a:cubicBezTo>
                  <a:pt x="3899" y="20117"/>
                  <a:pt x="3791" y="21598"/>
                  <a:pt x="3791" y="21598"/>
                </a:cubicBezTo>
                <a:lnTo>
                  <a:pt x="13296" y="21598"/>
                </a:lnTo>
                <a:cubicBezTo>
                  <a:pt x="13296" y="18355"/>
                  <a:pt x="17266" y="16479"/>
                  <a:pt x="18181" y="15015"/>
                </a:cubicBezTo>
                <a:cubicBezTo>
                  <a:pt x="18213" y="14964"/>
                  <a:pt x="19620" y="12585"/>
                  <a:pt x="20198" y="11608"/>
                </a:cubicBezTo>
                <a:cubicBezTo>
                  <a:pt x="20356" y="11341"/>
                  <a:pt x="20444" y="11057"/>
                  <a:pt x="20458" y="10768"/>
                </a:cubicBezTo>
                <a:cubicBezTo>
                  <a:pt x="20485" y="10213"/>
                  <a:pt x="20558" y="9282"/>
                  <a:pt x="20735" y="9028"/>
                </a:cubicBezTo>
                <a:cubicBezTo>
                  <a:pt x="21275" y="8248"/>
                  <a:pt x="21229" y="7659"/>
                  <a:pt x="19813" y="7927"/>
                </a:cubicBezTo>
                <a:cubicBezTo>
                  <a:pt x="18121" y="8247"/>
                  <a:pt x="17427" y="10409"/>
                  <a:pt x="17427" y="10409"/>
                </a:cubicBezTo>
                <a:lnTo>
                  <a:pt x="16041" y="12125"/>
                </a:lnTo>
                <a:lnTo>
                  <a:pt x="15280" y="12313"/>
                </a:lnTo>
                <a:lnTo>
                  <a:pt x="14521" y="9417"/>
                </a:lnTo>
                <a:cubicBezTo>
                  <a:pt x="14521" y="9417"/>
                  <a:pt x="14899" y="2984"/>
                  <a:pt x="15008" y="1961"/>
                </a:cubicBezTo>
                <a:cubicBezTo>
                  <a:pt x="15120" y="912"/>
                  <a:pt x="13017" y="708"/>
                  <a:pt x="12778" y="1791"/>
                </a:cubicBezTo>
                <a:cubicBezTo>
                  <a:pt x="12639" y="2422"/>
                  <a:pt x="11563" y="7848"/>
                  <a:pt x="11333" y="8824"/>
                </a:cubicBezTo>
                <a:lnTo>
                  <a:pt x="10797" y="8800"/>
                </a:lnTo>
                <a:cubicBezTo>
                  <a:pt x="10797" y="8800"/>
                  <a:pt x="10538" y="1503"/>
                  <a:pt x="10513" y="956"/>
                </a:cubicBezTo>
                <a:cubicBezTo>
                  <a:pt x="10483" y="313"/>
                  <a:pt x="9859" y="-2"/>
                  <a:pt x="9241" y="0"/>
                </a:cubicBez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w="12700">
            <a:miter lim="400000"/>
          </a:ln>
        </p:spPr>
        <p:txBody>
          <a:bodyPr lIns="26789" tIns="26789" rIns="26789" bIns="26789" anchor="ctr"/>
          <a:lstStyle/>
          <a:p>
            <a:pPr algn="ctr" defTabSz="308018" hangingPunct="0">
              <a:defRPr sz="30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100" kern="0">
              <a:solidFill>
                <a:srgbClr val="FFFFFF"/>
              </a:solidFill>
              <a:sym typeface="Helvetica Neue Medium"/>
            </a:endParaRPr>
          </a:p>
        </p:txBody>
      </p:sp>
      <p:cxnSp>
        <p:nvCxnSpPr>
          <p:cNvPr id="54" name="Gerade Verbindung mit Pfeil 53">
            <a:extLst>
              <a:ext uri="{FF2B5EF4-FFF2-40B4-BE49-F238E27FC236}">
                <a16:creationId xmlns:a16="http://schemas.microsoft.com/office/drawing/2014/main" id="{03A74507-26F8-4314-9B70-C68C83BD0186}"/>
              </a:ext>
            </a:extLst>
          </p:cNvPr>
          <p:cNvCxnSpPr/>
          <p:nvPr/>
        </p:nvCxnSpPr>
        <p:spPr>
          <a:xfrm flipH="1">
            <a:off x="7774384" y="3129663"/>
            <a:ext cx="706846" cy="114824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>
            <a:extLst>
              <a:ext uri="{FF2B5EF4-FFF2-40B4-BE49-F238E27FC236}">
                <a16:creationId xmlns:a16="http://schemas.microsoft.com/office/drawing/2014/main" id="{5731F889-9430-4CF8-B8EC-422C5B57B593}"/>
              </a:ext>
            </a:extLst>
          </p:cNvPr>
          <p:cNvCxnSpPr>
            <a:cxnSpLocks/>
          </p:cNvCxnSpPr>
          <p:nvPr/>
        </p:nvCxnSpPr>
        <p:spPr>
          <a:xfrm flipV="1">
            <a:off x="8127807" y="4737407"/>
            <a:ext cx="1398527" cy="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Gerade Verbindung mit Pfeil 55">
            <a:extLst>
              <a:ext uri="{FF2B5EF4-FFF2-40B4-BE49-F238E27FC236}">
                <a16:creationId xmlns:a16="http://schemas.microsoft.com/office/drawing/2014/main" id="{BFCDDB60-60BD-46E9-BD13-6325788754FC}"/>
              </a:ext>
            </a:extLst>
          </p:cNvPr>
          <p:cNvCxnSpPr/>
          <p:nvPr/>
        </p:nvCxnSpPr>
        <p:spPr>
          <a:xfrm>
            <a:off x="9029702" y="3129663"/>
            <a:ext cx="779586" cy="1088520"/>
          </a:xfrm>
          <a:prstGeom prst="straightConnector1">
            <a:avLst/>
          </a:prstGeom>
          <a:ln w="41275">
            <a:solidFill>
              <a:srgbClr val="00B05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>
            <a:extLst>
              <a:ext uri="{FF2B5EF4-FFF2-40B4-BE49-F238E27FC236}">
                <a16:creationId xmlns:a16="http://schemas.microsoft.com/office/drawing/2014/main" id="{856DBB64-7128-4F92-A4A6-B6C91CF1E6D3}"/>
              </a:ext>
            </a:extLst>
          </p:cNvPr>
          <p:cNvSpPr txBox="1"/>
          <p:nvPr/>
        </p:nvSpPr>
        <p:spPr>
          <a:xfrm>
            <a:off x="8445838" y="2334856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Fahrplan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E98EB64A-9B3D-4452-B6EC-4F244C7EADD1}"/>
              </a:ext>
            </a:extLst>
          </p:cNvPr>
          <p:cNvSpPr txBox="1"/>
          <p:nvPr/>
        </p:nvSpPr>
        <p:spPr>
          <a:xfrm>
            <a:off x="7186646" y="4385639"/>
            <a:ext cx="792088" cy="247775"/>
          </a:xfrm>
          <a:prstGeom prst="rect">
            <a:avLst/>
          </a:prstGeom>
          <a:noFill/>
        </p:spPr>
        <p:txBody>
          <a:bodyPr wrap="none" lIns="0" tIns="0" rIns="0" bIns="0" rtlCol="0">
            <a:normAutofit/>
          </a:bodyPr>
          <a:lstStyle/>
          <a:p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Betrieb</a:t>
            </a: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595CF778-DFC7-48BA-84DE-0F80D980C823}"/>
              </a:ext>
            </a:extLst>
          </p:cNvPr>
          <p:cNvSpPr txBox="1"/>
          <p:nvPr/>
        </p:nvSpPr>
        <p:spPr>
          <a:xfrm>
            <a:off x="9645018" y="4352075"/>
            <a:ext cx="792088" cy="43879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/>
            <a:r>
              <a:rPr lang="de-CH" sz="1400" b="1" dirty="0">
                <a:solidFill>
                  <a:schemeClr val="bg1">
                    <a:lumMod val="50000"/>
                  </a:schemeClr>
                </a:solidFill>
                <a:latin typeface="SBB Light" pitchFamily="2" charset="0"/>
                <a:cs typeface="Arial" pitchFamily="34" charset="0"/>
              </a:rPr>
              <a:t>Lok-personal</a:t>
            </a:r>
          </a:p>
        </p:txBody>
      </p:sp>
      <p:sp>
        <p:nvSpPr>
          <p:cNvPr id="62" name="Fahrplan:…">
            <a:extLst>
              <a:ext uri="{FF2B5EF4-FFF2-40B4-BE49-F238E27FC236}">
                <a16:creationId xmlns:a16="http://schemas.microsoft.com/office/drawing/2014/main" id="{6FB9BC8C-85F8-4826-9902-1DD6DB9B84C3}"/>
              </a:ext>
            </a:extLst>
          </p:cNvPr>
          <p:cNvSpPr txBox="1"/>
          <p:nvPr/>
        </p:nvSpPr>
        <p:spPr>
          <a:xfrm>
            <a:off x="10041062" y="3482755"/>
            <a:ext cx="1805469" cy="3618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sz="2000" b="1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→ v</a:t>
            </a:r>
            <a:r>
              <a:rPr lang="de-CH" sz="2000" b="1" kern="0" baseline="-2500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PRO</a:t>
            </a:r>
            <a:r>
              <a:rPr lang="de-CH" sz="2000" b="1" kern="0" dirty="0">
                <a:solidFill>
                  <a:srgbClr val="00B050"/>
                </a:solidFill>
                <a:latin typeface="SBB Light" pitchFamily="2" charset="0"/>
                <a:ea typeface="Arial"/>
                <a:cs typeface="Arial"/>
                <a:sym typeface="Arial"/>
              </a:rPr>
              <a:t>-Spalte</a:t>
            </a:r>
            <a:endParaRPr sz="2000" b="1" kern="0" dirty="0">
              <a:solidFill>
                <a:srgbClr val="00B05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  <p:sp>
        <p:nvSpPr>
          <p:cNvPr id="63" name="Metadata">
            <a:extLst>
              <a:ext uri="{FF2B5EF4-FFF2-40B4-BE49-F238E27FC236}">
                <a16:creationId xmlns:a16="http://schemas.microsoft.com/office/drawing/2014/main" id="{E2F2A795-F6AC-4BC8-A2D4-004EBF03ECF3}"/>
              </a:ext>
            </a:extLst>
          </p:cNvPr>
          <p:cNvSpPr/>
          <p:nvPr/>
        </p:nvSpPr>
        <p:spPr bwMode="ltGray">
          <a:xfrm>
            <a:off x="6938260" y="4527818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Pfeil: nach rechts 3">
            <a:extLst>
              <a:ext uri="{FF2B5EF4-FFF2-40B4-BE49-F238E27FC236}">
                <a16:creationId xmlns:a16="http://schemas.microsoft.com/office/drawing/2014/main" id="{911974E5-46D0-4026-9D15-FCFD17EC0F82}"/>
              </a:ext>
            </a:extLst>
          </p:cNvPr>
          <p:cNvSpPr/>
          <p:nvPr/>
        </p:nvSpPr>
        <p:spPr>
          <a:xfrm>
            <a:off x="5656692" y="2763136"/>
            <a:ext cx="1748207" cy="824590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307F43A-4B4F-4C14-B858-48A0D98C6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42554385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396101"/>
            <a:ext cx="9936163" cy="848226"/>
          </a:xfrm>
        </p:spPr>
        <p:txBody>
          <a:bodyPr/>
          <a:lstStyle/>
          <a:p>
            <a:r>
              <a:rPr lang="de-CH" b="1" dirty="0"/>
              <a:t>Die Berechnung der Fixpunkte sind die Basis für die zusätzlichen Informationen auf dem Lokführer – Tablet. 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5" name="Textplatzhalter 3">
            <a:extLst>
              <a:ext uri="{FF2B5EF4-FFF2-40B4-BE49-F238E27FC236}">
                <a16:creationId xmlns:a16="http://schemas.microsoft.com/office/drawing/2014/main" id="{81A7ED0D-F105-42B9-A70F-42ABBBED03A1}"/>
              </a:ext>
            </a:extLst>
          </p:cNvPr>
          <p:cNvSpPr txBox="1">
            <a:spLocks/>
          </p:cNvSpPr>
          <p:nvPr/>
        </p:nvSpPr>
        <p:spPr>
          <a:xfrm>
            <a:off x="707713" y="1936886"/>
            <a:ext cx="5243426" cy="39547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ü"/>
            </a:pPr>
            <a:r>
              <a:rPr lang="de-CH" sz="2000" dirty="0"/>
              <a:t>An den </a:t>
            </a:r>
            <a:r>
              <a:rPr lang="de-CH" sz="2000" b="1" dirty="0"/>
              <a:t>Fixpunkten </a:t>
            </a:r>
            <a:r>
              <a:rPr lang="de-CH" sz="2000" dirty="0"/>
              <a:t>soll der Zug aus betrieblichen Gründen </a:t>
            </a:r>
            <a:r>
              <a:rPr lang="de-CH" sz="2000" b="1" dirty="0"/>
              <a:t>möglichst genau durchfahren, anhalten oder abfahren. </a:t>
            </a:r>
          </a:p>
          <a:p>
            <a:pPr>
              <a:buFont typeface="Wingdings" panose="05000000000000000000" pitchFamily="2" charset="2"/>
              <a:buChar char="ü"/>
            </a:pPr>
            <a:endParaRPr lang="de-CH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de-CH" sz="2000" b="1" dirty="0"/>
              <a:t>Gründe für Fixpunkte </a:t>
            </a:r>
            <a:r>
              <a:rPr lang="de-CH" sz="2000" dirty="0"/>
              <a:t>sind z.B. Wechsel von Doppelspur auf </a:t>
            </a:r>
            <a:r>
              <a:rPr lang="de-CH" sz="2000" dirty="0" err="1"/>
              <a:t>Einspur</a:t>
            </a:r>
            <a:r>
              <a:rPr lang="de-CH" sz="2000" dirty="0"/>
              <a:t>, Einfädelung von Zügen, etc.</a:t>
            </a:r>
          </a:p>
          <a:p>
            <a:pPr>
              <a:buFont typeface="Wingdings" panose="05000000000000000000" pitchFamily="2" charset="2"/>
              <a:buChar char="ü"/>
            </a:pPr>
            <a:endParaRPr lang="de-CH" sz="2000" dirty="0"/>
          </a:p>
          <a:p>
            <a:pPr>
              <a:buFont typeface="Wingdings" panose="05000000000000000000" pitchFamily="2" charset="2"/>
              <a:buChar char="ü"/>
            </a:pPr>
            <a:r>
              <a:rPr lang="de-CH" sz="2000" dirty="0"/>
              <a:t>Gesucht wurde ein </a:t>
            </a:r>
            <a:r>
              <a:rPr lang="de-CH" sz="2000" b="1" dirty="0"/>
              <a:t>Algorithmus, mit dem die Fixpunkte berechnet werden können.</a:t>
            </a:r>
          </a:p>
          <a:p>
            <a:endParaRPr lang="de-CH" sz="2400" dirty="0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B473D1B-F73E-4502-A9BD-55A54A754A51}"/>
              </a:ext>
            </a:extLst>
          </p:cNvPr>
          <p:cNvGrpSpPr/>
          <p:nvPr/>
        </p:nvGrpSpPr>
        <p:grpSpPr>
          <a:xfrm>
            <a:off x="6453566" y="1836974"/>
            <a:ext cx="5012988" cy="4054672"/>
            <a:chOff x="6453566" y="1836974"/>
            <a:chExt cx="5012988" cy="4054672"/>
          </a:xfrm>
        </p:grpSpPr>
        <p:pic>
          <p:nvPicPr>
            <p:cNvPr id="64" name="Image 25" descr="D:\u150931\2017\1707 - Juillet 2017\BLS OTW\Artikel\BDF-TH_160301-160430_GT_u150931.png">
              <a:extLst>
                <a:ext uri="{FF2B5EF4-FFF2-40B4-BE49-F238E27FC236}">
                  <a16:creationId xmlns:a16="http://schemas.microsoft.com/office/drawing/2014/main" id="{9F6B411C-23EF-4AFF-BF8C-0A39D12DD99A}"/>
                </a:ext>
              </a:extLst>
            </p:cNvPr>
            <p:cNvPicPr/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1"/>
            <a:stretch/>
          </p:blipFill>
          <p:spPr bwMode="auto">
            <a:xfrm>
              <a:off x="6453566" y="2173417"/>
              <a:ext cx="4977063" cy="371822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5" name="Picture 22">
              <a:extLst>
                <a:ext uri="{FF2B5EF4-FFF2-40B4-BE49-F238E27FC236}">
                  <a16:creationId xmlns:a16="http://schemas.microsoft.com/office/drawing/2014/main" id="{FD10940D-6623-4D13-BA73-5DC9A2BE42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1998" y="1836974"/>
              <a:ext cx="4994556" cy="310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26">
              <a:extLst>
                <a:ext uri="{FF2B5EF4-FFF2-40B4-BE49-F238E27FC236}">
                  <a16:creationId xmlns:a16="http://schemas.microsoft.com/office/drawing/2014/main" id="{B81B619C-3CEC-49AE-B051-A85D8DE03104}"/>
                </a:ext>
              </a:extLst>
            </p:cNvPr>
            <p:cNvSpPr/>
            <p:nvPr/>
          </p:nvSpPr>
          <p:spPr>
            <a:xfrm>
              <a:off x="8804494" y="3532569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 dirty="0"/>
            </a:p>
          </p:txBody>
        </p:sp>
        <p:sp>
          <p:nvSpPr>
            <p:cNvPr id="67" name="Rectangle 27">
              <a:extLst>
                <a:ext uri="{FF2B5EF4-FFF2-40B4-BE49-F238E27FC236}">
                  <a16:creationId xmlns:a16="http://schemas.microsoft.com/office/drawing/2014/main" id="{67380D8E-57CF-4DB6-B530-224BABB0A1E3}"/>
                </a:ext>
              </a:extLst>
            </p:cNvPr>
            <p:cNvSpPr/>
            <p:nvPr/>
          </p:nvSpPr>
          <p:spPr>
            <a:xfrm>
              <a:off x="7875624" y="3230442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/>
            </a:p>
          </p:txBody>
        </p:sp>
        <p:sp>
          <p:nvSpPr>
            <p:cNvPr id="68" name="Rectangle 28">
              <a:extLst>
                <a:ext uri="{FF2B5EF4-FFF2-40B4-BE49-F238E27FC236}">
                  <a16:creationId xmlns:a16="http://schemas.microsoft.com/office/drawing/2014/main" id="{03EF102B-160A-4F1F-A892-72E261C56323}"/>
                </a:ext>
              </a:extLst>
            </p:cNvPr>
            <p:cNvSpPr/>
            <p:nvPr/>
          </p:nvSpPr>
          <p:spPr>
            <a:xfrm>
              <a:off x="11160480" y="5357703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/>
            </a:p>
          </p:txBody>
        </p:sp>
        <p:sp>
          <p:nvSpPr>
            <p:cNvPr id="69" name="Rectangle 29">
              <a:extLst>
                <a:ext uri="{FF2B5EF4-FFF2-40B4-BE49-F238E27FC236}">
                  <a16:creationId xmlns:a16="http://schemas.microsoft.com/office/drawing/2014/main" id="{A0396C11-F68C-48C4-A522-EF4096852B61}"/>
                </a:ext>
              </a:extLst>
            </p:cNvPr>
            <p:cNvSpPr/>
            <p:nvPr/>
          </p:nvSpPr>
          <p:spPr>
            <a:xfrm>
              <a:off x="10302537" y="4935730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/>
            </a:p>
          </p:txBody>
        </p:sp>
        <p:sp>
          <p:nvSpPr>
            <p:cNvPr id="70" name="Rectangle 30">
              <a:extLst>
                <a:ext uri="{FF2B5EF4-FFF2-40B4-BE49-F238E27FC236}">
                  <a16:creationId xmlns:a16="http://schemas.microsoft.com/office/drawing/2014/main" id="{0B40037D-E521-4ABC-92E6-6FC438CCC4F9}"/>
                </a:ext>
              </a:extLst>
            </p:cNvPr>
            <p:cNvSpPr/>
            <p:nvPr/>
          </p:nvSpPr>
          <p:spPr>
            <a:xfrm>
              <a:off x="6557593" y="2825866"/>
              <a:ext cx="137603" cy="146520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fr-CH"/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1BCFA14-F9D5-415E-865F-AA61661B8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34DE617-F001-493D-A834-EA529A2BD2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2550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115" y="493295"/>
            <a:ext cx="9847573" cy="848226"/>
          </a:xfrm>
        </p:spPr>
        <p:txBody>
          <a:bodyPr/>
          <a:lstStyle/>
          <a:p>
            <a:r>
              <a:rPr lang="de-CH" b="1" dirty="0"/>
              <a:t>Prozessschritte (vereinfacht) zur Berechnung von vPRO.</a:t>
            </a:r>
            <a:br>
              <a:rPr lang="de-CH" b="1" dirty="0"/>
            </a:br>
            <a:r>
              <a:rPr lang="de-CH" sz="2000" dirty="0"/>
              <a:t> (vPRO = betrieblich optimiertes Fahrprofil) 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CCE19FE6-711D-484E-8343-0B60E3C200CD}"/>
              </a:ext>
            </a:extLst>
          </p:cNvPr>
          <p:cNvSpPr txBox="1"/>
          <p:nvPr/>
        </p:nvSpPr>
        <p:spPr>
          <a:xfrm>
            <a:off x="2673457" y="3829899"/>
            <a:ext cx="2662001" cy="6617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marR="0" indent="-45720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Tx/>
              <a:buFont typeface="+mj-lt"/>
              <a:buAutoNum type="arabicPeriod"/>
              <a:tabLst/>
            </a:pPr>
            <a:r>
              <a:rPr lang="de-CH" sz="1600" dirty="0" err="1">
                <a:solidFill>
                  <a:srgbClr val="FF0000"/>
                </a:solidFill>
              </a:rPr>
              <a:t>vMAX</a:t>
            </a:r>
            <a:r>
              <a:rPr lang="de-CH" sz="1600" dirty="0"/>
              <a:t> gemäss </a:t>
            </a:r>
            <a:r>
              <a:rPr lang="de-CH" sz="1600" dirty="0">
                <a:solidFill>
                  <a:srgbClr val="FF0000"/>
                </a:solidFill>
              </a:rPr>
              <a:t>RADN</a:t>
            </a:r>
            <a:r>
              <a:rPr lang="de-CH" sz="1600" dirty="0"/>
              <a:t> als Basis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7061893-4AD4-45CD-AA86-2107AAAA6512}"/>
              </a:ext>
            </a:extLst>
          </p:cNvPr>
          <p:cNvSpPr/>
          <p:nvPr/>
        </p:nvSpPr>
        <p:spPr>
          <a:xfrm>
            <a:off x="908601" y="5449237"/>
            <a:ext cx="103598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Die Realisierung erfolgte mit nahtloser Integration in die bestehende IT-Architektur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dirty="0"/>
              <a:t>Rund </a:t>
            </a:r>
            <a:r>
              <a:rPr lang="de-CH" b="1" dirty="0"/>
              <a:t>2 Stunden vor Abfahrt eines Zuges werden die Fixpunkte</a:t>
            </a:r>
            <a:r>
              <a:rPr lang="de-CH" dirty="0"/>
              <a:t>, die daraus resultierende </a:t>
            </a:r>
            <a:r>
              <a:rPr lang="de-CH" b="1" dirty="0"/>
              <a:t>vPRO-Ge-</a:t>
            </a:r>
          </a:p>
          <a:p>
            <a:pPr>
              <a:tabLst>
                <a:tab pos="269875" algn="l"/>
              </a:tabLst>
            </a:pPr>
            <a:r>
              <a:rPr lang="de-CH" b="1" dirty="0"/>
              <a:t>	</a:t>
            </a:r>
            <a:r>
              <a:rPr lang="de-CH" b="1" dirty="0" err="1"/>
              <a:t>schwindigkeiten</a:t>
            </a:r>
            <a:r>
              <a:rPr lang="de-CH" b="1" dirty="0"/>
              <a:t> und die 10-sekundengenaue </a:t>
            </a:r>
            <a:r>
              <a:rPr lang="de-CH" b="1" dirty="0" err="1"/>
              <a:t>Durchfahrtzeits</a:t>
            </a:r>
            <a:r>
              <a:rPr lang="de-CH" b="1" dirty="0"/>
              <a:t> für Fixpunkte berechnet.</a:t>
            </a:r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FC522D4C-E02E-42E6-A9E8-63A5C8D9A9D1}"/>
              </a:ext>
            </a:extLst>
          </p:cNvPr>
          <p:cNvSpPr txBox="1"/>
          <p:nvPr/>
        </p:nvSpPr>
        <p:spPr>
          <a:xfrm>
            <a:off x="5644154" y="3809784"/>
            <a:ext cx="2662002" cy="18928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indent="-457200">
              <a:buClr>
                <a:schemeClr val="tx1"/>
              </a:buClr>
              <a:buFont typeface="+mj-lt"/>
              <a:buAutoNum type="arabicPeriod" startAt="2"/>
            </a:pPr>
            <a:r>
              <a:rPr lang="de-CH" sz="1600" b="1" dirty="0">
                <a:solidFill>
                  <a:srgbClr val="00973B"/>
                </a:solidFill>
              </a:rPr>
              <a:t>Fixpunkte</a:t>
            </a:r>
            <a:r>
              <a:rPr lang="de-CH" sz="1600" dirty="0"/>
              <a:t> mit betrieblich wichtigen Orten/Zeiten identifizieren (Halteorte mit Anschluss, Kreuzungen, etc.)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DE" sz="1600" b="0" i="0" u="none" strike="noStrike" cap="none" spc="0" normalizeH="0" baseline="0" dirty="0">
              <a:ln>
                <a:noFill/>
              </a:ln>
              <a:solidFill>
                <a:srgbClr val="44404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B611B8A3-63CF-4E65-AED7-C0284D796CB3}"/>
              </a:ext>
            </a:extLst>
          </p:cNvPr>
          <p:cNvSpPr txBox="1"/>
          <p:nvPr/>
        </p:nvSpPr>
        <p:spPr>
          <a:xfrm>
            <a:off x="8615599" y="3886728"/>
            <a:ext cx="3164858" cy="164660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457200" indent="-457200">
              <a:buClr>
                <a:schemeClr val="tx1"/>
              </a:buClr>
              <a:buFont typeface="+mj-lt"/>
              <a:buAutoNum type="arabicPeriod" startAt="3"/>
            </a:pPr>
            <a:r>
              <a:rPr lang="de-CH" sz="1600">
                <a:solidFill>
                  <a:schemeClr val="tx1"/>
                </a:solidFill>
              </a:rPr>
              <a:t>Die Maximalgeschwindigkeit wird jeweils zwischen 2 Fixpunkten so angepasst, dass die Fahrzeitreserve präzise genutzt wird –&gt; </a:t>
            </a:r>
            <a:r>
              <a:rPr lang="de-CH" sz="1600" b="1" err="1">
                <a:solidFill>
                  <a:srgbClr val="7030A0"/>
                </a:solidFill>
              </a:rPr>
              <a:t>vPRO</a:t>
            </a:r>
            <a:endParaRPr lang="de-CH" sz="1600" b="1">
              <a:solidFill>
                <a:srgbClr val="7030A0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7C933DC9-680C-4DE9-9A7C-DA6FC97FB3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82" y="1702419"/>
            <a:ext cx="10566400" cy="2095500"/>
          </a:xfrm>
          <a:prstGeom prst="rect">
            <a:avLst/>
          </a:prstGeom>
        </p:spPr>
      </p:pic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28D2710-5391-405D-AE13-566FC596D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9B19B8A-37E9-42EA-B1CB-679556F0B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405291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116" y="0"/>
            <a:ext cx="10124666" cy="1564105"/>
          </a:xfrm>
        </p:spPr>
        <p:txBody>
          <a:bodyPr/>
          <a:lstStyle/>
          <a:p>
            <a:br>
              <a:rPr lang="de-CH" dirty="0"/>
            </a:br>
            <a:r>
              <a:rPr lang="de-CH" b="1" dirty="0"/>
              <a:t>Optimale Geschwindigkeit vPRO und die 10-sekundengenauen Zeiten werden dem Lokführer auf sein Tablet gesendet.</a:t>
            </a:r>
            <a:br>
              <a:rPr lang="de-CH" dirty="0"/>
            </a:br>
            <a:br>
              <a:rPr lang="de-CH" dirty="0"/>
            </a:br>
            <a:r>
              <a:rPr lang="de-CH" sz="2000" dirty="0">
                <a:solidFill>
                  <a:schemeClr val="tx1"/>
                </a:solidFill>
              </a:rPr>
              <a:t>Beispiel am LEA-Tablet von SBB Personenverkehr.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821803" y="6135260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33AE1B5-CEAC-493A-A318-735FB450FC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1" y="2257612"/>
            <a:ext cx="6302195" cy="3948890"/>
          </a:xfrm>
          <a:prstGeom prst="rect">
            <a:avLst/>
          </a:prstGeom>
        </p:spPr>
      </p:pic>
      <p:sp>
        <p:nvSpPr>
          <p:cNvPr id="10" name="Das System eco2.0/vPRO stellt dem Lokführer präzise Instrumente zur Verfügung, damit er seine Kompetenz voll ausschöpfen kann.…">
            <a:extLst>
              <a:ext uri="{FF2B5EF4-FFF2-40B4-BE49-F238E27FC236}">
                <a16:creationId xmlns:a16="http://schemas.microsoft.com/office/drawing/2014/main" id="{9B96AD85-8CC3-42A4-A8B1-151111241CF0}"/>
              </a:ext>
            </a:extLst>
          </p:cNvPr>
          <p:cNvSpPr txBox="1"/>
          <p:nvPr/>
        </p:nvSpPr>
        <p:spPr>
          <a:xfrm>
            <a:off x="6690882" y="2696591"/>
            <a:ext cx="517900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0"/>
              </a:spcBef>
              <a:defRPr sz="1600" b="1"/>
            </a:pPr>
            <a:r>
              <a:rPr lang="de-CH" dirty="0">
                <a:solidFill>
                  <a:schemeClr val="tx1">
                    <a:lumMod val="50000"/>
                  </a:schemeClr>
                </a:solidFill>
              </a:rPr>
              <a:t>Der Mensch im Mittelpunkt</a:t>
            </a:r>
          </a:p>
          <a:p>
            <a:pPr>
              <a:spcBef>
                <a:spcPts val="0"/>
              </a:spcBef>
              <a:defRPr sz="1600"/>
            </a:pPr>
            <a:r>
              <a:rPr lang="de-CH" dirty="0">
                <a:solidFill>
                  <a:schemeClr val="tx1">
                    <a:lumMod val="50000"/>
                  </a:schemeClr>
                </a:solidFill>
              </a:rPr>
              <a:t>Der Lokführer ist und bleibt der Garant für den sicheren und pünktlichen Bahnverkehr.</a:t>
            </a:r>
            <a:endParaRPr lang="de-CH" sz="1600" dirty="0">
              <a:solidFill>
                <a:schemeClr val="tx1">
                  <a:lumMod val="50000"/>
                </a:schemeClr>
              </a:solidFill>
            </a:endParaRPr>
          </a:p>
          <a:p>
            <a:pPr>
              <a:defRPr sz="1800">
                <a:solidFill>
                  <a:srgbClr val="000000"/>
                </a:solidFill>
              </a:defRPr>
            </a:pPr>
            <a:r>
              <a:rPr sz="1600" dirty="0">
                <a:solidFill>
                  <a:schemeClr val="tx1">
                    <a:lumMod val="50000"/>
                  </a:schemeClr>
                </a:solidFill>
              </a:rPr>
              <a:t>Das System eco2.0/</a:t>
            </a:r>
            <a:r>
              <a:rPr sz="1600" dirty="0" err="1">
                <a:solidFill>
                  <a:schemeClr val="tx1">
                    <a:lumMod val="50000"/>
                  </a:schemeClr>
                </a:solidFill>
              </a:rPr>
              <a:t>vPRO</a:t>
            </a:r>
            <a:r>
              <a:rPr sz="1600" dirty="0">
                <a:solidFill>
                  <a:schemeClr val="tx1">
                    <a:lumMod val="50000"/>
                  </a:schemeClr>
                </a:solidFill>
              </a:rPr>
              <a:t> </a:t>
            </a:r>
            <a:r>
              <a:rPr sz="1600" dirty="0" err="1"/>
              <a:t>stellt</a:t>
            </a:r>
            <a:r>
              <a:rPr sz="1600" dirty="0"/>
              <a:t> dem </a:t>
            </a:r>
            <a:r>
              <a:rPr sz="1600" dirty="0" err="1"/>
              <a:t>Lokführer</a:t>
            </a:r>
            <a:r>
              <a:rPr sz="1600" dirty="0"/>
              <a:t> </a:t>
            </a:r>
            <a:r>
              <a:rPr sz="1600" dirty="0" err="1"/>
              <a:t>präzise</a:t>
            </a:r>
            <a:r>
              <a:rPr sz="1600" dirty="0"/>
              <a:t> </a:t>
            </a:r>
            <a:r>
              <a:rPr sz="1600" dirty="0" err="1"/>
              <a:t>Instrumente</a:t>
            </a:r>
            <a:r>
              <a:rPr sz="1600" dirty="0"/>
              <a:t> </a:t>
            </a:r>
            <a:r>
              <a:rPr sz="1600" dirty="0" err="1"/>
              <a:t>zur</a:t>
            </a:r>
            <a:r>
              <a:rPr sz="1600" dirty="0"/>
              <a:t> </a:t>
            </a:r>
            <a:r>
              <a:rPr sz="1600" dirty="0" err="1"/>
              <a:t>Verfügung</a:t>
            </a:r>
            <a:r>
              <a:rPr sz="1600" dirty="0"/>
              <a:t>, </a:t>
            </a:r>
            <a:r>
              <a:rPr sz="1600" dirty="0" err="1"/>
              <a:t>damit</a:t>
            </a:r>
            <a:r>
              <a:rPr sz="1600" dirty="0"/>
              <a:t> er seine </a:t>
            </a:r>
            <a:r>
              <a:rPr sz="1600" dirty="0" err="1"/>
              <a:t>Kompetenz</a:t>
            </a:r>
            <a:r>
              <a:rPr sz="1600" dirty="0"/>
              <a:t> </a:t>
            </a:r>
            <a:r>
              <a:rPr sz="1600" dirty="0" err="1"/>
              <a:t>voll</a:t>
            </a:r>
            <a:r>
              <a:rPr sz="1600" dirty="0"/>
              <a:t> </a:t>
            </a:r>
            <a:r>
              <a:rPr sz="1600" dirty="0" err="1"/>
              <a:t>ausschöpfen</a:t>
            </a:r>
            <a:r>
              <a:rPr sz="1600" dirty="0"/>
              <a:t> </a:t>
            </a:r>
            <a:r>
              <a:rPr sz="1600" dirty="0" err="1"/>
              <a:t>kann</a:t>
            </a:r>
            <a:r>
              <a:rPr sz="1600" dirty="0"/>
              <a:t>.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sz="1600" dirty="0"/>
          </a:p>
          <a:p>
            <a:pPr marL="317500" indent="-317500">
              <a:buClr>
                <a:srgbClr val="FF2600"/>
              </a:buClr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1600" dirty="0" err="1"/>
              <a:t>Präzise</a:t>
            </a:r>
            <a:r>
              <a:rPr sz="1600" dirty="0"/>
              <a:t>, 10-sekundengenaue </a:t>
            </a:r>
            <a:r>
              <a:rPr sz="1600" dirty="0" err="1"/>
              <a:t>betriebliche</a:t>
            </a:r>
            <a:r>
              <a:rPr sz="1600" dirty="0"/>
              <a:t> </a:t>
            </a:r>
            <a:r>
              <a:rPr sz="1600" dirty="0" err="1"/>
              <a:t>Zeiten</a:t>
            </a:r>
            <a:r>
              <a:rPr sz="1600" dirty="0"/>
              <a:t> analog </a:t>
            </a:r>
            <a:r>
              <a:rPr lang="de-CH" sz="1600" dirty="0"/>
              <a:t>dem Disponenten in der </a:t>
            </a:r>
            <a:r>
              <a:rPr sz="1600" dirty="0"/>
              <a:t>B</a:t>
            </a:r>
            <a:r>
              <a:rPr lang="de-CH" sz="1600" dirty="0" err="1"/>
              <a:t>etriebszentrale</a:t>
            </a:r>
            <a:r>
              <a:rPr lang="de-CH" sz="1600" dirty="0"/>
              <a:t>.</a:t>
            </a:r>
            <a:endParaRPr sz="1600" dirty="0"/>
          </a:p>
          <a:p>
            <a:pPr marL="317500" indent="-317500">
              <a:buClr>
                <a:srgbClr val="FF2600"/>
              </a:buClr>
              <a:buSzPct val="10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1600" dirty="0" err="1"/>
              <a:t>Durchschnittsgeschwindigkeit</a:t>
            </a:r>
            <a:r>
              <a:rPr sz="1600" b="1" dirty="0"/>
              <a:t> </a:t>
            </a:r>
            <a:r>
              <a:rPr sz="1600" b="1" dirty="0" err="1">
                <a:solidFill>
                  <a:srgbClr val="7030A0"/>
                </a:solidFill>
              </a:rPr>
              <a:t>vPRO</a:t>
            </a:r>
            <a:r>
              <a:rPr sz="1600" dirty="0"/>
              <a:t> inkl. </a:t>
            </a:r>
            <a:r>
              <a:rPr sz="1600" dirty="0" err="1"/>
              <a:t>Beschleunigung</a:t>
            </a:r>
            <a:r>
              <a:rPr sz="1600" dirty="0"/>
              <a:t> und </a:t>
            </a:r>
            <a:r>
              <a:rPr sz="1600" dirty="0" err="1"/>
              <a:t>Bremsung</a:t>
            </a:r>
            <a:r>
              <a:rPr lang="de-CH" sz="1600" dirty="0"/>
              <a:t> (Fahrzeitreserve)</a:t>
            </a:r>
            <a:r>
              <a:rPr sz="1600" dirty="0"/>
              <a:t>.</a:t>
            </a:r>
          </a:p>
          <a:p>
            <a:pPr>
              <a:defRPr sz="1800">
                <a:solidFill>
                  <a:srgbClr val="000000"/>
                </a:solidFill>
              </a:defRPr>
            </a:pPr>
            <a:endParaRPr sz="1600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5DC75F7-226F-4934-B1AB-6932D201A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D053224-5281-4380-963D-EABEF97B1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927597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14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846281"/>
            <a:ext cx="9801026" cy="2258756"/>
          </a:xfrm>
        </p:spPr>
        <p:txBody>
          <a:bodyPr/>
          <a:lstStyle/>
          <a:p>
            <a:br>
              <a:rPr lang="de-CH" dirty="0"/>
            </a:br>
            <a:br>
              <a:rPr lang="de-CH" dirty="0"/>
            </a:br>
            <a:r>
              <a:rPr lang="de-CH" dirty="0"/>
              <a:t>Aktueller Stand und Ausblick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9093585-563A-422F-86E7-4AD66351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2504950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358" y="437180"/>
            <a:ext cx="10535062" cy="848226"/>
          </a:xfrm>
        </p:spPr>
        <p:txBody>
          <a:bodyPr/>
          <a:lstStyle/>
          <a:p>
            <a:r>
              <a:rPr lang="de-CH" b="1" dirty="0"/>
              <a:t>Beispiel einer Fahrt mit vPRO auf der S12 Brugg – Winterthur. 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platzhalter 5">
            <a:extLst>
              <a:ext uri="{FF2B5EF4-FFF2-40B4-BE49-F238E27FC236}">
                <a16:creationId xmlns:a16="http://schemas.microsoft.com/office/drawing/2014/main" id="{3A25A47D-11E6-4476-8B29-BF54837B91C3}"/>
              </a:ext>
            </a:extLst>
          </p:cNvPr>
          <p:cNvSpPr txBox="1"/>
          <p:nvPr/>
        </p:nvSpPr>
        <p:spPr>
          <a:xfrm>
            <a:off x="8678538" y="2422481"/>
            <a:ext cx="3455512" cy="21544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dirty="0" err="1"/>
              <a:t>Beispiel</a:t>
            </a:r>
            <a:r>
              <a:rPr dirty="0"/>
              <a:t> einer </a:t>
            </a:r>
            <a:r>
              <a:rPr b="1" dirty="0" err="1"/>
              <a:t>stabilen</a:t>
            </a:r>
            <a:r>
              <a:rPr b="1" dirty="0"/>
              <a:t>, </a:t>
            </a:r>
            <a:r>
              <a:rPr b="1" dirty="0" err="1"/>
              <a:t>pünktlichen</a:t>
            </a:r>
            <a:r>
              <a:rPr b="1" dirty="0"/>
              <a:t> und </a:t>
            </a:r>
            <a:r>
              <a:rPr b="1" dirty="0" err="1"/>
              <a:t>wirtschaftlichen</a:t>
            </a:r>
            <a:r>
              <a:rPr b="1" dirty="0"/>
              <a:t> Fahrt mit </a:t>
            </a:r>
            <a:r>
              <a:rPr lang="de-CH" b="1" dirty="0"/>
              <a:t>vPRO</a:t>
            </a:r>
            <a:r>
              <a:rPr b="1" dirty="0"/>
              <a:t>.</a:t>
            </a:r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endParaRPr dirty="0"/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dirty="0"/>
              <a:t>Der </a:t>
            </a:r>
            <a:r>
              <a:rPr b="1" dirty="0" err="1">
                <a:solidFill>
                  <a:srgbClr val="FF9300"/>
                </a:solidFill>
              </a:rPr>
              <a:t>Lokführer</a:t>
            </a:r>
            <a:r>
              <a:rPr dirty="0"/>
              <a:t> </a:t>
            </a:r>
            <a:r>
              <a:rPr dirty="0" err="1"/>
              <a:t>orientiert</a:t>
            </a:r>
            <a:r>
              <a:rPr dirty="0"/>
              <a:t> </a:t>
            </a:r>
            <a:r>
              <a:rPr dirty="0" err="1"/>
              <a:t>sich</a:t>
            </a:r>
            <a:r>
              <a:rPr dirty="0"/>
              <a:t> an den </a:t>
            </a:r>
            <a:r>
              <a:rPr dirty="0" err="1"/>
              <a:t>empfohlenen</a:t>
            </a:r>
            <a:r>
              <a:rPr dirty="0"/>
              <a:t> </a:t>
            </a:r>
            <a:r>
              <a:rPr b="1" dirty="0" err="1">
                <a:solidFill>
                  <a:srgbClr val="942193"/>
                </a:solidFill>
              </a:rPr>
              <a:t>vPRO-Geschwindigkeiten</a:t>
            </a:r>
            <a:r>
              <a:rPr b="1" dirty="0"/>
              <a:t> </a:t>
            </a:r>
            <a:r>
              <a:rPr dirty="0"/>
              <a:t>und den </a:t>
            </a:r>
            <a:r>
              <a:rPr dirty="0" err="1"/>
              <a:t>betrieblichen</a:t>
            </a:r>
            <a:r>
              <a:rPr dirty="0"/>
              <a:t> </a:t>
            </a:r>
            <a:r>
              <a:rPr dirty="0" err="1"/>
              <a:t>Zeiten</a:t>
            </a:r>
            <a:r>
              <a:rPr dirty="0"/>
              <a:t>.</a:t>
            </a:r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endParaRPr dirty="0"/>
          </a:p>
          <a:p>
            <a:pPr>
              <a:spcBef>
                <a:spcPts val="0"/>
              </a:spcBef>
              <a:defRPr sz="1400">
                <a:solidFill>
                  <a:srgbClr val="000000"/>
                </a:solidFill>
              </a:defRPr>
            </a:pPr>
            <a:r>
              <a:rPr lang="de-CH" dirty="0"/>
              <a:t>Mit den </a:t>
            </a:r>
            <a:r>
              <a:rPr dirty="0" err="1"/>
              <a:t>Zusatzinformationen</a:t>
            </a:r>
            <a:r>
              <a:rPr dirty="0"/>
              <a:t> </a:t>
            </a:r>
            <a:r>
              <a:rPr lang="de-CH" dirty="0"/>
              <a:t>vPRO </a:t>
            </a:r>
            <a:r>
              <a:rPr dirty="0" err="1"/>
              <a:t>kann</a:t>
            </a:r>
            <a:r>
              <a:rPr dirty="0"/>
              <a:t> das Lokpersonal seine </a:t>
            </a:r>
            <a:r>
              <a:rPr dirty="0" err="1"/>
              <a:t>Fahrkompetenz</a:t>
            </a:r>
            <a:r>
              <a:rPr dirty="0"/>
              <a:t> </a:t>
            </a:r>
            <a:r>
              <a:rPr dirty="0" err="1"/>
              <a:t>voll</a:t>
            </a:r>
            <a:r>
              <a:rPr dirty="0"/>
              <a:t> </a:t>
            </a:r>
            <a:r>
              <a:rPr dirty="0" err="1"/>
              <a:t>nützen</a:t>
            </a:r>
            <a:r>
              <a:rPr dirty="0"/>
              <a:t>. </a:t>
            </a:r>
            <a:endParaRPr lang="de-CH" dirty="0"/>
          </a:p>
        </p:txBody>
      </p:sp>
      <p:grpSp>
        <p:nvGrpSpPr>
          <p:cNvPr id="10" name="Gruppieren">
            <a:extLst>
              <a:ext uri="{FF2B5EF4-FFF2-40B4-BE49-F238E27FC236}">
                <a16:creationId xmlns:a16="http://schemas.microsoft.com/office/drawing/2014/main" id="{07FE455C-D240-4370-9D7E-383965E7C42F}"/>
              </a:ext>
            </a:extLst>
          </p:cNvPr>
          <p:cNvGrpSpPr/>
          <p:nvPr/>
        </p:nvGrpSpPr>
        <p:grpSpPr>
          <a:xfrm>
            <a:off x="309581" y="1452627"/>
            <a:ext cx="8196466" cy="4439015"/>
            <a:chOff x="-1" y="199336"/>
            <a:chExt cx="8011320" cy="4280267"/>
          </a:xfrm>
        </p:grpSpPr>
        <p:graphicFrame>
          <p:nvGraphicFramePr>
            <p:cNvPr id="11" name="Tabelle">
              <a:extLst>
                <a:ext uri="{FF2B5EF4-FFF2-40B4-BE49-F238E27FC236}">
                  <a16:creationId xmlns:a16="http://schemas.microsoft.com/office/drawing/2014/main" id="{AD6C947C-8100-4D39-87A4-D0A42F7B1C1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19873772"/>
                </p:ext>
              </p:extLst>
            </p:nvPr>
          </p:nvGraphicFramePr>
          <p:xfrm>
            <a:off x="748808" y="698931"/>
            <a:ext cx="6975288" cy="3255718"/>
          </p:xfrm>
          <a:graphic>
            <a:graphicData uri="http://schemas.openxmlformats.org/drawingml/2006/table">
              <a:tbl>
                <a:tblPr bandRow="1"/>
                <a:tblGrid>
                  <a:gridCol w="463074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474464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  <a:gridCol w="417801">
                    <a:extLst>
                      <a:ext uri="{9D8B030D-6E8A-4147-A177-3AD203B41FA5}">
                        <a16:colId xmlns:a16="http://schemas.microsoft.com/office/drawing/2014/main" val="20002"/>
                      </a:ext>
                    </a:extLst>
                  </a:gridCol>
                  <a:gridCol w="184517">
                    <a:extLst>
                      <a:ext uri="{9D8B030D-6E8A-4147-A177-3AD203B41FA5}">
                        <a16:colId xmlns:a16="http://schemas.microsoft.com/office/drawing/2014/main" val="20003"/>
                      </a:ext>
                    </a:extLst>
                  </a:gridCol>
                  <a:gridCol w="369015">
                    <a:extLst>
                      <a:ext uri="{9D8B030D-6E8A-4147-A177-3AD203B41FA5}">
                        <a16:colId xmlns:a16="http://schemas.microsoft.com/office/drawing/2014/main" val="20004"/>
                      </a:ext>
                    </a:extLst>
                  </a:gridCol>
                  <a:gridCol w="644049">
                    <a:extLst>
                      <a:ext uri="{9D8B030D-6E8A-4147-A177-3AD203B41FA5}">
                        <a16:colId xmlns:a16="http://schemas.microsoft.com/office/drawing/2014/main" val="20005"/>
                      </a:ext>
                    </a:extLst>
                  </a:gridCol>
                  <a:gridCol w="180301">
                    <a:extLst>
                      <a:ext uri="{9D8B030D-6E8A-4147-A177-3AD203B41FA5}">
                        <a16:colId xmlns:a16="http://schemas.microsoft.com/office/drawing/2014/main" val="20006"/>
                      </a:ext>
                    </a:extLst>
                  </a:gridCol>
                  <a:gridCol w="269647">
                    <a:extLst>
                      <a:ext uri="{9D8B030D-6E8A-4147-A177-3AD203B41FA5}">
                        <a16:colId xmlns:a16="http://schemas.microsoft.com/office/drawing/2014/main" val="20007"/>
                      </a:ext>
                    </a:extLst>
                  </a:gridCol>
                  <a:gridCol w="414903">
                    <a:extLst>
                      <a:ext uri="{9D8B030D-6E8A-4147-A177-3AD203B41FA5}">
                        <a16:colId xmlns:a16="http://schemas.microsoft.com/office/drawing/2014/main" val="20008"/>
                      </a:ext>
                    </a:extLst>
                  </a:gridCol>
                  <a:gridCol w="294105">
                    <a:extLst>
                      <a:ext uri="{9D8B030D-6E8A-4147-A177-3AD203B41FA5}">
                        <a16:colId xmlns:a16="http://schemas.microsoft.com/office/drawing/2014/main" val="20009"/>
                      </a:ext>
                    </a:extLst>
                  </a:gridCol>
                  <a:gridCol w="205006">
                    <a:extLst>
                      <a:ext uri="{9D8B030D-6E8A-4147-A177-3AD203B41FA5}">
                        <a16:colId xmlns:a16="http://schemas.microsoft.com/office/drawing/2014/main" val="20010"/>
                      </a:ext>
                    </a:extLst>
                  </a:gridCol>
                  <a:gridCol w="256401">
                    <a:extLst>
                      <a:ext uri="{9D8B030D-6E8A-4147-A177-3AD203B41FA5}">
                        <a16:colId xmlns:a16="http://schemas.microsoft.com/office/drawing/2014/main" val="20011"/>
                      </a:ext>
                    </a:extLst>
                  </a:gridCol>
                  <a:gridCol w="611753">
                    <a:extLst>
                      <a:ext uri="{9D8B030D-6E8A-4147-A177-3AD203B41FA5}">
                        <a16:colId xmlns:a16="http://schemas.microsoft.com/office/drawing/2014/main" val="20012"/>
                      </a:ext>
                    </a:extLst>
                  </a:gridCol>
                  <a:gridCol w="2351455">
                    <a:extLst>
                      <a:ext uri="{9D8B030D-6E8A-4147-A177-3AD203B41FA5}">
                        <a16:colId xmlns:a16="http://schemas.microsoft.com/office/drawing/2014/main" val="20013"/>
                      </a:ext>
                    </a:extLst>
                  </a:gridCol>
                </a:tblGrid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>
                        <a:solidFill>
                          <a:srgbClr val="A7A7A7"/>
                        </a:solidFill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375163"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dirty="0"/>
                      </a:p>
                    </a:txBody>
                    <a:tcPr marL="0" marR="0" marT="0" marB="0" horzOverflow="overflow">
                      <a:lnL>
                        <a:solidFill>
                          <a:srgbClr val="A7A7A7"/>
                        </a:solidFill>
                      </a:lnL>
                      <a:lnR>
                        <a:solidFill>
                          <a:srgbClr val="A7A7A7"/>
                        </a:solidFill>
                      </a:lnR>
                      <a:lnT>
                        <a:solidFill>
                          <a:srgbClr val="A7A7A7"/>
                        </a:solidFill>
                      </a:lnT>
                      <a:lnB w="0">
                        <a:miter lim="400000"/>
                      </a:lnB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  <p:sp>
          <p:nvSpPr>
            <p:cNvPr id="12" name="Form">
              <a:extLst>
                <a:ext uri="{FF2B5EF4-FFF2-40B4-BE49-F238E27FC236}">
                  <a16:creationId xmlns:a16="http://schemas.microsoft.com/office/drawing/2014/main" id="{96428E87-8C78-48FC-8E20-7C6AF01CCD96}"/>
                </a:ext>
              </a:extLst>
            </p:cNvPr>
            <p:cNvSpPr/>
            <p:nvPr/>
          </p:nvSpPr>
          <p:spPr>
            <a:xfrm>
              <a:off x="742676" y="2455840"/>
              <a:ext cx="7148764" cy="124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664"/>
                  </a:moveTo>
                  <a:lnTo>
                    <a:pt x="193" y="16229"/>
                  </a:lnTo>
                  <a:lnTo>
                    <a:pt x="330" y="17015"/>
                  </a:lnTo>
                  <a:lnTo>
                    <a:pt x="470" y="17579"/>
                  </a:lnTo>
                  <a:lnTo>
                    <a:pt x="776" y="17394"/>
                  </a:lnTo>
                  <a:lnTo>
                    <a:pt x="1094" y="16892"/>
                  </a:lnTo>
                  <a:lnTo>
                    <a:pt x="1436" y="16977"/>
                  </a:lnTo>
                  <a:lnTo>
                    <a:pt x="1759" y="16037"/>
                  </a:lnTo>
                  <a:lnTo>
                    <a:pt x="2204" y="14918"/>
                  </a:lnTo>
                  <a:lnTo>
                    <a:pt x="2792" y="13308"/>
                  </a:lnTo>
                  <a:lnTo>
                    <a:pt x="3185" y="12685"/>
                  </a:lnTo>
                  <a:lnTo>
                    <a:pt x="3561" y="13021"/>
                  </a:lnTo>
                  <a:lnTo>
                    <a:pt x="3783" y="12278"/>
                  </a:lnTo>
                  <a:lnTo>
                    <a:pt x="4666" y="12109"/>
                  </a:lnTo>
                  <a:lnTo>
                    <a:pt x="5156" y="11798"/>
                  </a:lnTo>
                  <a:lnTo>
                    <a:pt x="6275" y="11859"/>
                  </a:lnTo>
                  <a:lnTo>
                    <a:pt x="6810" y="11862"/>
                  </a:lnTo>
                  <a:lnTo>
                    <a:pt x="7057" y="12603"/>
                  </a:lnTo>
                  <a:lnTo>
                    <a:pt x="7772" y="12318"/>
                  </a:lnTo>
                  <a:lnTo>
                    <a:pt x="8230" y="12253"/>
                  </a:lnTo>
                  <a:lnTo>
                    <a:pt x="8671" y="12186"/>
                  </a:lnTo>
                  <a:lnTo>
                    <a:pt x="9280" y="11672"/>
                  </a:lnTo>
                  <a:lnTo>
                    <a:pt x="10089" y="11333"/>
                  </a:lnTo>
                  <a:lnTo>
                    <a:pt x="10472" y="11261"/>
                  </a:lnTo>
                  <a:lnTo>
                    <a:pt x="10683" y="10083"/>
                  </a:lnTo>
                  <a:lnTo>
                    <a:pt x="10907" y="10773"/>
                  </a:lnTo>
                  <a:lnTo>
                    <a:pt x="11502" y="10344"/>
                  </a:lnTo>
                  <a:lnTo>
                    <a:pt x="11885" y="11838"/>
                  </a:lnTo>
                  <a:lnTo>
                    <a:pt x="12279" y="11414"/>
                  </a:lnTo>
                  <a:lnTo>
                    <a:pt x="12528" y="10082"/>
                  </a:lnTo>
                  <a:lnTo>
                    <a:pt x="12766" y="11034"/>
                  </a:lnTo>
                  <a:lnTo>
                    <a:pt x="13207" y="10747"/>
                  </a:lnTo>
                  <a:lnTo>
                    <a:pt x="13836" y="9637"/>
                  </a:lnTo>
                  <a:lnTo>
                    <a:pt x="14250" y="9196"/>
                  </a:lnTo>
                  <a:lnTo>
                    <a:pt x="14621" y="7517"/>
                  </a:lnTo>
                  <a:lnTo>
                    <a:pt x="15219" y="6711"/>
                  </a:lnTo>
                  <a:lnTo>
                    <a:pt x="15608" y="6741"/>
                  </a:lnTo>
                  <a:lnTo>
                    <a:pt x="16076" y="5949"/>
                  </a:lnTo>
                  <a:lnTo>
                    <a:pt x="16822" y="3394"/>
                  </a:lnTo>
                  <a:lnTo>
                    <a:pt x="16966" y="1899"/>
                  </a:lnTo>
                  <a:lnTo>
                    <a:pt x="17393" y="1633"/>
                  </a:lnTo>
                  <a:lnTo>
                    <a:pt x="17788" y="379"/>
                  </a:lnTo>
                  <a:lnTo>
                    <a:pt x="18056" y="0"/>
                  </a:lnTo>
                  <a:lnTo>
                    <a:pt x="18387" y="1117"/>
                  </a:lnTo>
                  <a:lnTo>
                    <a:pt x="18630" y="1919"/>
                  </a:lnTo>
                  <a:lnTo>
                    <a:pt x="19276" y="3762"/>
                  </a:lnTo>
                  <a:lnTo>
                    <a:pt x="20412" y="6726"/>
                  </a:lnTo>
                  <a:lnTo>
                    <a:pt x="20907" y="6987"/>
                  </a:lnTo>
                  <a:lnTo>
                    <a:pt x="21240" y="7206"/>
                  </a:lnTo>
                  <a:lnTo>
                    <a:pt x="21600" y="7206"/>
                  </a:lnTo>
                  <a:lnTo>
                    <a:pt x="21600" y="21600"/>
                  </a:lnTo>
                  <a:lnTo>
                    <a:pt x="8" y="21600"/>
                  </a:lnTo>
                  <a:lnTo>
                    <a:pt x="0" y="1566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18" name="v">
              <a:extLst>
                <a:ext uri="{FF2B5EF4-FFF2-40B4-BE49-F238E27FC236}">
                  <a16:creationId xmlns:a16="http://schemas.microsoft.com/office/drawing/2014/main" id="{DFDD0731-78CF-4A1F-ACA2-4BA0B6AD799A}"/>
                </a:ext>
              </a:extLst>
            </p:cNvPr>
            <p:cNvSpPr/>
            <p:nvPr/>
          </p:nvSpPr>
          <p:spPr>
            <a:xfrm>
              <a:off x="747970" y="1890908"/>
              <a:ext cx="7151168" cy="7358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02"/>
                  </a:moveTo>
                  <a:lnTo>
                    <a:pt x="322" y="11302"/>
                  </a:lnTo>
                  <a:lnTo>
                    <a:pt x="322" y="5345"/>
                  </a:lnTo>
                  <a:lnTo>
                    <a:pt x="2993" y="5345"/>
                  </a:lnTo>
                  <a:lnTo>
                    <a:pt x="2993" y="16446"/>
                  </a:lnTo>
                  <a:lnTo>
                    <a:pt x="3428" y="16446"/>
                  </a:lnTo>
                  <a:lnTo>
                    <a:pt x="3428" y="6136"/>
                  </a:lnTo>
                  <a:lnTo>
                    <a:pt x="10145" y="6136"/>
                  </a:lnTo>
                  <a:lnTo>
                    <a:pt x="10145" y="21600"/>
                  </a:lnTo>
                  <a:lnTo>
                    <a:pt x="12673" y="21600"/>
                  </a:lnTo>
                  <a:lnTo>
                    <a:pt x="12673" y="10676"/>
                  </a:lnTo>
                  <a:lnTo>
                    <a:pt x="15700" y="10676"/>
                  </a:lnTo>
                  <a:lnTo>
                    <a:pt x="15700" y="5341"/>
                  </a:lnTo>
                  <a:lnTo>
                    <a:pt x="17903" y="5341"/>
                  </a:lnTo>
                  <a:lnTo>
                    <a:pt x="17903" y="0"/>
                  </a:lnTo>
                  <a:lnTo>
                    <a:pt x="21186" y="0"/>
                  </a:lnTo>
                  <a:lnTo>
                    <a:pt x="21186" y="11145"/>
                  </a:lnTo>
                  <a:lnTo>
                    <a:pt x="21600" y="11145"/>
                  </a:lnTo>
                </a:path>
              </a:pathLst>
            </a:custGeom>
            <a:noFill/>
            <a:ln w="38100" cap="flat">
              <a:solidFill>
                <a:srgbClr val="942193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v</a:t>
              </a:r>
            </a:p>
          </p:txBody>
        </p:sp>
        <p:sp>
          <p:nvSpPr>
            <p:cNvPr id="19" name="v">
              <a:extLst>
                <a:ext uri="{FF2B5EF4-FFF2-40B4-BE49-F238E27FC236}">
                  <a16:creationId xmlns:a16="http://schemas.microsoft.com/office/drawing/2014/main" id="{321170C4-0A5F-4230-AB50-23DA5145B597}"/>
                </a:ext>
              </a:extLst>
            </p:cNvPr>
            <p:cNvSpPr/>
            <p:nvPr/>
          </p:nvSpPr>
          <p:spPr>
            <a:xfrm>
              <a:off x="738021" y="1152629"/>
              <a:ext cx="7163351" cy="1468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114"/>
                  </a:moveTo>
                  <a:lnTo>
                    <a:pt x="278" y="16114"/>
                  </a:lnTo>
                  <a:lnTo>
                    <a:pt x="278" y="8134"/>
                  </a:lnTo>
                  <a:lnTo>
                    <a:pt x="1682" y="8134"/>
                  </a:lnTo>
                  <a:lnTo>
                    <a:pt x="1682" y="12186"/>
                  </a:lnTo>
                  <a:lnTo>
                    <a:pt x="3073" y="12186"/>
                  </a:lnTo>
                  <a:lnTo>
                    <a:pt x="3073" y="18829"/>
                  </a:lnTo>
                  <a:lnTo>
                    <a:pt x="3411" y="18829"/>
                  </a:lnTo>
                  <a:lnTo>
                    <a:pt x="3411" y="13426"/>
                  </a:lnTo>
                  <a:lnTo>
                    <a:pt x="3656" y="13426"/>
                  </a:lnTo>
                  <a:lnTo>
                    <a:pt x="3656" y="8097"/>
                  </a:lnTo>
                  <a:lnTo>
                    <a:pt x="3965" y="8097"/>
                  </a:lnTo>
                  <a:lnTo>
                    <a:pt x="3965" y="4155"/>
                  </a:lnTo>
                  <a:lnTo>
                    <a:pt x="4674" y="4155"/>
                  </a:lnTo>
                  <a:lnTo>
                    <a:pt x="4674" y="0"/>
                  </a:lnTo>
                  <a:lnTo>
                    <a:pt x="7771" y="0"/>
                  </a:lnTo>
                  <a:lnTo>
                    <a:pt x="7771" y="8163"/>
                  </a:lnTo>
                  <a:lnTo>
                    <a:pt x="8036" y="8163"/>
                  </a:lnTo>
                  <a:lnTo>
                    <a:pt x="8036" y="2799"/>
                  </a:lnTo>
                  <a:lnTo>
                    <a:pt x="9884" y="2799"/>
                  </a:lnTo>
                  <a:lnTo>
                    <a:pt x="9884" y="4105"/>
                  </a:lnTo>
                  <a:lnTo>
                    <a:pt x="10194" y="4105"/>
                  </a:lnTo>
                  <a:lnTo>
                    <a:pt x="10194" y="16260"/>
                  </a:lnTo>
                  <a:lnTo>
                    <a:pt x="10457" y="16260"/>
                  </a:lnTo>
                  <a:lnTo>
                    <a:pt x="10457" y="5400"/>
                  </a:lnTo>
                  <a:lnTo>
                    <a:pt x="11231" y="5400"/>
                  </a:lnTo>
                  <a:lnTo>
                    <a:pt x="11231" y="16190"/>
                  </a:lnTo>
                  <a:lnTo>
                    <a:pt x="12236" y="16190"/>
                  </a:lnTo>
                  <a:lnTo>
                    <a:pt x="12236" y="21600"/>
                  </a:lnTo>
                  <a:lnTo>
                    <a:pt x="12606" y="21600"/>
                  </a:lnTo>
                  <a:lnTo>
                    <a:pt x="12606" y="5430"/>
                  </a:lnTo>
                  <a:lnTo>
                    <a:pt x="15590" y="5430"/>
                  </a:lnTo>
                  <a:lnTo>
                    <a:pt x="15590" y="4022"/>
                  </a:lnTo>
                  <a:lnTo>
                    <a:pt x="17458" y="4022"/>
                  </a:lnTo>
                  <a:lnTo>
                    <a:pt x="17458" y="6713"/>
                  </a:lnTo>
                  <a:lnTo>
                    <a:pt x="19237" y="6713"/>
                  </a:lnTo>
                  <a:lnTo>
                    <a:pt x="19237" y="4224"/>
                  </a:lnTo>
                  <a:lnTo>
                    <a:pt x="21346" y="4224"/>
                  </a:lnTo>
                  <a:lnTo>
                    <a:pt x="21346" y="16129"/>
                  </a:lnTo>
                  <a:lnTo>
                    <a:pt x="21600" y="16129"/>
                  </a:lnTo>
                </a:path>
              </a:pathLst>
            </a:custGeom>
            <a:noFill/>
            <a:ln w="25400" cap="flat">
              <a:solidFill>
                <a:srgbClr val="FF2600"/>
              </a:solidFill>
              <a:prstDash val="solid"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lvl1pPr>
            </a:lstStyle>
            <a:p>
              <a:r>
                <a:t>v</a:t>
              </a:r>
            </a:p>
          </p:txBody>
        </p:sp>
        <p:pic>
          <p:nvPicPr>
            <p:cNvPr id="20" name="Bild" descr="Bild">
              <a:extLst>
                <a:ext uri="{FF2B5EF4-FFF2-40B4-BE49-F238E27FC236}">
                  <a16:creationId xmlns:a16="http://schemas.microsoft.com/office/drawing/2014/main" id="{C789BD18-F106-421B-8151-13B4E3493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>
            <a:xfrm>
              <a:off x="755194" y="1474532"/>
              <a:ext cx="7148764" cy="223998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km/h">
              <a:extLst>
                <a:ext uri="{FF2B5EF4-FFF2-40B4-BE49-F238E27FC236}">
                  <a16:creationId xmlns:a16="http://schemas.microsoft.com/office/drawing/2014/main" id="{F4369FFB-47A7-4C31-9402-AB22B1358905}"/>
                </a:ext>
              </a:extLst>
            </p:cNvPr>
            <p:cNvSpPr txBox="1"/>
            <p:nvPr/>
          </p:nvSpPr>
          <p:spPr>
            <a:xfrm rot="16200000">
              <a:off x="-201589" y="2054655"/>
              <a:ext cx="692123" cy="28894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 algn="ctr">
                <a:spcBef>
                  <a:spcPts val="0"/>
                </a:spcBef>
                <a:defRPr sz="1200">
                  <a:solidFill>
                    <a:srgbClr val="A7A7A7"/>
                  </a:solidFill>
                </a:defRPr>
              </a:lvl1pPr>
            </a:lstStyle>
            <a:p>
              <a:r>
                <a:t>km/h</a:t>
              </a:r>
            </a:p>
          </p:txBody>
        </p:sp>
        <p:sp>
          <p:nvSpPr>
            <p:cNvPr id="22" name="S12 Brugg-Winterthur">
              <a:extLst>
                <a:ext uri="{FF2B5EF4-FFF2-40B4-BE49-F238E27FC236}">
                  <a16:creationId xmlns:a16="http://schemas.microsoft.com/office/drawing/2014/main" id="{1FF97B6B-7A2C-49B5-A724-F2D152A7F519}"/>
                </a:ext>
              </a:extLst>
            </p:cNvPr>
            <p:cNvSpPr txBox="1"/>
            <p:nvPr/>
          </p:nvSpPr>
          <p:spPr>
            <a:xfrm>
              <a:off x="325259" y="199336"/>
              <a:ext cx="1833786" cy="2989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 defTabSz="825500">
                <a:spcBef>
                  <a:spcPts val="0"/>
                </a:spcBef>
                <a:defRPr sz="1400">
                  <a:solidFill>
                    <a:srgbClr val="797979"/>
                  </a:solidFill>
                </a:defRPr>
              </a:lvl1pPr>
            </a:lstStyle>
            <a:p>
              <a:r>
                <a:t>S12 Brugg-Winterthur</a:t>
              </a:r>
            </a:p>
          </p:txBody>
        </p:sp>
        <p:sp>
          <p:nvSpPr>
            <p:cNvPr id="23" name="BG">
              <a:extLst>
                <a:ext uri="{FF2B5EF4-FFF2-40B4-BE49-F238E27FC236}">
                  <a16:creationId xmlns:a16="http://schemas.microsoft.com/office/drawing/2014/main" id="{C0F57C3B-B718-4F42-AD76-12129574290F}"/>
                </a:ext>
              </a:extLst>
            </p:cNvPr>
            <p:cNvSpPr txBox="1"/>
            <p:nvPr/>
          </p:nvSpPr>
          <p:spPr>
            <a:xfrm>
              <a:off x="562080" y="4087551"/>
              <a:ext cx="305983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BG</a:t>
              </a:r>
            </a:p>
          </p:txBody>
        </p:sp>
        <p:sp>
          <p:nvSpPr>
            <p:cNvPr id="24" name="TG">
              <a:extLst>
                <a:ext uri="{FF2B5EF4-FFF2-40B4-BE49-F238E27FC236}">
                  <a16:creationId xmlns:a16="http://schemas.microsoft.com/office/drawing/2014/main" id="{FFD5FF41-8BA8-4AE3-AA65-689EA1D20801}"/>
                </a:ext>
              </a:extLst>
            </p:cNvPr>
            <p:cNvSpPr txBox="1"/>
            <p:nvPr/>
          </p:nvSpPr>
          <p:spPr>
            <a:xfrm>
              <a:off x="1055071" y="4087292"/>
              <a:ext cx="298138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TG</a:t>
              </a:r>
            </a:p>
          </p:txBody>
        </p:sp>
        <p:sp>
          <p:nvSpPr>
            <p:cNvPr id="25" name="BD">
              <a:extLst>
                <a:ext uri="{FF2B5EF4-FFF2-40B4-BE49-F238E27FC236}">
                  <a16:creationId xmlns:a16="http://schemas.microsoft.com/office/drawing/2014/main" id="{CDBF625D-ECF4-4102-8457-3D645AE57C10}"/>
                </a:ext>
              </a:extLst>
            </p:cNvPr>
            <p:cNvSpPr txBox="1"/>
            <p:nvPr/>
          </p:nvSpPr>
          <p:spPr>
            <a:xfrm>
              <a:off x="1696721" y="4087292"/>
              <a:ext cx="298206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BD</a:t>
              </a:r>
            </a:p>
          </p:txBody>
        </p:sp>
        <p:sp>
          <p:nvSpPr>
            <p:cNvPr id="26" name="WE">
              <a:extLst>
                <a:ext uri="{FF2B5EF4-FFF2-40B4-BE49-F238E27FC236}">
                  <a16:creationId xmlns:a16="http://schemas.microsoft.com/office/drawing/2014/main" id="{BB6541AA-8006-423C-9ACD-D2CF466C04B6}"/>
                </a:ext>
              </a:extLst>
            </p:cNvPr>
            <p:cNvSpPr txBox="1"/>
            <p:nvPr/>
          </p:nvSpPr>
          <p:spPr>
            <a:xfrm>
              <a:off x="1946058" y="4087551"/>
              <a:ext cx="329176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WE</a:t>
              </a:r>
            </a:p>
          </p:txBody>
        </p:sp>
        <p:sp>
          <p:nvSpPr>
            <p:cNvPr id="27" name="NH">
              <a:extLst>
                <a:ext uri="{FF2B5EF4-FFF2-40B4-BE49-F238E27FC236}">
                  <a16:creationId xmlns:a16="http://schemas.microsoft.com/office/drawing/2014/main" id="{8CD6F49A-9291-479B-A06E-A6212834DDD5}"/>
                </a:ext>
              </a:extLst>
            </p:cNvPr>
            <p:cNvSpPr txBox="1"/>
            <p:nvPr/>
          </p:nvSpPr>
          <p:spPr>
            <a:xfrm>
              <a:off x="2161398" y="4240333"/>
              <a:ext cx="305915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NH</a:t>
              </a:r>
            </a:p>
          </p:txBody>
        </p:sp>
        <p:sp>
          <p:nvSpPr>
            <p:cNvPr id="28" name="KLW">
              <a:extLst>
                <a:ext uri="{FF2B5EF4-FFF2-40B4-BE49-F238E27FC236}">
                  <a16:creationId xmlns:a16="http://schemas.microsoft.com/office/drawing/2014/main" id="{4F0E5BB4-56E5-49CC-86EF-D6AC4A3C2749}"/>
                </a:ext>
              </a:extLst>
            </p:cNvPr>
            <p:cNvSpPr txBox="1"/>
            <p:nvPr/>
          </p:nvSpPr>
          <p:spPr>
            <a:xfrm>
              <a:off x="2431854" y="4087551"/>
              <a:ext cx="396501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KLW</a:t>
              </a:r>
            </a:p>
          </p:txBody>
        </p:sp>
        <p:sp>
          <p:nvSpPr>
            <p:cNvPr id="29" name="DT">
              <a:extLst>
                <a:ext uri="{FF2B5EF4-FFF2-40B4-BE49-F238E27FC236}">
                  <a16:creationId xmlns:a16="http://schemas.microsoft.com/office/drawing/2014/main" id="{2336F560-3EB3-4791-8EB5-4D19AC213E16}"/>
                </a:ext>
              </a:extLst>
            </p:cNvPr>
            <p:cNvSpPr txBox="1"/>
            <p:nvPr/>
          </p:nvSpPr>
          <p:spPr>
            <a:xfrm>
              <a:off x="3146979" y="4087551"/>
              <a:ext cx="290362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DT</a:t>
              </a:r>
            </a:p>
          </p:txBody>
        </p:sp>
        <p:sp>
          <p:nvSpPr>
            <p:cNvPr id="30" name="GLB">
              <a:extLst>
                <a:ext uri="{FF2B5EF4-FFF2-40B4-BE49-F238E27FC236}">
                  <a16:creationId xmlns:a16="http://schemas.microsoft.com/office/drawing/2014/main" id="{E3BF3C31-8A32-418B-9784-9C7B8DD41792}"/>
                </a:ext>
              </a:extLst>
            </p:cNvPr>
            <p:cNvSpPr txBox="1"/>
            <p:nvPr/>
          </p:nvSpPr>
          <p:spPr>
            <a:xfrm>
              <a:off x="3289900" y="4240333"/>
              <a:ext cx="383678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GLB</a:t>
              </a:r>
            </a:p>
          </p:txBody>
        </p:sp>
        <p:sp>
          <p:nvSpPr>
            <p:cNvPr id="31" name="SCHL">
              <a:extLst>
                <a:ext uri="{FF2B5EF4-FFF2-40B4-BE49-F238E27FC236}">
                  <a16:creationId xmlns:a16="http://schemas.microsoft.com/office/drawing/2014/main" id="{EDE5B11F-5B4A-4CEA-BC0B-7029140395B8}"/>
                </a:ext>
              </a:extLst>
            </p:cNvPr>
            <p:cNvSpPr txBox="1"/>
            <p:nvPr/>
          </p:nvSpPr>
          <p:spPr>
            <a:xfrm>
              <a:off x="3481555" y="4087551"/>
              <a:ext cx="476788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SCHL</a:t>
              </a:r>
            </a:p>
          </p:txBody>
        </p:sp>
        <p:sp>
          <p:nvSpPr>
            <p:cNvPr id="32" name="ZAS">
              <a:extLst>
                <a:ext uri="{FF2B5EF4-FFF2-40B4-BE49-F238E27FC236}">
                  <a16:creationId xmlns:a16="http://schemas.microsoft.com/office/drawing/2014/main" id="{3D5F1B33-5A6A-4717-BFC6-09266E45A005}"/>
                </a:ext>
              </a:extLst>
            </p:cNvPr>
            <p:cNvSpPr txBox="1"/>
            <p:nvPr/>
          </p:nvSpPr>
          <p:spPr>
            <a:xfrm>
              <a:off x="3957478" y="4087551"/>
              <a:ext cx="375833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ZAS</a:t>
              </a:r>
            </a:p>
          </p:txBody>
        </p:sp>
        <p:sp>
          <p:nvSpPr>
            <p:cNvPr id="33" name="ZUE">
              <a:extLst>
                <a:ext uri="{FF2B5EF4-FFF2-40B4-BE49-F238E27FC236}">
                  <a16:creationId xmlns:a16="http://schemas.microsoft.com/office/drawing/2014/main" id="{5ED34EFF-1624-4946-9CE8-B2706787A7EB}"/>
                </a:ext>
              </a:extLst>
            </p:cNvPr>
            <p:cNvSpPr txBox="1"/>
            <p:nvPr/>
          </p:nvSpPr>
          <p:spPr>
            <a:xfrm>
              <a:off x="4456283" y="4087551"/>
              <a:ext cx="383541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ZUE</a:t>
              </a:r>
            </a:p>
          </p:txBody>
        </p:sp>
        <p:sp>
          <p:nvSpPr>
            <p:cNvPr id="34" name="HDB">
              <a:extLst>
                <a:ext uri="{FF2B5EF4-FFF2-40B4-BE49-F238E27FC236}">
                  <a16:creationId xmlns:a16="http://schemas.microsoft.com/office/drawing/2014/main" id="{45583125-0D06-4101-A0D5-1463DFBC1C71}"/>
                </a:ext>
              </a:extLst>
            </p:cNvPr>
            <p:cNvSpPr txBox="1"/>
            <p:nvPr/>
          </p:nvSpPr>
          <p:spPr>
            <a:xfrm>
              <a:off x="4229440" y="4240333"/>
              <a:ext cx="399094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HDB</a:t>
              </a:r>
            </a:p>
          </p:txBody>
        </p:sp>
        <p:sp>
          <p:nvSpPr>
            <p:cNvPr id="35" name="STH">
              <a:extLst>
                <a:ext uri="{FF2B5EF4-FFF2-40B4-BE49-F238E27FC236}">
                  <a16:creationId xmlns:a16="http://schemas.microsoft.com/office/drawing/2014/main" id="{76D30920-0B13-496C-BD55-FE4E45326641}"/>
                </a:ext>
              </a:extLst>
            </p:cNvPr>
            <p:cNvSpPr txBox="1"/>
            <p:nvPr/>
          </p:nvSpPr>
          <p:spPr>
            <a:xfrm>
              <a:off x="4695597" y="4240333"/>
              <a:ext cx="383541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STH</a:t>
              </a:r>
            </a:p>
          </p:txBody>
        </p:sp>
        <p:sp>
          <p:nvSpPr>
            <p:cNvPr id="36" name="STET">
              <a:extLst>
                <a:ext uri="{FF2B5EF4-FFF2-40B4-BE49-F238E27FC236}">
                  <a16:creationId xmlns:a16="http://schemas.microsoft.com/office/drawing/2014/main" id="{EB9891B1-4D3D-44EE-A753-C118E2436BFE}"/>
                </a:ext>
              </a:extLst>
            </p:cNvPr>
            <p:cNvSpPr txBox="1"/>
            <p:nvPr/>
          </p:nvSpPr>
          <p:spPr>
            <a:xfrm>
              <a:off x="5273551" y="4087551"/>
              <a:ext cx="461167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STET</a:t>
              </a:r>
            </a:p>
          </p:txBody>
        </p:sp>
        <p:sp>
          <p:nvSpPr>
            <p:cNvPr id="37" name="W">
              <a:extLst>
                <a:ext uri="{FF2B5EF4-FFF2-40B4-BE49-F238E27FC236}">
                  <a16:creationId xmlns:a16="http://schemas.microsoft.com/office/drawing/2014/main" id="{A91734A9-5955-4FBB-B81F-07A96151E35F}"/>
                </a:ext>
              </a:extLst>
            </p:cNvPr>
            <p:cNvSpPr txBox="1"/>
            <p:nvPr/>
          </p:nvSpPr>
          <p:spPr>
            <a:xfrm>
              <a:off x="7775322" y="4087551"/>
              <a:ext cx="235997" cy="2392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ctr">
                <a:lnSpc>
                  <a:spcPct val="250000"/>
                </a:lnSpc>
                <a:spcBef>
                  <a:spcPts val="0"/>
                </a:spcBef>
                <a:defRPr sz="1100">
                  <a:solidFill>
                    <a:srgbClr val="A7A7A7"/>
                  </a:solidFill>
                </a:defRPr>
              </a:lvl1pPr>
            </a:lstStyle>
            <a:p>
              <a:r>
                <a:t>W</a:t>
              </a:r>
            </a:p>
          </p:txBody>
        </p:sp>
      </p:grpSp>
      <p:sp>
        <p:nvSpPr>
          <p:cNvPr id="38" name="Textfeld 37">
            <a:extLst>
              <a:ext uri="{FF2B5EF4-FFF2-40B4-BE49-F238E27FC236}">
                <a16:creationId xmlns:a16="http://schemas.microsoft.com/office/drawing/2014/main" id="{D45D76A0-DE00-4692-BDE8-62299A8320C1}"/>
              </a:ext>
            </a:extLst>
          </p:cNvPr>
          <p:cNvSpPr txBox="1"/>
          <p:nvPr/>
        </p:nvSpPr>
        <p:spPr>
          <a:xfrm>
            <a:off x="4669961" y="1509477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spc="0" normalizeH="0" baseline="0" dirty="0" err="1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vMAX</a:t>
            </a:r>
            <a:endParaRPr kumimoji="0" lang="de-DE" sz="1600" b="1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C2EA058B-7DE9-47EB-A96A-B21BA87C067A}"/>
              </a:ext>
            </a:extLst>
          </p:cNvPr>
          <p:cNvSpPr/>
          <p:nvPr/>
        </p:nvSpPr>
        <p:spPr>
          <a:xfrm>
            <a:off x="481086" y="2443940"/>
            <a:ext cx="67468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160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140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120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100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80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60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40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20</a:t>
            </a:r>
          </a:p>
          <a:p>
            <a:pPr algn="r">
              <a:spcBef>
                <a:spcPts val="0"/>
              </a:spcBef>
              <a:spcAft>
                <a:spcPts val="1800"/>
              </a:spcAft>
            </a:pPr>
            <a:r>
              <a:rPr lang="de-DE" sz="1000">
                <a:solidFill>
                  <a:schemeClr val="bg2">
                    <a:lumMod val="60000"/>
                    <a:lumOff val="40000"/>
                  </a:schemeClr>
                </a:solidFill>
              </a:rPr>
              <a:t>0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4F3E1D-3C72-4A80-8597-30E5A2311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AB3AB52-7968-47C1-B973-F3FDBA60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15</a:t>
            </a:fld>
            <a:endParaRPr lang="de-CH"/>
          </a:p>
        </p:txBody>
      </p:sp>
      <p:cxnSp>
        <p:nvCxnSpPr>
          <p:cNvPr id="43" name="Gerade Verbindung mit Pfeil 42">
            <a:extLst>
              <a:ext uri="{FF2B5EF4-FFF2-40B4-BE49-F238E27FC236}">
                <a16:creationId xmlns:a16="http://schemas.microsoft.com/office/drawing/2014/main" id="{47F6FE77-9C79-482F-9415-50AA6E6ED545}"/>
              </a:ext>
            </a:extLst>
          </p:cNvPr>
          <p:cNvCxnSpPr>
            <a:cxnSpLocks/>
          </p:cNvCxnSpPr>
          <p:nvPr/>
        </p:nvCxnSpPr>
        <p:spPr>
          <a:xfrm flipH="1">
            <a:off x="3731836" y="1809522"/>
            <a:ext cx="912104" cy="555716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rade Verbindung mit Pfeil 46">
            <a:extLst>
              <a:ext uri="{FF2B5EF4-FFF2-40B4-BE49-F238E27FC236}">
                <a16:creationId xmlns:a16="http://schemas.microsoft.com/office/drawing/2014/main" id="{6556DA90-3ED4-4A90-B1E0-1D4C46AD5408}"/>
              </a:ext>
            </a:extLst>
          </p:cNvPr>
          <p:cNvCxnSpPr>
            <a:cxnSpLocks/>
          </p:cNvCxnSpPr>
          <p:nvPr/>
        </p:nvCxnSpPr>
        <p:spPr>
          <a:xfrm flipH="1">
            <a:off x="3796565" y="2144996"/>
            <a:ext cx="1242114" cy="1178881"/>
          </a:xfrm>
          <a:prstGeom prst="straightConnector1">
            <a:avLst/>
          </a:prstGeom>
          <a:ln w="28575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rade Verbindung mit Pfeil 47">
            <a:extLst>
              <a:ext uri="{FF2B5EF4-FFF2-40B4-BE49-F238E27FC236}">
                <a16:creationId xmlns:a16="http://schemas.microsoft.com/office/drawing/2014/main" id="{37441157-8967-4337-A348-C66C3ECC1E0B}"/>
              </a:ext>
            </a:extLst>
          </p:cNvPr>
          <p:cNvCxnSpPr>
            <a:cxnSpLocks/>
          </p:cNvCxnSpPr>
          <p:nvPr/>
        </p:nvCxnSpPr>
        <p:spPr>
          <a:xfrm flipH="1">
            <a:off x="5705008" y="2400619"/>
            <a:ext cx="718580" cy="908105"/>
          </a:xfrm>
          <a:prstGeom prst="straightConnector1">
            <a:avLst/>
          </a:prstGeom>
          <a:ln w="28575">
            <a:solidFill>
              <a:srgbClr val="FBAE4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feld 48">
            <a:extLst>
              <a:ext uri="{FF2B5EF4-FFF2-40B4-BE49-F238E27FC236}">
                <a16:creationId xmlns:a16="http://schemas.microsoft.com/office/drawing/2014/main" id="{5202D1F1-D2A2-460B-80A5-505BC675DA41}"/>
              </a:ext>
            </a:extLst>
          </p:cNvPr>
          <p:cNvSpPr txBox="1"/>
          <p:nvPr/>
        </p:nvSpPr>
        <p:spPr>
          <a:xfrm>
            <a:off x="5103408" y="1910661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spc="0" normalizeH="0" baseline="0" dirty="0" err="1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vPRO</a:t>
            </a:r>
            <a:endParaRPr kumimoji="0" lang="de-DE" sz="1600" b="1" i="0" u="none" strike="noStrike" cap="none" spc="0" normalizeH="0" baseline="0" dirty="0">
              <a:ln>
                <a:noFill/>
              </a:ln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64F13510-70E0-4B42-A6F8-2D05366ECF53}"/>
              </a:ext>
            </a:extLst>
          </p:cNvPr>
          <p:cNvSpPr txBox="1"/>
          <p:nvPr/>
        </p:nvSpPr>
        <p:spPr>
          <a:xfrm>
            <a:off x="6482221" y="2097580"/>
            <a:ext cx="718576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spc="0" normalizeH="0" baseline="0" dirty="0">
                <a:ln>
                  <a:noFill/>
                </a:ln>
                <a:effectLst/>
                <a:uFillTx/>
                <a:latin typeface="+mj-lt"/>
                <a:ea typeface="+mj-ea"/>
                <a:cs typeface="+mj-cs"/>
                <a:sym typeface="Arial"/>
              </a:rPr>
              <a:t>v IST</a:t>
            </a:r>
          </a:p>
        </p:txBody>
      </p:sp>
    </p:spTree>
    <p:extLst>
      <p:ext uri="{BB962C8B-B14F-4D97-AF65-F5344CB8AC3E}">
        <p14:creationId xmlns:p14="http://schemas.microsoft.com/office/powerpoint/2010/main" val="33225412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62" y="461164"/>
            <a:ext cx="9220200" cy="848226"/>
          </a:xfrm>
        </p:spPr>
        <p:txBody>
          <a:bodyPr/>
          <a:lstStyle/>
          <a:p>
            <a:r>
              <a:rPr lang="de-CH" b="1" dirty="0"/>
              <a:t>Die Ankunftspünktlichkeit hat sich erhöht.</a:t>
            </a:r>
            <a:br>
              <a:rPr lang="de-CH" b="1" dirty="0"/>
            </a:br>
            <a:br>
              <a:rPr lang="de-CH" b="1" dirty="0"/>
            </a:br>
            <a:r>
              <a:rPr lang="de-CH" sz="2000" dirty="0">
                <a:solidFill>
                  <a:schemeClr val="tx1"/>
                </a:solidFill>
              </a:rPr>
              <a:t>Beispiel Fernverkehr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4" name="Grafik 8" descr="Grafik 8">
            <a:extLst>
              <a:ext uri="{FF2B5EF4-FFF2-40B4-BE49-F238E27FC236}">
                <a16:creationId xmlns:a16="http://schemas.microsoft.com/office/drawing/2014/main" id="{1B75046A-7FE3-4999-B2CA-B1DA572939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4194" y="1656707"/>
            <a:ext cx="8531434" cy="4935810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6E7E4CF-B722-4A69-9508-F3E25AD7D301}"/>
              </a:ext>
            </a:extLst>
          </p:cNvPr>
          <p:cNvSpPr txBox="1"/>
          <p:nvPr/>
        </p:nvSpPr>
        <p:spPr>
          <a:xfrm>
            <a:off x="673962" y="1668571"/>
            <a:ext cx="2867279" cy="348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de-CH" sz="1500" dirty="0"/>
              <a:t>Zeitraum 9.6.2020-6.7.2020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7A6135B1-7A56-4FEA-9CB2-4C0C7126D4E0}"/>
              </a:ext>
            </a:extLst>
          </p:cNvPr>
          <p:cNvSpPr txBox="1"/>
          <p:nvPr/>
        </p:nvSpPr>
        <p:spPr>
          <a:xfrm>
            <a:off x="9605860" y="2131689"/>
            <a:ext cx="2235199" cy="16055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de-CH" sz="1800" dirty="0">
                <a:solidFill>
                  <a:schemeClr val="accent3">
                    <a:lumMod val="75000"/>
                  </a:schemeClr>
                </a:solidFill>
              </a:rPr>
              <a:t>16’199</a:t>
            </a:r>
          </a:p>
          <a:p>
            <a:pPr>
              <a:spcBef>
                <a:spcPts val="200"/>
              </a:spcBef>
              <a:defRPr sz="1500"/>
            </a:pPr>
            <a:r>
              <a:rPr lang="de-CH" sz="1800" dirty="0">
                <a:solidFill>
                  <a:schemeClr val="accent3">
                    <a:lumMod val="75000"/>
                  </a:schemeClr>
                </a:solidFill>
              </a:rPr>
              <a:t>Vergleichsfahrten</a:t>
            </a:r>
          </a:p>
          <a:p>
            <a:pPr>
              <a:spcBef>
                <a:spcPts val="200"/>
              </a:spcBef>
              <a:defRPr sz="1500"/>
            </a:pPr>
            <a:endParaRPr lang="de-CH" sz="1800" dirty="0"/>
          </a:p>
          <a:p>
            <a:pPr>
              <a:spcBef>
                <a:spcPts val="200"/>
              </a:spcBef>
              <a:defRPr sz="1500"/>
            </a:pPr>
            <a:r>
              <a:rPr lang="de-CH" sz="1800" dirty="0">
                <a:solidFill>
                  <a:schemeClr val="accent1">
                    <a:lumMod val="75000"/>
                  </a:schemeClr>
                </a:solidFill>
              </a:rPr>
              <a:t>11’929</a:t>
            </a:r>
          </a:p>
          <a:p>
            <a:pPr>
              <a:spcBef>
                <a:spcPts val="200"/>
              </a:spcBef>
              <a:defRPr sz="1500"/>
            </a:pPr>
            <a:r>
              <a:rPr lang="de-CH" sz="1800" dirty="0">
                <a:solidFill>
                  <a:schemeClr val="accent1">
                    <a:lumMod val="75000"/>
                  </a:schemeClr>
                </a:solidFill>
              </a:rPr>
              <a:t>vPRO-Fahrten</a:t>
            </a:r>
          </a:p>
        </p:txBody>
      </p:sp>
      <p:sp>
        <p:nvSpPr>
          <p:cNvPr id="8" name="Freihandform: Form 7">
            <a:extLst>
              <a:ext uri="{FF2B5EF4-FFF2-40B4-BE49-F238E27FC236}">
                <a16:creationId xmlns:a16="http://schemas.microsoft.com/office/drawing/2014/main" id="{B1155662-00FB-4BCF-AE7E-F84A8D6055AF}"/>
              </a:ext>
            </a:extLst>
          </p:cNvPr>
          <p:cNvSpPr/>
          <p:nvPr/>
        </p:nvSpPr>
        <p:spPr>
          <a:xfrm>
            <a:off x="2499603" y="2378057"/>
            <a:ext cx="5571392" cy="4214460"/>
          </a:xfrm>
          <a:custGeom>
            <a:avLst/>
            <a:gdLst>
              <a:gd name="connsiteX0" fmla="*/ 0 w 6616822"/>
              <a:gd name="connsiteY0" fmla="*/ 3589435 h 3875939"/>
              <a:gd name="connsiteX1" fmla="*/ 1562100 w 6616822"/>
              <a:gd name="connsiteY1" fmla="*/ 2779810 h 3875939"/>
              <a:gd name="connsiteX2" fmla="*/ 2533650 w 6616822"/>
              <a:gd name="connsiteY2" fmla="*/ 8035 h 3875939"/>
              <a:gd name="connsiteX3" fmla="*/ 3505200 w 6616822"/>
              <a:gd name="connsiteY3" fmla="*/ 1989235 h 3875939"/>
              <a:gd name="connsiteX4" fmla="*/ 4724400 w 6616822"/>
              <a:gd name="connsiteY4" fmla="*/ 3541810 h 3875939"/>
              <a:gd name="connsiteX5" fmla="*/ 6438900 w 6616822"/>
              <a:gd name="connsiteY5" fmla="*/ 3846610 h 3875939"/>
              <a:gd name="connsiteX6" fmla="*/ 6477000 w 6616822"/>
              <a:gd name="connsiteY6" fmla="*/ 3846610 h 3875939"/>
              <a:gd name="connsiteX0" fmla="*/ 0 w 6616822"/>
              <a:gd name="connsiteY0" fmla="*/ 3589435 h 3875939"/>
              <a:gd name="connsiteX1" fmla="*/ 1562100 w 6616822"/>
              <a:gd name="connsiteY1" fmla="*/ 2779810 h 3875939"/>
              <a:gd name="connsiteX2" fmla="*/ 2533650 w 6616822"/>
              <a:gd name="connsiteY2" fmla="*/ 8035 h 3875939"/>
              <a:gd name="connsiteX3" fmla="*/ 3505200 w 6616822"/>
              <a:gd name="connsiteY3" fmla="*/ 1989235 h 3875939"/>
              <a:gd name="connsiteX4" fmla="*/ 4724400 w 6616822"/>
              <a:gd name="connsiteY4" fmla="*/ 3541810 h 3875939"/>
              <a:gd name="connsiteX5" fmla="*/ 6438900 w 6616822"/>
              <a:gd name="connsiteY5" fmla="*/ 3846610 h 3875939"/>
              <a:gd name="connsiteX6" fmla="*/ 6477000 w 6616822"/>
              <a:gd name="connsiteY6" fmla="*/ 3846610 h 3875939"/>
              <a:gd name="connsiteX0" fmla="*/ 0 w 6438900"/>
              <a:gd name="connsiteY0" fmla="*/ 3589435 h 3846610"/>
              <a:gd name="connsiteX1" fmla="*/ 1562100 w 6438900"/>
              <a:gd name="connsiteY1" fmla="*/ 2779810 h 3846610"/>
              <a:gd name="connsiteX2" fmla="*/ 2533650 w 6438900"/>
              <a:gd name="connsiteY2" fmla="*/ 8035 h 3846610"/>
              <a:gd name="connsiteX3" fmla="*/ 3505200 w 6438900"/>
              <a:gd name="connsiteY3" fmla="*/ 1989235 h 3846610"/>
              <a:gd name="connsiteX4" fmla="*/ 4724400 w 6438900"/>
              <a:gd name="connsiteY4" fmla="*/ 3541810 h 3846610"/>
              <a:gd name="connsiteX5" fmla="*/ 6438900 w 6438900"/>
              <a:gd name="connsiteY5" fmla="*/ 3846610 h 3846610"/>
              <a:gd name="connsiteX0" fmla="*/ 0 w 6438900"/>
              <a:gd name="connsiteY0" fmla="*/ 3589241 h 3846416"/>
              <a:gd name="connsiteX1" fmla="*/ 1562100 w 6438900"/>
              <a:gd name="connsiteY1" fmla="*/ 2779616 h 3846416"/>
              <a:gd name="connsiteX2" fmla="*/ 2533650 w 6438900"/>
              <a:gd name="connsiteY2" fmla="*/ 7841 h 3846416"/>
              <a:gd name="connsiteX3" fmla="*/ 3505200 w 6438900"/>
              <a:gd name="connsiteY3" fmla="*/ 1989041 h 3846416"/>
              <a:gd name="connsiteX4" fmla="*/ 4747846 w 6438900"/>
              <a:gd name="connsiteY4" fmla="*/ 3295432 h 3846416"/>
              <a:gd name="connsiteX5" fmla="*/ 6438900 w 6438900"/>
              <a:gd name="connsiteY5" fmla="*/ 3846416 h 3846416"/>
              <a:gd name="connsiteX0" fmla="*/ 0 w 6298223"/>
              <a:gd name="connsiteY0" fmla="*/ 3589241 h 3611955"/>
              <a:gd name="connsiteX1" fmla="*/ 1562100 w 6298223"/>
              <a:gd name="connsiteY1" fmla="*/ 2779616 h 3611955"/>
              <a:gd name="connsiteX2" fmla="*/ 2533650 w 6298223"/>
              <a:gd name="connsiteY2" fmla="*/ 7841 h 3611955"/>
              <a:gd name="connsiteX3" fmla="*/ 3505200 w 6298223"/>
              <a:gd name="connsiteY3" fmla="*/ 1989041 h 3611955"/>
              <a:gd name="connsiteX4" fmla="*/ 4747846 w 6298223"/>
              <a:gd name="connsiteY4" fmla="*/ 3295432 h 3611955"/>
              <a:gd name="connsiteX5" fmla="*/ 6298223 w 6298223"/>
              <a:gd name="connsiteY5" fmla="*/ 3611955 h 3611955"/>
              <a:gd name="connsiteX0" fmla="*/ 0 w 6298223"/>
              <a:gd name="connsiteY0" fmla="*/ 4278883 h 4301597"/>
              <a:gd name="connsiteX1" fmla="*/ 1562100 w 6298223"/>
              <a:gd name="connsiteY1" fmla="*/ 3469258 h 4301597"/>
              <a:gd name="connsiteX2" fmla="*/ 2639157 w 6298223"/>
              <a:gd name="connsiteY2" fmla="*/ 5822 h 4301597"/>
              <a:gd name="connsiteX3" fmla="*/ 3505200 w 6298223"/>
              <a:gd name="connsiteY3" fmla="*/ 2678683 h 4301597"/>
              <a:gd name="connsiteX4" fmla="*/ 4747846 w 6298223"/>
              <a:gd name="connsiteY4" fmla="*/ 3985074 h 4301597"/>
              <a:gd name="connsiteX5" fmla="*/ 6298223 w 6298223"/>
              <a:gd name="connsiteY5" fmla="*/ 4301597 h 4301597"/>
              <a:gd name="connsiteX0" fmla="*/ 0 w 6298223"/>
              <a:gd name="connsiteY0" fmla="*/ 4220399 h 4243113"/>
              <a:gd name="connsiteX1" fmla="*/ 1562100 w 6298223"/>
              <a:gd name="connsiteY1" fmla="*/ 3410774 h 4243113"/>
              <a:gd name="connsiteX2" fmla="*/ 2545372 w 6298223"/>
              <a:gd name="connsiteY2" fmla="*/ 5953 h 4243113"/>
              <a:gd name="connsiteX3" fmla="*/ 3505200 w 6298223"/>
              <a:gd name="connsiteY3" fmla="*/ 2620199 h 4243113"/>
              <a:gd name="connsiteX4" fmla="*/ 4747846 w 6298223"/>
              <a:gd name="connsiteY4" fmla="*/ 3926590 h 4243113"/>
              <a:gd name="connsiteX5" fmla="*/ 6298223 w 6298223"/>
              <a:gd name="connsiteY5" fmla="*/ 4243113 h 4243113"/>
              <a:gd name="connsiteX0" fmla="*/ 0 w 6298223"/>
              <a:gd name="connsiteY0" fmla="*/ 4214450 h 4237164"/>
              <a:gd name="connsiteX1" fmla="*/ 1562100 w 6298223"/>
              <a:gd name="connsiteY1" fmla="*/ 3404825 h 4237164"/>
              <a:gd name="connsiteX2" fmla="*/ 2545372 w 6298223"/>
              <a:gd name="connsiteY2" fmla="*/ 4 h 4237164"/>
              <a:gd name="connsiteX3" fmla="*/ 3505200 w 6298223"/>
              <a:gd name="connsiteY3" fmla="*/ 2614250 h 4237164"/>
              <a:gd name="connsiteX4" fmla="*/ 4747846 w 6298223"/>
              <a:gd name="connsiteY4" fmla="*/ 3920641 h 4237164"/>
              <a:gd name="connsiteX5" fmla="*/ 6298223 w 6298223"/>
              <a:gd name="connsiteY5" fmla="*/ 4237164 h 4237164"/>
              <a:gd name="connsiteX0" fmla="*/ 0 w 6298223"/>
              <a:gd name="connsiteY0" fmla="*/ 4237894 h 4260608"/>
              <a:gd name="connsiteX1" fmla="*/ 1562100 w 6298223"/>
              <a:gd name="connsiteY1" fmla="*/ 3428269 h 4260608"/>
              <a:gd name="connsiteX2" fmla="*/ 2615710 w 6298223"/>
              <a:gd name="connsiteY2" fmla="*/ 2 h 4260608"/>
              <a:gd name="connsiteX3" fmla="*/ 3505200 w 6298223"/>
              <a:gd name="connsiteY3" fmla="*/ 2637694 h 4260608"/>
              <a:gd name="connsiteX4" fmla="*/ 4747846 w 6298223"/>
              <a:gd name="connsiteY4" fmla="*/ 3944085 h 4260608"/>
              <a:gd name="connsiteX5" fmla="*/ 6298223 w 6298223"/>
              <a:gd name="connsiteY5" fmla="*/ 4260608 h 4260608"/>
              <a:gd name="connsiteX0" fmla="*/ 0 w 6298223"/>
              <a:gd name="connsiteY0" fmla="*/ 4238008 h 4260722"/>
              <a:gd name="connsiteX1" fmla="*/ 1562100 w 6298223"/>
              <a:gd name="connsiteY1" fmla="*/ 3428383 h 4260722"/>
              <a:gd name="connsiteX2" fmla="*/ 2615710 w 6298223"/>
              <a:gd name="connsiteY2" fmla="*/ 116 h 4260722"/>
              <a:gd name="connsiteX3" fmla="*/ 3528646 w 6298223"/>
              <a:gd name="connsiteY3" fmla="*/ 3306024 h 4260722"/>
              <a:gd name="connsiteX4" fmla="*/ 4747846 w 6298223"/>
              <a:gd name="connsiteY4" fmla="*/ 3944199 h 4260722"/>
              <a:gd name="connsiteX5" fmla="*/ 6298223 w 6298223"/>
              <a:gd name="connsiteY5" fmla="*/ 4260722 h 4260722"/>
              <a:gd name="connsiteX0" fmla="*/ 0 w 6298223"/>
              <a:gd name="connsiteY0" fmla="*/ 4239032 h 4261746"/>
              <a:gd name="connsiteX1" fmla="*/ 1737947 w 6298223"/>
              <a:gd name="connsiteY1" fmla="*/ 2948761 h 4261746"/>
              <a:gd name="connsiteX2" fmla="*/ 2615710 w 6298223"/>
              <a:gd name="connsiteY2" fmla="*/ 1140 h 4261746"/>
              <a:gd name="connsiteX3" fmla="*/ 3528646 w 6298223"/>
              <a:gd name="connsiteY3" fmla="*/ 3307048 h 4261746"/>
              <a:gd name="connsiteX4" fmla="*/ 4747846 w 6298223"/>
              <a:gd name="connsiteY4" fmla="*/ 3945223 h 4261746"/>
              <a:gd name="connsiteX5" fmla="*/ 6298223 w 6298223"/>
              <a:gd name="connsiteY5" fmla="*/ 4261746 h 4261746"/>
              <a:gd name="connsiteX0" fmla="*/ 0 w 6298223"/>
              <a:gd name="connsiteY0" fmla="*/ 4237896 h 4260610"/>
              <a:gd name="connsiteX1" fmla="*/ 1737947 w 6298223"/>
              <a:gd name="connsiteY1" fmla="*/ 2947625 h 4260610"/>
              <a:gd name="connsiteX2" fmla="*/ 2615710 w 6298223"/>
              <a:gd name="connsiteY2" fmla="*/ 4 h 4260610"/>
              <a:gd name="connsiteX3" fmla="*/ 3516923 w 6298223"/>
              <a:gd name="connsiteY3" fmla="*/ 2965942 h 4260610"/>
              <a:gd name="connsiteX4" fmla="*/ 4747846 w 6298223"/>
              <a:gd name="connsiteY4" fmla="*/ 3944087 h 4260610"/>
              <a:gd name="connsiteX5" fmla="*/ 6298223 w 6298223"/>
              <a:gd name="connsiteY5" fmla="*/ 4260610 h 4260610"/>
              <a:gd name="connsiteX0" fmla="*/ 0 w 6462346"/>
              <a:gd name="connsiteY0" fmla="*/ 4226173 h 4260610"/>
              <a:gd name="connsiteX1" fmla="*/ 1902070 w 6462346"/>
              <a:gd name="connsiteY1" fmla="*/ 2947625 h 4260610"/>
              <a:gd name="connsiteX2" fmla="*/ 2779833 w 6462346"/>
              <a:gd name="connsiteY2" fmla="*/ 4 h 4260610"/>
              <a:gd name="connsiteX3" fmla="*/ 3681046 w 6462346"/>
              <a:gd name="connsiteY3" fmla="*/ 2965942 h 4260610"/>
              <a:gd name="connsiteX4" fmla="*/ 4911969 w 6462346"/>
              <a:gd name="connsiteY4" fmla="*/ 3944087 h 4260610"/>
              <a:gd name="connsiteX5" fmla="*/ 6462346 w 6462346"/>
              <a:gd name="connsiteY5" fmla="*/ 4260610 h 4260610"/>
              <a:gd name="connsiteX0" fmla="*/ 0 w 5852746"/>
              <a:gd name="connsiteY0" fmla="*/ 4226173 h 4284056"/>
              <a:gd name="connsiteX1" fmla="*/ 1902070 w 5852746"/>
              <a:gd name="connsiteY1" fmla="*/ 2947625 h 4284056"/>
              <a:gd name="connsiteX2" fmla="*/ 2779833 w 5852746"/>
              <a:gd name="connsiteY2" fmla="*/ 4 h 4284056"/>
              <a:gd name="connsiteX3" fmla="*/ 3681046 w 5852746"/>
              <a:gd name="connsiteY3" fmla="*/ 2965942 h 4284056"/>
              <a:gd name="connsiteX4" fmla="*/ 4911969 w 5852746"/>
              <a:gd name="connsiteY4" fmla="*/ 3944087 h 4284056"/>
              <a:gd name="connsiteX5" fmla="*/ 5852746 w 5852746"/>
              <a:gd name="connsiteY5" fmla="*/ 4284056 h 4284056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4911969 w 5571392"/>
              <a:gd name="connsiteY4" fmla="*/ 3944087 h 4237164"/>
              <a:gd name="connsiteX5" fmla="*/ 5571392 w 5571392"/>
              <a:gd name="connsiteY5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4853354 w 5571392"/>
              <a:gd name="connsiteY4" fmla="*/ 4002702 h 4237164"/>
              <a:gd name="connsiteX5" fmla="*/ 5571392 w 5571392"/>
              <a:gd name="connsiteY5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3 h 4237164"/>
              <a:gd name="connsiteX1" fmla="*/ 1902070 w 5571392"/>
              <a:gd name="connsiteY1" fmla="*/ 2947625 h 4237164"/>
              <a:gd name="connsiteX2" fmla="*/ 2779833 w 5571392"/>
              <a:gd name="connsiteY2" fmla="*/ 4 h 4237164"/>
              <a:gd name="connsiteX3" fmla="*/ 3681046 w 5571392"/>
              <a:gd name="connsiteY3" fmla="*/ 2965942 h 4237164"/>
              <a:gd name="connsiteX4" fmla="*/ 5571392 w 5571392"/>
              <a:gd name="connsiteY4" fmla="*/ 4237164 h 4237164"/>
              <a:gd name="connsiteX0" fmla="*/ 0 w 5571392"/>
              <a:gd name="connsiteY0" fmla="*/ 4226170 h 4237161"/>
              <a:gd name="connsiteX1" fmla="*/ 1902070 w 5571392"/>
              <a:gd name="connsiteY1" fmla="*/ 2947622 h 4237161"/>
              <a:gd name="connsiteX2" fmla="*/ 2779833 w 5571392"/>
              <a:gd name="connsiteY2" fmla="*/ 1 h 4237161"/>
              <a:gd name="connsiteX3" fmla="*/ 3892061 w 5571392"/>
              <a:gd name="connsiteY3" fmla="*/ 2954215 h 4237161"/>
              <a:gd name="connsiteX4" fmla="*/ 5571392 w 5571392"/>
              <a:gd name="connsiteY4" fmla="*/ 4237161 h 4237161"/>
              <a:gd name="connsiteX0" fmla="*/ 0 w 5571392"/>
              <a:gd name="connsiteY0" fmla="*/ 4226183 h 4237174"/>
              <a:gd name="connsiteX1" fmla="*/ 1761393 w 5571392"/>
              <a:gd name="connsiteY1" fmla="*/ 2994528 h 4237174"/>
              <a:gd name="connsiteX2" fmla="*/ 2779833 w 5571392"/>
              <a:gd name="connsiteY2" fmla="*/ 14 h 4237174"/>
              <a:gd name="connsiteX3" fmla="*/ 3892061 w 5571392"/>
              <a:gd name="connsiteY3" fmla="*/ 2954228 h 4237174"/>
              <a:gd name="connsiteX4" fmla="*/ 5571392 w 5571392"/>
              <a:gd name="connsiteY4" fmla="*/ 4237174 h 4237174"/>
              <a:gd name="connsiteX0" fmla="*/ 0 w 5571392"/>
              <a:gd name="connsiteY0" fmla="*/ 4226183 h 4226183"/>
              <a:gd name="connsiteX1" fmla="*/ 1761393 w 5571392"/>
              <a:gd name="connsiteY1" fmla="*/ 2994528 h 4226183"/>
              <a:gd name="connsiteX2" fmla="*/ 2779833 w 5571392"/>
              <a:gd name="connsiteY2" fmla="*/ 14 h 4226183"/>
              <a:gd name="connsiteX3" fmla="*/ 3892061 w 5571392"/>
              <a:gd name="connsiteY3" fmla="*/ 2954228 h 4226183"/>
              <a:gd name="connsiteX4" fmla="*/ 5571392 w 5571392"/>
              <a:gd name="connsiteY4" fmla="*/ 4202005 h 4226183"/>
              <a:gd name="connsiteX0" fmla="*/ 0 w 5571392"/>
              <a:gd name="connsiteY0" fmla="*/ 4214460 h 4214460"/>
              <a:gd name="connsiteX1" fmla="*/ 1761393 w 5571392"/>
              <a:gd name="connsiteY1" fmla="*/ 2994528 h 4214460"/>
              <a:gd name="connsiteX2" fmla="*/ 2779833 w 5571392"/>
              <a:gd name="connsiteY2" fmla="*/ 14 h 4214460"/>
              <a:gd name="connsiteX3" fmla="*/ 3892061 w 5571392"/>
              <a:gd name="connsiteY3" fmla="*/ 2954228 h 4214460"/>
              <a:gd name="connsiteX4" fmla="*/ 5571392 w 5571392"/>
              <a:gd name="connsiteY4" fmla="*/ 4202005 h 4214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392" h="4214460">
                <a:moveTo>
                  <a:pt x="0" y="4214460"/>
                </a:moveTo>
                <a:cubicBezTo>
                  <a:pt x="593358" y="4213605"/>
                  <a:pt x="1298088" y="3696936"/>
                  <a:pt x="1761393" y="2994528"/>
                </a:cubicBezTo>
                <a:cubicBezTo>
                  <a:pt x="2224698" y="2292120"/>
                  <a:pt x="2424722" y="6731"/>
                  <a:pt x="2779833" y="14"/>
                </a:cubicBezTo>
                <a:cubicBezTo>
                  <a:pt x="3134944" y="-6703"/>
                  <a:pt x="3426801" y="2253896"/>
                  <a:pt x="3892061" y="2954228"/>
                </a:cubicBezTo>
                <a:cubicBezTo>
                  <a:pt x="4357321" y="3654560"/>
                  <a:pt x="5036893" y="4195075"/>
                  <a:pt x="5571392" y="4202005"/>
                </a:cubicBezTo>
              </a:path>
            </a:pathLst>
          </a:custGeom>
          <a:noFill/>
          <a:ln w="38100" cap="flat">
            <a:solidFill>
              <a:srgbClr val="FFC000"/>
            </a:solidFill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CH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E061A4A-AF82-4440-9C7D-13A31A13DE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90697" y="6303540"/>
            <a:ext cx="9218228" cy="127938"/>
          </a:xfrm>
        </p:spPr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C0313E6-DEB4-4C34-95EC-1AEB9DC18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897076" y="6303540"/>
            <a:ext cx="745299" cy="127938"/>
          </a:xfrm>
        </p:spPr>
        <p:txBody>
          <a:bodyPr/>
          <a:lstStyle/>
          <a:p>
            <a:fld id="{442AD375-037F-43D0-B059-5172DA06796A}" type="slidenum">
              <a:rPr lang="de-CH" smtClean="0"/>
              <a:pPr/>
              <a:t>16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171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622" y="64412"/>
            <a:ext cx="10417606" cy="848226"/>
          </a:xfrm>
        </p:spPr>
        <p:txBody>
          <a:bodyPr/>
          <a:lstStyle/>
          <a:p>
            <a:br>
              <a:rPr lang="de-CH" dirty="0"/>
            </a:br>
            <a:r>
              <a:rPr lang="de-CH" b="1" dirty="0"/>
              <a:t>Energieverbrauch im Regional- und Fernverkehr konnte reduziert werden.</a:t>
            </a:r>
            <a:br>
              <a:rPr lang="de-CH" b="1" dirty="0"/>
            </a:br>
            <a:r>
              <a:rPr lang="de-CH" sz="2000" dirty="0">
                <a:solidFill>
                  <a:schemeClr val="tx1"/>
                </a:solidFill>
              </a:rPr>
              <a:t>Beispiel aus dem Regionalverkehr im Zeitraum 6.9.2020 – 6.7.2020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1717EC26-02F4-4B32-8622-20DF7130E89E}"/>
              </a:ext>
            </a:extLst>
          </p:cNvPr>
          <p:cNvGrpSpPr>
            <a:grpSpLocks noChangeAspect="1"/>
          </p:cNvGrpSpPr>
          <p:nvPr/>
        </p:nvGrpSpPr>
        <p:grpSpPr>
          <a:xfrm>
            <a:off x="650381" y="1775216"/>
            <a:ext cx="9120940" cy="5082784"/>
            <a:chOff x="899532" y="608418"/>
            <a:chExt cx="10392936" cy="5791624"/>
          </a:xfrm>
        </p:grpSpPr>
        <p:pic>
          <p:nvPicPr>
            <p:cNvPr id="5" name="Grafik 4" descr="Grafik 4">
              <a:extLst>
                <a:ext uri="{FF2B5EF4-FFF2-40B4-BE49-F238E27FC236}">
                  <a16:creationId xmlns:a16="http://schemas.microsoft.com/office/drawing/2014/main" id="{1F023F27-EEB4-4260-9659-875B98669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99532" y="997183"/>
              <a:ext cx="10392936" cy="5402859"/>
            </a:xfrm>
            <a:prstGeom prst="rect">
              <a:avLst/>
            </a:prstGeom>
            <a:ln w="12700">
              <a:miter lim="400000"/>
            </a:ln>
          </p:spPr>
        </p:pic>
        <p:grpSp>
          <p:nvGrpSpPr>
            <p:cNvPr id="6" name="Gruppieren 5">
              <a:extLst>
                <a:ext uri="{FF2B5EF4-FFF2-40B4-BE49-F238E27FC236}">
                  <a16:creationId xmlns:a16="http://schemas.microsoft.com/office/drawing/2014/main" id="{C56D6038-ED2B-47D6-93A1-7BD36C97FAF7}"/>
                </a:ext>
              </a:extLst>
            </p:cNvPr>
            <p:cNvGrpSpPr/>
            <p:nvPr/>
          </p:nvGrpSpPr>
          <p:grpSpPr>
            <a:xfrm>
              <a:off x="1393077" y="608418"/>
              <a:ext cx="9672136" cy="1464372"/>
              <a:chOff x="1393077" y="608406"/>
              <a:chExt cx="9672136" cy="1464372"/>
            </a:xfrm>
          </p:grpSpPr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D45130EF-48BE-4D18-BD1B-7C92722C8DB7}"/>
                  </a:ext>
                </a:extLst>
              </p:cNvPr>
              <p:cNvSpPr txBox="1"/>
              <p:nvPr/>
            </p:nvSpPr>
            <p:spPr>
              <a:xfrm>
                <a:off x="1393077" y="783897"/>
                <a:ext cx="723273" cy="1281964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S2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Ziegelbrücke - </a:t>
                </a:r>
                <a:r>
                  <a:rPr lang="de-CH" sz="1200"/>
                  <a:t>Zürich Flughafen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8" name="Textfeld 7">
                <a:extLst>
                  <a:ext uri="{FF2B5EF4-FFF2-40B4-BE49-F238E27FC236}">
                    <a16:creationId xmlns:a16="http://schemas.microsoft.com/office/drawing/2014/main" id="{FD600C2D-3C1F-498B-A47D-164B806EA558}"/>
                  </a:ext>
                </a:extLst>
              </p:cNvPr>
              <p:cNvSpPr txBox="1"/>
              <p:nvPr/>
            </p:nvSpPr>
            <p:spPr>
              <a:xfrm>
                <a:off x="2386771" y="660046"/>
                <a:ext cx="744178" cy="1405471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S2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de-CH" sz="1200"/>
                  <a:t>Zürich Flughafen - Ziegelbrücke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9" name="Textfeld 8">
                <a:extLst>
                  <a:ext uri="{FF2B5EF4-FFF2-40B4-BE49-F238E27FC236}">
                    <a16:creationId xmlns:a16="http://schemas.microsoft.com/office/drawing/2014/main" id="{D45FC2E8-3FD4-44E8-B8F8-C972C67FF14B}"/>
                  </a:ext>
                </a:extLst>
              </p:cNvPr>
              <p:cNvSpPr txBox="1"/>
              <p:nvPr/>
            </p:nvSpPr>
            <p:spPr>
              <a:xfrm>
                <a:off x="3358462" y="866678"/>
                <a:ext cx="723273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S7 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Rapperswil - </a:t>
                </a:r>
                <a:r>
                  <a:rPr lang="de-CH" sz="1200"/>
                  <a:t>Winterthur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0" name="Textfeld 9">
                <a:extLst>
                  <a:ext uri="{FF2B5EF4-FFF2-40B4-BE49-F238E27FC236}">
                    <a16:creationId xmlns:a16="http://schemas.microsoft.com/office/drawing/2014/main" id="{3F221799-A520-45B1-AC5F-0B1215DAFD74}"/>
                  </a:ext>
                </a:extLst>
              </p:cNvPr>
              <p:cNvSpPr txBox="1"/>
              <p:nvPr/>
            </p:nvSpPr>
            <p:spPr>
              <a:xfrm>
                <a:off x="4346709" y="866677"/>
                <a:ext cx="723273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S7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Winterthur - Rapperswil</a:t>
                </a:r>
              </a:p>
            </p:txBody>
          </p:sp>
          <p:sp>
            <p:nvSpPr>
              <p:cNvPr id="11" name="Textfeld 10">
                <a:extLst>
                  <a:ext uri="{FF2B5EF4-FFF2-40B4-BE49-F238E27FC236}">
                    <a16:creationId xmlns:a16="http://schemas.microsoft.com/office/drawing/2014/main" id="{705C666F-EEB7-41AC-936C-1D872802F10E}"/>
                  </a:ext>
                </a:extLst>
              </p:cNvPr>
              <p:cNvSpPr txBox="1"/>
              <p:nvPr/>
            </p:nvSpPr>
            <p:spPr>
              <a:xfrm>
                <a:off x="5360080" y="873940"/>
                <a:ext cx="723273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S11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Aarau - </a:t>
                </a:r>
                <a:r>
                  <a:rPr kumimoji="0" lang="de-CH" sz="1200" b="0" i="0" u="none" strike="noStrike" cap="none" spc="0" normalizeH="0" baseline="0" err="1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Wila</a:t>
                </a: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/Seuzach</a:t>
                </a:r>
              </a:p>
            </p:txBody>
          </p:sp>
          <p:sp>
            <p:nvSpPr>
              <p:cNvPr id="12" name="Textfeld 11">
                <a:extLst>
                  <a:ext uri="{FF2B5EF4-FFF2-40B4-BE49-F238E27FC236}">
                    <a16:creationId xmlns:a16="http://schemas.microsoft.com/office/drawing/2014/main" id="{2B17B3ED-A70C-467D-ACAC-9254CF101436}"/>
                  </a:ext>
                </a:extLst>
              </p:cNvPr>
              <p:cNvSpPr txBox="1"/>
              <p:nvPr/>
            </p:nvSpPr>
            <p:spPr>
              <a:xfrm>
                <a:off x="6348327" y="873940"/>
                <a:ext cx="723273" cy="1198837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S11 </a:t>
                </a:r>
                <a:r>
                  <a:rPr lang="de-CH" sz="1200" err="1"/>
                  <a:t>Wila</a:t>
                </a:r>
                <a:r>
                  <a:rPr lang="de-CH" sz="1200"/>
                  <a:t>/Seuzach -</a:t>
                </a: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 </a:t>
                </a:r>
                <a:r>
                  <a:rPr lang="de-CH" sz="1200"/>
                  <a:t>Aarau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10A2618E-EE8F-41B3-9E3A-A68C8AACBE61}"/>
                  </a:ext>
                </a:extLst>
              </p:cNvPr>
              <p:cNvSpPr txBox="1"/>
              <p:nvPr/>
            </p:nvSpPr>
            <p:spPr>
              <a:xfrm>
                <a:off x="7332000" y="608406"/>
                <a:ext cx="723273" cy="146437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S12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de-CH" sz="1200"/>
                  <a:t>Brugg - Schaffhausen/Wil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4" name="Textfeld 13">
                <a:extLst>
                  <a:ext uri="{FF2B5EF4-FFF2-40B4-BE49-F238E27FC236}">
                    <a16:creationId xmlns:a16="http://schemas.microsoft.com/office/drawing/2014/main" id="{9087CD65-E663-4E87-BDF9-B9D5B118EA76}"/>
                  </a:ext>
                </a:extLst>
              </p:cNvPr>
              <p:cNvSpPr txBox="1"/>
              <p:nvPr/>
            </p:nvSpPr>
            <p:spPr>
              <a:xfrm>
                <a:off x="8378479" y="608406"/>
                <a:ext cx="723273" cy="146437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S12 Schaffhausen/Wil - </a:t>
                </a:r>
                <a:r>
                  <a:rPr lang="de-CH" sz="1200"/>
                  <a:t>Brugg</a:t>
                </a:r>
                <a:endParaRPr kumimoji="0" lang="de-CH" sz="1200" b="0" i="0" u="none" strike="noStrike" cap="none" spc="0" normalizeH="0" baseline="0">
                  <a:ln>
                    <a:noFill/>
                  </a:ln>
                  <a:solidFill>
                    <a:srgbClr val="444040"/>
                  </a:solidFill>
                  <a:effectLst/>
                  <a:uFillTx/>
                  <a:ea typeface="+mj-ea"/>
                  <a:cs typeface="+mj-cs"/>
                  <a:sym typeface="Arial"/>
                </a:endParaRPr>
              </a:p>
            </p:txBody>
          </p:sp>
          <p:sp>
            <p:nvSpPr>
              <p:cNvPr id="15" name="Textfeld 14">
                <a:extLst>
                  <a:ext uri="{FF2B5EF4-FFF2-40B4-BE49-F238E27FC236}">
                    <a16:creationId xmlns:a16="http://schemas.microsoft.com/office/drawing/2014/main" id="{2BD213B4-59C1-4043-A550-83C2C0E97751}"/>
                  </a:ext>
                </a:extLst>
              </p:cNvPr>
              <p:cNvSpPr txBox="1"/>
              <p:nvPr/>
            </p:nvSpPr>
            <p:spPr>
              <a:xfrm>
                <a:off x="9332787" y="700768"/>
                <a:ext cx="723273" cy="136474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 dirty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S15 Niederweningen - Rapperswil</a:t>
                </a:r>
              </a:p>
            </p:txBody>
          </p:sp>
          <p:sp>
            <p:nvSpPr>
              <p:cNvPr id="16" name="Textfeld 15">
                <a:extLst>
                  <a:ext uri="{FF2B5EF4-FFF2-40B4-BE49-F238E27FC236}">
                    <a16:creationId xmlns:a16="http://schemas.microsoft.com/office/drawing/2014/main" id="{8D29AECB-404E-4B31-81EA-2276BFE4FBC0}"/>
                  </a:ext>
                </a:extLst>
              </p:cNvPr>
              <p:cNvSpPr txBox="1"/>
              <p:nvPr/>
            </p:nvSpPr>
            <p:spPr>
              <a:xfrm>
                <a:off x="10321035" y="783898"/>
                <a:ext cx="744178" cy="1281615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vert270" wrap="square" lIns="45719" tIns="45719" rIns="45719" bIns="45719" numCol="1" spcCol="38100" rtlCol="0" anchor="t">
                <a:spAutoFit/>
              </a:bodyPr>
              <a:lstStyle/>
              <a:p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S15 </a:t>
                </a:r>
                <a:b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</a:br>
                <a:r>
                  <a:rPr lang="de-CH" sz="1200"/>
                  <a:t>Rapperswil </a:t>
                </a:r>
                <a:r>
                  <a:rPr kumimoji="0" lang="de-CH" sz="1200" b="0" i="0" u="none" strike="noStrike" cap="none" spc="0" normalizeH="0" baseline="0">
                    <a:ln>
                      <a:noFill/>
                    </a:ln>
                    <a:solidFill>
                      <a:srgbClr val="444040"/>
                    </a:solidFill>
                    <a:effectLst/>
                    <a:uFillTx/>
                    <a:ea typeface="+mj-ea"/>
                    <a:cs typeface="+mj-cs"/>
                    <a:sym typeface="Arial"/>
                  </a:rPr>
                  <a:t>- Niederweningen</a:t>
                </a:r>
              </a:p>
            </p:txBody>
          </p:sp>
        </p:grpSp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80420785-DCD0-47E2-A26A-F3CD584677C1}"/>
              </a:ext>
            </a:extLst>
          </p:cNvPr>
          <p:cNvSpPr/>
          <p:nvPr/>
        </p:nvSpPr>
        <p:spPr>
          <a:xfrm>
            <a:off x="10043428" y="2008251"/>
            <a:ext cx="1652097" cy="134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defRPr sz="1500"/>
            </a:pPr>
            <a:r>
              <a:rPr lang="de-CH" dirty="0">
                <a:solidFill>
                  <a:schemeClr val="accent3">
                    <a:lumMod val="75000"/>
                  </a:schemeClr>
                </a:solidFill>
              </a:rPr>
              <a:t>5’954</a:t>
            </a:r>
          </a:p>
          <a:p>
            <a:pPr>
              <a:spcBef>
                <a:spcPts val="200"/>
              </a:spcBef>
              <a:defRPr sz="1500"/>
            </a:pPr>
            <a:r>
              <a:rPr lang="de-CH" dirty="0">
                <a:solidFill>
                  <a:schemeClr val="accent3">
                    <a:lumMod val="75000"/>
                  </a:schemeClr>
                </a:solidFill>
              </a:rPr>
              <a:t>Vergleichsfahrten</a:t>
            </a:r>
          </a:p>
          <a:p>
            <a:pPr>
              <a:spcBef>
                <a:spcPts val="200"/>
              </a:spcBef>
              <a:defRPr sz="1500"/>
            </a:pPr>
            <a:endParaRPr lang="de-CH" dirty="0"/>
          </a:p>
          <a:p>
            <a:pPr>
              <a:spcBef>
                <a:spcPts val="200"/>
              </a:spcBef>
              <a:defRPr sz="1500"/>
            </a:pPr>
            <a:r>
              <a:rPr lang="de-CH" dirty="0">
                <a:solidFill>
                  <a:srgbClr val="13B122"/>
                </a:solidFill>
              </a:rPr>
              <a:t>3’796</a:t>
            </a:r>
          </a:p>
          <a:p>
            <a:pPr>
              <a:spcBef>
                <a:spcPts val="200"/>
              </a:spcBef>
              <a:defRPr sz="1500"/>
            </a:pPr>
            <a:r>
              <a:rPr lang="de-CH" dirty="0">
                <a:solidFill>
                  <a:srgbClr val="13B122"/>
                </a:solidFill>
              </a:rPr>
              <a:t>vPRO-Fahrten</a:t>
            </a:r>
          </a:p>
        </p:txBody>
      </p:sp>
      <p:sp>
        <p:nvSpPr>
          <p:cNvPr id="19" name="Textfeld 18">
            <a:extLst>
              <a:ext uri="{FF2B5EF4-FFF2-40B4-BE49-F238E27FC236}">
                <a16:creationId xmlns:a16="http://schemas.microsoft.com/office/drawing/2014/main" id="{6783B42B-9E2E-4662-96A9-F0326F03C8D2}"/>
              </a:ext>
            </a:extLst>
          </p:cNvPr>
          <p:cNvSpPr txBox="1"/>
          <p:nvPr/>
        </p:nvSpPr>
        <p:spPr>
          <a:xfrm>
            <a:off x="10054970" y="3650296"/>
            <a:ext cx="1961202" cy="175432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CH" b="1" dirty="0">
                <a:solidFill>
                  <a:srgbClr val="444040"/>
                </a:solidFill>
                <a:latin typeface="+mj-lt"/>
                <a:ea typeface="+mj-ea"/>
                <a:cs typeface="+mj-cs"/>
                <a:sym typeface="Arial"/>
              </a:rPr>
              <a:t>Einsparung SBB 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de-CH" dirty="0">
                <a:solidFill>
                  <a:srgbClr val="444040"/>
                </a:solidFill>
                <a:latin typeface="+mj-lt"/>
                <a:ea typeface="+mj-ea"/>
                <a:cs typeface="+mj-cs"/>
                <a:sym typeface="Arial"/>
              </a:rPr>
              <a:t>Personenverkehr</a:t>
            </a:r>
            <a:r>
              <a:rPr kumimoji="0" lang="de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:</a:t>
            </a:r>
            <a:br>
              <a:rPr kumimoji="0" lang="de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</a:br>
            <a:r>
              <a:rPr kumimoji="0" lang="de-CH" b="0" i="0" u="none" strike="noStrike" cap="none" spc="0" normalizeH="0" baseline="0" dirty="0">
                <a:ln>
                  <a:noFill/>
                </a:ln>
                <a:solidFill>
                  <a:srgbClr val="444040"/>
                </a:solidFill>
                <a:effectLst/>
                <a:uFillTx/>
                <a:latin typeface="+mj-lt"/>
                <a:ea typeface="+mj-ea"/>
                <a:cs typeface="+mj-cs"/>
                <a:sym typeface="Arial"/>
              </a:rPr>
              <a:t>40–50 GWh /Jahr</a:t>
            </a: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de-CH" dirty="0">
              <a:solidFill>
                <a:srgbClr val="444040"/>
              </a:solidFill>
              <a:latin typeface="+mj-lt"/>
              <a:ea typeface="+mj-ea"/>
              <a:cs typeface="+mj-cs"/>
              <a:sym typeface="Arial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de-CH" sz="1600" b="0" i="0" u="none" strike="noStrike" cap="none" spc="0" normalizeH="0" baseline="0" dirty="0">
              <a:ln>
                <a:noFill/>
              </a:ln>
              <a:solidFill>
                <a:srgbClr val="444040"/>
              </a:solidFill>
              <a:effectLst/>
              <a:uFillTx/>
              <a:latin typeface="+mj-lt"/>
              <a:ea typeface="+mj-ea"/>
              <a:cs typeface="+mj-cs"/>
              <a:sym typeface="Arial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764C95E8-5613-43A6-B61A-97FA36273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36" name="Foliennummernplatzhalter 35">
            <a:extLst>
              <a:ext uri="{FF2B5EF4-FFF2-40B4-BE49-F238E27FC236}">
                <a16:creationId xmlns:a16="http://schemas.microsoft.com/office/drawing/2014/main" id="{AD786D8E-FC20-4B0B-9FD0-107D5C952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63762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679" y="446591"/>
            <a:ext cx="10007009" cy="848226"/>
          </a:xfrm>
        </p:spPr>
        <p:txBody>
          <a:bodyPr/>
          <a:lstStyle/>
          <a:p>
            <a:r>
              <a:rPr lang="de-CH" b="1" dirty="0"/>
              <a:t>Im Interesse einer schweizweiten Produktionsstabilität sollten möglichst viele EVU vPRO einsetzen.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Das System eco2.0 wird allen EVU’s diskriminierungsfrei zur Verfügung gestellt">
            <a:extLst>
              <a:ext uri="{FF2B5EF4-FFF2-40B4-BE49-F238E27FC236}">
                <a16:creationId xmlns:a16="http://schemas.microsoft.com/office/drawing/2014/main" id="{4D41EC12-3BA7-4F59-8F73-5741D0BF09B9}"/>
              </a:ext>
            </a:extLst>
          </p:cNvPr>
          <p:cNvSpPr txBox="1"/>
          <p:nvPr/>
        </p:nvSpPr>
        <p:spPr>
          <a:xfrm>
            <a:off x="700679" y="1744514"/>
            <a:ext cx="10748371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lang="de-CH" dirty="0"/>
              <a:t>Die Daten von vPRO</a:t>
            </a:r>
            <a:r>
              <a:rPr dirty="0"/>
              <a:t> w</a:t>
            </a:r>
            <a:r>
              <a:rPr lang="de-CH" dirty="0"/>
              <a:t>erden</a:t>
            </a:r>
            <a:r>
              <a:rPr dirty="0"/>
              <a:t> </a:t>
            </a:r>
            <a:r>
              <a:rPr dirty="0" err="1"/>
              <a:t>allen</a:t>
            </a:r>
            <a:r>
              <a:rPr dirty="0"/>
              <a:t> EVU’s </a:t>
            </a:r>
            <a:r>
              <a:rPr dirty="0" err="1"/>
              <a:t>diskriminierungsfrei</a:t>
            </a:r>
            <a:r>
              <a:rPr dirty="0"/>
              <a:t> </a:t>
            </a:r>
            <a:r>
              <a:rPr dirty="0" err="1"/>
              <a:t>zur</a:t>
            </a:r>
            <a:r>
              <a:rPr dirty="0"/>
              <a:t> </a:t>
            </a:r>
            <a:r>
              <a:rPr dirty="0" err="1"/>
              <a:t>Verfügung</a:t>
            </a:r>
            <a:r>
              <a:rPr dirty="0"/>
              <a:t> </a:t>
            </a:r>
            <a:r>
              <a:rPr dirty="0" err="1"/>
              <a:t>gestellt</a:t>
            </a:r>
            <a:r>
              <a:rPr lang="de-CH" dirty="0"/>
              <a:t>.</a:t>
            </a:r>
          </a:p>
          <a:p>
            <a:r>
              <a:rPr lang="de-CH" dirty="0"/>
              <a:t>In der Darstellung auf einem Tablet / Ausgabegerät sind die EVU frei und können eine eigene Lösung wählen.</a:t>
            </a:r>
            <a:endParaRPr dirty="0"/>
          </a:p>
        </p:txBody>
      </p:sp>
      <p:grpSp>
        <p:nvGrpSpPr>
          <p:cNvPr id="21" name="Gruppieren">
            <a:extLst>
              <a:ext uri="{FF2B5EF4-FFF2-40B4-BE49-F238E27FC236}">
                <a16:creationId xmlns:a16="http://schemas.microsoft.com/office/drawing/2014/main" id="{9EBEF888-72EC-4486-82D2-DDC728720EB7}"/>
              </a:ext>
            </a:extLst>
          </p:cNvPr>
          <p:cNvGrpSpPr/>
          <p:nvPr/>
        </p:nvGrpSpPr>
        <p:grpSpPr>
          <a:xfrm>
            <a:off x="1487488" y="2955451"/>
            <a:ext cx="9469853" cy="3106776"/>
            <a:chOff x="0" y="0"/>
            <a:chExt cx="9469853" cy="3106776"/>
          </a:xfrm>
        </p:grpSpPr>
        <p:pic>
          <p:nvPicPr>
            <p:cNvPr id="22" name="THURBO_Logo.pdf" descr="THURBO_Logo.pdf">
              <a:extLst>
                <a:ext uri="{FF2B5EF4-FFF2-40B4-BE49-F238E27FC236}">
                  <a16:creationId xmlns:a16="http://schemas.microsoft.com/office/drawing/2014/main" id="{39D0C116-ED2B-40EE-8FDA-8669433C286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065412"/>
              <a:ext cx="2780438" cy="478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" name="bls3.pdf" descr="bls3.pdf">
              <a:extLst>
                <a:ext uri="{FF2B5EF4-FFF2-40B4-BE49-F238E27FC236}">
                  <a16:creationId xmlns:a16="http://schemas.microsoft.com/office/drawing/2014/main" id="{9C282CF6-C571-47E0-AC16-7EE0D1561A1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195" y="196178"/>
              <a:ext cx="2272160" cy="65536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" name="im Pilotbetrieb">
              <a:extLst>
                <a:ext uri="{FF2B5EF4-FFF2-40B4-BE49-F238E27FC236}">
                  <a16:creationId xmlns:a16="http://schemas.microsoft.com/office/drawing/2014/main" id="{3F1EE821-3F7F-4C09-98D4-B4E0EE6B7CFB}"/>
                </a:ext>
              </a:extLst>
            </p:cNvPr>
            <p:cNvSpPr txBox="1"/>
            <p:nvPr/>
          </p:nvSpPr>
          <p:spPr>
            <a:xfrm>
              <a:off x="1390219" y="867023"/>
              <a:ext cx="1433596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defRPr sz="1400"/>
              </a:lvl1pPr>
            </a:lstStyle>
            <a:p>
              <a:r>
                <a:rPr sz="2400" dirty="0"/>
                <a:t>im </a:t>
              </a:r>
              <a:r>
                <a:rPr lang="de-CH" sz="2400" dirty="0"/>
                <a:t>Betrieb</a:t>
              </a:r>
              <a:endParaRPr sz="2400" dirty="0"/>
            </a:p>
          </p:txBody>
        </p:sp>
        <p:sp>
          <p:nvSpPr>
            <p:cNvPr id="28" name="im Pilotbetrieb">
              <a:extLst>
                <a:ext uri="{FF2B5EF4-FFF2-40B4-BE49-F238E27FC236}">
                  <a16:creationId xmlns:a16="http://schemas.microsoft.com/office/drawing/2014/main" id="{E35157B0-5872-484B-9F92-610D22B5B0F4}"/>
                </a:ext>
              </a:extLst>
            </p:cNvPr>
            <p:cNvSpPr txBox="1"/>
            <p:nvPr/>
          </p:nvSpPr>
          <p:spPr>
            <a:xfrm>
              <a:off x="1234316" y="2645113"/>
              <a:ext cx="1433597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 algn="r">
                <a:defRPr sz="1400"/>
              </a:lvl1pPr>
            </a:lstStyle>
            <a:p>
              <a:r>
                <a:rPr sz="2400" dirty="0"/>
                <a:t>im </a:t>
              </a:r>
              <a:r>
                <a:rPr lang="de-CH" sz="2400" dirty="0"/>
                <a:t>Betrieb</a:t>
              </a:r>
              <a:endParaRPr sz="2400" dirty="0"/>
            </a:p>
          </p:txBody>
        </p:sp>
        <p:grpSp>
          <p:nvGrpSpPr>
            <p:cNvPr id="29" name="Gruppieren">
              <a:extLst>
                <a:ext uri="{FF2B5EF4-FFF2-40B4-BE49-F238E27FC236}">
                  <a16:creationId xmlns:a16="http://schemas.microsoft.com/office/drawing/2014/main" id="{25C76A62-1440-4FD2-8D1A-7B4E1A68C732}"/>
                </a:ext>
              </a:extLst>
            </p:cNvPr>
            <p:cNvGrpSpPr/>
            <p:nvPr/>
          </p:nvGrpSpPr>
          <p:grpSpPr>
            <a:xfrm>
              <a:off x="6945894" y="0"/>
              <a:ext cx="2523959" cy="1589895"/>
              <a:chOff x="-861169" y="0"/>
              <a:chExt cx="2523958" cy="1589892"/>
            </a:xfrm>
          </p:grpSpPr>
          <p:pic>
            <p:nvPicPr>
              <p:cNvPr id="35" name="SOB_logo13.pdf" descr="SOB_logo13.pdf">
                <a:extLst>
                  <a:ext uri="{FF2B5EF4-FFF2-40B4-BE49-F238E27FC236}">
                    <a16:creationId xmlns:a16="http://schemas.microsoft.com/office/drawing/2014/main" id="{50C4273C-9ADC-473B-AA1E-A0A835CA9CD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0" y="0"/>
                <a:ext cx="1661419" cy="677879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6" name="ab Mitte 2021">
                <a:extLst>
                  <a:ext uri="{FF2B5EF4-FFF2-40B4-BE49-F238E27FC236}">
                    <a16:creationId xmlns:a16="http://schemas.microsoft.com/office/drawing/2014/main" id="{8860A724-310C-44F0-A147-D444B6D04E6A}"/>
                  </a:ext>
                </a:extLst>
              </p:cNvPr>
              <p:cNvSpPr txBox="1"/>
              <p:nvPr/>
            </p:nvSpPr>
            <p:spPr>
              <a:xfrm>
                <a:off x="-861169" y="758899"/>
                <a:ext cx="2523958" cy="83099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  </a:ext>
              </a:extLst>
            </p:spPr>
            <p:txBody>
              <a:bodyPr wrap="none" lIns="45719" tIns="45719" rIns="45719" bIns="45719" numCol="1" anchor="t">
                <a:spAutoFit/>
              </a:bodyPr>
              <a:lstStyle>
                <a:lvl1pPr algn="r">
                  <a:defRPr sz="1400"/>
                </a:lvl1pPr>
              </a:lstStyle>
              <a:p>
                <a:r>
                  <a:rPr lang="de-CH" sz="2400" dirty="0"/>
                  <a:t>Rollout / Schulung</a:t>
                </a:r>
              </a:p>
              <a:p>
                <a:r>
                  <a:rPr lang="de-CH" sz="2400" dirty="0"/>
                  <a:t>in Vorbereitung</a:t>
                </a:r>
                <a:endParaRPr sz="2400" dirty="0"/>
              </a:p>
            </p:txBody>
          </p:sp>
        </p:grpSp>
      </p:grpSp>
      <p:pic>
        <p:nvPicPr>
          <p:cNvPr id="3" name="Grafik 2">
            <a:extLst>
              <a:ext uri="{FF2B5EF4-FFF2-40B4-BE49-F238E27FC236}">
                <a16:creationId xmlns:a16="http://schemas.microsoft.com/office/drawing/2014/main" id="{45ECEE72-447C-44DE-99EE-FBE8595AFE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86776" y="3083894"/>
            <a:ext cx="2013672" cy="1098874"/>
          </a:xfrm>
          <a:prstGeom prst="rect">
            <a:avLst/>
          </a:prstGeom>
        </p:spPr>
      </p:pic>
      <p:sp>
        <p:nvSpPr>
          <p:cNvPr id="38" name="im Pilotbetrieb">
            <a:extLst>
              <a:ext uri="{FF2B5EF4-FFF2-40B4-BE49-F238E27FC236}">
                <a16:creationId xmlns:a16="http://schemas.microsoft.com/office/drawing/2014/main" id="{EB225911-D2A3-44D1-95F6-00995B0FB714}"/>
              </a:ext>
            </a:extLst>
          </p:cNvPr>
          <p:cNvSpPr txBox="1"/>
          <p:nvPr/>
        </p:nvSpPr>
        <p:spPr>
          <a:xfrm>
            <a:off x="5899608" y="4129848"/>
            <a:ext cx="1433596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defRPr sz="1400"/>
            </a:lvl1pPr>
          </a:lstStyle>
          <a:p>
            <a:r>
              <a:rPr sz="2400" dirty="0"/>
              <a:t>im </a:t>
            </a:r>
            <a:r>
              <a:rPr lang="de-CH" sz="2400" dirty="0"/>
              <a:t>Betrieb</a:t>
            </a:r>
            <a:endParaRPr sz="2400" dirty="0"/>
          </a:p>
        </p:txBody>
      </p:sp>
      <p:sp>
        <p:nvSpPr>
          <p:cNvPr id="41" name="Fußzeilenplatzhalter 40">
            <a:extLst>
              <a:ext uri="{FF2B5EF4-FFF2-40B4-BE49-F238E27FC236}">
                <a16:creationId xmlns:a16="http://schemas.microsoft.com/office/drawing/2014/main" id="{2A4255E5-EA31-4BE8-9F0B-D7890FE90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2" name="Foliennummernplatzhalter 41">
            <a:extLst>
              <a:ext uri="{FF2B5EF4-FFF2-40B4-BE49-F238E27FC236}">
                <a16:creationId xmlns:a16="http://schemas.microsoft.com/office/drawing/2014/main" id="{BA0DB3A5-1BB5-4CA4-835A-CD1EBC688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18</a:t>
            </a:fld>
            <a:endParaRPr lang="de-CH"/>
          </a:p>
        </p:txBody>
      </p:sp>
      <p:pic>
        <p:nvPicPr>
          <p:cNvPr id="43" name="Grafik 42">
            <a:extLst>
              <a:ext uri="{FF2B5EF4-FFF2-40B4-BE49-F238E27FC236}">
                <a16:creationId xmlns:a16="http://schemas.microsoft.com/office/drawing/2014/main" id="{10CAF731-C7D1-4F8A-9310-3082CAB0DE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32374" y="4642679"/>
            <a:ext cx="2898423" cy="1167064"/>
          </a:xfrm>
          <a:prstGeom prst="rect">
            <a:avLst/>
          </a:prstGeom>
        </p:spPr>
      </p:pic>
      <p:sp>
        <p:nvSpPr>
          <p:cNvPr id="45" name="im Pilotbetrieb">
            <a:extLst>
              <a:ext uri="{FF2B5EF4-FFF2-40B4-BE49-F238E27FC236}">
                <a16:creationId xmlns:a16="http://schemas.microsoft.com/office/drawing/2014/main" id="{25661F1A-A14F-42EB-8356-1BC335A09C43}"/>
              </a:ext>
            </a:extLst>
          </p:cNvPr>
          <p:cNvSpPr txBox="1"/>
          <p:nvPr/>
        </p:nvSpPr>
        <p:spPr>
          <a:xfrm>
            <a:off x="6831783" y="5737132"/>
            <a:ext cx="1433597" cy="46166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wrap="none" lIns="45719" tIns="45719" rIns="45719" bIns="45719" numCol="1" anchor="t">
            <a:spAutoFit/>
          </a:bodyPr>
          <a:lstStyle>
            <a:lvl1pPr algn="r">
              <a:defRPr sz="1400"/>
            </a:lvl1pPr>
          </a:lstStyle>
          <a:p>
            <a:r>
              <a:rPr sz="2400" dirty="0"/>
              <a:t>im </a:t>
            </a:r>
            <a:r>
              <a:rPr lang="de-CH" sz="2400" dirty="0"/>
              <a:t>Betrieb</a:t>
            </a:r>
            <a:endParaRPr sz="2400" dirty="0"/>
          </a:p>
        </p:txBody>
      </p:sp>
    </p:spTree>
    <p:extLst>
      <p:ext uri="{BB962C8B-B14F-4D97-AF65-F5344CB8AC3E}">
        <p14:creationId xmlns:p14="http://schemas.microsoft.com/office/powerpoint/2010/main" val="25826383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1943" y="504322"/>
            <a:ext cx="10173896" cy="848226"/>
          </a:xfrm>
        </p:spPr>
        <p:txBody>
          <a:bodyPr/>
          <a:lstStyle/>
          <a:p>
            <a:r>
              <a:rPr lang="de-CH" b="1" dirty="0"/>
              <a:t>Nächster Schritt: Pünktlichkeitsanzeige, die dem Lokpersonal weitere Informationen für eine pünktliche Fahrweise gibt.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22" name="Group 1">
            <a:extLst>
              <a:ext uri="{FF2B5EF4-FFF2-40B4-BE49-F238E27FC236}">
                <a16:creationId xmlns:a16="http://schemas.microsoft.com/office/drawing/2014/main" id="{88272549-6B8E-4D05-B750-EAC37BE1FC43}"/>
              </a:ext>
            </a:extLst>
          </p:cNvPr>
          <p:cNvGrpSpPr/>
          <p:nvPr/>
        </p:nvGrpSpPr>
        <p:grpSpPr>
          <a:xfrm>
            <a:off x="1400973" y="2600297"/>
            <a:ext cx="5625160" cy="4038767"/>
            <a:chOff x="727375" y="-3614"/>
            <a:chExt cx="3579753" cy="2521863"/>
          </a:xfrm>
        </p:grpSpPr>
        <p:pic>
          <p:nvPicPr>
            <p:cNvPr id="23" name="iPad_FO3.jpg" descr="iPad_FO3.jpg">
              <a:extLst>
                <a:ext uri="{FF2B5EF4-FFF2-40B4-BE49-F238E27FC236}">
                  <a16:creationId xmlns:a16="http://schemas.microsoft.com/office/drawing/2014/main" id="{F6993F30-2813-4458-8430-EC56B87AEAB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33" b="33"/>
            <a:stretch>
              <a:fillRect/>
            </a:stretch>
          </p:blipFill>
          <p:spPr>
            <a:xfrm>
              <a:off x="727375" y="-3614"/>
              <a:ext cx="3579753" cy="2521863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24" name="-…">
              <a:extLst>
                <a:ext uri="{FF2B5EF4-FFF2-40B4-BE49-F238E27FC236}">
                  <a16:creationId xmlns:a16="http://schemas.microsoft.com/office/drawing/2014/main" id="{5106FD3C-1DD2-4887-A93C-14DB333FAE51}"/>
                </a:ext>
              </a:extLst>
            </p:cNvPr>
            <p:cNvSpPr txBox="1"/>
            <p:nvPr/>
          </p:nvSpPr>
          <p:spPr>
            <a:xfrm>
              <a:off x="3734847" y="1964274"/>
              <a:ext cx="237257" cy="38590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="http://schemas.openxmlformats.org/officeDocument/2006/math" xmlns:a14="http://schemas.microsoft.com/office/drawing/2010/main" xmlns:ma14="http://schemas.microsoft.com/office/mac/drawingml/2011/main" xmlns="" val="1"/>
              </a:ext>
            </a:extLst>
          </p:spPr>
          <p:txBody>
            <a:bodyPr wrap="none" lIns="19050" tIns="19050" rIns="19050" bIns="19050">
              <a:spAutoFit/>
            </a:bodyPr>
            <a:lstStyle/>
            <a:p>
              <a:pPr algn="ctr">
                <a:defRPr sz="30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1125"/>
                <a:t>-</a:t>
              </a:r>
            </a:p>
            <a:p>
              <a:pPr algn="l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713"/>
                <a:t> </a:t>
              </a:r>
              <a:r>
                <a:rPr sz="1100"/>
                <a:t>01</a:t>
              </a:r>
              <a:r>
                <a:rPr sz="713"/>
                <a:t> </a:t>
              </a:r>
              <a:r>
                <a:rPr sz="800"/>
                <a:t>m</a:t>
              </a:r>
            </a:p>
            <a:p>
              <a:pPr algn="l">
                <a:defRPr sz="1900" b="1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sz="713"/>
                <a:t> </a:t>
              </a:r>
              <a:r>
                <a:rPr lang="de-CH" sz="1100"/>
                <a:t>13</a:t>
              </a:r>
              <a:r>
                <a:rPr sz="713"/>
                <a:t> </a:t>
              </a:r>
              <a:r>
                <a:rPr sz="800"/>
                <a:t>s</a:t>
              </a:r>
            </a:p>
          </p:txBody>
        </p:sp>
      </p:grpSp>
      <p:sp>
        <p:nvSpPr>
          <p:cNvPr id="25" name="Textfeld 24">
            <a:extLst>
              <a:ext uri="{FF2B5EF4-FFF2-40B4-BE49-F238E27FC236}">
                <a16:creationId xmlns:a16="http://schemas.microsoft.com/office/drawing/2014/main" id="{D7ED9FAA-4D32-4459-83FA-E230E225551F}"/>
              </a:ext>
            </a:extLst>
          </p:cNvPr>
          <p:cNvSpPr txBox="1"/>
          <p:nvPr/>
        </p:nvSpPr>
        <p:spPr>
          <a:xfrm>
            <a:off x="8405895" y="5715859"/>
            <a:ext cx="154279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de-CH" sz="2000" b="1" dirty="0">
                <a:solidFill>
                  <a:schemeClr val="bg2">
                    <a:lumMod val="50000"/>
                  </a:schemeClr>
                </a:solidFill>
              </a:rPr>
              <a:t>– Vorzeitigkeit</a:t>
            </a:r>
          </a:p>
          <a:p>
            <a:pPr algn="l"/>
            <a:r>
              <a:rPr lang="de-CH" sz="2000" b="1" dirty="0">
                <a:solidFill>
                  <a:schemeClr val="bg2">
                    <a:lumMod val="50000"/>
                  </a:schemeClr>
                </a:solidFill>
              </a:rPr>
              <a:t>+ Verspätung </a:t>
            </a:r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336D8D6C-5A86-4354-B35B-C07E12D854C7}"/>
              </a:ext>
            </a:extLst>
          </p:cNvPr>
          <p:cNvSpPr/>
          <p:nvPr/>
        </p:nvSpPr>
        <p:spPr>
          <a:xfrm>
            <a:off x="6768722" y="2858036"/>
            <a:ext cx="4817142" cy="1200329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>
              <a:spcAft>
                <a:spcPts val="600"/>
              </a:spcAft>
            </a:pPr>
            <a:r>
              <a:rPr lang="de-CH" dirty="0"/>
              <a:t>Die PüA zeigt dem Lokpersonal </a:t>
            </a:r>
            <a:r>
              <a:rPr lang="de-CH" b="1" dirty="0"/>
              <a:t>bei jedem Hauptsignal </a:t>
            </a:r>
            <a:r>
              <a:rPr lang="de-CH" b="1" dirty="0">
                <a:ea typeface="+mn-lt"/>
                <a:cs typeface="+mn-lt"/>
              </a:rPr>
              <a:t>auf einen Blick</a:t>
            </a:r>
            <a:r>
              <a:rPr lang="de-CH" b="1" dirty="0"/>
              <a:t> </a:t>
            </a:r>
            <a:r>
              <a:rPr lang="de-CH" dirty="0"/>
              <a:t>die </a:t>
            </a:r>
            <a:r>
              <a:rPr lang="de-CH" b="1" dirty="0"/>
              <a:t>sekundengenaue Abweichung zum fahrbaren betrieblichen Fahrplan.</a:t>
            </a:r>
          </a:p>
        </p:txBody>
      </p:sp>
      <p:sp>
        <p:nvSpPr>
          <p:cNvPr id="27" name="Oval 3">
            <a:extLst>
              <a:ext uri="{FF2B5EF4-FFF2-40B4-BE49-F238E27FC236}">
                <a16:creationId xmlns:a16="http://schemas.microsoft.com/office/drawing/2014/main" id="{E85C8769-8064-4F1D-99F4-35712BB27390}"/>
              </a:ext>
            </a:extLst>
          </p:cNvPr>
          <p:cNvSpPr/>
          <p:nvPr/>
        </p:nvSpPr>
        <p:spPr>
          <a:xfrm>
            <a:off x="5994487" y="5720625"/>
            <a:ext cx="637568" cy="680523"/>
          </a:xfrm>
          <a:prstGeom prst="ellipse">
            <a:avLst/>
          </a:prstGeom>
          <a:noFill/>
          <a:ln w="508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076A5C66-22AA-4242-897B-E4C3BB37DAC2}"/>
              </a:ext>
            </a:extLst>
          </p:cNvPr>
          <p:cNvSpPr/>
          <p:nvPr/>
        </p:nvSpPr>
        <p:spPr>
          <a:xfrm>
            <a:off x="207592" y="1622029"/>
            <a:ext cx="10688247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lvl="1">
              <a:spcAft>
                <a:spcPts val="600"/>
              </a:spcAft>
            </a:pPr>
            <a:r>
              <a:rPr lang="de-CH" dirty="0"/>
              <a:t>Ein Feldtest mit 70 Testlokführern wurde Anfang 2021 durchgeführt. </a:t>
            </a:r>
            <a:r>
              <a:rPr lang="de-CH" b="1" dirty="0"/>
              <a:t>Resultat: Die Akzeptanz für eine </a:t>
            </a:r>
            <a:r>
              <a:rPr lang="de-CH" b="1" dirty="0" err="1"/>
              <a:t>Püntklichkeitsanzeige</a:t>
            </a:r>
            <a:r>
              <a:rPr lang="de-CH" b="1" dirty="0"/>
              <a:t> ist hoch, das Vorhaben wird weiter verfolgt. </a:t>
            </a:r>
          </a:p>
        </p:txBody>
      </p:sp>
      <p:sp>
        <p:nvSpPr>
          <p:cNvPr id="3" name="Pfeil: nach rechts 2">
            <a:extLst>
              <a:ext uri="{FF2B5EF4-FFF2-40B4-BE49-F238E27FC236}">
                <a16:creationId xmlns:a16="http://schemas.microsoft.com/office/drawing/2014/main" id="{0726C3F8-FC4D-45CC-8AD6-0FCD42266C14}"/>
              </a:ext>
            </a:extLst>
          </p:cNvPr>
          <p:cNvSpPr/>
          <p:nvPr/>
        </p:nvSpPr>
        <p:spPr>
          <a:xfrm rot="10800000">
            <a:off x="7158506" y="5806135"/>
            <a:ext cx="1008748" cy="509502"/>
          </a:xfrm>
          <a:prstGeom prst="rightArrow">
            <a:avLst/>
          </a:prstGeom>
          <a:solidFill>
            <a:srgbClr val="0097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  <p:sp>
        <p:nvSpPr>
          <p:cNvPr id="18" name="Fußzeilenplatzhalter 17">
            <a:extLst>
              <a:ext uri="{FF2B5EF4-FFF2-40B4-BE49-F238E27FC236}">
                <a16:creationId xmlns:a16="http://schemas.microsoft.com/office/drawing/2014/main" id="{C8F79EB8-4473-466F-BF0C-70434DBC3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29" name="Foliennummernplatzhalter 28">
            <a:extLst>
              <a:ext uri="{FF2B5EF4-FFF2-40B4-BE49-F238E27FC236}">
                <a16:creationId xmlns:a16="http://schemas.microsoft.com/office/drawing/2014/main" id="{EEDF9060-1410-4FEE-B4C8-B438C6A6D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19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76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7B48C3BF-4A44-4E5F-B79E-3D0C75D25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</a:t>
            </a:fld>
            <a:endParaRPr lang="de-CH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2B85E43-9ABA-41F7-A776-3CEECE1694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825" y="1353154"/>
            <a:ext cx="9220200" cy="44678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CH" dirty="0"/>
              <a:t>Motivation</a:t>
            </a:r>
          </a:p>
          <a:p>
            <a:pPr>
              <a:lnSpc>
                <a:spcPct val="150000"/>
              </a:lnSpc>
            </a:pPr>
            <a:r>
              <a:rPr lang="de-CH" dirty="0"/>
              <a:t>Lösung</a:t>
            </a:r>
          </a:p>
          <a:p>
            <a:pPr lvl="1">
              <a:lnSpc>
                <a:spcPct val="150000"/>
              </a:lnSpc>
            </a:pPr>
            <a:r>
              <a:rPr lang="de-CH" dirty="0"/>
              <a:t>Fixpunkte und Geschwindigkeitsberechnung</a:t>
            </a:r>
          </a:p>
          <a:p>
            <a:pPr lvl="1">
              <a:lnSpc>
                <a:spcPct val="150000"/>
              </a:lnSpc>
            </a:pPr>
            <a:r>
              <a:rPr lang="de-CH" dirty="0"/>
              <a:t>Darstellung auf Lokführer-Tablet</a:t>
            </a:r>
          </a:p>
          <a:p>
            <a:pPr>
              <a:lnSpc>
                <a:spcPct val="150000"/>
              </a:lnSpc>
            </a:pPr>
            <a:r>
              <a:rPr lang="de-CH" dirty="0"/>
              <a:t>Aktueller Stand und Ausblick</a:t>
            </a:r>
          </a:p>
          <a:p>
            <a:pPr marL="0" indent="0">
              <a:lnSpc>
                <a:spcPct val="150000"/>
              </a:lnSpc>
              <a:buNone/>
            </a:pPr>
            <a:endParaRPr lang="de-CH" dirty="0"/>
          </a:p>
          <a:p>
            <a:pPr>
              <a:lnSpc>
                <a:spcPct val="150000"/>
              </a:lnSpc>
            </a:pPr>
            <a:endParaRPr lang="de-CH" dirty="0"/>
          </a:p>
          <a:p>
            <a:endParaRPr lang="de-CH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31647F6-63FC-47B1-BA39-EABF5E950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825" y="504928"/>
            <a:ext cx="9220200" cy="848226"/>
          </a:xfrm>
        </p:spPr>
        <p:txBody>
          <a:bodyPr/>
          <a:lstStyle/>
          <a:p>
            <a:r>
              <a:rPr lang="de-CH" b="1" dirty="0"/>
              <a:t>Inhalt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C189F51-032A-46DC-8384-B077391F21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dirty="0"/>
              <a:t>SBB Infrastruktur Energie / Energieeffizienz, 8. </a:t>
            </a:r>
            <a:r>
              <a:rPr lang="de-CH" dirty="0" err="1"/>
              <a:t>VöV</a:t>
            </a:r>
            <a:r>
              <a:rPr lang="de-CH" dirty="0"/>
              <a:t>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31846240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2ED9D115-36D1-4D34-B791-CA24FCFAF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20</a:t>
            </a:fld>
            <a:endParaRPr lang="de-CH"/>
          </a:p>
        </p:txBody>
      </p:sp>
      <p:pic>
        <p:nvPicPr>
          <p:cNvPr id="7" name="Bildplatzhalter 6">
            <a:extLst>
              <a:ext uri="{FF2B5EF4-FFF2-40B4-BE49-F238E27FC236}">
                <a16:creationId xmlns:a16="http://schemas.microsoft.com/office/drawing/2014/main" id="{AD751935-82A4-46FE-B4CD-CB4A97C0F12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3D3B360D-C513-4560-95A1-06C69F15CD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noProof="0"/>
              <a:t>Danke, merci</a:t>
            </a:r>
            <a:br>
              <a:rPr lang="de-CH" noProof="0"/>
            </a:br>
            <a:r>
              <a:rPr lang="de-CH" noProof="0"/>
              <a:t>&amp; grazie.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70140F13-35F2-41C1-A3A9-8ED2A5A4B09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F56A43-2501-4CD1-9981-BF37503C6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2262795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21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846281"/>
            <a:ext cx="9801026" cy="2258756"/>
          </a:xfrm>
        </p:spPr>
        <p:txBody>
          <a:bodyPr/>
          <a:lstStyle/>
          <a:p>
            <a:br>
              <a:rPr lang="de-CH" dirty="0"/>
            </a:br>
            <a:br>
              <a:rPr lang="de-CH"/>
            </a:br>
            <a:r>
              <a:rPr lang="de-CH"/>
              <a:t>Backup</a:t>
            </a:r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9093585-563A-422F-86E7-4AD66351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27831235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432" y="409195"/>
            <a:ext cx="9661957" cy="848226"/>
          </a:xfrm>
        </p:spPr>
        <p:txBody>
          <a:bodyPr/>
          <a:lstStyle/>
          <a:p>
            <a:r>
              <a:rPr lang="de-CH" sz="2400" b="1" dirty="0"/>
              <a:t>Das Projekt wurde mit der Unterstützung durch das BAV im Rahmen ESöV 2050 realisiert.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3316FF-27AB-456D-906D-797D79EE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81EC18-BD05-47D1-8E7D-175EAA0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22</a:t>
            </a:fld>
            <a:endParaRPr lang="de-CH"/>
          </a:p>
        </p:txBody>
      </p:sp>
      <p:sp>
        <p:nvSpPr>
          <p:cNvPr id="16" name="Betrieb:…">
            <a:extLst>
              <a:ext uri="{FF2B5EF4-FFF2-40B4-BE49-F238E27FC236}">
                <a16:creationId xmlns:a16="http://schemas.microsoft.com/office/drawing/2014/main" id="{ACD9A264-BD33-49A9-9FC2-7D585F4D798D}"/>
              </a:ext>
            </a:extLst>
          </p:cNvPr>
          <p:cNvSpPr txBox="1"/>
          <p:nvPr/>
        </p:nvSpPr>
        <p:spPr>
          <a:xfrm>
            <a:off x="823431" y="1850068"/>
            <a:ext cx="10644669" cy="885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6789" tIns="26789" rIns="26789" bIns="26789">
            <a:spAutoFit/>
          </a:bodyPr>
          <a:lstStyle/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Auf dem folgenden </a:t>
            </a:r>
            <a:r>
              <a:rPr lang="de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BAV-Link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befindet sich unter </a:t>
            </a:r>
            <a:r>
              <a:rPr lang="de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Projekt P-132 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u.a. ein </a:t>
            </a:r>
            <a:r>
              <a:rPr lang="de-CH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ausführlicher Schlussbericht</a:t>
            </a: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. </a:t>
            </a:r>
          </a:p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endParaRPr lang="de-CH"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  <a:p>
            <a:pPr defTabSz="307866" hangingPunct="0">
              <a:buClr>
                <a:srgbClr val="FF2600"/>
              </a:buClr>
              <a:buSzPct val="145000"/>
              <a:defRPr b="0">
                <a:latin typeface="Arial"/>
                <a:ea typeface="Arial"/>
                <a:cs typeface="Arial"/>
                <a:sym typeface="Arial"/>
              </a:defRPr>
            </a:pPr>
            <a:r>
              <a:rPr lang="de-CH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  <a:hlinkClick r:id="rId3"/>
              </a:rPr>
              <a:t>Link BAV zum Projekt 132 (vPRO)</a:t>
            </a:r>
            <a:endParaRPr lang="de-CH" kern="0" dirty="0">
              <a:solidFill>
                <a:srgbClr val="000000"/>
              </a:solidFill>
              <a:latin typeface="SBB Light" pitchFamily="2" charset="0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800123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3432" y="409195"/>
            <a:ext cx="9661957" cy="848226"/>
          </a:xfrm>
        </p:spPr>
        <p:txBody>
          <a:bodyPr/>
          <a:lstStyle/>
          <a:p>
            <a:r>
              <a:rPr lang="de-CH" sz="2400" b="1" dirty="0"/>
              <a:t>«Aktualisierte Fahrlage» auf dem Lokführer-Tablet für SBB Cargo.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Für Güterzüge machen nicht alle Zusatzinformationen einen Sinn, da sie oft nicht auf ihren geplanten Trassen verkehren.…">
            <a:extLst>
              <a:ext uri="{FF2B5EF4-FFF2-40B4-BE49-F238E27FC236}">
                <a16:creationId xmlns:a16="http://schemas.microsoft.com/office/drawing/2014/main" id="{38BB7293-F3D2-457B-8D60-14EECA1F816E}"/>
              </a:ext>
            </a:extLst>
          </p:cNvPr>
          <p:cNvSpPr txBox="1"/>
          <p:nvPr/>
        </p:nvSpPr>
        <p:spPr>
          <a:xfrm>
            <a:off x="823432" y="2159462"/>
            <a:ext cx="3078060" cy="1944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spcBef>
                <a:spcPts val="1000"/>
              </a:spcBef>
              <a:defRPr sz="1800"/>
            </a:pPr>
            <a:r>
              <a:rPr sz="1600" dirty="0" err="1"/>
              <a:t>Güterzüge</a:t>
            </a:r>
            <a:r>
              <a:rPr sz="1600" dirty="0"/>
              <a:t> </a:t>
            </a:r>
            <a:r>
              <a:rPr lang="de-CH" sz="1600" dirty="0"/>
              <a:t>verkehren oft</a:t>
            </a:r>
            <a:r>
              <a:rPr sz="1600" dirty="0"/>
              <a:t> </a:t>
            </a:r>
            <a:r>
              <a:rPr sz="1600" dirty="0" err="1"/>
              <a:t>nicht</a:t>
            </a:r>
            <a:r>
              <a:rPr sz="1600" dirty="0"/>
              <a:t> auf </a:t>
            </a:r>
            <a:r>
              <a:rPr sz="1600" dirty="0" err="1"/>
              <a:t>ihren</a:t>
            </a:r>
            <a:r>
              <a:rPr sz="1600" dirty="0"/>
              <a:t> </a:t>
            </a:r>
            <a:r>
              <a:rPr sz="1600" dirty="0" err="1"/>
              <a:t>geplanten</a:t>
            </a:r>
            <a:r>
              <a:rPr sz="1600" dirty="0"/>
              <a:t> </a:t>
            </a:r>
            <a:r>
              <a:rPr sz="1600" dirty="0" err="1"/>
              <a:t>Trassen</a:t>
            </a:r>
            <a:r>
              <a:rPr sz="1600" dirty="0"/>
              <a:t>.</a:t>
            </a:r>
          </a:p>
          <a:p>
            <a:pPr>
              <a:spcBef>
                <a:spcPts val="1000"/>
              </a:spcBef>
              <a:defRPr sz="1800"/>
            </a:pPr>
            <a:r>
              <a:rPr sz="1600" b="1" dirty="0" err="1"/>
              <a:t>Aktualisierte</a:t>
            </a:r>
            <a:r>
              <a:rPr sz="1600" b="1" dirty="0"/>
              <a:t> </a:t>
            </a:r>
            <a:r>
              <a:rPr sz="1600" b="1" dirty="0" err="1"/>
              <a:t>Fahrlage</a:t>
            </a:r>
            <a:r>
              <a:rPr sz="1600" b="1" dirty="0"/>
              <a:t>:</a:t>
            </a:r>
            <a:r>
              <a:rPr sz="1600" dirty="0"/>
              <a:t> </a:t>
            </a:r>
            <a:r>
              <a:rPr sz="1600" dirty="0" err="1"/>
              <a:t>deshalb</a:t>
            </a:r>
            <a:r>
              <a:rPr sz="1600" dirty="0"/>
              <a:t> </a:t>
            </a:r>
            <a:r>
              <a:rPr lang="de-CH" sz="1600" dirty="0"/>
              <a:t>gibt es </a:t>
            </a:r>
            <a:r>
              <a:rPr sz="1600" dirty="0"/>
              <a:t>für Cargo </a:t>
            </a:r>
            <a:r>
              <a:rPr sz="1600" dirty="0" err="1"/>
              <a:t>einen</a:t>
            </a:r>
            <a:r>
              <a:rPr sz="1600" dirty="0"/>
              <a:t> «</a:t>
            </a:r>
            <a:r>
              <a:rPr sz="1600" b="1" dirty="0"/>
              <a:t>Update-Button»</a:t>
            </a:r>
            <a:r>
              <a:rPr sz="1600" dirty="0"/>
              <a:t> </a:t>
            </a:r>
            <a:r>
              <a:rPr lang="de-CH" sz="1600" dirty="0"/>
              <a:t>mit der</a:t>
            </a:r>
            <a:r>
              <a:rPr sz="1600" dirty="0"/>
              <a:t> von RCS </a:t>
            </a:r>
            <a:r>
              <a:rPr lang="de-CH" sz="1600" dirty="0"/>
              <a:t>(Rail Control System) </a:t>
            </a:r>
            <a:r>
              <a:rPr sz="1600" dirty="0"/>
              <a:t>neu </a:t>
            </a:r>
            <a:r>
              <a:rPr sz="1600" dirty="0" err="1"/>
              <a:t>geplante</a:t>
            </a:r>
            <a:r>
              <a:rPr lang="de-CH" sz="1600" dirty="0"/>
              <a:t>n</a:t>
            </a:r>
            <a:r>
              <a:rPr sz="1600" dirty="0"/>
              <a:t> </a:t>
            </a:r>
            <a:r>
              <a:rPr sz="1600" dirty="0" err="1"/>
              <a:t>Fahrlage</a:t>
            </a:r>
            <a:r>
              <a:rPr sz="1600" dirty="0"/>
              <a:t> inkl. </a:t>
            </a:r>
            <a:r>
              <a:rPr sz="1600" dirty="0" err="1"/>
              <a:t>neue</a:t>
            </a:r>
            <a:r>
              <a:rPr lang="de-CH" sz="1600" dirty="0"/>
              <a:t>r</a:t>
            </a:r>
            <a:r>
              <a:rPr sz="1600" dirty="0"/>
              <a:t> </a:t>
            </a:r>
            <a:r>
              <a:rPr sz="1600" dirty="0" err="1"/>
              <a:t>Fixpunkte</a:t>
            </a:r>
            <a:r>
              <a:rPr sz="1600" dirty="0"/>
              <a:t>.</a:t>
            </a:r>
          </a:p>
        </p:txBody>
      </p:sp>
      <p:grpSp>
        <p:nvGrpSpPr>
          <p:cNvPr id="7" name="Gruppieren">
            <a:extLst>
              <a:ext uri="{FF2B5EF4-FFF2-40B4-BE49-F238E27FC236}">
                <a16:creationId xmlns:a16="http://schemas.microsoft.com/office/drawing/2014/main" id="{C7560193-0421-4FBD-B2EB-85F10B76060C}"/>
              </a:ext>
            </a:extLst>
          </p:cNvPr>
          <p:cNvGrpSpPr/>
          <p:nvPr/>
        </p:nvGrpSpPr>
        <p:grpSpPr>
          <a:xfrm>
            <a:off x="4105124" y="1105196"/>
            <a:ext cx="4253312" cy="5082773"/>
            <a:chOff x="0" y="0"/>
            <a:chExt cx="4253310" cy="5082772"/>
          </a:xfrm>
        </p:grpSpPr>
        <p:pic>
          <p:nvPicPr>
            <p:cNvPr id="8" name="iPad_cargo.jpg" descr="iPad_cargo.jpg">
              <a:extLst>
                <a:ext uri="{FF2B5EF4-FFF2-40B4-BE49-F238E27FC236}">
                  <a16:creationId xmlns:a16="http://schemas.microsoft.com/office/drawing/2014/main" id="{9302CFBC-0B53-463B-8A72-D68CC3171C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r="2278"/>
            <a:stretch>
              <a:fillRect/>
            </a:stretch>
          </p:blipFill>
          <p:spPr>
            <a:xfrm>
              <a:off x="0" y="0"/>
              <a:ext cx="4253310" cy="5082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799"/>
                  </a:lnTo>
                  <a:lnTo>
                    <a:pt x="0" y="21600"/>
                  </a:lnTo>
                  <a:lnTo>
                    <a:pt x="10215" y="21597"/>
                  </a:lnTo>
                  <a:lnTo>
                    <a:pt x="20429" y="21593"/>
                  </a:lnTo>
                  <a:lnTo>
                    <a:pt x="20808" y="21421"/>
                  </a:lnTo>
                  <a:cubicBezTo>
                    <a:pt x="21090" y="21294"/>
                    <a:pt x="21235" y="21184"/>
                    <a:pt x="21376" y="20993"/>
                  </a:cubicBezTo>
                  <a:lnTo>
                    <a:pt x="21568" y="20736"/>
                  </a:lnTo>
                  <a:lnTo>
                    <a:pt x="21584" y="10870"/>
                  </a:lnTo>
                  <a:lnTo>
                    <a:pt x="21600" y="1002"/>
                  </a:lnTo>
                  <a:lnTo>
                    <a:pt x="21445" y="747"/>
                  </a:lnTo>
                  <a:cubicBezTo>
                    <a:pt x="21253" y="430"/>
                    <a:pt x="20913" y="174"/>
                    <a:pt x="20620" y="128"/>
                  </a:cubicBezTo>
                  <a:cubicBezTo>
                    <a:pt x="20498" y="109"/>
                    <a:pt x="20382" y="73"/>
                    <a:pt x="20362" y="47"/>
                  </a:cubicBezTo>
                  <a:cubicBezTo>
                    <a:pt x="20343" y="20"/>
                    <a:pt x="16006" y="0"/>
                    <a:pt x="10164" y="0"/>
                  </a:cubicBezTo>
                  <a:lnTo>
                    <a:pt x="0" y="0"/>
                  </a:ln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11" name="Kreis">
              <a:extLst>
                <a:ext uri="{FF2B5EF4-FFF2-40B4-BE49-F238E27FC236}">
                  <a16:creationId xmlns:a16="http://schemas.microsoft.com/office/drawing/2014/main" id="{5F55A2E4-11F4-4E1E-AD32-E5F98487FC86}"/>
                </a:ext>
              </a:extLst>
            </p:cNvPr>
            <p:cNvSpPr/>
            <p:nvPr/>
          </p:nvSpPr>
          <p:spPr>
            <a:xfrm>
              <a:off x="2758504" y="3300206"/>
              <a:ext cx="1161322" cy="1161322"/>
            </a:xfrm>
            <a:prstGeom prst="ellipse">
              <a:avLst/>
            </a:prstGeom>
            <a:noFill/>
            <a:ln w="177800" cap="flat">
              <a:solidFill>
                <a:srgbClr val="FF260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algn="ctr" defTabSz="825500">
                <a:spcBef>
                  <a:spcPts val="0"/>
                </a:spcBef>
                <a:defRPr sz="320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</p:grpSp>
      <p:sp>
        <p:nvSpPr>
          <p:cNvPr id="12" name="Sobald der Disponent die neue Fahrordnung veröffentlicht, erscheint ein Uhr-Icon, welches dem Lokführer signalisiert, dass eine neue Fahrordnung zur Verfügung steht.">
            <a:extLst>
              <a:ext uri="{FF2B5EF4-FFF2-40B4-BE49-F238E27FC236}">
                <a16:creationId xmlns:a16="http://schemas.microsoft.com/office/drawing/2014/main" id="{3095672E-7578-419D-8337-2AC19D9EBB4A}"/>
              </a:ext>
            </a:extLst>
          </p:cNvPr>
          <p:cNvSpPr txBox="1"/>
          <p:nvPr/>
        </p:nvSpPr>
        <p:spPr>
          <a:xfrm>
            <a:off x="9369923" y="2061568"/>
            <a:ext cx="2209646" cy="206210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>
              <a:defRPr sz="1400"/>
            </a:lvl1pPr>
          </a:lstStyle>
          <a:p>
            <a:r>
              <a:rPr sz="1600" dirty="0" err="1"/>
              <a:t>Sobald</a:t>
            </a:r>
            <a:r>
              <a:rPr sz="1600" dirty="0"/>
              <a:t> der </a:t>
            </a:r>
            <a:r>
              <a:rPr sz="1600" dirty="0" err="1"/>
              <a:t>Disponent</a:t>
            </a:r>
            <a:r>
              <a:rPr sz="1600" dirty="0"/>
              <a:t> die </a:t>
            </a:r>
            <a:r>
              <a:rPr sz="1600" dirty="0" err="1"/>
              <a:t>neue</a:t>
            </a:r>
            <a:r>
              <a:rPr sz="1600" dirty="0"/>
              <a:t> </a:t>
            </a:r>
            <a:r>
              <a:rPr sz="1600" dirty="0" err="1"/>
              <a:t>Fahrordnung</a:t>
            </a:r>
            <a:r>
              <a:rPr sz="1600" dirty="0"/>
              <a:t> </a:t>
            </a:r>
            <a:r>
              <a:rPr sz="1600" dirty="0" err="1"/>
              <a:t>veröffentlicht</a:t>
            </a:r>
            <a:r>
              <a:rPr sz="1600" dirty="0"/>
              <a:t>, </a:t>
            </a:r>
            <a:r>
              <a:rPr sz="1600" dirty="0" err="1"/>
              <a:t>erscheint</a:t>
            </a:r>
            <a:r>
              <a:rPr sz="1600" dirty="0"/>
              <a:t> ein Uhr-Icon, welches dem </a:t>
            </a:r>
            <a:r>
              <a:rPr sz="1600" dirty="0" err="1"/>
              <a:t>Lokführer</a:t>
            </a:r>
            <a:r>
              <a:rPr sz="1600" dirty="0"/>
              <a:t> </a:t>
            </a:r>
            <a:r>
              <a:rPr sz="1600" dirty="0" err="1"/>
              <a:t>signalisiert</a:t>
            </a:r>
            <a:r>
              <a:rPr sz="1600" dirty="0"/>
              <a:t>, </a:t>
            </a:r>
            <a:r>
              <a:rPr sz="1600" dirty="0" err="1"/>
              <a:t>dass</a:t>
            </a:r>
            <a:r>
              <a:rPr sz="1600" dirty="0"/>
              <a:t> </a:t>
            </a:r>
            <a:r>
              <a:rPr sz="1600" dirty="0" err="1"/>
              <a:t>eine</a:t>
            </a:r>
            <a:r>
              <a:rPr sz="1600" dirty="0"/>
              <a:t> </a:t>
            </a:r>
            <a:r>
              <a:rPr sz="1600" dirty="0" err="1"/>
              <a:t>neue</a:t>
            </a:r>
            <a:r>
              <a:rPr sz="1600" dirty="0"/>
              <a:t> </a:t>
            </a:r>
            <a:r>
              <a:rPr sz="1600" dirty="0" err="1"/>
              <a:t>Fahrordnung</a:t>
            </a:r>
            <a:r>
              <a:rPr sz="1600" dirty="0"/>
              <a:t> </a:t>
            </a:r>
            <a:r>
              <a:rPr sz="1600" dirty="0" err="1"/>
              <a:t>zur</a:t>
            </a:r>
            <a:r>
              <a:rPr sz="1600" dirty="0"/>
              <a:t> </a:t>
            </a:r>
            <a:r>
              <a:rPr sz="1600" dirty="0" err="1"/>
              <a:t>Verfügung</a:t>
            </a:r>
            <a:r>
              <a:rPr sz="1600" dirty="0"/>
              <a:t> </a:t>
            </a:r>
            <a:r>
              <a:rPr sz="1600" dirty="0" err="1"/>
              <a:t>steht</a:t>
            </a:r>
            <a:r>
              <a:rPr sz="1600" dirty="0"/>
              <a:t>.</a:t>
            </a:r>
          </a:p>
        </p:txBody>
      </p:sp>
      <p:pic>
        <p:nvPicPr>
          <p:cNvPr id="13" name="sss.jpeg" descr="sss.jpeg">
            <a:extLst>
              <a:ext uri="{FF2B5EF4-FFF2-40B4-BE49-F238E27FC236}">
                <a16:creationId xmlns:a16="http://schemas.microsoft.com/office/drawing/2014/main" id="{97111472-DECC-41FB-B06D-7C930BEAAB2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6390" t="7749" r="1747"/>
          <a:stretch>
            <a:fillRect/>
          </a:stretch>
        </p:blipFill>
        <p:spPr>
          <a:xfrm>
            <a:off x="9446517" y="4271833"/>
            <a:ext cx="2133052" cy="1302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AAF04FF4-EA71-4894-8572-652F17DB6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68257" y="4357675"/>
            <a:ext cx="388653" cy="565314"/>
          </a:xfrm>
          <a:prstGeom prst="rect">
            <a:avLst/>
          </a:prstGeom>
        </p:spPr>
      </p:pic>
      <p:cxnSp>
        <p:nvCxnSpPr>
          <p:cNvPr id="15" name="Gerade Verbindung mit Pfeil 14">
            <a:extLst>
              <a:ext uri="{FF2B5EF4-FFF2-40B4-BE49-F238E27FC236}">
                <a16:creationId xmlns:a16="http://schemas.microsoft.com/office/drawing/2014/main" id="{66465242-2DC1-4AD6-ADE8-0128C00BF34C}"/>
              </a:ext>
            </a:extLst>
          </p:cNvPr>
          <p:cNvCxnSpPr/>
          <p:nvPr/>
        </p:nvCxnSpPr>
        <p:spPr>
          <a:xfrm flipH="1">
            <a:off x="8466166" y="4993485"/>
            <a:ext cx="914400" cy="0"/>
          </a:xfrm>
          <a:prstGeom prst="straightConnector1">
            <a:avLst/>
          </a:prstGeom>
          <a:ln w="28575">
            <a:tailEnd type="triangle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73316FF-27AB-456D-906D-797D79EE0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F81EC18-BD05-47D1-8E7D-175EAA06C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23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47566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3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9550" y="1700808"/>
            <a:ext cx="9801026" cy="2258756"/>
          </a:xfrm>
        </p:spPr>
        <p:txBody>
          <a:bodyPr/>
          <a:lstStyle/>
          <a:p>
            <a:r>
              <a:rPr lang="de-CH" dirty="0"/>
              <a:t>Motivation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3F18307-B115-4534-AC5E-45B0D4F4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10830224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4FD2B3-1793-49AF-8BFA-6732C5684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042" y="442489"/>
            <a:ext cx="9220200" cy="848226"/>
          </a:xfrm>
        </p:spPr>
        <p:txBody>
          <a:bodyPr/>
          <a:lstStyle/>
          <a:p>
            <a:r>
              <a:rPr lang="de-CH" b="1" dirty="0"/>
              <a:t>Ausgangslage.</a:t>
            </a:r>
            <a:br>
              <a:rPr lang="de-CH" b="1" dirty="0"/>
            </a:br>
            <a:endParaRPr lang="de-CH" sz="2000" b="1" dirty="0">
              <a:solidFill>
                <a:schemeClr val="tx1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E91DC19-B8E7-4878-AE60-09E237D90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4</a:t>
            </a:fld>
            <a:endParaRPr lang="de-CH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49CDC65F-B042-46ED-8A8E-7275051BB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5889" y="1361574"/>
            <a:ext cx="2481261" cy="5053937"/>
          </a:xfrm>
          <a:prstGeom prst="rect">
            <a:avLst/>
          </a:prstGeom>
        </p:spPr>
      </p:pic>
      <p:sp>
        <p:nvSpPr>
          <p:cNvPr id="9" name="Inhaltsplatzhalter 7">
            <a:extLst>
              <a:ext uri="{FF2B5EF4-FFF2-40B4-BE49-F238E27FC236}">
                <a16:creationId xmlns:a16="http://schemas.microsoft.com/office/drawing/2014/main" id="{C9F7B4F7-CCD6-468A-9DC3-FF0551480147}"/>
              </a:ext>
            </a:extLst>
          </p:cNvPr>
          <p:cNvSpPr txBox="1">
            <a:spLocks/>
          </p:cNvSpPr>
          <p:nvPr/>
        </p:nvSpPr>
        <p:spPr>
          <a:xfrm>
            <a:off x="654339" y="1055644"/>
            <a:ext cx="4580803" cy="5784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800" b="1" dirty="0">
                <a:solidFill>
                  <a:schemeClr val="tx1"/>
                </a:solidFill>
              </a:rPr>
              <a:t>Verdichtung der Zugfolgen 2001-2020</a:t>
            </a:r>
          </a:p>
          <a:p>
            <a:endParaRPr lang="de-CH" dirty="0"/>
          </a:p>
        </p:txBody>
      </p:sp>
      <p:sp>
        <p:nvSpPr>
          <p:cNvPr id="12" name="Inhaltsplatzhalter 7">
            <a:extLst>
              <a:ext uri="{FF2B5EF4-FFF2-40B4-BE49-F238E27FC236}">
                <a16:creationId xmlns:a16="http://schemas.microsoft.com/office/drawing/2014/main" id="{2919CE88-E979-473C-B5B3-00F4EEB5E4B9}"/>
              </a:ext>
            </a:extLst>
          </p:cNvPr>
          <p:cNvSpPr txBox="1">
            <a:spLocks/>
          </p:cNvSpPr>
          <p:nvPr/>
        </p:nvSpPr>
        <p:spPr>
          <a:xfrm>
            <a:off x="6096000" y="1047724"/>
            <a:ext cx="6329941" cy="578423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1800" b="1" dirty="0">
                <a:solidFill>
                  <a:schemeClr val="tx1"/>
                </a:solidFill>
              </a:rPr>
              <a:t>Problem:</a:t>
            </a:r>
          </a:p>
          <a:p>
            <a:r>
              <a:rPr lang="de-CH" sz="1800" dirty="0">
                <a:solidFill>
                  <a:schemeClr val="tx1"/>
                </a:solidFill>
              </a:rPr>
              <a:t>Lokpersonal hat unpräzise Informationen</a:t>
            </a:r>
          </a:p>
          <a:p>
            <a:pPr lvl="5"/>
            <a:r>
              <a:rPr lang="de-CH" sz="1800" dirty="0">
                <a:solidFill>
                  <a:schemeClr val="tx1"/>
                </a:solidFill>
                <a:sym typeface="Wingdings" panose="05000000000000000000" pitchFamily="2" charset="2"/>
              </a:rPr>
              <a:t>Fahrvarianz</a:t>
            </a:r>
          </a:p>
          <a:p>
            <a:pPr lvl="5"/>
            <a:r>
              <a:rPr lang="de-CH" sz="1800" dirty="0">
                <a:solidFill>
                  <a:schemeClr val="tx1"/>
                </a:solidFill>
                <a:sym typeface="Wingdings" panose="05000000000000000000" pitchFamily="2" charset="2"/>
              </a:rPr>
              <a:t>Prognoseunsicherheit</a:t>
            </a:r>
          </a:p>
          <a:p>
            <a:pPr lvl="5"/>
            <a:r>
              <a:rPr lang="de-CH" sz="1800" dirty="0">
                <a:solidFill>
                  <a:schemeClr val="tx1"/>
                </a:solidFill>
                <a:sym typeface="Wingdings" panose="05000000000000000000" pitchFamily="2" charset="2"/>
              </a:rPr>
              <a:t>Suboptimale Trassenstabilität</a:t>
            </a:r>
            <a:endParaRPr lang="de-CH" sz="1800" dirty="0">
              <a:solidFill>
                <a:schemeClr val="tx1"/>
              </a:solidFill>
            </a:endParaRPr>
          </a:p>
          <a:p>
            <a:endParaRPr lang="de-CH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88485FE-5495-4E75-93D9-A817C91BD9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319E0EB-E2A3-4106-9CE4-F9BFDD0BE8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3970" y="2576464"/>
            <a:ext cx="6447030" cy="388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982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hteck 58">
            <a:extLst>
              <a:ext uri="{FF2B5EF4-FFF2-40B4-BE49-F238E27FC236}">
                <a16:creationId xmlns:a16="http://schemas.microsoft.com/office/drawing/2014/main" id="{2E9ABC74-702B-4B18-9758-4A5D9C27B794}"/>
              </a:ext>
            </a:extLst>
          </p:cNvPr>
          <p:cNvSpPr/>
          <p:nvPr/>
        </p:nvSpPr>
        <p:spPr>
          <a:xfrm>
            <a:off x="830679" y="5798103"/>
            <a:ext cx="6979821" cy="6358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E1B5ACB5-D55E-4EDE-B372-D5E4BA7E8198}"/>
              </a:ext>
            </a:extLst>
          </p:cNvPr>
          <p:cNvSpPr/>
          <p:nvPr/>
        </p:nvSpPr>
        <p:spPr>
          <a:xfrm>
            <a:off x="5875761" y="1434866"/>
            <a:ext cx="6057913" cy="13740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CH" sz="140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887" y="394252"/>
            <a:ext cx="9220200" cy="848226"/>
          </a:xfrm>
        </p:spPr>
        <p:txBody>
          <a:bodyPr/>
          <a:lstStyle/>
          <a:p>
            <a:r>
              <a:rPr lang="de-CH" b="1" dirty="0"/>
              <a:t>Informationslücken und individuelle Interpretation.</a:t>
            </a:r>
            <a:endParaRPr lang="de-CH" sz="2000" b="1" dirty="0"/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3" name="Textplatzhalter 2">
            <a:extLst>
              <a:ext uri="{FF2B5EF4-FFF2-40B4-BE49-F238E27FC236}">
                <a16:creationId xmlns:a16="http://schemas.microsoft.com/office/drawing/2014/main" id="{B962F6C0-4C95-4F46-8CF4-511885788812}"/>
              </a:ext>
            </a:extLst>
          </p:cNvPr>
          <p:cNvSpPr txBox="1">
            <a:spLocks/>
          </p:cNvSpPr>
          <p:nvPr/>
        </p:nvSpPr>
        <p:spPr>
          <a:xfrm>
            <a:off x="800522" y="3133807"/>
            <a:ext cx="11048578" cy="266429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3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CH" sz="2000" dirty="0">
                <a:solidFill>
                  <a:schemeClr val="tx1"/>
                </a:solidFill>
              </a:rPr>
              <a:t>Im </a:t>
            </a:r>
            <a:r>
              <a:rPr lang="de-CH" sz="2000" b="1" dirty="0">
                <a:solidFill>
                  <a:schemeClr val="tx1"/>
                </a:solidFill>
              </a:rPr>
              <a:t>LEA</a:t>
            </a:r>
            <a:r>
              <a:rPr lang="de-CH" sz="2000" dirty="0">
                <a:solidFill>
                  <a:schemeClr val="tx1"/>
                </a:solidFill>
              </a:rPr>
              <a:t> (Lokführer-Tablet) ist </a:t>
            </a:r>
            <a:r>
              <a:rPr lang="de-CH" sz="2000" b="1" dirty="0">
                <a:solidFill>
                  <a:schemeClr val="tx1"/>
                </a:solidFill>
              </a:rPr>
              <a:t>nicht ersichtlich, dass die Durchfahrtszeit in B für die Fahrplanstabilität relevant ist.</a:t>
            </a:r>
            <a:r>
              <a:rPr lang="de-CH" sz="2000" dirty="0">
                <a:solidFill>
                  <a:schemeClr val="tx1"/>
                </a:solidFill>
              </a:rPr>
              <a:t> Die Lokführer (LF) verhalten sich je nach </a:t>
            </a:r>
            <a:r>
              <a:rPr lang="de-CH" sz="2000" dirty="0" err="1">
                <a:solidFill>
                  <a:schemeClr val="tx1"/>
                </a:solidFill>
              </a:rPr>
              <a:t>Streckenkundigkeit</a:t>
            </a:r>
            <a:r>
              <a:rPr lang="de-CH" sz="2000" dirty="0">
                <a:solidFill>
                  <a:schemeClr val="tx1"/>
                </a:solidFill>
              </a:rPr>
              <a:t> und Erfahrung unterschiedlich. Die </a:t>
            </a:r>
            <a:r>
              <a:rPr lang="de-CH" sz="2000" b="1" dirty="0">
                <a:solidFill>
                  <a:schemeClr val="tx1"/>
                </a:solidFill>
              </a:rPr>
              <a:t>betriebliche Zeit in B wäre (XX:05:54); dies weiss aber auch der erfahrene LF nicht.</a:t>
            </a:r>
          </a:p>
          <a:p>
            <a:pPr lvl="1"/>
            <a:r>
              <a:rPr lang="de-CH" sz="2000" b="1" dirty="0">
                <a:solidFill>
                  <a:schemeClr val="tx1"/>
                </a:solidFill>
              </a:rPr>
              <a:t>LF X </a:t>
            </a:r>
            <a:r>
              <a:rPr lang="de-CH" sz="2000" dirty="0">
                <a:solidFill>
                  <a:schemeClr val="tx1"/>
                </a:solidFill>
              </a:rPr>
              <a:t>setzt seinen </a:t>
            </a:r>
            <a:r>
              <a:rPr lang="de-CH" sz="2000" b="1" dirty="0">
                <a:solidFill>
                  <a:schemeClr val="tx1"/>
                </a:solidFill>
              </a:rPr>
              <a:t>Fokus auf die pünktliche Ankunftszeit in D. </a:t>
            </a:r>
            <a:r>
              <a:rPr lang="de-CH" sz="2000" dirty="0">
                <a:solidFill>
                  <a:schemeClr val="tx1"/>
                </a:solidFill>
              </a:rPr>
              <a:t>Da </a:t>
            </a:r>
            <a:r>
              <a:rPr lang="de-CH" sz="2000" b="1" dirty="0">
                <a:solidFill>
                  <a:schemeClr val="tx1"/>
                </a:solidFill>
              </a:rPr>
              <a:t>viel Reservezeit </a:t>
            </a:r>
            <a:r>
              <a:rPr lang="de-CH" sz="2000" dirty="0">
                <a:solidFill>
                  <a:schemeClr val="tx1"/>
                </a:solidFill>
              </a:rPr>
              <a:t>eingerechnet ist, </a:t>
            </a:r>
            <a:r>
              <a:rPr lang="de-CH" sz="2000" b="1" dirty="0">
                <a:solidFill>
                  <a:schemeClr val="tx1"/>
                </a:solidFill>
              </a:rPr>
              <a:t>fährt er langsam </a:t>
            </a:r>
            <a:r>
              <a:rPr lang="de-CH" sz="2000" dirty="0">
                <a:solidFill>
                  <a:schemeClr val="tx1"/>
                </a:solidFill>
              </a:rPr>
              <a:t>und durchfährt B erst mit (XX:07:30)</a:t>
            </a:r>
          </a:p>
          <a:p>
            <a:pPr lvl="1"/>
            <a:r>
              <a:rPr lang="de-CH" sz="2000" b="1" dirty="0">
                <a:solidFill>
                  <a:schemeClr val="tx1"/>
                </a:solidFill>
              </a:rPr>
              <a:t>LF Y fährt </a:t>
            </a:r>
            <a:r>
              <a:rPr lang="de-CH" sz="2000" b="1" dirty="0" err="1">
                <a:solidFill>
                  <a:schemeClr val="tx1"/>
                </a:solidFill>
              </a:rPr>
              <a:t>v</a:t>
            </a:r>
            <a:r>
              <a:rPr lang="de-CH" sz="2000" b="1" baseline="-25000" dirty="0" err="1">
                <a:solidFill>
                  <a:schemeClr val="tx1"/>
                </a:solidFill>
              </a:rPr>
              <a:t>MAX</a:t>
            </a:r>
            <a:r>
              <a:rPr lang="de-CH" sz="2000" b="1" dirty="0">
                <a:solidFill>
                  <a:schemeClr val="tx1"/>
                </a:solidFill>
              </a:rPr>
              <a:t> gemäss seiner kürzlich abgeschlossenen Ausbildung.</a:t>
            </a:r>
          </a:p>
          <a:p>
            <a:pPr lvl="1"/>
            <a:r>
              <a:rPr lang="de-CH" sz="2000" dirty="0">
                <a:solidFill>
                  <a:schemeClr val="tx1"/>
                </a:solidFill>
              </a:rPr>
              <a:t>LF Z fährt gemäss Erfahrung genau mit (XX:05:00) durch B; ist damit aber betrieblich zu früh.</a:t>
            </a:r>
          </a:p>
          <a:p>
            <a:br>
              <a:rPr lang="de-CH" sz="2000" b="1" dirty="0"/>
            </a:br>
            <a:r>
              <a:rPr lang="de-CH" sz="2000" b="1" dirty="0">
                <a:solidFill>
                  <a:schemeClr val="tx1"/>
                </a:solidFill>
              </a:rPr>
              <a:t>→ grosse Streuung der Fahrweise &gt; keine Prognosesicherheit.</a:t>
            </a:r>
          </a:p>
          <a:p>
            <a:endParaRPr lang="de-CH" sz="1400" dirty="0"/>
          </a:p>
        </p:txBody>
      </p:sp>
      <p:sp>
        <p:nvSpPr>
          <p:cNvPr id="35" name="Prognosesicherheit im Regelbetrieb…">
            <a:extLst>
              <a:ext uri="{FF2B5EF4-FFF2-40B4-BE49-F238E27FC236}">
                <a16:creationId xmlns:a16="http://schemas.microsoft.com/office/drawing/2014/main" id="{C727DA3A-F0BE-4E36-84B1-4A723B79DC93}"/>
              </a:ext>
            </a:extLst>
          </p:cNvPr>
          <p:cNvSpPr txBox="1"/>
          <p:nvPr/>
        </p:nvSpPr>
        <p:spPr>
          <a:xfrm>
            <a:off x="6124771" y="1577040"/>
            <a:ext cx="5502034" cy="9774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6789" tIns="26789" rIns="26789" bIns="26789" anchor="b">
            <a:spAutoFit/>
          </a:bodyPr>
          <a:lstStyle/>
          <a:p>
            <a:pPr defTabSz="307986" hangingPunct="0">
              <a:defRPr sz="3000" b="0">
                <a:latin typeface="Arial"/>
                <a:ea typeface="Arial"/>
                <a:cs typeface="Arial"/>
                <a:sym typeface="Arial"/>
              </a:defRPr>
            </a:pPr>
            <a:r>
              <a:rPr lang="de-CH" sz="2000" b="1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Situation:</a:t>
            </a:r>
            <a:r>
              <a:rPr lang="de-CH"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Der Zug 1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fährt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ohne Halt von A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nach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D. Der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Gegenzug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2 muss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warten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, bis Zug 1 die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Einspur</a:t>
            </a:r>
            <a:r>
              <a:rPr lang="de-CH"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strecke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 </a:t>
            </a:r>
            <a:r>
              <a:rPr sz="2000" kern="0" dirty="0" err="1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verlässt</a:t>
            </a:r>
            <a:r>
              <a:rPr sz="2000" kern="0" dirty="0">
                <a:solidFill>
                  <a:srgbClr val="000000"/>
                </a:solidFill>
                <a:latin typeface="SBB Light" pitchFamily="2" charset="0"/>
                <a:ea typeface="Arial"/>
                <a:cs typeface="Arial"/>
                <a:sym typeface="Arial"/>
              </a:rPr>
              <a:t>.</a:t>
            </a:r>
          </a:p>
        </p:txBody>
      </p:sp>
      <p:grpSp>
        <p:nvGrpSpPr>
          <p:cNvPr id="3" name="Gruppieren 2">
            <a:extLst>
              <a:ext uri="{FF2B5EF4-FFF2-40B4-BE49-F238E27FC236}">
                <a16:creationId xmlns:a16="http://schemas.microsoft.com/office/drawing/2014/main" id="{7B8346E5-5900-4AA1-82C5-8DCA3C8DFD2A}"/>
              </a:ext>
            </a:extLst>
          </p:cNvPr>
          <p:cNvGrpSpPr/>
          <p:nvPr/>
        </p:nvGrpSpPr>
        <p:grpSpPr>
          <a:xfrm>
            <a:off x="662053" y="1341199"/>
            <a:ext cx="4967227" cy="1408735"/>
            <a:chOff x="1601980" y="2162429"/>
            <a:chExt cx="3677436" cy="654182"/>
          </a:xfrm>
        </p:grpSpPr>
        <p:sp>
          <p:nvSpPr>
            <p:cNvPr id="36" name="Linie">
              <a:extLst>
                <a:ext uri="{FF2B5EF4-FFF2-40B4-BE49-F238E27FC236}">
                  <a16:creationId xmlns:a16="http://schemas.microsoft.com/office/drawing/2014/main" id="{81EC57FD-B00E-4F08-9E2F-04176B8DBA59}"/>
                </a:ext>
              </a:extLst>
            </p:cNvPr>
            <p:cNvSpPr/>
            <p:nvPr/>
          </p:nvSpPr>
          <p:spPr>
            <a:xfrm>
              <a:off x="2111636" y="2693099"/>
              <a:ext cx="3167780" cy="0"/>
            </a:xfrm>
            <a:prstGeom prst="line">
              <a:avLst/>
            </a:prstGeom>
            <a:ln w="25400">
              <a:solidFill>
                <a:srgbClr val="000000"/>
              </a:solidFill>
              <a:miter lim="400000"/>
            </a:ln>
          </p:spPr>
          <p:txBody>
            <a:bodyPr lIns="26789" tIns="26789" rIns="26789" bIns="26789" anchor="ctr"/>
            <a:lstStyle/>
            <a:p>
              <a:pPr algn="ctr" defTabSz="307986" hangingPunct="0"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100" kern="0">
                <a:solidFill>
                  <a:srgbClr val="FFFFFF"/>
                </a:solidFill>
                <a:sym typeface="Helvetica Neue Medium"/>
              </a:endParaRPr>
            </a:p>
          </p:txBody>
        </p:sp>
        <p:sp>
          <p:nvSpPr>
            <p:cNvPr id="37" name="A">
              <a:extLst>
                <a:ext uri="{FF2B5EF4-FFF2-40B4-BE49-F238E27FC236}">
                  <a16:creationId xmlns:a16="http://schemas.microsoft.com/office/drawing/2014/main" id="{57C84113-D704-4455-9B0B-FD121C2DA47C}"/>
                </a:ext>
              </a:extLst>
            </p:cNvPr>
            <p:cNvSpPr/>
            <p:nvPr/>
          </p:nvSpPr>
          <p:spPr>
            <a:xfrm>
              <a:off x="2282070" y="2583182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A</a:t>
              </a:r>
            </a:p>
          </p:txBody>
        </p:sp>
        <p:sp>
          <p:nvSpPr>
            <p:cNvPr id="38" name="B">
              <a:extLst>
                <a:ext uri="{FF2B5EF4-FFF2-40B4-BE49-F238E27FC236}">
                  <a16:creationId xmlns:a16="http://schemas.microsoft.com/office/drawing/2014/main" id="{16B9276D-DF52-4D0D-8270-905D8906E2D6}"/>
                </a:ext>
              </a:extLst>
            </p:cNvPr>
            <p:cNvSpPr/>
            <p:nvPr/>
          </p:nvSpPr>
          <p:spPr>
            <a:xfrm>
              <a:off x="3157233" y="2583182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B</a:t>
              </a:r>
            </a:p>
          </p:txBody>
        </p:sp>
        <p:sp>
          <p:nvSpPr>
            <p:cNvPr id="39" name="v">
              <a:extLst>
                <a:ext uri="{FF2B5EF4-FFF2-40B4-BE49-F238E27FC236}">
                  <a16:creationId xmlns:a16="http://schemas.microsoft.com/office/drawing/2014/main" id="{01643F53-9853-4A22-9BF7-0E09AF5DEC8E}"/>
                </a:ext>
              </a:extLst>
            </p:cNvPr>
            <p:cNvSpPr/>
            <p:nvPr/>
          </p:nvSpPr>
          <p:spPr>
            <a:xfrm>
              <a:off x="3397287" y="2410776"/>
              <a:ext cx="1870296" cy="28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915" y="0"/>
                  </a:lnTo>
                  <a:lnTo>
                    <a:pt x="21600" y="585"/>
                  </a:lnTo>
                </a:path>
              </a:pathLst>
            </a:custGeom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lvl1pPr>
            </a:lstStyle>
            <a:p>
              <a:pPr algn="ctr" defTabSz="307986" hangingPunct="0"/>
              <a:r>
                <a:rPr kern="0"/>
                <a:t>v</a:t>
              </a:r>
            </a:p>
          </p:txBody>
        </p:sp>
        <p:grpSp>
          <p:nvGrpSpPr>
            <p:cNvPr id="40" name="Gruppieren">
              <a:extLst>
                <a:ext uri="{FF2B5EF4-FFF2-40B4-BE49-F238E27FC236}">
                  <a16:creationId xmlns:a16="http://schemas.microsoft.com/office/drawing/2014/main" id="{E4780129-2918-4713-9DF7-E4F2DED8DB4B}"/>
                </a:ext>
              </a:extLst>
            </p:cNvPr>
            <p:cNvGrpSpPr/>
            <p:nvPr/>
          </p:nvGrpSpPr>
          <p:grpSpPr>
            <a:xfrm>
              <a:off x="1721049" y="2569587"/>
              <a:ext cx="464744" cy="247024"/>
              <a:chOff x="0" y="0"/>
              <a:chExt cx="1239316" cy="658730"/>
            </a:xfrm>
          </p:grpSpPr>
          <p:sp>
            <p:nvSpPr>
              <p:cNvPr id="41" name="1">
                <a:extLst>
                  <a:ext uri="{FF2B5EF4-FFF2-40B4-BE49-F238E27FC236}">
                    <a16:creationId xmlns:a16="http://schemas.microsoft.com/office/drawing/2014/main" id="{3BE01696-8510-485A-977D-3513FDC058E9}"/>
                  </a:ext>
                </a:extLst>
              </p:cNvPr>
              <p:cNvSpPr/>
              <p:nvPr/>
            </p:nvSpPr>
            <p:spPr>
              <a:xfrm>
                <a:off x="0" y="0"/>
                <a:ext cx="658730" cy="658730"/>
              </a:xfrm>
              <a:prstGeom prst="ellipse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71437" tIns="71437" rIns="71437" bIns="71437" numCol="1" anchor="ctr">
                <a:noAutofit/>
              </a:bodyPr>
              <a:lstStyle>
                <a:lvl1pPr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lvl1pPr>
              </a:lstStyle>
              <a:p>
                <a:pPr algn="ctr" defTabSz="307986" hangingPunct="0"/>
                <a:r>
                  <a:rPr sz="1800" b="1" kern="0" dirty="0"/>
                  <a:t>1</a:t>
                </a:r>
              </a:p>
            </p:txBody>
          </p:sp>
          <p:sp>
            <p:nvSpPr>
              <p:cNvPr id="42" name="Pfeil">
                <a:extLst>
                  <a:ext uri="{FF2B5EF4-FFF2-40B4-BE49-F238E27FC236}">
                    <a16:creationId xmlns:a16="http://schemas.microsoft.com/office/drawing/2014/main" id="{7FD6D670-1A44-4793-A24C-080E1E9B86D4}"/>
                  </a:ext>
                </a:extLst>
              </p:cNvPr>
              <p:cNvSpPr/>
              <p:nvPr/>
            </p:nvSpPr>
            <p:spPr>
              <a:xfrm>
                <a:off x="580586" y="64459"/>
                <a:ext cx="658730" cy="529812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accent1">
                  <a:lumMod val="40000"/>
                  <a:lumOff val="6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307986" hangingPunct="0"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100" kern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</p:grpSp>
        <p:grpSp>
          <p:nvGrpSpPr>
            <p:cNvPr id="43" name="Gruppieren">
              <a:extLst>
                <a:ext uri="{FF2B5EF4-FFF2-40B4-BE49-F238E27FC236}">
                  <a16:creationId xmlns:a16="http://schemas.microsoft.com/office/drawing/2014/main" id="{C4E8238A-A41B-47A8-BEDD-BE013B471339}"/>
                </a:ext>
              </a:extLst>
            </p:cNvPr>
            <p:cNvGrpSpPr/>
            <p:nvPr/>
          </p:nvGrpSpPr>
          <p:grpSpPr>
            <a:xfrm>
              <a:off x="4027633" y="2569587"/>
              <a:ext cx="457521" cy="247024"/>
              <a:chOff x="-561326" y="0"/>
              <a:chExt cx="1220056" cy="658730"/>
            </a:xfrm>
          </p:grpSpPr>
          <p:sp>
            <p:nvSpPr>
              <p:cNvPr id="46" name="2">
                <a:extLst>
                  <a:ext uri="{FF2B5EF4-FFF2-40B4-BE49-F238E27FC236}">
                    <a16:creationId xmlns:a16="http://schemas.microsoft.com/office/drawing/2014/main" id="{5CE59D0C-7AD4-4151-8460-EAF78668FFCD}"/>
                  </a:ext>
                </a:extLst>
              </p:cNvPr>
              <p:cNvSpPr/>
              <p:nvPr/>
            </p:nvSpPr>
            <p:spPr>
              <a:xfrm>
                <a:off x="0" y="0"/>
                <a:ext cx="658730" cy="658730"/>
              </a:xfrm>
              <a:prstGeom prst="ellipse">
                <a:avLst/>
              </a:prstGeom>
              <a:solidFill>
                <a:srgbClr val="92D050"/>
              </a:solidFill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71437" tIns="71437" rIns="71437" bIns="71437" numCol="1" anchor="ctr">
                <a:noAutofit/>
              </a:bodyPr>
              <a:lstStyle>
                <a:lvl1pPr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lvl1pPr>
              </a:lstStyle>
              <a:p>
                <a:pPr algn="ctr" defTabSz="307986" hangingPunct="0"/>
                <a:r>
                  <a:rPr sz="1800" b="1" kern="0" dirty="0"/>
                  <a:t>2</a:t>
                </a:r>
              </a:p>
            </p:txBody>
          </p:sp>
          <p:sp>
            <p:nvSpPr>
              <p:cNvPr id="47" name="Pfeil">
                <a:extLst>
                  <a:ext uri="{FF2B5EF4-FFF2-40B4-BE49-F238E27FC236}">
                    <a16:creationId xmlns:a16="http://schemas.microsoft.com/office/drawing/2014/main" id="{DDB94AC3-F9BA-499F-8F03-89D85E7E1483}"/>
                  </a:ext>
                </a:extLst>
              </p:cNvPr>
              <p:cNvSpPr/>
              <p:nvPr/>
            </p:nvSpPr>
            <p:spPr>
              <a:xfrm rot="10800000">
                <a:off x="-561326" y="64459"/>
                <a:ext cx="658730" cy="529812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rgbClr val="92D05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 defTabSz="307986" hangingPunct="0">
                  <a:defRPr sz="30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sz="1100" kern="0">
                  <a:solidFill>
                    <a:srgbClr val="FFFFFF"/>
                  </a:solidFill>
                  <a:sym typeface="Helvetica Neue Medium"/>
                </a:endParaRPr>
              </a:p>
            </p:txBody>
          </p:sp>
        </p:grpSp>
        <p:sp>
          <p:nvSpPr>
            <p:cNvPr id="48" name="(XX:03)">
              <a:extLst>
                <a:ext uri="{FF2B5EF4-FFF2-40B4-BE49-F238E27FC236}">
                  <a16:creationId xmlns:a16="http://schemas.microsoft.com/office/drawing/2014/main" id="{4E83B3EE-4BEB-4F8E-A3BE-99B369B7A26E}"/>
                </a:ext>
              </a:extLst>
            </p:cNvPr>
            <p:cNvSpPr txBox="1"/>
            <p:nvPr/>
          </p:nvSpPr>
          <p:spPr>
            <a:xfrm>
              <a:off x="2207820" y="2432656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(XX:0</a:t>
              </a:r>
              <a:r>
                <a:rPr lang="de-CH" sz="1800" kern="0" dirty="0">
                  <a:solidFill>
                    <a:srgbClr val="000000"/>
                  </a:solidFill>
                </a:rPr>
                <a:t>3)</a:t>
              </a:r>
              <a:endParaRPr sz="1800" kern="0" dirty="0">
                <a:solidFill>
                  <a:srgbClr val="000000"/>
                </a:solidFill>
              </a:endParaRPr>
            </a:p>
          </p:txBody>
        </p:sp>
        <p:sp>
          <p:nvSpPr>
            <p:cNvPr id="49" name="(XX:05)">
              <a:extLst>
                <a:ext uri="{FF2B5EF4-FFF2-40B4-BE49-F238E27FC236}">
                  <a16:creationId xmlns:a16="http://schemas.microsoft.com/office/drawing/2014/main" id="{F7A8AB74-535B-468E-A7AC-11044A52D5F2}"/>
                </a:ext>
              </a:extLst>
            </p:cNvPr>
            <p:cNvSpPr txBox="1"/>
            <p:nvPr/>
          </p:nvSpPr>
          <p:spPr>
            <a:xfrm>
              <a:off x="2914548" y="2428810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(XX:05)</a:t>
              </a:r>
            </a:p>
          </p:txBody>
        </p:sp>
        <p:sp>
          <p:nvSpPr>
            <p:cNvPr id="50" name="XX:12">
              <a:extLst>
                <a:ext uri="{FF2B5EF4-FFF2-40B4-BE49-F238E27FC236}">
                  <a16:creationId xmlns:a16="http://schemas.microsoft.com/office/drawing/2014/main" id="{4FA683E6-2DA6-4F33-B779-46BDFC0C5452}"/>
                </a:ext>
              </a:extLst>
            </p:cNvPr>
            <p:cNvSpPr txBox="1"/>
            <p:nvPr/>
          </p:nvSpPr>
          <p:spPr>
            <a:xfrm>
              <a:off x="4764655" y="2164808"/>
              <a:ext cx="514761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b="1" kern="0" dirty="0">
                  <a:solidFill>
                    <a:srgbClr val="000000"/>
                  </a:solidFill>
                </a:rPr>
                <a:t>XX:12</a:t>
              </a:r>
            </a:p>
          </p:txBody>
        </p:sp>
        <p:sp>
          <p:nvSpPr>
            <p:cNvPr id="51" name="(LEA)">
              <a:extLst>
                <a:ext uri="{FF2B5EF4-FFF2-40B4-BE49-F238E27FC236}">
                  <a16:creationId xmlns:a16="http://schemas.microsoft.com/office/drawing/2014/main" id="{4DD45DCF-2140-4AC3-813A-B4C38633D4CA}"/>
                </a:ext>
              </a:extLst>
            </p:cNvPr>
            <p:cNvSpPr txBox="1"/>
            <p:nvPr/>
          </p:nvSpPr>
          <p:spPr>
            <a:xfrm>
              <a:off x="1601980" y="2344680"/>
              <a:ext cx="495772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b="1" kern="0" dirty="0">
                  <a:solidFill>
                    <a:srgbClr val="000000"/>
                  </a:solidFill>
                </a:rPr>
                <a:t>(LEA)</a:t>
              </a:r>
            </a:p>
          </p:txBody>
        </p:sp>
        <p:sp>
          <p:nvSpPr>
            <p:cNvPr id="52" name="D">
              <a:extLst>
                <a:ext uri="{FF2B5EF4-FFF2-40B4-BE49-F238E27FC236}">
                  <a16:creationId xmlns:a16="http://schemas.microsoft.com/office/drawing/2014/main" id="{198DB23A-2345-498C-B443-6412E476E432}"/>
                </a:ext>
              </a:extLst>
            </p:cNvPr>
            <p:cNvSpPr/>
            <p:nvPr/>
          </p:nvSpPr>
          <p:spPr>
            <a:xfrm>
              <a:off x="4898823" y="2311629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D</a:t>
              </a:r>
            </a:p>
          </p:txBody>
        </p:sp>
        <p:sp>
          <p:nvSpPr>
            <p:cNvPr id="53" name="C">
              <a:extLst>
                <a:ext uri="{FF2B5EF4-FFF2-40B4-BE49-F238E27FC236}">
                  <a16:creationId xmlns:a16="http://schemas.microsoft.com/office/drawing/2014/main" id="{10F20E12-09A5-45D3-AD92-0F5E54CE9E74}"/>
                </a:ext>
              </a:extLst>
            </p:cNvPr>
            <p:cNvSpPr/>
            <p:nvPr/>
          </p:nvSpPr>
          <p:spPr>
            <a:xfrm>
              <a:off x="3969278" y="2311629"/>
              <a:ext cx="219834" cy="219834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26789" tIns="26789" rIns="26789" bIns="26789" anchor="ctr"/>
            <a:lstStyle>
              <a:lvl1pPr>
                <a:defRPr sz="30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C</a:t>
              </a:r>
            </a:p>
          </p:txBody>
        </p:sp>
        <p:sp>
          <p:nvSpPr>
            <p:cNvPr id="54" name="(XX:07)">
              <a:extLst>
                <a:ext uri="{FF2B5EF4-FFF2-40B4-BE49-F238E27FC236}">
                  <a16:creationId xmlns:a16="http://schemas.microsoft.com/office/drawing/2014/main" id="{71A01FBA-33D0-421D-99CF-EE182FF56003}"/>
                </a:ext>
              </a:extLst>
            </p:cNvPr>
            <p:cNvSpPr txBox="1"/>
            <p:nvPr/>
          </p:nvSpPr>
          <p:spPr>
            <a:xfrm>
              <a:off x="3777317" y="2162429"/>
              <a:ext cx="619196" cy="15375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6789" tIns="26789" rIns="26789" bIns="26789" anchor="ctr">
              <a:spAutoFit/>
            </a:bodyPr>
            <a:lstStyle>
              <a:lvl1pPr>
                <a:defRPr sz="2400" b="0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pPr algn="ctr" defTabSz="307986" hangingPunct="0"/>
              <a:r>
                <a:rPr sz="1800" kern="0" dirty="0">
                  <a:solidFill>
                    <a:srgbClr val="000000"/>
                  </a:solidFill>
                </a:rPr>
                <a:t>(XX:0</a:t>
              </a:r>
              <a:r>
                <a:rPr lang="de-CH" sz="1800" kern="0" dirty="0">
                  <a:solidFill>
                    <a:srgbClr val="000000"/>
                  </a:solidFill>
                </a:rPr>
                <a:t>7)</a:t>
              </a:r>
              <a:endParaRPr sz="900" kern="0" dirty="0">
                <a:solidFill>
                  <a:srgbClr val="000000"/>
                </a:solidFill>
              </a:endParaRPr>
            </a:p>
          </p:txBody>
        </p:sp>
      </p:grp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45A60BA-3338-481C-8BFB-A65468BD5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152883-FFFE-415D-B857-4BF17DBA2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942365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68" y="397013"/>
            <a:ext cx="7875587" cy="848226"/>
          </a:xfrm>
        </p:spPr>
        <p:txBody>
          <a:bodyPr/>
          <a:lstStyle/>
          <a:p>
            <a:r>
              <a:rPr lang="de-CH" b="1" dirty="0"/>
              <a:t>Streuung der Fahrweisen soll reduziert werden.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66ED6C7-A577-411D-88B3-42276E0E4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6</a:t>
            </a:fld>
            <a:endParaRPr lang="de-CH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FDF895F9-A26D-44FE-8D6D-82E146C2413E}"/>
              </a:ext>
            </a:extLst>
          </p:cNvPr>
          <p:cNvSpPr/>
          <p:nvPr/>
        </p:nvSpPr>
        <p:spPr>
          <a:xfrm>
            <a:off x="6120286" y="185195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CH" dirty="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824B3AC6-DF2D-44B3-9D83-2C81537F5E07}"/>
              </a:ext>
            </a:extLst>
          </p:cNvPr>
          <p:cNvSpPr/>
          <p:nvPr/>
        </p:nvSpPr>
        <p:spPr>
          <a:xfrm>
            <a:off x="6120286" y="1851952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CH" dirty="0"/>
          </a:p>
        </p:txBody>
      </p:sp>
      <p:sp>
        <p:nvSpPr>
          <p:cNvPr id="11" name="Textplatzhalter 3">
            <a:extLst>
              <a:ext uri="{FF2B5EF4-FFF2-40B4-BE49-F238E27FC236}">
                <a16:creationId xmlns:a16="http://schemas.microsoft.com/office/drawing/2014/main" id="{87C1C059-6531-4A0A-8FB0-8F1970D4D8C2}"/>
              </a:ext>
            </a:extLst>
          </p:cNvPr>
          <p:cNvSpPr txBox="1">
            <a:spLocks/>
          </p:cNvSpPr>
          <p:nvPr/>
        </p:nvSpPr>
        <p:spPr>
          <a:xfrm>
            <a:off x="6638437" y="1313235"/>
            <a:ext cx="5469105" cy="486720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+mj-lt"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36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72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8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40000" indent="-3600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3"/>
              </a:buClr>
              <a:buSzPct val="100000"/>
              <a:buFont typeface="SBB Light" pitchFamily="2" charset="0"/>
              <a:buChar char="–"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360000" indent="-3600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CH" sz="1600" dirty="0">
                <a:solidFill>
                  <a:schemeClr val="tx1"/>
                </a:solidFill>
              </a:rPr>
              <a:t>die </a:t>
            </a:r>
            <a:r>
              <a:rPr lang="de-CH" sz="1600" b="1" dirty="0">
                <a:solidFill>
                  <a:schemeClr val="tx1"/>
                </a:solidFill>
              </a:rPr>
              <a:t>Fahrweise streut sowohl bezüglich Fahrzeit wie Energiebedarf.</a:t>
            </a:r>
            <a:r>
              <a:rPr lang="de-CH" sz="1600" dirty="0">
                <a:solidFill>
                  <a:schemeClr val="tx1"/>
                </a:solidFill>
              </a:rPr>
              <a:t> Dies erschwert die Planbarkeit des Betriebes und bringt einen höheren Energiebedarf.</a:t>
            </a:r>
          </a:p>
          <a:p>
            <a:endParaRPr lang="de-CH" sz="1600" dirty="0">
              <a:solidFill>
                <a:schemeClr val="tx1"/>
              </a:solidFill>
            </a:endParaRPr>
          </a:p>
          <a:p>
            <a:pPr lvl="1"/>
            <a:r>
              <a:rPr lang="de-CH" sz="1600" dirty="0">
                <a:solidFill>
                  <a:schemeClr val="tx1"/>
                </a:solidFill>
              </a:rPr>
              <a:t>Eine </a:t>
            </a:r>
            <a:r>
              <a:rPr lang="de-CH" sz="1600" b="1" dirty="0">
                <a:solidFill>
                  <a:schemeClr val="tx1"/>
                </a:solidFill>
              </a:rPr>
              <a:t>Ursache ist die Tatsache, dass das Lokpersonal heute trotz ADL nicht über sämtliche notwendigen Informationen verfügt, </a:t>
            </a:r>
            <a:r>
              <a:rPr lang="de-CH" sz="1600" dirty="0">
                <a:solidFill>
                  <a:schemeClr val="tx1"/>
                </a:solidFill>
              </a:rPr>
              <a:t>um eine aus Sicht Gesamtsystem ideale Fahrweise ableiten zu können.</a:t>
            </a:r>
          </a:p>
          <a:p>
            <a:endParaRPr lang="de-CH" sz="1600" dirty="0">
              <a:solidFill>
                <a:schemeClr val="tx1"/>
              </a:solidFill>
            </a:endParaRPr>
          </a:p>
          <a:p>
            <a:pPr lvl="1"/>
            <a:r>
              <a:rPr lang="de-CH" sz="1600" dirty="0">
                <a:solidFill>
                  <a:schemeClr val="tx1"/>
                </a:solidFill>
              </a:rPr>
              <a:t>So erreicht der </a:t>
            </a:r>
            <a:r>
              <a:rPr lang="de-CH" sz="1600" b="1" dirty="0">
                <a:solidFill>
                  <a:schemeClr val="tx1"/>
                </a:solidFill>
              </a:rPr>
              <a:t>Zug relativ häufig </a:t>
            </a:r>
            <a:r>
              <a:rPr lang="de-CH" sz="1600" dirty="0">
                <a:solidFill>
                  <a:schemeClr val="tx1"/>
                </a:solidFill>
              </a:rPr>
              <a:t>das Ziel </a:t>
            </a:r>
            <a:r>
              <a:rPr lang="de-CH" sz="1600" b="1" dirty="0">
                <a:solidFill>
                  <a:schemeClr val="tx1"/>
                </a:solidFill>
              </a:rPr>
              <a:t>vor der eigentlichen Sollzeit. </a:t>
            </a:r>
          </a:p>
          <a:p>
            <a:endParaRPr lang="de-CH" sz="1600" dirty="0">
              <a:solidFill>
                <a:schemeClr val="tx1"/>
              </a:solidFill>
            </a:endParaRPr>
          </a:p>
          <a:p>
            <a:pPr lvl="1"/>
            <a:r>
              <a:rPr lang="de-CH" sz="1600" dirty="0">
                <a:solidFill>
                  <a:schemeClr val="tx1"/>
                </a:solidFill>
              </a:rPr>
              <a:t>Eine </a:t>
            </a:r>
            <a:r>
              <a:rPr lang="de-CH" sz="1600" b="1" dirty="0">
                <a:solidFill>
                  <a:schemeClr val="tx1"/>
                </a:solidFill>
              </a:rPr>
              <a:t>Reduktion der Streuung </a:t>
            </a:r>
            <a:r>
              <a:rPr lang="de-CH" sz="1600" dirty="0">
                <a:solidFill>
                  <a:schemeClr val="tx1"/>
                </a:solidFill>
              </a:rPr>
              <a:t>mittels verbesserter Information </a:t>
            </a:r>
            <a:r>
              <a:rPr lang="de-CH" sz="1600" b="1" dirty="0">
                <a:solidFill>
                  <a:schemeClr val="tx1"/>
                </a:solidFill>
              </a:rPr>
              <a:t>verbessert deshalb die Planbarkeit des Bahnbetriebes und erhöht die Energieeffizienz. </a:t>
            </a:r>
          </a:p>
          <a:p>
            <a:pPr lvl="1"/>
            <a:endParaRPr lang="de-CH" sz="1600" dirty="0">
              <a:solidFill>
                <a:schemeClr val="tx1"/>
              </a:solidFill>
            </a:endParaRPr>
          </a:p>
          <a:p>
            <a:pPr lvl="5"/>
            <a:r>
              <a:rPr lang="de-CH" sz="1600" b="1" dirty="0">
                <a:solidFill>
                  <a:schemeClr val="tx1"/>
                </a:solidFill>
              </a:rPr>
              <a:t>Lösung für den Regelbetrieb ist gesucht. </a:t>
            </a:r>
            <a:endParaRPr lang="de-CH" sz="1600" dirty="0"/>
          </a:p>
        </p:txBody>
      </p:sp>
      <p:pic>
        <p:nvPicPr>
          <p:cNvPr id="17" name="Picture 5">
            <a:extLst>
              <a:ext uri="{FF2B5EF4-FFF2-40B4-BE49-F238E27FC236}">
                <a16:creationId xmlns:a16="http://schemas.microsoft.com/office/drawing/2014/main" id="{D4F7DEDB-3FCC-4B4C-B0C2-56F67C8A2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068" y="4867064"/>
            <a:ext cx="3968024" cy="1573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1267F4EB-ED0D-4031-B858-61BDD7F48C95}"/>
              </a:ext>
            </a:extLst>
          </p:cNvPr>
          <p:cNvGrpSpPr/>
          <p:nvPr/>
        </p:nvGrpSpPr>
        <p:grpSpPr>
          <a:xfrm>
            <a:off x="717298" y="1181100"/>
            <a:ext cx="4963841" cy="3558923"/>
            <a:chOff x="1173608" y="1643679"/>
            <a:chExt cx="4277883" cy="3096344"/>
          </a:xfrm>
        </p:grpSpPr>
        <p:pic>
          <p:nvPicPr>
            <p:cNvPr id="9" name="Picture 2">
              <a:extLst>
                <a:ext uri="{FF2B5EF4-FFF2-40B4-BE49-F238E27FC236}">
                  <a16:creationId xmlns:a16="http://schemas.microsoft.com/office/drawing/2014/main" id="{F7CA22A1-3F40-454D-B94D-9D181B7730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3608" y="1715356"/>
              <a:ext cx="3697508" cy="30246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08CA2CB8-A229-44CE-AE0B-57950E41D8EA}"/>
                </a:ext>
              </a:extLst>
            </p:cNvPr>
            <p:cNvSpPr/>
            <p:nvPr/>
          </p:nvSpPr>
          <p:spPr>
            <a:xfrm>
              <a:off x="1702764" y="1643679"/>
              <a:ext cx="2115460" cy="2016224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/>
            </a:bodyPr>
            <a:lstStyle/>
            <a:p>
              <a:pPr algn="ctr"/>
              <a:endParaRPr lang="de-CH" sz="2400" b="1" dirty="0">
                <a:solidFill>
                  <a:srgbClr val="FF9999">
                    <a:lumMod val="50000"/>
                  </a:srgbClr>
                </a:solidFill>
              </a:endParaRP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6524AB4C-B76F-45E1-B0CB-3619B3201AC8}"/>
                </a:ext>
              </a:extLst>
            </p:cNvPr>
            <p:cNvSpPr/>
            <p:nvPr/>
          </p:nvSpPr>
          <p:spPr>
            <a:xfrm>
              <a:off x="2365466" y="2332557"/>
              <a:ext cx="671526" cy="607266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4" name="Gestreifter Pfeil nach rechts 9">
              <a:extLst>
                <a:ext uri="{FF2B5EF4-FFF2-40B4-BE49-F238E27FC236}">
                  <a16:creationId xmlns:a16="http://schemas.microsoft.com/office/drawing/2014/main" id="{2DFE0D1D-3133-4D25-830D-97583BA9FE08}"/>
                </a:ext>
              </a:extLst>
            </p:cNvPr>
            <p:cNvSpPr/>
            <p:nvPr/>
          </p:nvSpPr>
          <p:spPr>
            <a:xfrm rot="1325025">
              <a:off x="1934194" y="2230129"/>
              <a:ext cx="468868" cy="196724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5" name="Gestreifter Pfeil nach rechts 10">
              <a:extLst>
                <a:ext uri="{FF2B5EF4-FFF2-40B4-BE49-F238E27FC236}">
                  <a16:creationId xmlns:a16="http://schemas.microsoft.com/office/drawing/2014/main" id="{7AB39AB9-37AF-4858-95BE-6A343240C8A3}"/>
                </a:ext>
              </a:extLst>
            </p:cNvPr>
            <p:cNvSpPr/>
            <p:nvPr/>
          </p:nvSpPr>
          <p:spPr>
            <a:xfrm rot="6121247">
              <a:off x="2673640" y="1891599"/>
              <a:ext cx="442511" cy="182111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16" name="Gestreifter Pfeil nach rechts 11">
              <a:extLst>
                <a:ext uri="{FF2B5EF4-FFF2-40B4-BE49-F238E27FC236}">
                  <a16:creationId xmlns:a16="http://schemas.microsoft.com/office/drawing/2014/main" id="{2FD6BAE1-8213-4108-A851-F65FE834A67D}"/>
                </a:ext>
              </a:extLst>
            </p:cNvPr>
            <p:cNvSpPr/>
            <p:nvPr/>
          </p:nvSpPr>
          <p:spPr>
            <a:xfrm rot="9306927">
              <a:off x="3055131" y="2150931"/>
              <a:ext cx="453224" cy="195190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cxnSp>
          <p:nvCxnSpPr>
            <p:cNvPr id="18" name="Gerade Verbindung 5">
              <a:extLst>
                <a:ext uri="{FF2B5EF4-FFF2-40B4-BE49-F238E27FC236}">
                  <a16:creationId xmlns:a16="http://schemas.microsoft.com/office/drawing/2014/main" id="{7D6DBF4E-7919-48B2-9278-BC8CCBC2018E}"/>
                </a:ext>
              </a:extLst>
            </p:cNvPr>
            <p:cNvCxnSpPr/>
            <p:nvPr/>
          </p:nvCxnSpPr>
          <p:spPr>
            <a:xfrm>
              <a:off x="2710876" y="1643679"/>
              <a:ext cx="4001" cy="2664296"/>
            </a:xfrm>
            <a:prstGeom prst="line">
              <a:avLst/>
            </a:prstGeom>
            <a:ln w="381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F5816DEF-28A8-47C5-AA7D-1CAEB56755C4}"/>
                </a:ext>
              </a:extLst>
            </p:cNvPr>
            <p:cNvSpPr txBox="1"/>
            <p:nvPr/>
          </p:nvSpPr>
          <p:spPr>
            <a:xfrm>
              <a:off x="2710876" y="3875927"/>
              <a:ext cx="1107348" cy="28803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rmAutofit fontScale="92500" lnSpcReduction="20000"/>
            </a:bodyPr>
            <a:lstStyle/>
            <a:p>
              <a:r>
                <a:rPr lang="de-CH" sz="2000" dirty="0">
                  <a:solidFill>
                    <a:srgbClr val="00B050"/>
                  </a:solidFill>
                  <a:cs typeface="Arial" pitchFamily="34" charset="0"/>
                </a:rPr>
                <a:t>Sollzeit</a:t>
              </a:r>
            </a:p>
          </p:txBody>
        </p:sp>
        <p:sp>
          <p:nvSpPr>
            <p:cNvPr id="20" name="Gestreifter Pfeil nach rechts 16">
              <a:extLst>
                <a:ext uri="{FF2B5EF4-FFF2-40B4-BE49-F238E27FC236}">
                  <a16:creationId xmlns:a16="http://schemas.microsoft.com/office/drawing/2014/main" id="{BB43E909-5FE8-441A-BA1E-AF32AABF507F}"/>
                </a:ext>
              </a:extLst>
            </p:cNvPr>
            <p:cNvSpPr/>
            <p:nvPr/>
          </p:nvSpPr>
          <p:spPr>
            <a:xfrm rot="10800000">
              <a:off x="3142924" y="2522627"/>
              <a:ext cx="432047" cy="195190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21" name="Gestreifter Pfeil nach rechts 17">
              <a:extLst>
                <a:ext uri="{FF2B5EF4-FFF2-40B4-BE49-F238E27FC236}">
                  <a16:creationId xmlns:a16="http://schemas.microsoft.com/office/drawing/2014/main" id="{3D759D43-95D3-4ED4-80D3-FAE86348C324}"/>
                </a:ext>
              </a:extLst>
            </p:cNvPr>
            <p:cNvSpPr/>
            <p:nvPr/>
          </p:nvSpPr>
          <p:spPr>
            <a:xfrm rot="3319019">
              <a:off x="2207007" y="1925345"/>
              <a:ext cx="468868" cy="196724"/>
            </a:xfrm>
            <a:prstGeom prst="stripedRightArrow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36000" tIns="36000" rIns="36000" bIns="36000" rtlCol="0" anchor="t" anchorCtr="0">
              <a:normAutofit fontScale="25000" lnSpcReduction="20000"/>
            </a:bodyPr>
            <a:lstStyle/>
            <a:p>
              <a:pPr algn="ctr"/>
              <a:endParaRPr lang="de-CH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592A1514-7201-48A0-BC4E-CFC9C478F909}"/>
                </a:ext>
              </a:extLst>
            </p:cNvPr>
            <p:cNvSpPr txBox="1"/>
            <p:nvPr/>
          </p:nvSpPr>
          <p:spPr>
            <a:xfrm>
              <a:off x="3682976" y="3335867"/>
              <a:ext cx="1768515" cy="648072"/>
            </a:xfrm>
            <a:prstGeom prst="rect">
              <a:avLst/>
            </a:prstGeom>
            <a:solidFill>
              <a:schemeClr val="accent1">
                <a:lumMod val="40000"/>
                <a:lumOff val="60000"/>
                <a:alpha val="88000"/>
              </a:schemeClr>
            </a:solidFill>
          </p:spPr>
          <p:txBody>
            <a:bodyPr wrap="square" lIns="36000" tIns="36000" rIns="36000" bIns="36000" rtlCol="0" anchor="ctr">
              <a:normAutofit/>
            </a:bodyPr>
            <a:lstStyle/>
            <a:p>
              <a:r>
                <a:rPr lang="de-CH" sz="1200" dirty="0">
                  <a:cs typeface="Arial" pitchFamily="34" charset="0"/>
                </a:rPr>
                <a:t>Analyse ICN ZH-GEAP: </a:t>
              </a:r>
            </a:p>
            <a:p>
              <a:r>
                <a:rPr lang="de-CH" sz="1200" dirty="0">
                  <a:cs typeface="Arial" pitchFamily="34" charset="0"/>
                </a:rPr>
                <a:t>Zeitraum Dez. 2015 bis Aug. 2016 / 371 Fahrten  </a:t>
              </a:r>
            </a:p>
          </p:txBody>
        </p:sp>
      </p:grpSp>
      <p:sp>
        <p:nvSpPr>
          <p:cNvPr id="23" name="Textfeld 22">
            <a:extLst>
              <a:ext uri="{FF2B5EF4-FFF2-40B4-BE49-F238E27FC236}">
                <a16:creationId xmlns:a16="http://schemas.microsoft.com/office/drawing/2014/main" id="{6721E7B6-3877-4AD9-810C-2EAD96B061D8}"/>
              </a:ext>
            </a:extLst>
          </p:cNvPr>
          <p:cNvSpPr txBox="1"/>
          <p:nvPr/>
        </p:nvSpPr>
        <p:spPr>
          <a:xfrm>
            <a:off x="4822709" y="5358071"/>
            <a:ext cx="1648111" cy="868391"/>
          </a:xfrm>
          <a:prstGeom prst="rect">
            <a:avLst/>
          </a:prstGeom>
          <a:solidFill>
            <a:schemeClr val="accent1">
              <a:lumMod val="40000"/>
              <a:lumOff val="60000"/>
              <a:alpha val="88000"/>
            </a:schemeClr>
          </a:solidFill>
        </p:spPr>
        <p:txBody>
          <a:bodyPr wrap="square" lIns="36000" tIns="36000" rIns="36000" bIns="36000" rtlCol="0" anchor="ctr">
            <a:noAutofit/>
          </a:bodyPr>
          <a:lstStyle/>
          <a:p>
            <a:r>
              <a:rPr lang="de-CH" sz="1200" dirty="0">
                <a:cs typeface="Arial" pitchFamily="34" charset="0"/>
              </a:rPr>
              <a:t>Fahrprofil zwischen Genf und Morges, die rote Linie zeigt das RADN-Profil</a:t>
            </a:r>
          </a:p>
        </p:txBody>
      </p:sp>
      <p:sp>
        <p:nvSpPr>
          <p:cNvPr id="26" name="Fußzeilenplatzhalter 25">
            <a:extLst>
              <a:ext uri="{FF2B5EF4-FFF2-40B4-BE49-F238E27FC236}">
                <a16:creationId xmlns:a16="http://schemas.microsoft.com/office/drawing/2014/main" id="{56CDFE1E-A8F2-482C-842C-1C643C01FD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1041504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083" y="372181"/>
            <a:ext cx="10480734" cy="848226"/>
          </a:xfrm>
        </p:spPr>
        <p:txBody>
          <a:bodyPr/>
          <a:lstStyle/>
          <a:p>
            <a:r>
              <a:rPr lang="de-CH" b="1" dirty="0"/>
              <a:t>Vorzeitigkeit bei allen Verkehrsarten.</a:t>
            </a:r>
            <a:br>
              <a:rPr lang="de-CH" dirty="0"/>
            </a:br>
            <a:r>
              <a:rPr lang="de-CH" sz="2000" dirty="0"/>
              <a:t>3 Beispiele aus 33 Analysen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C999196-9B46-4011-A307-B7711C4D2C83}"/>
              </a:ext>
            </a:extLst>
          </p:cNvPr>
          <p:cNvSpPr/>
          <p:nvPr/>
        </p:nvSpPr>
        <p:spPr>
          <a:xfrm>
            <a:off x="5974813" y="3244333"/>
            <a:ext cx="221274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CH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de-CH" dirty="0"/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F04F947-D828-4D99-9BA9-539143AF217C}"/>
              </a:ext>
            </a:extLst>
          </p:cNvPr>
          <p:cNvSpPr txBox="1"/>
          <p:nvPr/>
        </p:nvSpPr>
        <p:spPr>
          <a:xfrm>
            <a:off x="5899450" y="1305732"/>
            <a:ext cx="5961249" cy="216024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de-CH" sz="2000" dirty="0">
                <a:solidFill>
                  <a:prstClr val="black"/>
                </a:solidFill>
              </a:rPr>
              <a:t>Vorzeitigkeit kommt nicht nur vereinzelt vor, sondern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>
                <a:solidFill>
                  <a:prstClr val="black"/>
                </a:solidFill>
              </a:rPr>
              <a:t>bei allen Verkehrstypen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CH" sz="2000" dirty="0">
                <a:solidFill>
                  <a:prstClr val="black"/>
                </a:solidFill>
              </a:rPr>
              <a:t>in allen Regionen</a:t>
            </a:r>
          </a:p>
          <a:p>
            <a:endParaRPr lang="de-CH" sz="2000" dirty="0">
              <a:solidFill>
                <a:prstClr val="black"/>
              </a:solidFill>
            </a:endParaRPr>
          </a:p>
          <a:p>
            <a:r>
              <a:rPr lang="de-CH" sz="2000" dirty="0">
                <a:solidFill>
                  <a:prstClr val="black"/>
                </a:solidFill>
              </a:rPr>
              <a:t>In den untersuchten Fällen liegt der Median der </a:t>
            </a:r>
            <a:r>
              <a:rPr lang="de-CH" sz="2000" b="1" dirty="0">
                <a:solidFill>
                  <a:prstClr val="black"/>
                </a:solidFill>
              </a:rPr>
              <a:t>Vorzeitigkeit im Bereich von 60 bis 100 Sek. am Endbahnhof. </a:t>
            </a:r>
          </a:p>
          <a:p>
            <a:endParaRPr lang="de-CH" sz="1600" dirty="0">
              <a:solidFill>
                <a:prstClr val="black"/>
              </a:solidFill>
            </a:endParaRPr>
          </a:p>
          <a:p>
            <a:endParaRPr lang="de-CH" sz="1600" dirty="0">
              <a:solidFill>
                <a:prstClr val="black"/>
              </a:solidFill>
            </a:endParaRPr>
          </a:p>
          <a:p>
            <a:endParaRPr lang="de-CH" sz="1600" dirty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ACCDD3D7-5A77-4B9E-8FE9-A3B290F8C0A4}"/>
              </a:ext>
            </a:extLst>
          </p:cNvPr>
          <p:cNvSpPr txBox="1"/>
          <p:nvPr/>
        </p:nvSpPr>
        <p:spPr>
          <a:xfrm>
            <a:off x="2922715" y="4476358"/>
            <a:ext cx="1440160" cy="782582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rmAutofit fontScale="92500" lnSpcReduction="20000"/>
          </a:bodyPr>
          <a:lstStyle/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Median: </a:t>
            </a:r>
          </a:p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Vorzeitig &gt; 80Sek</a:t>
            </a:r>
          </a:p>
          <a:p>
            <a:endParaRPr lang="de-CH" sz="1400" dirty="0">
              <a:solidFill>
                <a:srgbClr val="00B050"/>
              </a:solidFill>
              <a:cs typeface="Arial" pitchFamily="34" charset="0"/>
            </a:endParaRPr>
          </a:p>
          <a:p>
            <a:r>
              <a:rPr lang="de-CH" sz="1400" dirty="0">
                <a:solidFill>
                  <a:srgbClr val="00B050"/>
                </a:solidFill>
                <a:cs typeface="Arial" pitchFamily="34" charset="0"/>
              </a:rPr>
              <a:t>Sollzeit = Pünktlich </a:t>
            </a:r>
            <a:endParaRPr lang="de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CA6F69E3-F243-45C4-BEC7-505203883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46" y="3928243"/>
            <a:ext cx="3644144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0765E978-35E1-4550-BA79-5CA6251C7F5F}"/>
              </a:ext>
            </a:extLst>
          </p:cNvPr>
          <p:cNvSpPr txBox="1"/>
          <p:nvPr/>
        </p:nvSpPr>
        <p:spPr>
          <a:xfrm>
            <a:off x="3399323" y="4941522"/>
            <a:ext cx="2060162" cy="423669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Median: </a:t>
            </a:r>
          </a:p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Vorzeitig &gt; 80Sek</a:t>
            </a:r>
          </a:p>
          <a:p>
            <a:r>
              <a:rPr lang="de-CH" sz="1400" dirty="0">
                <a:solidFill>
                  <a:srgbClr val="00B050"/>
                </a:solidFill>
                <a:cs typeface="Arial" pitchFamily="34" charset="0"/>
              </a:rPr>
              <a:t>Sollzeit = Pünktlich </a:t>
            </a:r>
            <a:endParaRPr lang="de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3CFA68B-75C9-4C55-A2F1-75632A88FFA4}"/>
              </a:ext>
            </a:extLst>
          </p:cNvPr>
          <p:cNvGrpSpPr/>
          <p:nvPr/>
        </p:nvGrpSpPr>
        <p:grpSpPr>
          <a:xfrm>
            <a:off x="588689" y="1292507"/>
            <a:ext cx="5145362" cy="3242867"/>
            <a:chOff x="566436" y="1427879"/>
            <a:chExt cx="5650751" cy="3405735"/>
          </a:xfrm>
        </p:grpSpPr>
        <p:sp>
          <p:nvSpPr>
            <p:cNvPr id="6" name="Rechteck 5">
              <a:extLst>
                <a:ext uri="{FF2B5EF4-FFF2-40B4-BE49-F238E27FC236}">
                  <a16:creationId xmlns:a16="http://schemas.microsoft.com/office/drawing/2014/main" id="{FDF895F9-A26D-44FE-8D6D-82E146C2413E}"/>
                </a:ext>
              </a:extLst>
            </p:cNvPr>
            <p:cNvSpPr/>
            <p:nvPr/>
          </p:nvSpPr>
          <p:spPr>
            <a:xfrm>
              <a:off x="5974813" y="3244334"/>
              <a:ext cx="2423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CH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 </a:t>
              </a:r>
              <a:endParaRPr lang="de-CH" dirty="0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824B3AC6-DF2D-44B3-9D83-2C81537F5E07}"/>
                </a:ext>
              </a:extLst>
            </p:cNvPr>
            <p:cNvSpPr/>
            <p:nvPr/>
          </p:nvSpPr>
          <p:spPr>
            <a:xfrm>
              <a:off x="5974813" y="3244334"/>
              <a:ext cx="2423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CH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 </a:t>
              </a:r>
              <a:endParaRPr lang="de-CH" dirty="0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C204C8B8-0C62-42EB-B19F-621824F95FA2}"/>
                </a:ext>
              </a:extLst>
            </p:cNvPr>
            <p:cNvSpPr txBox="1"/>
            <p:nvPr/>
          </p:nvSpPr>
          <p:spPr>
            <a:xfrm>
              <a:off x="3652178" y="4482458"/>
              <a:ext cx="1842903" cy="351156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r>
                <a:rPr lang="de-CH" sz="1400" b="1" dirty="0">
                  <a:solidFill>
                    <a:prstClr val="black"/>
                  </a:solidFill>
                  <a:cs typeface="Arial" pitchFamily="34" charset="0"/>
                </a:rPr>
                <a:t>Beispiel Nahgüterzug</a:t>
              </a:r>
            </a:p>
            <a:p>
              <a:r>
                <a:rPr lang="de-CH" sz="1400" dirty="0">
                  <a:solidFill>
                    <a:prstClr val="black"/>
                  </a:solidFill>
                  <a:cs typeface="Arial" pitchFamily="34" charset="0"/>
                </a:rPr>
                <a:t>RBL-BNWM</a:t>
              </a:r>
            </a:p>
          </p:txBody>
        </p:sp>
        <p:pic>
          <p:nvPicPr>
            <p:cNvPr id="19" name="Picture 4">
              <a:extLst>
                <a:ext uri="{FF2B5EF4-FFF2-40B4-BE49-F238E27FC236}">
                  <a16:creationId xmlns:a16="http://schemas.microsoft.com/office/drawing/2014/main" id="{6056561E-73C9-488A-B561-D041B6827B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6436" y="1427879"/>
              <a:ext cx="3983050" cy="2744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20" name="Gerade Verbindung 21">
              <a:extLst>
                <a:ext uri="{FF2B5EF4-FFF2-40B4-BE49-F238E27FC236}">
                  <a16:creationId xmlns:a16="http://schemas.microsoft.com/office/drawing/2014/main" id="{6922B62A-CB68-461F-BDD7-59290EBAC567}"/>
                </a:ext>
              </a:extLst>
            </p:cNvPr>
            <p:cNvCxnSpPr/>
            <p:nvPr/>
          </p:nvCxnSpPr>
          <p:spPr>
            <a:xfrm flipV="1">
              <a:off x="2741182" y="1476375"/>
              <a:ext cx="0" cy="2526449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A4C7E3F3-51C1-4A94-96BD-D28333B732F2}"/>
                </a:ext>
              </a:extLst>
            </p:cNvPr>
            <p:cNvSpPr txBox="1"/>
            <p:nvPr/>
          </p:nvSpPr>
          <p:spPr>
            <a:xfrm>
              <a:off x="2844600" y="2219887"/>
              <a:ext cx="2233931" cy="782582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r>
                <a:rPr lang="de-CH" sz="1400" dirty="0">
                  <a:solidFill>
                    <a:srgbClr val="FF0000"/>
                  </a:solidFill>
                  <a:cs typeface="Arial" pitchFamily="34" charset="0"/>
                </a:rPr>
                <a:t>Median: </a:t>
              </a:r>
            </a:p>
            <a:p>
              <a:r>
                <a:rPr lang="de-CH" sz="1400" dirty="0">
                  <a:solidFill>
                    <a:srgbClr val="FF0000"/>
                  </a:solidFill>
                  <a:cs typeface="Arial" pitchFamily="34" charset="0"/>
                </a:rPr>
                <a:t>Vorzeitig &gt; 90Sek</a:t>
              </a:r>
            </a:p>
            <a:p>
              <a:r>
                <a:rPr lang="de-CH" sz="1400" dirty="0">
                  <a:solidFill>
                    <a:srgbClr val="00B050"/>
                  </a:solidFill>
                  <a:cs typeface="Arial" pitchFamily="34" charset="0"/>
                </a:rPr>
                <a:t>Sollzeit = Pünktlich </a:t>
              </a:r>
              <a:endParaRPr lang="de-CH" sz="1400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343A6E0C-7ED5-4459-8BBE-55184633C01B}"/>
                </a:ext>
              </a:extLst>
            </p:cNvPr>
            <p:cNvSpPr txBox="1"/>
            <p:nvPr/>
          </p:nvSpPr>
          <p:spPr>
            <a:xfrm>
              <a:off x="2844600" y="1587224"/>
              <a:ext cx="2233926" cy="360040"/>
            </a:xfrm>
            <a:prstGeom prst="rect">
              <a:avLst/>
            </a:prstGeom>
            <a:noFill/>
          </p:spPr>
          <p:txBody>
            <a:bodyPr wrap="square" lIns="36000" tIns="36000" rIns="36000" bIns="36000" rtlCol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de-CH" sz="1400" b="1" dirty="0">
                  <a:solidFill>
                    <a:prstClr val="black"/>
                  </a:solidFill>
                  <a:cs typeface="Arial" pitchFamily="34" charset="0"/>
                </a:rPr>
                <a:t>Beispiel Regionalverkehr</a:t>
              </a:r>
            </a:p>
            <a:p>
              <a:pPr>
                <a:lnSpc>
                  <a:spcPct val="120000"/>
                </a:lnSpc>
              </a:pPr>
              <a:r>
                <a:rPr lang="de-CH" sz="1400" dirty="0" err="1">
                  <a:solidFill>
                    <a:prstClr val="black"/>
                  </a:solidFill>
                  <a:cs typeface="Arial" pitchFamily="34" charset="0"/>
                </a:rPr>
                <a:t>Regioexpress</a:t>
              </a:r>
              <a:r>
                <a:rPr lang="de-CH" sz="1400" dirty="0">
                  <a:solidFill>
                    <a:prstClr val="black"/>
                  </a:solidFill>
                  <a:cs typeface="Arial" pitchFamily="34" charset="0"/>
                </a:rPr>
                <a:t> OL-LZ</a:t>
              </a:r>
            </a:p>
          </p:txBody>
        </p:sp>
      </p:grpSp>
      <p:cxnSp>
        <p:nvCxnSpPr>
          <p:cNvPr id="23" name="Gerade Verbindung 24">
            <a:extLst>
              <a:ext uri="{FF2B5EF4-FFF2-40B4-BE49-F238E27FC236}">
                <a16:creationId xmlns:a16="http://schemas.microsoft.com/office/drawing/2014/main" id="{BB65548F-EBEE-4DE1-BC85-A191893EF45B}"/>
              </a:ext>
            </a:extLst>
          </p:cNvPr>
          <p:cNvCxnSpPr/>
          <p:nvPr/>
        </p:nvCxnSpPr>
        <p:spPr>
          <a:xfrm flipV="1">
            <a:off x="2515561" y="4116308"/>
            <a:ext cx="0" cy="2268000"/>
          </a:xfrm>
          <a:prstGeom prst="line">
            <a:avLst/>
          </a:prstGeom>
          <a:ln w="2540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feld 30">
            <a:extLst>
              <a:ext uri="{FF2B5EF4-FFF2-40B4-BE49-F238E27FC236}">
                <a16:creationId xmlns:a16="http://schemas.microsoft.com/office/drawing/2014/main" id="{31FD950A-9647-470B-A0BB-4BC9FF42AB8B}"/>
              </a:ext>
            </a:extLst>
          </p:cNvPr>
          <p:cNvSpPr txBox="1"/>
          <p:nvPr/>
        </p:nvSpPr>
        <p:spPr>
          <a:xfrm>
            <a:off x="9882394" y="5488171"/>
            <a:ext cx="2016405" cy="648072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Median: </a:t>
            </a:r>
          </a:p>
          <a:p>
            <a:r>
              <a:rPr lang="de-CH" sz="1400" dirty="0">
                <a:solidFill>
                  <a:srgbClr val="FF0000"/>
                </a:solidFill>
                <a:cs typeface="Arial" pitchFamily="34" charset="0"/>
              </a:rPr>
              <a:t>Vorzeitig &gt; 70Sek</a:t>
            </a:r>
          </a:p>
          <a:p>
            <a:r>
              <a:rPr lang="de-CH" sz="1400" dirty="0">
                <a:solidFill>
                  <a:srgbClr val="00B050"/>
                </a:solidFill>
                <a:cs typeface="Arial" pitchFamily="34" charset="0"/>
              </a:rPr>
              <a:t>Sollzeit = Pünktlich </a:t>
            </a:r>
            <a:endParaRPr lang="de-CH" sz="1400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CFB4F5B4-2D84-4D6F-8BBB-7921F1542939}"/>
              </a:ext>
            </a:extLst>
          </p:cNvPr>
          <p:cNvSpPr txBox="1"/>
          <p:nvPr/>
        </p:nvSpPr>
        <p:spPr>
          <a:xfrm>
            <a:off x="9844904" y="4987220"/>
            <a:ext cx="1670076" cy="374680"/>
          </a:xfrm>
          <a:prstGeom prst="rect">
            <a:avLst/>
          </a:prstGeom>
          <a:noFill/>
        </p:spPr>
        <p:txBody>
          <a:bodyPr wrap="square" lIns="36000" tIns="36000" rIns="36000" bIns="36000" rtlCol="0">
            <a:noAutofit/>
          </a:bodyPr>
          <a:lstStyle/>
          <a:p>
            <a:r>
              <a:rPr lang="de-CH" sz="1400" b="1" dirty="0">
                <a:solidFill>
                  <a:prstClr val="black"/>
                </a:solidFill>
                <a:cs typeface="Arial" pitchFamily="34" charset="0"/>
              </a:rPr>
              <a:t>Beispiel Fernverkehr</a:t>
            </a:r>
          </a:p>
          <a:p>
            <a:r>
              <a:rPr lang="de-CH" sz="1400" dirty="0">
                <a:solidFill>
                  <a:prstClr val="black"/>
                </a:solidFill>
                <a:cs typeface="Arial" pitchFamily="34" charset="0"/>
              </a:rPr>
              <a:t>Intercity BN-BR</a:t>
            </a:r>
          </a:p>
        </p:txBody>
      </p: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F3DF596E-809A-449B-B089-A559BE6BB299}"/>
              </a:ext>
            </a:extLst>
          </p:cNvPr>
          <p:cNvGrpSpPr/>
          <p:nvPr/>
        </p:nvGrpSpPr>
        <p:grpSpPr>
          <a:xfrm>
            <a:off x="5919747" y="3792919"/>
            <a:ext cx="3756692" cy="2673349"/>
            <a:chOff x="6217187" y="3935189"/>
            <a:chExt cx="3638531" cy="2520000"/>
          </a:xfrm>
        </p:grpSpPr>
        <p:pic>
          <p:nvPicPr>
            <p:cNvPr id="30" name="Picture 3">
              <a:extLst>
                <a:ext uri="{FF2B5EF4-FFF2-40B4-BE49-F238E27FC236}">
                  <a16:creationId xmlns:a16="http://schemas.microsoft.com/office/drawing/2014/main" id="{C1120BF3-1A9F-4A94-B5B2-257FF68D4D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17187" y="3935189"/>
              <a:ext cx="3638531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33" name="Gerade Verbindung 27">
              <a:extLst>
                <a:ext uri="{FF2B5EF4-FFF2-40B4-BE49-F238E27FC236}">
                  <a16:creationId xmlns:a16="http://schemas.microsoft.com/office/drawing/2014/main" id="{FB3491A9-9601-45C2-8C16-01A3760036AD}"/>
                </a:ext>
              </a:extLst>
            </p:cNvPr>
            <p:cNvCxnSpPr/>
            <p:nvPr/>
          </p:nvCxnSpPr>
          <p:spPr>
            <a:xfrm flipV="1">
              <a:off x="7708149" y="4039244"/>
              <a:ext cx="0" cy="2268000"/>
            </a:xfrm>
            <a:prstGeom prst="line">
              <a:avLst/>
            </a:prstGeom>
            <a:ln w="254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ußzeilenplatzhalter 34">
            <a:extLst>
              <a:ext uri="{FF2B5EF4-FFF2-40B4-BE49-F238E27FC236}">
                <a16:creationId xmlns:a16="http://schemas.microsoft.com/office/drawing/2014/main" id="{4A306CFF-8473-4255-B325-1F189B1EE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36" name="Foliennummernplatzhalter 35">
            <a:extLst>
              <a:ext uri="{FF2B5EF4-FFF2-40B4-BE49-F238E27FC236}">
                <a16:creationId xmlns:a16="http://schemas.microsoft.com/office/drawing/2014/main" id="{3FEF68F7-2254-42A4-A6D1-1472EB2570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7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58451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B4A17C-B3B2-443A-963B-0B02D186B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0787" y="655220"/>
            <a:ext cx="9402185" cy="848226"/>
          </a:xfrm>
        </p:spPr>
        <p:txBody>
          <a:bodyPr/>
          <a:lstStyle/>
          <a:p>
            <a:r>
              <a:rPr lang="de-CH" b="1" dirty="0"/>
              <a:t>Kurzfilm zu vPRO </a:t>
            </a:r>
          </a:p>
        </p:txBody>
      </p:sp>
      <p:sp>
        <p:nvSpPr>
          <p:cNvPr id="44" name="Metadata">
            <a:extLst>
              <a:ext uri="{FF2B5EF4-FFF2-40B4-BE49-F238E27FC236}">
                <a16:creationId xmlns:a16="http://schemas.microsoft.com/office/drawing/2014/main" id="{BB73AD2D-43A0-469C-A70E-E6E124260326}"/>
              </a:ext>
            </a:extLst>
          </p:cNvPr>
          <p:cNvSpPr/>
          <p:nvPr/>
        </p:nvSpPr>
        <p:spPr bwMode="ltGray">
          <a:xfrm>
            <a:off x="-936104" y="5574146"/>
            <a:ext cx="38100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2D327D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6000" tIns="36000" rIns="36000" bIns="36000" rtlCol="0" anchor="ctr" anchorCtr="0">
            <a:normAutofit/>
          </a:bodyPr>
          <a:lstStyle/>
          <a:p>
            <a:endParaRPr lang="de-CH" sz="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4B1DE456-F8EA-4FB0-983E-C42E412359C9}"/>
              </a:ext>
            </a:extLst>
          </p:cNvPr>
          <p:cNvSpPr/>
          <p:nvPr/>
        </p:nvSpPr>
        <p:spPr>
          <a:xfrm>
            <a:off x="1140668" y="1999087"/>
            <a:ext cx="752708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40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de-CH" sz="4000" dirty="0"/>
          </a:p>
          <a:p>
            <a:r>
              <a:rPr lang="de-CH" sz="2000" dirty="0">
                <a:hlinkClick r:id="rId3"/>
              </a:rPr>
              <a:t>Kurzfilm vPRO</a:t>
            </a:r>
            <a:endParaRPr lang="de-CH" sz="20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81E6325-AECB-4F14-8ED4-D52818C2E3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0787" y="1600630"/>
            <a:ext cx="5054476" cy="2943426"/>
          </a:xfrm>
          <a:prstGeom prst="rect">
            <a:avLst/>
          </a:prstGeom>
        </p:spPr>
      </p:pic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E81CD1C-5A9D-450B-B476-73A6D86E6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158797D-0546-4D6C-86D2-33A5EBB3C9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105105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3FCA8A1-5276-4F44-9164-77AACB8F8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AD375-037F-43D0-B059-5172DA06796A}" type="slidenum">
              <a:rPr lang="de-CH" smtClean="0"/>
              <a:pPr/>
              <a:t>9</a:t>
            </a:fld>
            <a:endParaRPr lang="de-CH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585F991-72FF-4FBE-A4CC-190FDD8AD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7462" y="1473074"/>
            <a:ext cx="9801026" cy="2258756"/>
          </a:xfrm>
        </p:spPr>
        <p:txBody>
          <a:bodyPr/>
          <a:lstStyle/>
          <a:p>
            <a:br>
              <a:rPr lang="de-CH" dirty="0"/>
            </a:br>
            <a:r>
              <a:rPr lang="de-CH" dirty="0"/>
              <a:t>Lösung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58D7FD9-B5E7-4C1C-AAF4-FBF26C503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/>
              <a:t>SBB Infrastruktur Energie / Energieeffizienz, 8. VöV-Forum Nachhaltige Energie, 22.09.2021</a:t>
            </a:r>
          </a:p>
        </p:txBody>
      </p:sp>
    </p:spTree>
    <p:extLst>
      <p:ext uri="{BB962C8B-B14F-4D97-AF65-F5344CB8AC3E}">
        <p14:creationId xmlns:p14="http://schemas.microsoft.com/office/powerpoint/2010/main" val="3262420015"/>
      </p:ext>
    </p:extLst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SBB">
      <a:dk1>
        <a:sysClr val="windowText" lastClr="000000"/>
      </a:dk1>
      <a:lt1>
        <a:sysClr val="window" lastClr="FFFFFF"/>
      </a:lt1>
      <a:dk2>
        <a:srgbClr val="444444"/>
      </a:dk2>
      <a:lt2>
        <a:srgbClr val="E5E5E5"/>
      </a:lt2>
      <a:accent1>
        <a:srgbClr val="A20013"/>
      </a:accent1>
      <a:accent2>
        <a:srgbClr val="C60018"/>
      </a:accent2>
      <a:accent3>
        <a:srgbClr val="EB0000"/>
      </a:accent3>
      <a:accent4>
        <a:srgbClr val="E5E5E5"/>
      </a:accent4>
      <a:accent5>
        <a:srgbClr val="BDBDBD"/>
      </a:accent5>
      <a:accent6>
        <a:srgbClr val="8D8D8D"/>
      </a:accent6>
      <a:hlink>
        <a:srgbClr val="444444"/>
      </a:hlink>
      <a:folHlink>
        <a:srgbClr val="444444"/>
      </a:folHlink>
    </a:clrScheme>
    <a:fontScheme name="SBB">
      <a:majorFont>
        <a:latin typeface="SBB Light"/>
        <a:ea typeface=""/>
        <a:cs typeface=""/>
      </a:majorFont>
      <a:minorFont>
        <a:latin typeface="SBB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lIns="0" tIns="0" rIns="0" bIns="0" rtlCol="0" anchor="ctr"/>
      <a:lstStyle>
        <a:defPPr algn="ctr">
          <a:defRPr sz="14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400" dirty="0" err="1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BB_PPT_Vorlage_16-9.potx" id="{AFB2A5A8-0A5A-4D2B-9D1C-2542F94FB30E}" vid="{15E43739-6510-4178-811B-133FA854CD7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663C6CEEE474AB7A75D47C7492EF0" ma:contentTypeVersion="13" ma:contentTypeDescription="Create a new document." ma:contentTypeScope="" ma:versionID="65f3c1829ca2fa65ebdc79f2db64727a">
  <xsd:schema xmlns:xsd="http://www.w3.org/2001/XMLSchema" xmlns:xs="http://www.w3.org/2001/XMLSchema" xmlns:p="http://schemas.microsoft.com/office/2006/metadata/properties" xmlns:ns2="dff2d33b-e58c-4b22-aaee-1c3e400aa24b" xmlns:ns3="fc48761f-100f-4b21-bfba-e6963edc687a" targetNamespace="http://schemas.microsoft.com/office/2006/metadata/properties" ma:root="true" ma:fieldsID="bce389b8865d17395dfc988684b48a13" ns2:_="" ns3:_="">
    <xsd:import namespace="dff2d33b-e58c-4b22-aaee-1c3e400aa24b"/>
    <xsd:import namespace="fc48761f-100f-4b21-bfba-e6963edc68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f2d33b-e58c-4b22-aaee-1c3e400aa2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c48761f-100f-4b21-bfba-e6963edc687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_dlc_DocId" ma:index="1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20" nillable="true" ma:displayName="Beständige ID" ma:description="ID beim Hinzufügen beibehalten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fc48761f-100f-4b21-bfba-e6963edc687a">VXEHHNPPKHJR-1000582777-611250</_dlc_DocId>
    <_dlc_DocIdUrl xmlns="fc48761f-100f-4b21-bfba-e6963edc687a">
      <Url>https://voev.sharepoint.com/sites/AbtoeffentlicherVerkehrVoeV/_layouts/15/DocIdRedir.aspx?ID=VXEHHNPPKHJR-1000582777-611250</Url>
      <Description>VXEHHNPPKHJR-1000582777-611250</Description>
    </_dlc_DocIdUrl>
  </documentManagement>
</p:properties>
</file>

<file path=customXml/itemProps1.xml><?xml version="1.0" encoding="utf-8"?>
<ds:datastoreItem xmlns:ds="http://schemas.openxmlformats.org/officeDocument/2006/customXml" ds:itemID="{42E1A11D-DC0E-4F46-BDCC-555E66070C9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66EB1C-61E6-4056-A14C-D6376CBDB75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CB42E622-AAA4-4437-A95E-C232E5BB41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f2d33b-e58c-4b22-aaee-1c3e400aa24b"/>
    <ds:schemaRef ds:uri="fc48761f-100f-4b21-bfba-e6963edc68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9342019B-E1B5-457B-98E8-47AD89112FE6}">
  <ds:schemaRefs>
    <ds:schemaRef ds:uri="http://purl.org/dc/terms/"/>
    <ds:schemaRef ds:uri="http://schemas.microsoft.com/office/2006/metadata/properties"/>
    <ds:schemaRef ds:uri="http://purl.org/dc/dcmitype/"/>
    <ds:schemaRef ds:uri="http://purl.org/dc/elements/1.1/"/>
    <ds:schemaRef ds:uri="dff2d33b-e58c-4b22-aaee-1c3e400aa24b"/>
    <ds:schemaRef ds:uri="http://schemas.microsoft.com/office/infopath/2007/PartnerControls"/>
    <ds:schemaRef ds:uri="http://schemas.microsoft.com/office/2006/documentManagement/types"/>
    <ds:schemaRef ds:uri="fc48761f-100f-4b21-bfba-e6963edc687a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SBB_PPT_Vorlage_16-9</Template>
  <TotalTime>0</TotalTime>
  <Words>1530</Words>
  <Application>Microsoft Office PowerPoint</Application>
  <PresentationFormat>Grand écran</PresentationFormat>
  <Paragraphs>270</Paragraphs>
  <Slides>23</Slides>
  <Notes>12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9" baseType="lpstr">
      <vt:lpstr>Arial</vt:lpstr>
      <vt:lpstr>Helvetica Neue Medium</vt:lpstr>
      <vt:lpstr>SBB Light</vt:lpstr>
      <vt:lpstr>Times New Roman</vt:lpstr>
      <vt:lpstr>Wingdings</vt:lpstr>
      <vt:lpstr>Benutzerdefiniertes Design</vt:lpstr>
      <vt:lpstr>vPRO –  Präzise Umsetzung des Fahrplans</vt:lpstr>
      <vt:lpstr>Inhalt</vt:lpstr>
      <vt:lpstr>Motivation</vt:lpstr>
      <vt:lpstr>Ausgangslage. </vt:lpstr>
      <vt:lpstr>Informationslücken und individuelle Interpretation.</vt:lpstr>
      <vt:lpstr>Streuung der Fahrweisen soll reduziert werden.</vt:lpstr>
      <vt:lpstr>Vorzeitigkeit bei allen Verkehrsarten. 3 Beispiele aus 33 Analysen</vt:lpstr>
      <vt:lpstr>Kurzfilm zu vPRO </vt:lpstr>
      <vt:lpstr> Lösung</vt:lpstr>
      <vt:lpstr>Das Lokpersonal soll aktuelle Produktionsdaten auf dem Tablet erhalten. </vt:lpstr>
      <vt:lpstr>Die Berechnung der Fixpunkte sind die Basis für die zusätzlichen Informationen auf dem Lokführer – Tablet.  </vt:lpstr>
      <vt:lpstr>Prozessschritte (vereinfacht) zur Berechnung von vPRO.  (vPRO = betrieblich optimiertes Fahrprofil)  </vt:lpstr>
      <vt:lpstr> Optimale Geschwindigkeit vPRO und die 10-sekundengenauen Zeiten werden dem Lokführer auf sein Tablet gesendet.  Beispiel am LEA-Tablet von SBB Personenverkehr.</vt:lpstr>
      <vt:lpstr>  Aktueller Stand und Ausblick</vt:lpstr>
      <vt:lpstr>Beispiel einer Fahrt mit vPRO auf der S12 Brugg – Winterthur.  </vt:lpstr>
      <vt:lpstr>Die Ankunftspünktlichkeit hat sich erhöht.  Beispiel Fernverkehr</vt:lpstr>
      <vt:lpstr> Energieverbrauch im Regional- und Fernverkehr konnte reduziert werden. Beispiel aus dem Regionalverkehr im Zeitraum 6.9.2020 – 6.7.2020</vt:lpstr>
      <vt:lpstr>Im Interesse einer schweizweiten Produktionsstabilität sollten möglichst viele EVU vPRO einsetzen.</vt:lpstr>
      <vt:lpstr>Nächster Schritt: Pünktlichkeitsanzeige, die dem Lokpersonal weitere Informationen für eine pünktliche Fahrweise gibt. </vt:lpstr>
      <vt:lpstr>Danke, merci &amp; grazie.</vt:lpstr>
      <vt:lpstr>  Backup</vt:lpstr>
      <vt:lpstr>Das Projekt wurde mit der Unterstützung durch das BAV im Rahmen ESöV 2050 realisiert.</vt:lpstr>
      <vt:lpstr>«Aktualisierte Fahrlage» auf dem Lokführer-Tablet für SBB Cargo.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Überarbeitete SBB Powerpoint-Vorlage und  neue Folienbibliothek (Slide Gallery).</dc:title>
  <dc:creator>Tuchschmid Matthias (I-EN-EFF)</dc:creator>
  <cp:lastModifiedBy>Floriane Moerch</cp:lastModifiedBy>
  <cp:revision>10</cp:revision>
  <cp:lastPrinted>2018-09-06T06:44:02Z</cp:lastPrinted>
  <dcterms:created xsi:type="dcterms:W3CDTF">2021-04-30T09:00:35Z</dcterms:created>
  <dcterms:modified xsi:type="dcterms:W3CDTF">2021-09-21T07:16:07Z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0x010100001663C6CEEE474AB7A75D47C7492EF0</vt:lpwstr>
  </property>
  <property fmtid="{D5CDD505-2E9C-101B-9397-08002B2CF9AE}" pid="3" name="TmpVertraulichkeit">
    <vt:lpwstr/>
  </property>
  <property fmtid="{D5CDD505-2E9C-101B-9397-08002B2CF9AE}" pid="4" name="TmpStatus">
    <vt:lpwstr/>
  </property>
  <property fmtid="{D5CDD505-2E9C-101B-9397-08002B2CF9AE}" pid="5" name="_dlc_DocIdItemGuid">
    <vt:lpwstr>fd854903-dda5-488a-b421-b5791ea0a1c8</vt:lpwstr>
  </property>
</Properties>
</file>