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notesMasterIdLst>
    <p:notesMasterId r:id="rId45"/>
  </p:notesMasterIdLst>
  <p:handoutMasterIdLst>
    <p:handoutMasterId r:id="rId46"/>
  </p:handoutMasterIdLst>
  <p:sldIdLst>
    <p:sldId id="386" r:id="rId6"/>
    <p:sldId id="513" r:id="rId7"/>
    <p:sldId id="514" r:id="rId8"/>
    <p:sldId id="408" r:id="rId9"/>
    <p:sldId id="419" r:id="rId10"/>
    <p:sldId id="393" r:id="rId11"/>
    <p:sldId id="491" r:id="rId12"/>
    <p:sldId id="512" r:id="rId13"/>
    <p:sldId id="492" r:id="rId14"/>
    <p:sldId id="543" r:id="rId15"/>
    <p:sldId id="507" r:id="rId16"/>
    <p:sldId id="516" r:id="rId17"/>
    <p:sldId id="518" r:id="rId18"/>
    <p:sldId id="515" r:id="rId19"/>
    <p:sldId id="508" r:id="rId20"/>
    <p:sldId id="517" r:id="rId21"/>
    <p:sldId id="511" r:id="rId22"/>
    <p:sldId id="509" r:id="rId23"/>
    <p:sldId id="530" r:id="rId24"/>
    <p:sldId id="531" r:id="rId25"/>
    <p:sldId id="520" r:id="rId26"/>
    <p:sldId id="523" r:id="rId27"/>
    <p:sldId id="524" r:id="rId28"/>
    <p:sldId id="525" r:id="rId29"/>
    <p:sldId id="533" r:id="rId30"/>
    <p:sldId id="532" r:id="rId31"/>
    <p:sldId id="534" r:id="rId32"/>
    <p:sldId id="535" r:id="rId33"/>
    <p:sldId id="536" r:id="rId34"/>
    <p:sldId id="537" r:id="rId35"/>
    <p:sldId id="538" r:id="rId36"/>
    <p:sldId id="539" r:id="rId37"/>
    <p:sldId id="521" r:id="rId38"/>
    <p:sldId id="526" r:id="rId39"/>
    <p:sldId id="522" r:id="rId40"/>
    <p:sldId id="528" r:id="rId41"/>
    <p:sldId id="541" r:id="rId42"/>
    <p:sldId id="542" r:id="rId43"/>
    <p:sldId id="506" r:id="rId44"/>
  </p:sldIdLst>
  <p:sldSz cx="10691813" cy="7559675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368" userDrawn="1">
          <p15:clr>
            <a:srgbClr val="A4A3A4"/>
          </p15:clr>
        </p15:guide>
        <p15:guide id="3" orient="horz" pos="2381">
          <p15:clr>
            <a:srgbClr val="A4A3A4"/>
          </p15:clr>
        </p15:guide>
        <p15:guide id="4" orient="horz" pos="1247">
          <p15:clr>
            <a:srgbClr val="A4A3A4"/>
          </p15:clr>
        </p15:guide>
        <p15:guide id="5" pos="6225">
          <p15:clr>
            <a:srgbClr val="A4A3A4"/>
          </p15:clr>
        </p15:guide>
        <p15:guide id="6" orient="horz" pos="4602">
          <p15:clr>
            <a:srgbClr val="A4A3A4"/>
          </p15:clr>
        </p15:guide>
        <p15:guide id="7" orient="horz" pos="1562">
          <p15:clr>
            <a:srgbClr val="A4A3A4"/>
          </p15:clr>
        </p15:guide>
        <p15:guide id="8" pos="14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uno Galliker" initials="BG" lastIdx="4" clrIdx="0">
    <p:extLst>
      <p:ext uri="{19B8F6BF-5375-455C-9EA6-DF929625EA0E}">
        <p15:presenceInfo xmlns:p15="http://schemas.microsoft.com/office/powerpoint/2012/main" userId="S::bruno.galliker@voev.ch::2897e2e4-2deb-480c-a6dd-27f65ca21b5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23FF"/>
    <a:srgbClr val="474840"/>
    <a:srgbClr val="FFFFFF"/>
    <a:srgbClr val="D5DFE5"/>
    <a:srgbClr val="00873C"/>
    <a:srgbClr val="415A69"/>
    <a:srgbClr val="E8EDE8"/>
    <a:srgbClr val="EA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69C566-6501-4F40-BD8A-DA35D9138BEC}" v="3" dt="2021-09-21T08:45:47.470"/>
    <p1510:client id="{EC197CAA-B9CF-490F-8220-4EFE85D3840C}" v="4" dt="2021-09-21T08:27:16.2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1" autoAdjust="0"/>
    <p:restoredTop sz="96570" autoAdjust="0"/>
  </p:normalViewPr>
  <p:slideViewPr>
    <p:cSldViewPr showGuides="1">
      <p:cViewPr varScale="1">
        <p:scale>
          <a:sx n="106" d="100"/>
          <a:sy n="106" d="100"/>
        </p:scale>
        <p:origin x="1594" y="86"/>
      </p:cViewPr>
      <p:guideLst>
        <p:guide pos="3368"/>
        <p:guide orient="horz" pos="2381"/>
        <p:guide orient="horz" pos="1247"/>
        <p:guide pos="6225"/>
        <p:guide orient="horz" pos="4602"/>
        <p:guide orient="horz" pos="1562"/>
        <p:guide pos="1417"/>
      </p:guideLst>
    </p:cSldViewPr>
  </p:slideViewPr>
  <p:outlineViewPr>
    <p:cViewPr>
      <p:scale>
        <a:sx n="33" d="100"/>
        <a:sy n="33" d="100"/>
      </p:scale>
      <p:origin x="0" y="-17837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1816"/>
    </p:cViewPr>
  </p:sorterViewPr>
  <p:notesViewPr>
    <p:cSldViewPr showGuides="1">
      <p:cViewPr varScale="1">
        <p:scale>
          <a:sx n="120" d="100"/>
          <a:sy n="120" d="100"/>
        </p:scale>
        <p:origin x="42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notesMaster" Target="notesMasters/notesMaster1.xml"/><Relationship Id="rId53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uno Galliker" userId="2897e2e4-2deb-480c-a6dd-27f65ca21b55" providerId="ADAL" clId="{EC197CAA-B9CF-490F-8220-4EFE85D3840C}"/>
    <pc:docChg chg="custSel modSld">
      <pc:chgData name="Bruno Galliker" userId="2897e2e4-2deb-480c-a6dd-27f65ca21b55" providerId="ADAL" clId="{EC197CAA-B9CF-490F-8220-4EFE85D3840C}" dt="2021-09-21T08:27:39.878" v="11" actId="6549"/>
      <pc:docMkLst>
        <pc:docMk/>
      </pc:docMkLst>
      <pc:sldChg chg="addCm modCm">
        <pc:chgData name="Bruno Galliker" userId="2897e2e4-2deb-480c-a6dd-27f65ca21b55" providerId="ADAL" clId="{EC197CAA-B9CF-490F-8220-4EFE85D3840C}" dt="2021-09-21T08:15:36.024" v="1"/>
        <pc:sldMkLst>
          <pc:docMk/>
          <pc:sldMk cId="2799487" sldId="512"/>
        </pc:sldMkLst>
      </pc:sldChg>
      <pc:sldChg chg="addCm modCm">
        <pc:chgData name="Bruno Galliker" userId="2897e2e4-2deb-480c-a6dd-27f65ca21b55" providerId="ADAL" clId="{EC197CAA-B9CF-490F-8220-4EFE85D3840C}" dt="2021-09-21T08:25:12.209" v="5"/>
        <pc:sldMkLst>
          <pc:docMk/>
          <pc:sldMk cId="1957317306" sldId="530"/>
        </pc:sldMkLst>
      </pc:sldChg>
      <pc:sldChg chg="modSp mod">
        <pc:chgData name="Bruno Galliker" userId="2897e2e4-2deb-480c-a6dd-27f65ca21b55" providerId="ADAL" clId="{EC197CAA-B9CF-490F-8220-4EFE85D3840C}" dt="2021-09-21T08:26:24.685" v="7" actId="6549"/>
        <pc:sldMkLst>
          <pc:docMk/>
          <pc:sldMk cId="2278014023" sldId="533"/>
        </pc:sldMkLst>
        <pc:spChg chg="mod">
          <ac:chgData name="Bruno Galliker" userId="2897e2e4-2deb-480c-a6dd-27f65ca21b55" providerId="ADAL" clId="{EC197CAA-B9CF-490F-8220-4EFE85D3840C}" dt="2021-09-21T08:26:24.685" v="7" actId="6549"/>
          <ac:spMkLst>
            <pc:docMk/>
            <pc:sldMk cId="2278014023" sldId="533"/>
            <ac:spMk id="2" creationId="{FFA8E714-A0B9-2449-90F7-C16C655A6DF3}"/>
          </ac:spMkLst>
        </pc:spChg>
      </pc:sldChg>
      <pc:sldChg chg="addCm modCm">
        <pc:chgData name="Bruno Galliker" userId="2897e2e4-2deb-480c-a6dd-27f65ca21b55" providerId="ADAL" clId="{EC197CAA-B9CF-490F-8220-4EFE85D3840C}" dt="2021-09-21T08:27:16.257" v="9"/>
        <pc:sldMkLst>
          <pc:docMk/>
          <pc:sldMk cId="1297198097" sldId="534"/>
        </pc:sldMkLst>
      </pc:sldChg>
      <pc:sldChg chg="modSp mod">
        <pc:chgData name="Bruno Galliker" userId="2897e2e4-2deb-480c-a6dd-27f65ca21b55" providerId="ADAL" clId="{EC197CAA-B9CF-490F-8220-4EFE85D3840C}" dt="2021-09-21T08:27:39.878" v="11" actId="6549"/>
        <pc:sldMkLst>
          <pc:docMk/>
          <pc:sldMk cId="663745832" sldId="535"/>
        </pc:sldMkLst>
        <pc:spChg chg="mod">
          <ac:chgData name="Bruno Galliker" userId="2897e2e4-2deb-480c-a6dd-27f65ca21b55" providerId="ADAL" clId="{EC197CAA-B9CF-490F-8220-4EFE85D3840C}" dt="2021-09-21T08:27:39.878" v="11" actId="6549"/>
          <ac:spMkLst>
            <pc:docMk/>
            <pc:sldMk cId="663745832" sldId="535"/>
            <ac:spMk id="2" creationId="{FFA8E714-A0B9-2449-90F7-C16C655A6DF3}"/>
          </ac:spMkLst>
        </pc:spChg>
      </pc:sldChg>
    </pc:docChg>
  </pc:docChgLst>
  <pc:docChgLst>
    <pc:chgData name="Floriane Moerch" userId="8cf0cdee-82ce-403a-b384-55cde0ddddb2" providerId="ADAL" clId="{9169C566-6501-4F40-BD8A-DA35D9138BEC}"/>
    <pc:docChg chg="undo custSel modSld modMainMaster">
      <pc:chgData name="Floriane Moerch" userId="8cf0cdee-82ce-403a-b384-55cde0ddddb2" providerId="ADAL" clId="{9169C566-6501-4F40-BD8A-DA35D9138BEC}" dt="2021-09-21T08:47:46.179" v="10720" actId="20577"/>
      <pc:docMkLst>
        <pc:docMk/>
      </pc:docMkLst>
      <pc:sldChg chg="modSp mod">
        <pc:chgData name="Floriane Moerch" userId="8cf0cdee-82ce-403a-b384-55cde0ddddb2" providerId="ADAL" clId="{9169C566-6501-4F40-BD8A-DA35D9138BEC}" dt="2021-09-15T11:37:29.852" v="269" actId="6549"/>
        <pc:sldMkLst>
          <pc:docMk/>
          <pc:sldMk cId="2617903117" sldId="386"/>
        </pc:sldMkLst>
        <pc:spChg chg="mod">
          <ac:chgData name="Floriane Moerch" userId="8cf0cdee-82ce-403a-b384-55cde0ddddb2" providerId="ADAL" clId="{9169C566-6501-4F40-BD8A-DA35D9138BEC}" dt="2021-09-15T11:36:46.101" v="50" actId="20577"/>
          <ac:spMkLst>
            <pc:docMk/>
            <pc:sldMk cId="2617903117" sldId="386"/>
            <ac:spMk id="2" creationId="{18C5B8BB-1884-EF48-A4A8-6956161549AD}"/>
          </ac:spMkLst>
        </pc:spChg>
        <pc:spChg chg="mod">
          <ac:chgData name="Floriane Moerch" userId="8cf0cdee-82ce-403a-b384-55cde0ddddb2" providerId="ADAL" clId="{9169C566-6501-4F40-BD8A-DA35D9138BEC}" dt="2021-09-15T11:37:29.852" v="269" actId="6549"/>
          <ac:spMkLst>
            <pc:docMk/>
            <pc:sldMk cId="2617903117" sldId="386"/>
            <ac:spMk id="3" creationId="{1B41097B-B661-7D43-B1D1-F3CC78CDB5B4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2552746831" sldId="393"/>
        </pc:sldMkLst>
        <pc:spChg chg="mod">
          <ac:chgData name="Floriane Moerch" userId="8cf0cdee-82ce-403a-b384-55cde0ddddb2" providerId="ADAL" clId="{9169C566-6501-4F40-BD8A-DA35D9138BEC}" dt="2021-09-15T11:40:56.947" v="929" actId="6549"/>
          <ac:spMkLst>
            <pc:docMk/>
            <pc:sldMk cId="2552746831" sldId="393"/>
            <ac:spMk id="2" creationId="{0E039E65-D61B-9E43-85E6-C8379CA79EFB}"/>
          </ac:spMkLst>
        </pc:spChg>
        <pc:spChg chg="mod">
          <ac:chgData name="Floriane Moerch" userId="8cf0cdee-82ce-403a-b384-55cde0ddddb2" providerId="ADAL" clId="{9169C566-6501-4F40-BD8A-DA35D9138BEC}" dt="2021-09-15T11:41:17.286" v="957" actId="14100"/>
          <ac:spMkLst>
            <pc:docMk/>
            <pc:sldMk cId="2552746831" sldId="393"/>
            <ac:spMk id="3" creationId="{1B235104-2D20-F348-AE95-794C2D53D858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552746831" sldId="393"/>
            <ac:spMk id="4" creationId="{01EB14BB-657E-4F4A-9636-ADA7189685E1}"/>
          </ac:spMkLst>
        </pc:spChg>
        <pc:spChg chg="mod">
          <ac:chgData name="Floriane Moerch" userId="8cf0cdee-82ce-403a-b384-55cde0ddddb2" providerId="ADAL" clId="{9169C566-6501-4F40-BD8A-DA35D9138BEC}" dt="2021-09-15T11:42:04.716" v="1088" actId="6549"/>
          <ac:spMkLst>
            <pc:docMk/>
            <pc:sldMk cId="2552746831" sldId="393"/>
            <ac:spMk id="7" creationId="{05C9FAC1-3DFF-3E42-BE52-96E0C13F5D60}"/>
          </ac:spMkLst>
        </pc:spChg>
        <pc:spChg chg="mod">
          <ac:chgData name="Floriane Moerch" userId="8cf0cdee-82ce-403a-b384-55cde0ddddb2" providerId="ADAL" clId="{9169C566-6501-4F40-BD8A-DA35D9138BEC}" dt="2021-09-15T11:42:08.241" v="1092" actId="20577"/>
          <ac:spMkLst>
            <pc:docMk/>
            <pc:sldMk cId="2552746831" sldId="393"/>
            <ac:spMk id="19" creationId="{1A0A9E90-1F9C-A74D-9594-6AE0DB6B1DEC}"/>
          </ac:spMkLst>
        </pc:spChg>
      </pc:sldChg>
      <pc:sldChg chg="modSp mod">
        <pc:chgData name="Floriane Moerch" userId="8cf0cdee-82ce-403a-b384-55cde0ddddb2" providerId="ADAL" clId="{9169C566-6501-4F40-BD8A-DA35D9138BEC}" dt="2021-09-15T11:40:28.588" v="830" actId="6549"/>
        <pc:sldMkLst>
          <pc:docMk/>
          <pc:sldMk cId="277572925" sldId="408"/>
        </pc:sldMkLst>
        <pc:graphicFrameChg chg="modGraphic">
          <ac:chgData name="Floriane Moerch" userId="8cf0cdee-82ce-403a-b384-55cde0ddddb2" providerId="ADAL" clId="{9169C566-6501-4F40-BD8A-DA35D9138BEC}" dt="2021-09-15T11:40:28.588" v="830" actId="6549"/>
          <ac:graphicFrameMkLst>
            <pc:docMk/>
            <pc:sldMk cId="277572925" sldId="408"/>
            <ac:graphicFrameMk id="7" creationId="{66525552-8EC0-FF43-8686-FA1F58118746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15T11:40:34.581" v="843" actId="6549"/>
        <pc:sldMkLst>
          <pc:docMk/>
          <pc:sldMk cId="298495208" sldId="419"/>
        </pc:sldMkLst>
        <pc:graphicFrameChg chg="modGraphic">
          <ac:chgData name="Floriane Moerch" userId="8cf0cdee-82ce-403a-b384-55cde0ddddb2" providerId="ADAL" clId="{9169C566-6501-4F40-BD8A-DA35D9138BEC}" dt="2021-09-15T11:40:34.581" v="843" actId="6549"/>
          <ac:graphicFrameMkLst>
            <pc:docMk/>
            <pc:sldMk cId="298495208" sldId="419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1259200517" sldId="491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259200517" sldId="491"/>
            <ac:spMk id="3" creationId="{62F5AE99-9DF5-9B4D-94BF-F597821B3DD2}"/>
          </ac:spMkLst>
        </pc:spChg>
        <pc:spChg chg="mod">
          <ac:chgData name="Floriane Moerch" userId="8cf0cdee-82ce-403a-b384-55cde0ddddb2" providerId="ADAL" clId="{9169C566-6501-4F40-BD8A-DA35D9138BEC}" dt="2021-09-15T11:42:23.030" v="1151" actId="6549"/>
          <ac:spMkLst>
            <pc:docMk/>
            <pc:sldMk cId="1259200517" sldId="491"/>
            <ac:spMk id="5" creationId="{4F790B48-9725-1644-9610-78341C1592A1}"/>
          </ac:spMkLst>
        </pc:spChg>
        <pc:spChg chg="mod">
          <ac:chgData name="Floriane Moerch" userId="8cf0cdee-82ce-403a-b384-55cde0ddddb2" providerId="ADAL" clId="{9169C566-6501-4F40-BD8A-DA35D9138BEC}" dt="2021-09-15T11:42:34.622" v="1216" actId="6549"/>
          <ac:spMkLst>
            <pc:docMk/>
            <pc:sldMk cId="1259200517" sldId="491"/>
            <ac:spMk id="9" creationId="{F6C59CFA-C1EF-A244-AEBA-CB111F8B1AC8}"/>
          </ac:spMkLst>
        </pc:spChg>
        <pc:spChg chg="mod">
          <ac:chgData name="Floriane Moerch" userId="8cf0cdee-82ce-403a-b384-55cde0ddddb2" providerId="ADAL" clId="{9169C566-6501-4F40-BD8A-DA35D9138BEC}" dt="2021-09-15T11:43:06.531" v="1281" actId="6549"/>
          <ac:spMkLst>
            <pc:docMk/>
            <pc:sldMk cId="1259200517" sldId="491"/>
            <ac:spMk id="10" creationId="{0298B070-FE2F-4743-90E3-ED1709DD97AD}"/>
          </ac:spMkLst>
        </pc:spChg>
        <pc:spChg chg="mod">
          <ac:chgData name="Floriane Moerch" userId="8cf0cdee-82ce-403a-b384-55cde0ddddb2" providerId="ADAL" clId="{9169C566-6501-4F40-BD8A-DA35D9138BEC}" dt="2021-09-15T11:43:12.942" v="1283" actId="20577"/>
          <ac:spMkLst>
            <pc:docMk/>
            <pc:sldMk cId="1259200517" sldId="491"/>
            <ac:spMk id="11" creationId="{57403495-5766-3F46-A4C2-D8205E2D0DDD}"/>
          </ac:spMkLst>
        </pc:spChg>
      </pc:sldChg>
      <pc:sldChg chg="modSp mod">
        <pc:chgData name="Floriane Moerch" userId="8cf0cdee-82ce-403a-b384-55cde0ddddb2" providerId="ADAL" clId="{9169C566-6501-4F40-BD8A-DA35D9138BEC}" dt="2021-09-21T08:46:56.348" v="10718" actId="14100"/>
        <pc:sldMkLst>
          <pc:docMk/>
          <pc:sldMk cId="2901891518" sldId="492"/>
        </pc:sldMkLst>
        <pc:spChg chg="mod">
          <ac:chgData name="Floriane Moerch" userId="8cf0cdee-82ce-403a-b384-55cde0ddddb2" providerId="ADAL" clId="{9169C566-6501-4F40-BD8A-DA35D9138BEC}" dt="2021-09-21T08:46:56.348" v="10718" actId="14100"/>
          <ac:spMkLst>
            <pc:docMk/>
            <pc:sldMk cId="2901891518" sldId="492"/>
            <ac:spMk id="2" creationId="{5B959A93-403E-DA42-AAD0-1B5A59CDA91D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901891518" sldId="492"/>
            <ac:spMk id="3" creationId="{6576AED6-BC83-5C4F-A114-5CEA835B318A}"/>
          </ac:spMkLst>
        </pc:spChg>
        <pc:spChg chg="mod">
          <ac:chgData name="Floriane Moerch" userId="8cf0cdee-82ce-403a-b384-55cde0ddddb2" providerId="ADAL" clId="{9169C566-6501-4F40-BD8A-DA35D9138BEC}" dt="2021-09-15T11:46:27.896" v="1666" actId="6549"/>
          <ac:spMkLst>
            <pc:docMk/>
            <pc:sldMk cId="2901891518" sldId="492"/>
            <ac:spMk id="5" creationId="{308E81B2-A451-5D4B-8FD5-7FB1D17E2D09}"/>
          </ac:spMkLst>
        </pc:spChg>
      </pc:sldChg>
      <pc:sldChg chg="modSp mod">
        <pc:chgData name="Floriane Moerch" userId="8cf0cdee-82ce-403a-b384-55cde0ddddb2" providerId="ADAL" clId="{9169C566-6501-4F40-BD8A-DA35D9138BEC}" dt="2021-09-15T12:55:12.911" v="10632" actId="3064"/>
        <pc:sldMkLst>
          <pc:docMk/>
          <pc:sldMk cId="437681352" sldId="506"/>
        </pc:sldMkLst>
        <pc:graphicFrameChg chg="modGraphic">
          <ac:chgData name="Floriane Moerch" userId="8cf0cdee-82ce-403a-b384-55cde0ddddb2" providerId="ADAL" clId="{9169C566-6501-4F40-BD8A-DA35D9138BEC}" dt="2021-09-15T12:55:12.911" v="10632" actId="3064"/>
          <ac:graphicFrameMkLst>
            <pc:docMk/>
            <pc:sldMk cId="437681352" sldId="506"/>
            <ac:graphicFrameMk id="12" creationId="{3860BA63-FF79-2A4A-B892-BFD5CBB0A707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4067451277" sldId="507"/>
        </pc:sldMkLst>
        <pc:spChg chg="mod">
          <ac:chgData name="Floriane Moerch" userId="8cf0cdee-82ce-403a-b384-55cde0ddddb2" providerId="ADAL" clId="{9169C566-6501-4F40-BD8A-DA35D9138BEC}" dt="2021-09-15T11:54:15.270" v="2672" actId="6549"/>
          <ac:spMkLst>
            <pc:docMk/>
            <pc:sldMk cId="4067451277" sldId="507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4067451277" sldId="507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1:48:42.820" v="2302" actId="20577"/>
          <ac:spMkLst>
            <pc:docMk/>
            <pc:sldMk cId="4067451277" sldId="507"/>
            <ac:spMk id="5" creationId="{7A722BF6-6B82-5B45-98E3-0C2897452F4D}"/>
          </ac:spMkLst>
        </pc:spChg>
        <pc:picChg chg="mod">
          <ac:chgData name="Floriane Moerch" userId="8cf0cdee-82ce-403a-b384-55cde0ddddb2" providerId="ADAL" clId="{9169C566-6501-4F40-BD8A-DA35D9138BEC}" dt="2021-09-15T11:54:07.385" v="2625" actId="14100"/>
          <ac:picMkLst>
            <pc:docMk/>
            <pc:sldMk cId="4067451277" sldId="507"/>
            <ac:picMk id="8" creationId="{3B0A821D-5B71-4CD0-96A6-CAF5AF084689}"/>
          </ac:picMkLst>
        </pc:picChg>
      </pc:sldChg>
      <pc:sldChg chg="modSp mod">
        <pc:chgData name="Floriane Moerch" userId="8cf0cdee-82ce-403a-b384-55cde0ddddb2" providerId="ADAL" clId="{9169C566-6501-4F40-BD8A-DA35D9138BEC}" dt="2021-09-15T12:03:40.023" v="3859" actId="6549"/>
        <pc:sldMkLst>
          <pc:docMk/>
          <pc:sldMk cId="2448873524" sldId="508"/>
        </pc:sldMkLst>
        <pc:graphicFrameChg chg="modGraphic">
          <ac:chgData name="Floriane Moerch" userId="8cf0cdee-82ce-403a-b384-55cde0ddddb2" providerId="ADAL" clId="{9169C566-6501-4F40-BD8A-DA35D9138BEC}" dt="2021-09-15T12:03:40.023" v="3859" actId="6549"/>
          <ac:graphicFrameMkLst>
            <pc:docMk/>
            <pc:sldMk cId="2448873524" sldId="508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15T12:13:34.844" v="4491" actId="20577"/>
        <pc:sldMkLst>
          <pc:docMk/>
          <pc:sldMk cId="361246712" sldId="509"/>
        </pc:sldMkLst>
        <pc:graphicFrameChg chg="modGraphic">
          <ac:chgData name="Floriane Moerch" userId="8cf0cdee-82ce-403a-b384-55cde0ddddb2" providerId="ADAL" clId="{9169C566-6501-4F40-BD8A-DA35D9138BEC}" dt="2021-09-15T12:13:34.844" v="4491" actId="20577"/>
          <ac:graphicFrameMkLst>
            <pc:docMk/>
            <pc:sldMk cId="361246712" sldId="509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864926999" sldId="511"/>
        </pc:sldMkLst>
        <pc:spChg chg="mod">
          <ac:chgData name="Floriane Moerch" userId="8cf0cdee-82ce-403a-b384-55cde0ddddb2" providerId="ADAL" clId="{9169C566-6501-4F40-BD8A-DA35D9138BEC}" dt="2021-09-15T12:13:24.760" v="4479" actId="6549"/>
          <ac:spMkLst>
            <pc:docMk/>
            <pc:sldMk cId="864926999" sldId="511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864926999" sldId="511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07:34.535" v="4266" actId="20577"/>
          <ac:spMkLst>
            <pc:docMk/>
            <pc:sldMk cId="864926999" sldId="511"/>
            <ac:spMk id="5" creationId="{7A722BF6-6B82-5B45-98E3-0C2897452F4D}"/>
          </ac:spMkLst>
        </pc:spChg>
      </pc:sldChg>
      <pc:sldChg chg="modSp mod delCm">
        <pc:chgData name="Floriane Moerch" userId="8cf0cdee-82ce-403a-b384-55cde0ddddb2" providerId="ADAL" clId="{9169C566-6501-4F40-BD8A-DA35D9138BEC}" dt="2021-09-21T08:45:47.470" v="10690"/>
        <pc:sldMkLst>
          <pc:docMk/>
          <pc:sldMk cId="2799487" sldId="512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799487" sldId="512"/>
            <ac:spMk id="2" creationId="{FF439B94-BE77-2D47-81F8-78D19E45F45A}"/>
          </ac:spMkLst>
        </pc:spChg>
        <pc:spChg chg="mod">
          <ac:chgData name="Floriane Moerch" userId="8cf0cdee-82ce-403a-b384-55cde0ddddb2" providerId="ADAL" clId="{9169C566-6501-4F40-BD8A-DA35D9138BEC}" dt="2021-09-15T11:43:28.616" v="1360" actId="6549"/>
          <ac:spMkLst>
            <pc:docMk/>
            <pc:sldMk cId="2799487" sldId="512"/>
            <ac:spMk id="4" creationId="{842989E6-779B-F04F-AF8E-BD264450FC0E}"/>
          </ac:spMkLst>
        </pc:spChg>
        <pc:graphicFrameChg chg="modGraphic">
          <ac:chgData name="Floriane Moerch" userId="8cf0cdee-82ce-403a-b384-55cde0ddddb2" providerId="ADAL" clId="{9169C566-6501-4F40-BD8A-DA35D9138BEC}" dt="2021-09-21T08:44:01.230" v="10662" actId="20577"/>
          <ac:graphicFrameMkLst>
            <pc:docMk/>
            <pc:sldMk cId="2799487" sldId="512"/>
            <ac:graphicFrameMk id="10" creationId="{3C45EEF4-5922-0B40-8322-F659AD85D879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632820426" sldId="513"/>
        </pc:sldMkLst>
        <pc:spChg chg="mod">
          <ac:chgData name="Floriane Moerch" userId="8cf0cdee-82ce-403a-b384-55cde0ddddb2" providerId="ADAL" clId="{9169C566-6501-4F40-BD8A-DA35D9138BEC}" dt="2021-09-15T11:38:40.059" v="485" actId="313"/>
          <ac:spMkLst>
            <pc:docMk/>
            <pc:sldMk cId="632820426" sldId="513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632820426" sldId="513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1:37:34.239" v="281" actId="20577"/>
          <ac:spMkLst>
            <pc:docMk/>
            <pc:sldMk cId="632820426" sldId="513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1:39:23.261" v="632" actId="14100"/>
          <ac:spMkLst>
            <pc:docMk/>
            <pc:sldMk cId="632820426" sldId="513"/>
            <ac:spMk id="9" creationId="{08B33792-6F35-419F-9CEF-BA80F379CF57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2338134797" sldId="514"/>
        </pc:sldMkLst>
        <pc:spChg chg="mod">
          <ac:chgData name="Floriane Moerch" userId="8cf0cdee-82ce-403a-b384-55cde0ddddb2" providerId="ADAL" clId="{9169C566-6501-4F40-BD8A-DA35D9138BEC}" dt="2021-09-15T11:39:46.762" v="679" actId="6549"/>
          <ac:spMkLst>
            <pc:docMk/>
            <pc:sldMk cId="2338134797" sldId="514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338134797" sldId="514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1:39:33.235" v="644" actId="20577"/>
          <ac:spMkLst>
            <pc:docMk/>
            <pc:sldMk cId="2338134797" sldId="514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7:46.179" v="10720" actId="20577"/>
        <pc:sldMkLst>
          <pc:docMk/>
          <pc:sldMk cId="3067619078" sldId="515"/>
        </pc:sldMkLst>
        <pc:spChg chg="mod">
          <ac:chgData name="Floriane Moerch" userId="8cf0cdee-82ce-403a-b384-55cde0ddddb2" providerId="ADAL" clId="{9169C566-6501-4F40-BD8A-DA35D9138BEC}" dt="2021-09-21T08:47:46.179" v="10720" actId="20577"/>
          <ac:spMkLst>
            <pc:docMk/>
            <pc:sldMk cId="3067619078" sldId="515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3067619078" sldId="515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00:54.262" v="3398" actId="20577"/>
          <ac:spMkLst>
            <pc:docMk/>
            <pc:sldMk cId="3067619078" sldId="515"/>
            <ac:spMk id="5" creationId="{7A722BF6-6B82-5B45-98E3-0C2897452F4D}"/>
          </ac:spMkLst>
        </pc:spChg>
      </pc:sldChg>
      <pc:sldChg chg="modSp mod modAnim">
        <pc:chgData name="Floriane Moerch" userId="8cf0cdee-82ce-403a-b384-55cde0ddddb2" providerId="ADAL" clId="{9169C566-6501-4F40-BD8A-DA35D9138BEC}" dt="2021-09-21T08:45:47.470" v="10690"/>
        <pc:sldMkLst>
          <pc:docMk/>
          <pc:sldMk cId="955843665" sldId="516"/>
        </pc:sldMkLst>
        <pc:spChg chg="mod">
          <ac:chgData name="Floriane Moerch" userId="8cf0cdee-82ce-403a-b384-55cde0ddddb2" providerId="ADAL" clId="{9169C566-6501-4F40-BD8A-DA35D9138BEC}" dt="2021-09-15T11:55:20.790" v="2839" actId="20577"/>
          <ac:spMkLst>
            <pc:docMk/>
            <pc:sldMk cId="955843665" sldId="516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955843665" sldId="516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1:54:40.645" v="2763" actId="6549"/>
          <ac:spMkLst>
            <pc:docMk/>
            <pc:sldMk cId="955843665" sldId="516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175211399" sldId="517"/>
        </pc:sldMkLst>
        <pc:spChg chg="mod">
          <ac:chgData name="Floriane Moerch" userId="8cf0cdee-82ce-403a-b384-55cde0ddddb2" providerId="ADAL" clId="{9169C566-6501-4F40-BD8A-DA35D9138BEC}" dt="2021-09-15T12:05:49.439" v="4090" actId="20577"/>
          <ac:spMkLst>
            <pc:docMk/>
            <pc:sldMk cId="175211399" sldId="517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75211399" sldId="517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03:53.955" v="3872" actId="20577"/>
          <ac:spMkLst>
            <pc:docMk/>
            <pc:sldMk cId="175211399" sldId="517"/>
            <ac:spMk id="5" creationId="{7A722BF6-6B82-5B45-98E3-0C2897452F4D}"/>
          </ac:spMkLst>
        </pc:spChg>
        <pc:graphicFrameChg chg="modGraphic">
          <ac:chgData name="Floriane Moerch" userId="8cf0cdee-82ce-403a-b384-55cde0ddddb2" providerId="ADAL" clId="{9169C566-6501-4F40-BD8A-DA35D9138BEC}" dt="2021-09-15T12:07:17.929" v="4227" actId="255"/>
          <ac:graphicFrameMkLst>
            <pc:docMk/>
            <pc:sldMk cId="175211399" sldId="517"/>
            <ac:graphicFrameMk id="11" creationId="{7E2E8E77-749E-4080-BCAB-DEA689E11EB4}"/>
          </ac:graphicFrameMkLst>
        </pc:graphicFrameChg>
      </pc:sldChg>
      <pc:sldChg chg="addSp delSp modSp mod">
        <pc:chgData name="Floriane Moerch" userId="8cf0cdee-82ce-403a-b384-55cde0ddddb2" providerId="ADAL" clId="{9169C566-6501-4F40-BD8A-DA35D9138BEC}" dt="2021-09-21T08:47:44.008" v="10719" actId="20577"/>
        <pc:sldMkLst>
          <pc:docMk/>
          <pc:sldMk cId="3307678983" sldId="518"/>
        </pc:sldMkLst>
        <pc:spChg chg="mod">
          <ac:chgData name="Floriane Moerch" userId="8cf0cdee-82ce-403a-b384-55cde0ddddb2" providerId="ADAL" clId="{9169C566-6501-4F40-BD8A-DA35D9138BEC}" dt="2021-09-21T08:47:44.008" v="10719" actId="20577"/>
          <ac:spMkLst>
            <pc:docMk/>
            <pc:sldMk cId="3307678983" sldId="518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3307678983" sldId="518"/>
            <ac:spMk id="3" creationId="{64C73757-8954-6345-ADEB-AE44856BA74B}"/>
          </ac:spMkLst>
        </pc:spChg>
        <pc:spChg chg="add mod">
          <ac:chgData name="Floriane Moerch" userId="8cf0cdee-82ce-403a-b384-55cde0ddddb2" providerId="ADAL" clId="{9169C566-6501-4F40-BD8A-DA35D9138BEC}" dt="2021-09-15T11:57:38.700" v="3135" actId="1035"/>
          <ac:spMkLst>
            <pc:docMk/>
            <pc:sldMk cId="3307678983" sldId="518"/>
            <ac:spMk id="4" creationId="{DA50E4FD-E11B-4092-B3A3-EE6C0A7B0F1C}"/>
          </ac:spMkLst>
        </pc:spChg>
        <pc:spChg chg="mod">
          <ac:chgData name="Floriane Moerch" userId="8cf0cdee-82ce-403a-b384-55cde0ddddb2" providerId="ADAL" clId="{9169C566-6501-4F40-BD8A-DA35D9138BEC}" dt="2021-09-15T11:55:38.764" v="2861" actId="6549"/>
          <ac:spMkLst>
            <pc:docMk/>
            <pc:sldMk cId="3307678983" sldId="518"/>
            <ac:spMk id="5" creationId="{7A722BF6-6B82-5B45-98E3-0C2897452F4D}"/>
          </ac:spMkLst>
        </pc:spChg>
        <pc:spChg chg="mod ord">
          <ac:chgData name="Floriane Moerch" userId="8cf0cdee-82ce-403a-b384-55cde0ddddb2" providerId="ADAL" clId="{9169C566-6501-4F40-BD8A-DA35D9138BEC}" dt="2021-09-15T11:59:10.623" v="3252" actId="1035"/>
          <ac:spMkLst>
            <pc:docMk/>
            <pc:sldMk cId="3307678983" sldId="518"/>
            <ac:spMk id="9" creationId="{2716562D-B364-4B6D-91C1-06BA5B024BDA}"/>
          </ac:spMkLst>
        </pc:spChg>
        <pc:spChg chg="add mod">
          <ac:chgData name="Floriane Moerch" userId="8cf0cdee-82ce-403a-b384-55cde0ddddb2" providerId="ADAL" clId="{9169C566-6501-4F40-BD8A-DA35D9138BEC}" dt="2021-09-15T11:58:04.951" v="3190" actId="1076"/>
          <ac:spMkLst>
            <pc:docMk/>
            <pc:sldMk cId="3307678983" sldId="518"/>
            <ac:spMk id="10" creationId="{8155D141-8AA6-4355-B0A4-50ED53B13FF8}"/>
          </ac:spMkLst>
        </pc:spChg>
        <pc:spChg chg="add mod">
          <ac:chgData name="Floriane Moerch" userId="8cf0cdee-82ce-403a-b384-55cde0ddddb2" providerId="ADAL" clId="{9169C566-6501-4F40-BD8A-DA35D9138BEC}" dt="2021-09-15T11:58:26.654" v="3196" actId="1076"/>
          <ac:spMkLst>
            <pc:docMk/>
            <pc:sldMk cId="3307678983" sldId="518"/>
            <ac:spMk id="11" creationId="{FDB860FA-7C09-4ED3-AEF5-7B7EABA22051}"/>
          </ac:spMkLst>
        </pc:spChg>
        <pc:spChg chg="add mod">
          <ac:chgData name="Floriane Moerch" userId="8cf0cdee-82ce-403a-b384-55cde0ddddb2" providerId="ADAL" clId="{9169C566-6501-4F40-BD8A-DA35D9138BEC}" dt="2021-09-15T11:59:02.718" v="3245" actId="1076"/>
          <ac:spMkLst>
            <pc:docMk/>
            <pc:sldMk cId="3307678983" sldId="518"/>
            <ac:spMk id="12" creationId="{938EF2B4-03FA-4FA4-883B-E8F490109A63}"/>
          </ac:spMkLst>
        </pc:spChg>
        <pc:spChg chg="add mod">
          <ac:chgData name="Floriane Moerch" userId="8cf0cdee-82ce-403a-b384-55cde0ddddb2" providerId="ADAL" clId="{9169C566-6501-4F40-BD8A-DA35D9138BEC}" dt="2021-09-15T11:59:44.548" v="3306" actId="1076"/>
          <ac:spMkLst>
            <pc:docMk/>
            <pc:sldMk cId="3307678983" sldId="518"/>
            <ac:spMk id="13" creationId="{6756B85C-1003-4258-817A-DE456C32D1E0}"/>
          </ac:spMkLst>
        </pc:spChg>
        <pc:spChg chg="add mod">
          <ac:chgData name="Floriane Moerch" userId="8cf0cdee-82ce-403a-b384-55cde0ddddb2" providerId="ADAL" clId="{9169C566-6501-4F40-BD8A-DA35D9138BEC}" dt="2021-09-15T12:00:04.492" v="3329" actId="1076"/>
          <ac:spMkLst>
            <pc:docMk/>
            <pc:sldMk cId="3307678983" sldId="518"/>
            <ac:spMk id="14" creationId="{95D3AC19-CADC-4FF0-9CFE-A281445E2B46}"/>
          </ac:spMkLst>
        </pc:spChg>
        <pc:spChg chg="add del mod">
          <ac:chgData name="Floriane Moerch" userId="8cf0cdee-82ce-403a-b384-55cde0ddddb2" providerId="ADAL" clId="{9169C566-6501-4F40-BD8A-DA35D9138BEC}" dt="2021-09-15T12:00:08.953" v="3331"/>
          <ac:spMkLst>
            <pc:docMk/>
            <pc:sldMk cId="3307678983" sldId="518"/>
            <ac:spMk id="15" creationId="{820B7663-F6FC-4768-AE50-42F1B5B8DD0C}"/>
          </ac:spMkLst>
        </pc:spChg>
        <pc:spChg chg="add mod">
          <ac:chgData name="Floriane Moerch" userId="8cf0cdee-82ce-403a-b384-55cde0ddddb2" providerId="ADAL" clId="{9169C566-6501-4F40-BD8A-DA35D9138BEC}" dt="2021-09-15T12:00:41.651" v="3377" actId="255"/>
          <ac:spMkLst>
            <pc:docMk/>
            <pc:sldMk cId="3307678983" sldId="518"/>
            <ac:spMk id="16" creationId="{D33E47B3-8C3C-4E63-9F91-61240E4F737A}"/>
          </ac:spMkLst>
        </pc:spChg>
      </pc:sldChg>
      <pc:sldChg chg="modSp mod">
        <pc:chgData name="Floriane Moerch" userId="8cf0cdee-82ce-403a-b384-55cde0ddddb2" providerId="ADAL" clId="{9169C566-6501-4F40-BD8A-DA35D9138BEC}" dt="2021-09-15T12:26:54.790" v="5864" actId="20577"/>
        <pc:sldMkLst>
          <pc:docMk/>
          <pc:sldMk cId="2663672339" sldId="520"/>
        </pc:sldMkLst>
        <pc:graphicFrameChg chg="modGraphic">
          <ac:chgData name="Floriane Moerch" userId="8cf0cdee-82ce-403a-b384-55cde0ddddb2" providerId="ADAL" clId="{9169C566-6501-4F40-BD8A-DA35D9138BEC}" dt="2021-09-15T12:26:54.790" v="5864" actId="20577"/>
          <ac:graphicFrameMkLst>
            <pc:docMk/>
            <pc:sldMk cId="2663672339" sldId="520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15T12:46:42.560" v="9420" actId="20577"/>
        <pc:sldMkLst>
          <pc:docMk/>
          <pc:sldMk cId="3696208787" sldId="521"/>
        </pc:sldMkLst>
        <pc:graphicFrameChg chg="modGraphic">
          <ac:chgData name="Floriane Moerch" userId="8cf0cdee-82ce-403a-b384-55cde0ddddb2" providerId="ADAL" clId="{9169C566-6501-4F40-BD8A-DA35D9138BEC}" dt="2021-09-15T12:46:42.560" v="9420" actId="20577"/>
          <ac:graphicFrameMkLst>
            <pc:docMk/>
            <pc:sldMk cId="3696208787" sldId="521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15T12:50:08.929" v="9887" actId="6549"/>
        <pc:sldMkLst>
          <pc:docMk/>
          <pc:sldMk cId="1849159183" sldId="522"/>
        </pc:sldMkLst>
        <pc:graphicFrameChg chg="modGraphic">
          <ac:chgData name="Floriane Moerch" userId="8cf0cdee-82ce-403a-b384-55cde0ddddb2" providerId="ADAL" clId="{9169C566-6501-4F40-BD8A-DA35D9138BEC}" dt="2021-09-15T12:50:08.929" v="9887" actId="6549"/>
          <ac:graphicFrameMkLst>
            <pc:docMk/>
            <pc:sldMk cId="1849159183" sldId="522"/>
            <ac:graphicFrameMk id="7" creationId="{C69F23AB-6A13-C642-AB08-1EE58D7E01EA}"/>
          </ac:graphicFrameMkLst>
        </pc:graphicFrame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1499948251" sldId="523"/>
        </pc:sldMkLst>
        <pc:spChg chg="mod">
          <ac:chgData name="Floriane Moerch" userId="8cf0cdee-82ce-403a-b384-55cde0ddddb2" providerId="ADAL" clId="{9169C566-6501-4F40-BD8A-DA35D9138BEC}" dt="2021-09-15T12:27:21.114" v="5962" actId="6549"/>
          <ac:spMkLst>
            <pc:docMk/>
            <pc:sldMk cId="1499948251" sldId="523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499948251" sldId="523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27:06.326" v="5894" actId="6549"/>
          <ac:spMkLst>
            <pc:docMk/>
            <pc:sldMk cId="1499948251" sldId="523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27:34.419" v="5993" actId="20577"/>
          <ac:spMkLst>
            <pc:docMk/>
            <pc:sldMk cId="1499948251" sldId="523"/>
            <ac:spMk id="9" creationId="{02EA9AA9-5D6C-404B-B6D4-B2106DF708F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2325390037" sldId="524"/>
        </pc:sldMkLst>
        <pc:spChg chg="mod">
          <ac:chgData name="Floriane Moerch" userId="8cf0cdee-82ce-403a-b384-55cde0ddddb2" providerId="ADAL" clId="{9169C566-6501-4F40-BD8A-DA35D9138BEC}" dt="2021-09-15T12:29:16.895" v="6303" actId="6549"/>
          <ac:spMkLst>
            <pc:docMk/>
            <pc:sldMk cId="2325390037" sldId="524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325390037" sldId="524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27:47.311" v="6035" actId="6549"/>
          <ac:spMkLst>
            <pc:docMk/>
            <pc:sldMk cId="2325390037" sldId="524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29:29.735" v="6360" actId="6549"/>
          <ac:spMkLst>
            <pc:docMk/>
            <pc:sldMk cId="2325390037" sldId="524"/>
            <ac:spMk id="9" creationId="{43881CE8-F493-4DF4-9B03-F9F15591D610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3289364269" sldId="525"/>
        </pc:sldMkLst>
        <pc:spChg chg="mod">
          <ac:chgData name="Floriane Moerch" userId="8cf0cdee-82ce-403a-b384-55cde0ddddb2" providerId="ADAL" clId="{9169C566-6501-4F40-BD8A-DA35D9138BEC}" dt="2021-09-15T12:32:11.985" v="6978" actId="20577"/>
          <ac:spMkLst>
            <pc:docMk/>
            <pc:sldMk cId="3289364269" sldId="525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3289364269" sldId="525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29:52.038" v="6420" actId="20577"/>
          <ac:spMkLst>
            <pc:docMk/>
            <pc:sldMk cId="3289364269" sldId="525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3235514320" sldId="526"/>
        </pc:sldMkLst>
        <pc:spChg chg="mod">
          <ac:chgData name="Floriane Moerch" userId="8cf0cdee-82ce-403a-b384-55cde0ddddb2" providerId="ADAL" clId="{9169C566-6501-4F40-BD8A-DA35D9138BEC}" dt="2021-09-15T12:49:58.123" v="9834" actId="6549"/>
          <ac:spMkLst>
            <pc:docMk/>
            <pc:sldMk cId="3235514320" sldId="526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3235514320" sldId="526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6:47.328" v="9430" actId="20577"/>
          <ac:spMkLst>
            <pc:docMk/>
            <pc:sldMk cId="3235514320" sldId="526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1219290880" sldId="528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219290880" sldId="528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50:20.424" v="9946" actId="6549"/>
          <ac:spMkLst>
            <pc:docMk/>
            <pc:sldMk cId="1219290880" sldId="528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50:26.228" v="9957" actId="20577"/>
          <ac:spMkLst>
            <pc:docMk/>
            <pc:sldMk cId="1219290880" sldId="528"/>
            <ac:spMk id="59" creationId="{60DA3B65-DA30-4562-8B78-91D6194DD379}"/>
          </ac:spMkLst>
        </pc:spChg>
      </pc:sldChg>
      <pc:sldChg chg="modSp mod delCm">
        <pc:chgData name="Floriane Moerch" userId="8cf0cdee-82ce-403a-b384-55cde0ddddb2" providerId="ADAL" clId="{9169C566-6501-4F40-BD8A-DA35D9138BEC}" dt="2021-09-21T08:45:47.470" v="10690"/>
        <pc:sldMkLst>
          <pc:docMk/>
          <pc:sldMk cId="1957317306" sldId="530"/>
        </pc:sldMkLst>
        <pc:spChg chg="mod">
          <ac:chgData name="Floriane Moerch" userId="8cf0cdee-82ce-403a-b384-55cde0ddddb2" providerId="ADAL" clId="{9169C566-6501-4F40-BD8A-DA35D9138BEC}" dt="2021-09-21T08:44:38.400" v="10686" actId="6549"/>
          <ac:spMkLst>
            <pc:docMk/>
            <pc:sldMk cId="1957317306" sldId="530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957317306" sldId="530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14:50.012" v="4541" actId="6549"/>
          <ac:spMkLst>
            <pc:docMk/>
            <pc:sldMk cId="1957317306" sldId="530"/>
            <ac:spMk id="5" creationId="{7A722BF6-6B82-5B45-98E3-0C2897452F4D}"/>
          </ac:spMkLst>
        </pc:spChg>
      </pc:sldChg>
      <pc:sldChg chg="modSp mod modAnim">
        <pc:chgData name="Floriane Moerch" userId="8cf0cdee-82ce-403a-b384-55cde0ddddb2" providerId="ADAL" clId="{9169C566-6501-4F40-BD8A-DA35D9138BEC}" dt="2021-09-21T08:45:47.470" v="10690"/>
        <pc:sldMkLst>
          <pc:docMk/>
          <pc:sldMk cId="695561066" sldId="531"/>
        </pc:sldMkLst>
        <pc:spChg chg="mod">
          <ac:chgData name="Floriane Moerch" userId="8cf0cdee-82ce-403a-b384-55cde0ddddb2" providerId="ADAL" clId="{9169C566-6501-4F40-BD8A-DA35D9138BEC}" dt="2021-09-15T12:26:27.702" v="5827" actId="6549"/>
          <ac:spMkLst>
            <pc:docMk/>
            <pc:sldMk cId="695561066" sldId="531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695561066" sldId="531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17:46.892" v="5066" actId="6549"/>
          <ac:spMkLst>
            <pc:docMk/>
            <pc:sldMk cId="695561066" sldId="531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24:27.855" v="5476" actId="6549"/>
          <ac:spMkLst>
            <pc:docMk/>
            <pc:sldMk cId="695561066" sldId="531"/>
            <ac:spMk id="11" creationId="{C95C33B2-E4DF-4585-B7BA-2E7528D28482}"/>
          </ac:spMkLst>
        </pc:spChg>
        <pc:spChg chg="mod">
          <ac:chgData name="Floriane Moerch" userId="8cf0cdee-82ce-403a-b384-55cde0ddddb2" providerId="ADAL" clId="{9169C566-6501-4F40-BD8A-DA35D9138BEC}" dt="2021-09-15T12:24:37.938" v="5516" actId="14100"/>
          <ac:spMkLst>
            <pc:docMk/>
            <pc:sldMk cId="695561066" sldId="531"/>
            <ac:spMk id="16" creationId="{E81D95B1-4C32-4FA1-AC04-0D15C11B2639}"/>
          </ac:spMkLst>
        </pc:spChg>
        <pc:grpChg chg="mod">
          <ac:chgData name="Floriane Moerch" userId="8cf0cdee-82ce-403a-b384-55cde0ddddb2" providerId="ADAL" clId="{9169C566-6501-4F40-BD8A-DA35D9138BEC}" dt="2021-09-15T12:26:45.408" v="5845" actId="1036"/>
          <ac:grpSpMkLst>
            <pc:docMk/>
            <pc:sldMk cId="695561066" sldId="531"/>
            <ac:grpSpMk id="9" creationId="{99E1A566-42E0-4B87-BF87-51329F7F689D}"/>
          </ac:grpSpMkLst>
        </pc:grpChg>
        <pc:grpChg chg="mod">
          <ac:chgData name="Floriane Moerch" userId="8cf0cdee-82ce-403a-b384-55cde0ddddb2" providerId="ADAL" clId="{9169C566-6501-4F40-BD8A-DA35D9138BEC}" dt="2021-09-15T12:26:41.373" v="5841" actId="1036"/>
          <ac:grpSpMkLst>
            <pc:docMk/>
            <pc:sldMk cId="695561066" sldId="531"/>
            <ac:grpSpMk id="14" creationId="{52D5B04C-2261-4BB1-A9DD-76F881C6D94D}"/>
          </ac:grpSpMkLst>
        </pc:gr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1717505606" sldId="532"/>
        </pc:sldMkLst>
        <pc:spChg chg="mod">
          <ac:chgData name="Floriane Moerch" userId="8cf0cdee-82ce-403a-b384-55cde0ddddb2" providerId="ADAL" clId="{9169C566-6501-4F40-BD8A-DA35D9138BEC}" dt="2021-09-15T12:33:52.847" v="7383" actId="20577"/>
          <ac:spMkLst>
            <pc:docMk/>
            <pc:sldMk cId="1717505606" sldId="532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717505606" sldId="532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38:26.692" v="7478" actId="20577"/>
          <ac:spMkLst>
            <pc:docMk/>
            <pc:sldMk cId="1717505606" sldId="532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2278014023" sldId="533"/>
        </pc:sldMkLst>
        <pc:spChg chg="mod">
          <ac:chgData name="Floriane Moerch" userId="8cf0cdee-82ce-403a-b384-55cde0ddddb2" providerId="ADAL" clId="{9169C566-6501-4F40-BD8A-DA35D9138BEC}" dt="2021-09-15T12:31:17.592" v="6733" actId="313"/>
          <ac:spMkLst>
            <pc:docMk/>
            <pc:sldMk cId="2278014023" sldId="533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278014023" sldId="533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31:01.119" v="6634" actId="6549"/>
          <ac:spMkLst>
            <pc:docMk/>
            <pc:sldMk cId="2278014023" sldId="533"/>
            <ac:spMk id="5" creationId="{7A722BF6-6B82-5B45-98E3-0C2897452F4D}"/>
          </ac:spMkLst>
        </pc:spChg>
      </pc:sldChg>
      <pc:sldChg chg="modSp mod delCm">
        <pc:chgData name="Floriane Moerch" userId="8cf0cdee-82ce-403a-b384-55cde0ddddb2" providerId="ADAL" clId="{9169C566-6501-4F40-BD8A-DA35D9138BEC}" dt="2021-09-21T08:45:47.470" v="10690"/>
        <pc:sldMkLst>
          <pc:docMk/>
          <pc:sldMk cId="1297198097" sldId="534"/>
        </pc:sldMkLst>
        <pc:spChg chg="mod">
          <ac:chgData name="Floriane Moerch" userId="8cf0cdee-82ce-403a-b384-55cde0ddddb2" providerId="ADAL" clId="{9169C566-6501-4F40-BD8A-DA35D9138BEC}" dt="2021-09-21T08:45:03.349" v="10688" actId="947"/>
          <ac:spMkLst>
            <pc:docMk/>
            <pc:sldMk cId="1297198097" sldId="534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1297198097" sldId="534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38:08.339" v="7469" actId="20577"/>
          <ac:spMkLst>
            <pc:docMk/>
            <pc:sldMk cId="1297198097" sldId="534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663745832" sldId="535"/>
        </pc:sldMkLst>
        <pc:spChg chg="mod">
          <ac:chgData name="Floriane Moerch" userId="8cf0cdee-82ce-403a-b384-55cde0ddddb2" providerId="ADAL" clId="{9169C566-6501-4F40-BD8A-DA35D9138BEC}" dt="2021-09-15T12:42:03.292" v="8404" actId="20577"/>
          <ac:spMkLst>
            <pc:docMk/>
            <pc:sldMk cId="663745832" sldId="535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663745832" sldId="535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0:15.892" v="7937" actId="20577"/>
          <ac:spMkLst>
            <pc:docMk/>
            <pc:sldMk cId="663745832" sldId="535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552940269" sldId="536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552940269" sldId="536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2:32.174" v="8516" actId="20577"/>
          <ac:spMkLst>
            <pc:docMk/>
            <pc:sldMk cId="552940269" sldId="536"/>
            <ac:spMk id="5" creationId="{7A722BF6-6B82-5B45-98E3-0C2897452F4D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4273795869" sldId="537"/>
        </pc:sldMkLst>
        <pc:spChg chg="mod">
          <ac:chgData name="Floriane Moerch" userId="8cf0cdee-82ce-403a-b384-55cde0ddddb2" providerId="ADAL" clId="{9169C566-6501-4F40-BD8A-DA35D9138BEC}" dt="2021-09-15T12:43:39.398" v="8828" actId="6549"/>
          <ac:spMkLst>
            <pc:docMk/>
            <pc:sldMk cId="4273795869" sldId="537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4273795869" sldId="537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2:55.846" v="8541" actId="6549"/>
          <ac:spMkLst>
            <pc:docMk/>
            <pc:sldMk cId="4273795869" sldId="537"/>
            <ac:spMk id="5" creationId="{7A722BF6-6B82-5B45-98E3-0C2897452F4D}"/>
          </ac:spMkLst>
        </pc:spChg>
      </pc:sldChg>
      <pc:sldChg chg="modSp mod addAnim delAnim modAnim">
        <pc:chgData name="Floriane Moerch" userId="8cf0cdee-82ce-403a-b384-55cde0ddddb2" providerId="ADAL" clId="{9169C566-6501-4F40-BD8A-DA35D9138BEC}" dt="2021-09-21T08:45:47.470" v="10690"/>
        <pc:sldMkLst>
          <pc:docMk/>
          <pc:sldMk cId="227327353" sldId="538"/>
        </pc:sldMkLst>
        <pc:spChg chg="mod">
          <ac:chgData name="Floriane Moerch" userId="8cf0cdee-82ce-403a-b384-55cde0ddddb2" providerId="ADAL" clId="{9169C566-6501-4F40-BD8A-DA35D9138BEC}" dt="2021-09-15T12:45:28.036" v="9306" actId="20577"/>
          <ac:spMkLst>
            <pc:docMk/>
            <pc:sldMk cId="227327353" sldId="538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27327353" sldId="538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3:49.714" v="8853" actId="20577"/>
          <ac:spMkLst>
            <pc:docMk/>
            <pc:sldMk cId="227327353" sldId="538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45:05.465" v="9220" actId="6549"/>
          <ac:spMkLst>
            <pc:docMk/>
            <pc:sldMk cId="227327353" sldId="538"/>
            <ac:spMk id="13" creationId="{633DF875-0DA4-42CD-90BE-33F271719D85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3915763846" sldId="539"/>
        </pc:sldMkLst>
        <pc:spChg chg="mod">
          <ac:chgData name="Floriane Moerch" userId="8cf0cdee-82ce-403a-b384-55cde0ddddb2" providerId="ADAL" clId="{9169C566-6501-4F40-BD8A-DA35D9138BEC}" dt="2021-09-15T12:46:30.851" v="9408" actId="6549"/>
          <ac:spMkLst>
            <pc:docMk/>
            <pc:sldMk cId="3915763846" sldId="539"/>
            <ac:spMk id="2" creationId="{FFA8E714-A0B9-2449-90F7-C16C655A6DF3}"/>
          </ac:spMkLst>
        </pc:spChg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3915763846" sldId="539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45:20.842" v="9301" actId="6549"/>
          <ac:spMkLst>
            <pc:docMk/>
            <pc:sldMk cId="3915763846" sldId="539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46:29.316" v="9406" actId="1035"/>
          <ac:spMkLst>
            <pc:docMk/>
            <pc:sldMk cId="3915763846" sldId="539"/>
            <ac:spMk id="8" creationId="{0A09424C-21FE-415B-88C8-F68DCDD7991A}"/>
          </ac:spMkLst>
        </pc:sp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2766971418" sldId="541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2766971418" sldId="541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50:35.194" v="9958"/>
          <ac:spMkLst>
            <pc:docMk/>
            <pc:sldMk cId="2766971418" sldId="541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51:36.888" v="10211" actId="6549"/>
          <ac:spMkLst>
            <pc:docMk/>
            <pc:sldMk cId="2766971418" sldId="541"/>
            <ac:spMk id="46" creationId="{94B254B8-3157-4743-BE82-319819CA813E}"/>
          </ac:spMkLst>
        </pc:spChg>
        <pc:spChg chg="mod">
          <ac:chgData name="Floriane Moerch" userId="8cf0cdee-82ce-403a-b384-55cde0ddddb2" providerId="ADAL" clId="{9169C566-6501-4F40-BD8A-DA35D9138BEC}" dt="2021-09-15T12:52:23.977" v="10281" actId="6549"/>
          <ac:spMkLst>
            <pc:docMk/>
            <pc:sldMk cId="2766971418" sldId="541"/>
            <ac:spMk id="59" creationId="{60DA3B65-DA30-4562-8B78-91D6194DD379}"/>
          </ac:spMkLst>
        </pc:spChg>
        <pc:picChg chg="mod">
          <ac:chgData name="Floriane Moerch" userId="8cf0cdee-82ce-403a-b384-55cde0ddddb2" providerId="ADAL" clId="{9169C566-6501-4F40-BD8A-DA35D9138BEC}" dt="2021-09-15T12:51:39.370" v="10212" actId="1035"/>
          <ac:picMkLst>
            <pc:docMk/>
            <pc:sldMk cId="2766971418" sldId="541"/>
            <ac:picMk id="57" creationId="{7A5C0D23-B5C7-4684-AE91-50A92316DF0C}"/>
          </ac:picMkLst>
        </pc:picChg>
      </pc:sldChg>
      <pc:sldChg chg="modSp mod">
        <pc:chgData name="Floriane Moerch" userId="8cf0cdee-82ce-403a-b384-55cde0ddddb2" providerId="ADAL" clId="{9169C566-6501-4F40-BD8A-DA35D9138BEC}" dt="2021-09-21T08:45:47.470" v="10690"/>
        <pc:sldMkLst>
          <pc:docMk/>
          <pc:sldMk cId="887188199" sldId="542"/>
        </pc:sld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k cId="887188199" sldId="542"/>
            <ac:spMk id="3" creationId="{64C73757-8954-6345-ADEB-AE44856BA74B}"/>
          </ac:spMkLst>
        </pc:spChg>
        <pc:spChg chg="mod">
          <ac:chgData name="Floriane Moerch" userId="8cf0cdee-82ce-403a-b384-55cde0ddddb2" providerId="ADAL" clId="{9169C566-6501-4F40-BD8A-DA35D9138BEC}" dt="2021-09-15T12:50:38.238" v="9959"/>
          <ac:spMkLst>
            <pc:docMk/>
            <pc:sldMk cId="887188199" sldId="542"/>
            <ac:spMk id="5" creationId="{7A722BF6-6B82-5B45-98E3-0C2897452F4D}"/>
          </ac:spMkLst>
        </pc:spChg>
        <pc:spChg chg="mod">
          <ac:chgData name="Floriane Moerch" userId="8cf0cdee-82ce-403a-b384-55cde0ddddb2" providerId="ADAL" clId="{9169C566-6501-4F40-BD8A-DA35D9138BEC}" dt="2021-09-15T12:58:33.103" v="10641" actId="790"/>
          <ac:spMkLst>
            <pc:docMk/>
            <pc:sldMk cId="887188199" sldId="542"/>
            <ac:spMk id="46" creationId="{94B254B8-3157-4743-BE82-319819CA813E}"/>
          </ac:spMkLst>
        </pc:spChg>
        <pc:spChg chg="mod">
          <ac:chgData name="Floriane Moerch" userId="8cf0cdee-82ce-403a-b384-55cde0ddddb2" providerId="ADAL" clId="{9169C566-6501-4F40-BD8A-DA35D9138BEC}" dt="2021-09-15T12:58:17.245" v="10636" actId="20577"/>
          <ac:spMkLst>
            <pc:docMk/>
            <pc:sldMk cId="887188199" sldId="542"/>
            <ac:spMk id="59" creationId="{60DA3B65-DA30-4562-8B78-91D6194DD379}"/>
          </ac:spMkLst>
        </pc:spChg>
        <pc:picChg chg="mod">
          <ac:chgData name="Floriane Moerch" userId="8cf0cdee-82ce-403a-b384-55cde0ddddb2" providerId="ADAL" clId="{9169C566-6501-4F40-BD8A-DA35D9138BEC}" dt="2021-09-15T12:51:57.531" v="10217" actId="1036"/>
          <ac:picMkLst>
            <pc:docMk/>
            <pc:sldMk cId="887188199" sldId="542"/>
            <ac:picMk id="57" creationId="{7A5C0D23-B5C7-4684-AE91-50A92316DF0C}"/>
          </ac:picMkLst>
        </pc:picChg>
      </pc:sldChg>
      <pc:sldChg chg="modSp mod">
        <pc:chgData name="Floriane Moerch" userId="8cf0cdee-82ce-403a-b384-55cde0ddddb2" providerId="ADAL" clId="{9169C566-6501-4F40-BD8A-DA35D9138BEC}" dt="2021-09-15T11:48:36.197" v="2288" actId="20577"/>
        <pc:sldMkLst>
          <pc:docMk/>
          <pc:sldMk cId="1148431289" sldId="543"/>
        </pc:sldMkLst>
        <pc:graphicFrameChg chg="modGraphic">
          <ac:chgData name="Floriane Moerch" userId="8cf0cdee-82ce-403a-b384-55cde0ddddb2" providerId="ADAL" clId="{9169C566-6501-4F40-BD8A-DA35D9138BEC}" dt="2021-09-15T11:48:36.197" v="2288" actId="20577"/>
          <ac:graphicFrameMkLst>
            <pc:docMk/>
            <pc:sldMk cId="1148431289" sldId="543"/>
            <ac:graphicFrameMk id="7" creationId="{C69F23AB-6A13-C642-AB08-1EE58D7E01EA}"/>
          </ac:graphicFrameMkLst>
        </pc:graphicFrameChg>
      </pc:sldChg>
      <pc:sldMasterChg chg="modSp modSldLayout">
        <pc:chgData name="Floriane Moerch" userId="8cf0cdee-82ce-403a-b384-55cde0ddddb2" providerId="ADAL" clId="{9169C566-6501-4F40-BD8A-DA35D9138BEC}" dt="2021-09-21T08:45:47.470" v="10690"/>
        <pc:sldMasterMkLst>
          <pc:docMk/>
          <pc:sldMasterMk cId="2319572259" sldId="2147483648"/>
        </pc:sldMasterMkLst>
        <pc:spChg chg="mod">
          <ac:chgData name="Floriane Moerch" userId="8cf0cdee-82ce-403a-b384-55cde0ddddb2" providerId="ADAL" clId="{9169C566-6501-4F40-BD8A-DA35D9138BEC}" dt="2021-09-21T08:45:47.470" v="10690"/>
          <ac:spMkLst>
            <pc:docMk/>
            <pc:sldMasterMk cId="2319572259" sldId="2147483648"/>
            <ac:spMk id="5" creationId="{00000000-0000-0000-0000-000000000000}"/>
          </ac:spMkLst>
        </pc:sp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724492273" sldId="2147483650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724492273" sldId="2147483650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318606034" sldId="2147483654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318606034" sldId="2147483654"/>
              <ac:spMk id="5" creationId="{00000000-0000-0000-0000-000000000000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1158965921" sldId="2147483655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1158965921" sldId="2147483655"/>
              <ac:spMk id="8" creationId="{D9CFE376-8C26-5D43-8A81-03FF541A1393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801818564" sldId="2147483660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801818564" sldId="2147483660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138276398" sldId="2147483661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138276398" sldId="2147483661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798433383" sldId="2147483662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798433383" sldId="2147483662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720838513" sldId="2147483663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720838513" sldId="2147483663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892871549" sldId="2147483665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892871549" sldId="2147483665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792147991" sldId="2147483681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792147991" sldId="2147483681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1460518449" sldId="2147483682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1460518449" sldId="2147483682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489314850" sldId="2147483683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489314850" sldId="2147483683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032463958" sldId="2147483686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032463958" sldId="2147483686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617027337" sldId="2147483688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617027337" sldId="2147483688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313176843" sldId="2147483689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313176843" sldId="2147483689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2027311287" sldId="2147483690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2027311287" sldId="2147483690"/>
              <ac:spMk id="4" creationId="{EA9A5908-5517-4143-BA03-677A7D6290B1}"/>
            </ac:spMkLst>
          </pc:spChg>
        </pc:sldLayoutChg>
        <pc:sldLayoutChg chg="modSp">
          <pc:chgData name="Floriane Moerch" userId="8cf0cdee-82ce-403a-b384-55cde0ddddb2" providerId="ADAL" clId="{9169C566-6501-4F40-BD8A-DA35D9138BEC}" dt="2021-09-21T08:45:47.470" v="10690"/>
          <pc:sldLayoutMkLst>
            <pc:docMk/>
            <pc:sldMasterMk cId="2319572259" sldId="2147483648"/>
            <pc:sldLayoutMk cId="3578118727" sldId="2147483691"/>
          </pc:sldLayoutMkLst>
          <pc:spChg chg="mod">
            <ac:chgData name="Floriane Moerch" userId="8cf0cdee-82ce-403a-b384-55cde0ddddb2" providerId="ADAL" clId="{9169C566-6501-4F40-BD8A-DA35D9138BEC}" dt="2021-09-21T08:45:47.470" v="10690"/>
            <ac:spMkLst>
              <pc:docMk/>
              <pc:sldMasterMk cId="2319572259" sldId="2147483648"/>
              <pc:sldLayoutMk cId="3578118727" sldId="2147483691"/>
              <ac:spMk id="4" creationId="{EA9A5908-5517-4143-BA03-677A7D6290B1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49007F6-6FC4-1D44-839D-5E87491230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CDF3B6B-F228-524B-865A-76422A7A62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FDEC2-2084-BA41-8A8A-C7A874018C6F}" type="datetimeFigureOut">
              <a:rPr lang="de-DE" smtClean="0"/>
              <a:t>21.09.2021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471FA7-9562-A147-B85F-0545BE9A54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2F63EF-37CC-6943-AED4-1AE5FDADBD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22391-774F-4B42-82EE-BC85C4DE7AB4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664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348"/>
          </a:xfrm>
          <a:prstGeom prst="rect">
            <a:avLst/>
          </a:prstGeom>
        </p:spPr>
        <p:txBody>
          <a:bodyPr vert="horz" lIns="95552" tIns="47777" rIns="95552" bIns="47777" rtlCol="0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348"/>
          </a:xfrm>
          <a:prstGeom prst="rect">
            <a:avLst/>
          </a:prstGeom>
        </p:spPr>
        <p:txBody>
          <a:bodyPr vert="horz" lIns="95552" tIns="47777" rIns="95552" bIns="47777" rtlCol="0"/>
          <a:lstStyle>
            <a:lvl1pPr algn="r">
              <a:defRPr sz="1300"/>
            </a:lvl1pPr>
          </a:lstStyle>
          <a:p>
            <a:fld id="{394EAF8D-9ACF-42D4-A6AF-ED2E66049920}" type="datetimeFigureOut">
              <a:rPr lang="de-CH" smtClean="0"/>
              <a:t>21.09.2021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1235075"/>
            <a:ext cx="47117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2" tIns="47777" rIns="95552" bIns="47777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51220"/>
            <a:ext cx="5438140" cy="3887361"/>
          </a:xfrm>
          <a:prstGeom prst="rect">
            <a:avLst/>
          </a:prstGeom>
        </p:spPr>
        <p:txBody>
          <a:bodyPr vert="horz" lIns="95552" tIns="47777" rIns="95552" bIns="47777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7321"/>
            <a:ext cx="2945659" cy="495347"/>
          </a:xfrm>
          <a:prstGeom prst="rect">
            <a:avLst/>
          </a:prstGeom>
        </p:spPr>
        <p:txBody>
          <a:bodyPr vert="horz" lIns="95552" tIns="47777" rIns="95552" bIns="47777" rtlCol="0" anchor="b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377321"/>
            <a:ext cx="2945659" cy="495347"/>
          </a:xfrm>
          <a:prstGeom prst="rect">
            <a:avLst/>
          </a:prstGeom>
        </p:spPr>
        <p:txBody>
          <a:bodyPr vert="horz" lIns="95552" tIns="47777" rIns="95552" bIns="47777" rtlCol="0" anchor="b"/>
          <a:lstStyle>
            <a:lvl1pPr algn="r">
              <a:defRPr sz="1300"/>
            </a:lvl1pPr>
          </a:lstStyle>
          <a:p>
            <a:fld id="{FADBDFF8-33FE-47DE-B699-2B3E1A7A128C}" type="slidenum">
              <a:rPr lang="de-CH" smtClean="0"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082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3183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60468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8116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7196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9179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5636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1761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rtrags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2AA0D878-7E2E-FC43-A0ED-8C68A465DC91}"/>
              </a:ext>
            </a:extLst>
          </p:cNvPr>
          <p:cNvSpPr/>
          <p:nvPr userDrawn="1"/>
        </p:nvSpPr>
        <p:spPr bwMode="gray">
          <a:xfrm>
            <a:off x="0" y="-1"/>
            <a:ext cx="10692000" cy="75596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11894D0-E93F-F640-ACDB-52BED355A2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99717"/>
            <a:ext cx="9734550" cy="26638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  <a:br>
              <a:rPr lang="de-DE" dirty="0"/>
            </a:br>
            <a:r>
              <a:rPr lang="de-DE" dirty="0"/>
              <a:t>zum Beispiel zweizeilig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623B0890-D777-9D46-B2C5-87E088CD2B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5684586"/>
            <a:ext cx="9734550" cy="1165477"/>
          </a:xfrm>
        </p:spPr>
        <p:txBody>
          <a:bodyPr/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Vorname, Name</a:t>
            </a:r>
            <a:br>
              <a:rPr lang="de-DE" dirty="0"/>
            </a:br>
            <a:r>
              <a:rPr lang="de-DE" dirty="0"/>
              <a:t>Veranstaltung, Datum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BC328CC-A248-3E41-8A93-D7DCE53B01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034684" y="209767"/>
            <a:ext cx="2358000" cy="761844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F1C0FE3-DDA2-154F-A75C-E90354163337}"/>
              </a:ext>
            </a:extLst>
          </p:cNvPr>
          <p:cNvSpPr/>
          <p:nvPr userDrawn="1"/>
        </p:nvSpPr>
        <p:spPr>
          <a:xfrm>
            <a:off x="-188" y="1142634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730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jeweils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2123652"/>
            <a:ext cx="4680000" cy="471634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2123651"/>
            <a:ext cx="4680000" cy="47146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4D5EA5EB-9AB3-9143-9FAF-403FCC3A877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03999" y="1438275"/>
            <a:ext cx="4680000" cy="6133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B6FD3EC-89B1-064A-A766-DC4F7AC998F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542336" y="1438275"/>
            <a:ext cx="4680000" cy="6133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13176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 +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F5ACAF8-F2E6-214B-B798-2B765FA4F3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41963" y="1438274"/>
            <a:ext cx="4679950" cy="54017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7027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Highlightbox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541797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82000" y="1440000"/>
            <a:ext cx="3941999" cy="5400000"/>
          </a:xfrm>
          <a:solidFill>
            <a:srgbClr val="D5DFE5">
              <a:alpha val="50196"/>
            </a:srgbClr>
          </a:solidFill>
        </p:spPr>
        <p:txBody>
          <a:bodyPr lIns="180000" tIns="180000" rIns="180000" bIns="180000"/>
          <a:lstStyle>
            <a:lvl1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>
                <a:solidFill>
                  <a:schemeClr val="tx1"/>
                </a:solidFill>
              </a:defRPr>
            </a:lvl1pPr>
            <a:lvl2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/>
            </a:lvl2pPr>
            <a:lvl3pPr>
              <a:buClr>
                <a:schemeClr val="tx1"/>
              </a:buClr>
              <a:defRPr sz="1600"/>
            </a:lvl3pPr>
          </a:lstStyle>
          <a:p>
            <a:pPr lvl="0"/>
            <a:r>
              <a:rPr lang="de-DE" dirty="0"/>
              <a:t>Text einfügen</a:t>
            </a:r>
          </a:p>
          <a:p>
            <a:pPr lvl="1"/>
            <a:r>
              <a:rPr lang="de-DE" dirty="0"/>
              <a:t>Text</a:t>
            </a:r>
          </a:p>
          <a:p>
            <a:pPr lvl="2"/>
            <a:r>
              <a:rPr lang="de-DE" dirty="0"/>
              <a:t>Aufzählung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53B75813-EE56-8245-A5E8-C77E83094ECF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6508199" y="4004101"/>
            <a:ext cx="3489600" cy="26172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27311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Seitenbox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55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570042" y="1439999"/>
            <a:ext cx="3653957" cy="2411846"/>
          </a:xfrm>
          <a:solidFill>
            <a:schemeClr val="bg1">
              <a:alpha val="50196"/>
            </a:schemeClr>
          </a:solidFill>
        </p:spPr>
        <p:txBody>
          <a:bodyPr lIns="180000" tIns="180000" rIns="180000" bIns="180000"/>
          <a:lstStyle>
            <a:lvl1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>
                <a:solidFill>
                  <a:schemeClr val="tx1"/>
                </a:solidFill>
              </a:defRPr>
            </a:lvl1pPr>
            <a:lvl2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/>
            </a:lvl2pPr>
            <a:lvl3pPr>
              <a:buClr>
                <a:schemeClr val="tx1"/>
              </a:buClr>
              <a:defRPr sz="1600"/>
            </a:lvl3pPr>
          </a:lstStyle>
          <a:p>
            <a:pPr lvl="0"/>
            <a:r>
              <a:rPr lang="de-DE" dirty="0"/>
              <a:t>Text einfügen</a:t>
            </a:r>
          </a:p>
          <a:p>
            <a:pPr lvl="1"/>
            <a:r>
              <a:rPr lang="de-DE" dirty="0"/>
              <a:t>Text</a:t>
            </a:r>
          </a:p>
          <a:p>
            <a:pPr lvl="2"/>
            <a:r>
              <a:rPr lang="de-DE" dirty="0"/>
              <a:t>Aufzählung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53B75813-EE56-8245-A5E8-C77E83094ECF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6570042" y="4270429"/>
            <a:ext cx="3653957" cy="256957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78118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halt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1438275"/>
            <a:ext cx="4680000" cy="25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1C99A23F-2C94-1F45-83DD-CC52D255D44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542336" y="4284000"/>
            <a:ext cx="4680000" cy="25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32463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mit 1 Überschrift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2448000"/>
            <a:ext cx="4680000" cy="44020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B25140E-FB24-3848-AAE7-FDD01301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09A7CB8-C251-F04F-AEE8-69DA88B24D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4000" y="1438275"/>
            <a:ext cx="9720000" cy="901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29A42672-3784-EC43-BA82-CFB94172C32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544000" y="2448000"/>
            <a:ext cx="4680000" cy="44020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98433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/>
          </p:nvPr>
        </p:nvSpPr>
        <p:spPr>
          <a:xfrm>
            <a:off x="503999" y="1438275"/>
            <a:ext cx="3168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783013" y="1438275"/>
            <a:ext cx="6440986" cy="5400000"/>
          </a:xfrm>
          <a:noFill/>
        </p:spPr>
        <p:txBody>
          <a:bodyPr/>
          <a:lstStyle/>
          <a:p>
            <a:r>
              <a:rPr lang="de-DE"/>
              <a:t>Diagramm durch Klicken auf Symbol hinzufügen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50E53B6-3D89-EB46-8909-308F8C1FEE3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9ECC167-39E2-D34A-BF65-A98938A63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18606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3818076" y="1438275"/>
            <a:ext cx="3131999" cy="2628642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/>
          </p:nvPr>
        </p:nvSpPr>
        <p:spPr>
          <a:xfrm>
            <a:off x="3818076" y="4210275"/>
            <a:ext cx="3131999" cy="2628000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/>
          </p:nvPr>
        </p:nvSpPr>
        <p:spPr>
          <a:xfrm>
            <a:off x="7092000" y="4210275"/>
            <a:ext cx="3131999" cy="2628000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DBB11FB-C7FD-E544-8343-C490648E196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9CFE376-8C26-5D43-8A81-03FF541A139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70EF428-668B-D545-9C92-47DBFD30B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68EDCB6D-962C-A941-A4C2-E6A1646F29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999" y="1438275"/>
            <a:ext cx="3168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3" name="Bildplatzhalter 3">
            <a:extLst>
              <a:ext uri="{FF2B5EF4-FFF2-40B4-BE49-F238E27FC236}">
                <a16:creationId xmlns:a16="http://schemas.microsoft.com/office/drawing/2014/main" id="{61EBE01F-C0A6-C543-BB31-0ADB42FE1B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92000" y="1438275"/>
            <a:ext cx="3131999" cy="2628642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58965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887101F-323A-E844-8449-E67EA5920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8276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189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0C878E0-851C-8E4D-9F6F-3F46783ACC0F}"/>
              </a:ext>
            </a:extLst>
          </p:cNvPr>
          <p:cNvSpPr/>
          <p:nvPr userDrawn="1"/>
        </p:nvSpPr>
        <p:spPr bwMode="gray">
          <a:xfrm>
            <a:off x="-1" y="0"/>
            <a:ext cx="10692000" cy="7559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648BB74-5F6D-B841-A395-2CE0944D31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27709"/>
            <a:ext cx="9734550" cy="576013"/>
          </a:xfrm>
        </p:spPr>
        <p:txBody>
          <a:bodyPr/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Optionale Spitzmarke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316577DE-E3A9-4E4F-9925-F56EFDA295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3419797"/>
            <a:ext cx="9734550" cy="2663825"/>
          </a:xfrm>
        </p:spPr>
        <p:txBody>
          <a:bodyPr/>
          <a:lstStyle>
            <a:lvl1pPr>
              <a:lnSpc>
                <a:spcPct val="900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Hauptkapiteltitel in </a:t>
            </a:r>
            <a:r>
              <a:rPr lang="de-DE" dirty="0" err="1"/>
              <a:t>grossen</a:t>
            </a:r>
            <a:r>
              <a:rPr lang="de-DE" dirty="0"/>
              <a:t> Buchstaben 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DD5C67A-FDB9-5549-8B95-CE07614B74C2}"/>
              </a:ext>
            </a:extLst>
          </p:cNvPr>
          <p:cNvSpPr/>
          <p:nvPr userDrawn="1"/>
        </p:nvSpPr>
        <p:spPr>
          <a:xfrm>
            <a:off x="0" y="6979729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280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ganz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DAED860-D1B8-0B45-B05C-7CD679B698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691813" cy="7559675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684858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2E84C2E-34EA-5C41-91F6-0698978DBAE2}"/>
              </a:ext>
            </a:extLst>
          </p:cNvPr>
          <p:cNvSpPr/>
          <p:nvPr userDrawn="1"/>
        </p:nvSpPr>
        <p:spPr bwMode="gray">
          <a:xfrm>
            <a:off x="0" y="-1"/>
            <a:ext cx="10692000" cy="7559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CD00DD85-DE5C-6740-B69E-6E1A034337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99717"/>
            <a:ext cx="9734550" cy="26638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Abschlussfolie vielen Dank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E41C75A-63C3-5B4F-A833-8573EFE6B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034684" y="209767"/>
            <a:ext cx="2358000" cy="76184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891F3CC-C50D-A344-BB57-8EC0CEF7F98D}"/>
              </a:ext>
            </a:extLst>
          </p:cNvPr>
          <p:cNvSpPr/>
          <p:nvPr userDrawn="1"/>
        </p:nvSpPr>
        <p:spPr>
          <a:xfrm>
            <a:off x="-188" y="1142634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417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82574C3-6DE5-9442-A632-7A6EB3BE7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449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 numCol="2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82574C3-6DE5-9442-A632-7A6EB3BE7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051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999" y="1439999"/>
            <a:ext cx="9720000" cy="279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121269-0024-934C-ACB5-01E7E5C90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24CDBDD9-C061-134E-9A1A-1E17242E2E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3FFB8147-4FB1-5E43-8B7B-198CA2A22A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82F762D-1836-A846-9ED4-45D12C4586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EE5A7B7-907E-7F4E-BBD5-9ED90948D9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D034CBBA-FB45-DD48-8211-3D761EE73C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4D421AF-E070-8047-8860-4C90F7D1A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083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 zweispaltig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03999" y="1439999"/>
            <a:ext cx="9720000" cy="2790000"/>
          </a:xfrm>
        </p:spPr>
        <p:txBody>
          <a:bodyPr numCol="2" spcCol="36000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121269-0024-934C-ACB5-01E7E5C90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24CDBDD9-C061-134E-9A1A-1E17242E2E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3FFB8147-4FB1-5E43-8B7B-198CA2A22A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82F762D-1836-A846-9ED4-45D12C4586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EE5A7B7-907E-7F4E-BBD5-9ED90948D9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D034CBBA-FB45-DD48-8211-3D761EE73C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4D421AF-E070-8047-8860-4C90F7D1A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921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Inhalte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8" y="2016000"/>
            <a:ext cx="4680000" cy="2212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8C0B9B1B-309B-0B46-AE18-641A4B19728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543999" y="2016000"/>
            <a:ext cx="4680000" cy="2212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E3DC8699-5049-1D4B-B32C-E551E180BA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93827C49-82B0-5E4C-966F-03667AF9AE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8" name="Bildplatzhalter 6">
            <a:extLst>
              <a:ext uri="{FF2B5EF4-FFF2-40B4-BE49-F238E27FC236}">
                <a16:creationId xmlns:a16="http://schemas.microsoft.com/office/drawing/2014/main" id="{0920A2DB-D2DC-4445-B164-AF80AE3979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9" name="Textplatzhalter 11">
            <a:extLst>
              <a:ext uri="{FF2B5EF4-FFF2-40B4-BE49-F238E27FC236}">
                <a16:creationId xmlns:a16="http://schemas.microsoft.com/office/drawing/2014/main" id="{23FAEE8A-0748-3041-9BE6-DEBA394C0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3E86F59E-1E24-A946-891E-A014473075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FF504856-6A76-4344-BC8A-5A53857D27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BC8FEF36-4749-4F4A-A10C-6D5E2906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63062E76-2A6F-284E-8208-C060B1B59E6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503237" y="1438276"/>
            <a:ext cx="9720761" cy="46935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9287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halte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8" y="1438275"/>
            <a:ext cx="4680000" cy="27905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8C0B9B1B-309B-0B46-AE18-641A4B19728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543999" y="1440000"/>
            <a:ext cx="4680000" cy="279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E3DC8699-5049-1D4B-B32C-E551E180BA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93827C49-82B0-5E4C-966F-03667AF9AE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8" name="Bildplatzhalter 6">
            <a:extLst>
              <a:ext uri="{FF2B5EF4-FFF2-40B4-BE49-F238E27FC236}">
                <a16:creationId xmlns:a16="http://schemas.microsoft.com/office/drawing/2014/main" id="{0920A2DB-D2DC-4445-B164-AF80AE3979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9" name="Textplatzhalter 11">
            <a:extLst>
              <a:ext uri="{FF2B5EF4-FFF2-40B4-BE49-F238E27FC236}">
                <a16:creationId xmlns:a16="http://schemas.microsoft.com/office/drawing/2014/main" id="{23FAEE8A-0748-3041-9BE6-DEBA394C0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3E86F59E-1E24-A946-891E-A014473075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FF504856-6A76-4344-BC8A-5A53857D27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BC8FEF36-4749-4F4A-A10C-6D5E2906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89314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1438275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0181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503999" y="1440000"/>
            <a:ext cx="9720000" cy="540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504000" y="7200000"/>
            <a:ext cx="2611800" cy="16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9486548" y="7200000"/>
            <a:ext cx="737451" cy="16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1DB903C4-B1C4-4BEB-9413-685076BF49FF}" type="slidenum">
              <a:rPr lang="de-CH" smtClean="0"/>
              <a:pPr/>
              <a:t>‹N°›</a:t>
            </a:fld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701BA24-9E06-AF42-8346-9AF6A2847C27}"/>
              </a:ext>
            </a:extLst>
          </p:cNvPr>
          <p:cNvSpPr/>
          <p:nvPr userDrawn="1"/>
        </p:nvSpPr>
        <p:spPr bwMode="gray">
          <a:xfrm>
            <a:off x="-1" y="0"/>
            <a:ext cx="10692000" cy="892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6F47C11-E3E3-8747-853D-DCD537B68305}"/>
              </a:ext>
            </a:extLst>
          </p:cNvPr>
          <p:cNvSpPr/>
          <p:nvPr userDrawn="1"/>
        </p:nvSpPr>
        <p:spPr bwMode="gray">
          <a:xfrm>
            <a:off x="991" y="891712"/>
            <a:ext cx="1069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503999" y="234000"/>
            <a:ext cx="7380000" cy="46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CH" dirty="0"/>
              <a:t>Titel Präsentation einzeilig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C9B303B-48B0-9842-8270-DE33735809DD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639008" y="180652"/>
            <a:ext cx="1800000" cy="58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7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50" r:id="rId3"/>
    <p:sldLayoutId id="2147483682" r:id="rId4"/>
    <p:sldLayoutId id="2147483663" r:id="rId5"/>
    <p:sldLayoutId id="2147483681" r:id="rId6"/>
    <p:sldLayoutId id="2147483665" r:id="rId7"/>
    <p:sldLayoutId id="2147483683" r:id="rId8"/>
    <p:sldLayoutId id="2147483660" r:id="rId9"/>
    <p:sldLayoutId id="2147483689" r:id="rId10"/>
    <p:sldLayoutId id="2147483688" r:id="rId11"/>
    <p:sldLayoutId id="2147483690" r:id="rId12"/>
    <p:sldLayoutId id="2147483691" r:id="rId13"/>
    <p:sldLayoutId id="2147483686" r:id="rId14"/>
    <p:sldLayoutId id="2147483662" r:id="rId15"/>
    <p:sldLayoutId id="2147483654" r:id="rId16"/>
    <p:sldLayoutId id="2147483655" r:id="rId17"/>
    <p:sldLayoutId id="2147483661" r:id="rId18"/>
    <p:sldLayoutId id="2147483658" r:id="rId19"/>
    <p:sldLayoutId id="2147483666" r:id="rId20"/>
    <p:sldLayoutId id="2147483657" r:id="rId21"/>
  </p:sldLayoutIdLst>
  <p:hf sldNum="0" hdr="0" dt="0"/>
  <p:txStyles>
    <p:titleStyle>
      <a:lvl1pPr algn="l" defTabSz="1007943" rtl="0" eaLnBrk="1" latinLnBrk="0" hangingPunct="1">
        <a:lnSpc>
          <a:spcPts val="2880"/>
        </a:lnSpc>
        <a:spcBef>
          <a:spcPct val="0"/>
        </a:spcBef>
        <a:buNone/>
        <a:defRPr lang="de-CH" sz="2000" kern="1200" cap="none" baseline="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007943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400" b="1" kern="1200" cap="none" baseline="0">
          <a:solidFill>
            <a:schemeClr val="bg2"/>
          </a:solidFill>
          <a:latin typeface="+mn-lt"/>
          <a:ea typeface="+mn-ea"/>
          <a:cs typeface="+mn-cs"/>
        </a:defRPr>
      </a:lvl1pPr>
      <a:lvl2pPr marL="0" indent="0" algn="l" defTabSz="1007943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04000" indent="-252000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SzPct val="100000"/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251986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SzPct val="100000"/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4" userDrawn="1">
          <p15:clr>
            <a:srgbClr val="F26B43"/>
          </p15:clr>
        </p15:guide>
        <p15:guide id="2" pos="6446" userDrawn="1">
          <p15:clr>
            <a:srgbClr val="F26B43"/>
          </p15:clr>
        </p15:guide>
        <p15:guide id="3" orient="horz" pos="906" userDrawn="1">
          <p15:clr>
            <a:srgbClr val="F26B43"/>
          </p15:clr>
        </p15:guide>
        <p15:guide id="4" orient="horz" pos="4315" userDrawn="1">
          <p15:clr>
            <a:srgbClr val="F26B43"/>
          </p15:clr>
        </p15:guide>
        <p15:guide id="5" pos="2314" userDrawn="1">
          <p15:clr>
            <a:srgbClr val="F26B43"/>
          </p15:clr>
        </p15:guide>
        <p15:guide id="6" pos="2383" userDrawn="1">
          <p15:clr>
            <a:srgbClr val="F26B43"/>
          </p15:clr>
        </p15:guide>
        <p15:guide id="7" pos="4378" userDrawn="1">
          <p15:clr>
            <a:srgbClr val="F26B43"/>
          </p15:clr>
        </p15:guide>
        <p15:guide id="8" pos="4446" userDrawn="1">
          <p15:clr>
            <a:srgbClr val="F26B43"/>
          </p15:clr>
        </p15:guide>
        <p15:guide id="9" orient="horz" pos="4535" userDrawn="1">
          <p15:clr>
            <a:srgbClr val="F26B43"/>
          </p15:clr>
        </p15:guide>
        <p15:guide id="10" orient="horz" pos="2571" userDrawn="1">
          <p15:clr>
            <a:srgbClr val="F26B43"/>
          </p15:clr>
        </p15:guide>
        <p15:guide id="11" orient="horz" pos="26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bav.admin.ch/dam/bav/de/dokumente/themen/umwelt/energiestrategie-projekte/schlussbericht-p167.pdf.download.pdf/P-167%2020200630_Projektschlussbericht_ESoV2050_V1.0.pdf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yves.flueckiger@bvb.ch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8C5B8BB-1884-EF48-A4A8-6956161549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CH" noProof="0" dirty="0"/>
              <a:t>Découvrir Bâle. </a:t>
            </a:r>
            <a:br>
              <a:rPr lang="fr-CH" noProof="0" dirty="0"/>
            </a:br>
            <a:r>
              <a:rPr lang="fr-CH" noProof="0" dirty="0"/>
              <a:t>Les </a:t>
            </a:r>
            <a:r>
              <a:rPr lang="fr-CH" noProof="0" dirty="0" err="1"/>
              <a:t>BVB</a:t>
            </a:r>
            <a:r>
              <a:rPr lang="fr-CH" noProof="0" dirty="0"/>
              <a:t>.</a:t>
            </a:r>
          </a:p>
          <a:p>
            <a:endParaRPr lang="fr-CH" noProof="0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41097B-B661-7D43-B1D1-F3CC78CDB5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8475" y="5147989"/>
            <a:ext cx="9734550" cy="1165477"/>
          </a:xfrm>
        </p:spPr>
        <p:txBody>
          <a:bodyPr/>
          <a:lstStyle/>
          <a:p>
            <a:r>
              <a:rPr lang="fr-CH" noProof="0" dirty="0"/>
              <a:t>Yves </a:t>
            </a:r>
            <a:r>
              <a:rPr lang="fr-CH" noProof="0" dirty="0" err="1"/>
              <a:t>Flückiger</a:t>
            </a:r>
            <a:endParaRPr lang="fr-CH" noProof="0" dirty="0"/>
          </a:p>
          <a:p>
            <a:r>
              <a:rPr lang="fr-CH" noProof="0" dirty="0"/>
              <a:t>Potentiel d’économie d’énergie dans le réseau d’approvisionnement de courant de traction</a:t>
            </a:r>
          </a:p>
          <a:p>
            <a:r>
              <a:rPr lang="fr-CH" noProof="0" dirty="0"/>
              <a:t>Forum Énergie durable, 22 septembre 2021</a:t>
            </a:r>
          </a:p>
        </p:txBody>
      </p:sp>
    </p:spTree>
    <p:extLst>
      <p:ext uri="{BB962C8B-B14F-4D97-AF65-F5344CB8AC3E}">
        <p14:creationId xmlns:p14="http://schemas.microsoft.com/office/powerpoint/2010/main" val="2617903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 descr="Ein Bild, das Wasser, draußen, Brücke, Gebäude enthält.&#10;&#10;Automatisch generierte Beschreibung">
            <a:extLst>
              <a:ext uri="{FF2B5EF4-FFF2-40B4-BE49-F238E27FC236}">
                <a16:creationId xmlns:a16="http://schemas.microsoft.com/office/drawing/2014/main" id="{F1FAFC5A-460F-4E91-9751-E1B942D3EA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8528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Introduction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431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Étude sur la réduction de l’énergie de freinage inutilisée dans le réseau de trams des </a:t>
            </a:r>
            <a:r>
              <a:rPr lang="fr-CH" noProof="0" dirty="0" err="1"/>
              <a:t>Basler-Verkehrsbetriebe</a:t>
            </a:r>
            <a:r>
              <a:rPr lang="fr-CH" noProof="0" dirty="0"/>
              <a:t> à l’aide de simulations</a:t>
            </a:r>
          </a:p>
          <a:p>
            <a:pPr lvl="2"/>
            <a:r>
              <a:rPr lang="fr-CH" noProof="0" dirty="0"/>
              <a:t>Soutenu par le programme </a:t>
            </a:r>
            <a:r>
              <a:rPr lang="fr-CH" noProof="0" dirty="0" err="1"/>
              <a:t>SETP</a:t>
            </a:r>
            <a:br>
              <a:rPr lang="fr-CH" noProof="0" dirty="0"/>
            </a:br>
            <a:r>
              <a:rPr lang="fr-CH" noProof="0" dirty="0"/>
              <a:t>(stratégie énergétique des TP 2050)</a:t>
            </a:r>
          </a:p>
          <a:p>
            <a:pPr lvl="2"/>
            <a:r>
              <a:rPr lang="fr-CH" noProof="0" dirty="0">
                <a:hlinkClick r:id="rId2"/>
              </a:rPr>
              <a:t>Lien vers le rapport final</a:t>
            </a:r>
            <a:endParaRPr lang="fr-CH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Introduction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B0A821D-5B71-4CD0-96A6-CAF5AF0846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77954" y="2483692"/>
            <a:ext cx="3967692" cy="4866965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7451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Potentiel théorique d’optimisation de l’énergie récupérée:</a:t>
            </a:r>
            <a:br>
              <a:rPr lang="fr-CH" noProof="0" dirty="0"/>
            </a:br>
            <a:r>
              <a:rPr lang="fr-CH" noProof="0" dirty="0"/>
              <a:t>20% à 25%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8" y="234000"/>
            <a:ext cx="9720000" cy="468000"/>
          </a:xfrm>
        </p:spPr>
        <p:txBody>
          <a:bodyPr/>
          <a:lstStyle/>
          <a:p>
            <a:r>
              <a:rPr lang="fr-CH" noProof="0" dirty="0"/>
              <a:t>Introduction: énergie de récupération inutilisée</a:t>
            </a:r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id="{B81C0B71-60D2-403F-A4A6-20703F1C7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930" y="2411685"/>
            <a:ext cx="3703504" cy="2110080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BEDAE644-45E1-4289-BE97-CA5279CE3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4" y="2421142"/>
            <a:ext cx="2490120" cy="386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29BA8460-7E31-49C5-9C9F-5C44C3C05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00" y="4964507"/>
            <a:ext cx="4625330" cy="178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6D856855-7F9B-4C96-A321-FC818E70525E}"/>
              </a:ext>
            </a:extLst>
          </p:cNvPr>
          <p:cNvSpPr/>
          <p:nvPr/>
        </p:nvSpPr>
        <p:spPr bwMode="auto">
          <a:xfrm>
            <a:off x="2044888" y="4923221"/>
            <a:ext cx="739826" cy="57579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59B9BE2-1492-406F-8FD9-B7503FF15184}"/>
              </a:ext>
            </a:extLst>
          </p:cNvPr>
          <p:cNvSpPr/>
          <p:nvPr/>
        </p:nvSpPr>
        <p:spPr bwMode="auto">
          <a:xfrm>
            <a:off x="7465234" y="2483693"/>
            <a:ext cx="360040" cy="57579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93CE2AF-30E1-43E7-B556-19B9E1388975}"/>
              </a:ext>
            </a:extLst>
          </p:cNvPr>
          <p:cNvSpPr/>
          <p:nvPr/>
        </p:nvSpPr>
        <p:spPr bwMode="auto">
          <a:xfrm>
            <a:off x="7823779" y="3419797"/>
            <a:ext cx="1376889" cy="72008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BE8E0E2-0F29-49B3-A163-E5BFD0D621C4}"/>
              </a:ext>
            </a:extLst>
          </p:cNvPr>
          <p:cNvSpPr txBox="1">
            <a:spLocks/>
          </p:cNvSpPr>
          <p:nvPr/>
        </p:nvSpPr>
        <p:spPr bwMode="gray">
          <a:xfrm>
            <a:off x="2080375" y="2574201"/>
            <a:ext cx="3093320" cy="16020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95584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1" grpId="0" animBg="1"/>
      <p:bldP spid="12" grpId="0" animBg="1"/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Problématique et objectifs</a:t>
            </a:r>
          </a:p>
          <a:p>
            <a:pPr lvl="2"/>
            <a:r>
              <a:rPr lang="fr-CH" noProof="0" dirty="0"/>
              <a:t>Réduire l’énergie de freinage inutilisée disponible dans les résistances de freinage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Introduction: focus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90B334-387D-45E1-B335-1E220D3647D6}"/>
              </a:ext>
            </a:extLst>
          </p:cNvPr>
          <p:cNvSpPr txBox="1">
            <a:spLocks/>
          </p:cNvSpPr>
          <p:nvPr/>
        </p:nvSpPr>
        <p:spPr bwMode="gray">
          <a:xfrm>
            <a:off x="377354" y="2267669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  <a:p>
            <a:endParaRPr lang="de-CH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4A2D3A29-036C-4AF5-A906-D6583FBE9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82" y="2426147"/>
            <a:ext cx="7226358" cy="432443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A50E4FD-E11B-4092-B3A3-EE6C0A7B0F1C}"/>
              </a:ext>
            </a:extLst>
          </p:cNvPr>
          <p:cNvSpPr txBox="1"/>
          <p:nvPr/>
        </p:nvSpPr>
        <p:spPr>
          <a:xfrm>
            <a:off x="1601490" y="3131765"/>
            <a:ext cx="2986190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CH" b="1" dirty="0">
                <a:solidFill>
                  <a:srgbClr val="FF0000"/>
                </a:solidFill>
              </a:rPr>
              <a:t>Énergie de freinage utilisée</a:t>
            </a:r>
            <a:endParaRPr lang="de-CH" b="1" dirty="0">
              <a:solidFill>
                <a:srgbClr val="FF0000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155D141-8AA6-4355-B0A4-50ED53B13FF8}"/>
              </a:ext>
            </a:extLst>
          </p:cNvPr>
          <p:cNvSpPr txBox="1"/>
          <p:nvPr/>
        </p:nvSpPr>
        <p:spPr>
          <a:xfrm>
            <a:off x="1407936" y="3502838"/>
            <a:ext cx="2385607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CH" dirty="0">
                <a:solidFill>
                  <a:srgbClr val="FF0000"/>
                </a:solidFill>
              </a:rPr>
              <a:t>Lignes de contact</a:t>
            </a:r>
          </a:p>
          <a:p>
            <a:pPr algn="r"/>
            <a:r>
              <a:rPr lang="fr-CH" dirty="0">
                <a:solidFill>
                  <a:srgbClr val="FF0000"/>
                </a:solidFill>
              </a:rPr>
              <a:t>Besoin propre</a:t>
            </a:r>
            <a:endParaRPr lang="de-CH" dirty="0">
              <a:solidFill>
                <a:srgbClr val="FF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DB860FA-7C09-4ED3-AEF5-7B7EABA22051}"/>
              </a:ext>
            </a:extLst>
          </p:cNvPr>
          <p:cNvSpPr txBox="1"/>
          <p:nvPr/>
        </p:nvSpPr>
        <p:spPr>
          <a:xfrm>
            <a:off x="5254865" y="3130485"/>
            <a:ext cx="3212622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fr-CH" b="1" dirty="0">
                <a:solidFill>
                  <a:srgbClr val="2323FF"/>
                </a:solidFill>
              </a:rPr>
              <a:t>Énergie de freinage inutilisée</a:t>
            </a:r>
            <a:endParaRPr lang="de-CH" b="1" dirty="0">
              <a:solidFill>
                <a:srgbClr val="2323FF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38EF2B4-03FA-4FA4-883B-E8F490109A63}"/>
              </a:ext>
            </a:extLst>
          </p:cNvPr>
          <p:cNvSpPr txBox="1"/>
          <p:nvPr/>
        </p:nvSpPr>
        <p:spPr>
          <a:xfrm>
            <a:off x="5913857" y="3502559"/>
            <a:ext cx="2837009" cy="55399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fr-CH" dirty="0">
                <a:solidFill>
                  <a:srgbClr val="2323FF"/>
                </a:solidFill>
              </a:rPr>
              <a:t>Résistances de freinage</a:t>
            </a:r>
          </a:p>
          <a:p>
            <a:r>
              <a:rPr lang="fr-CH" dirty="0">
                <a:solidFill>
                  <a:srgbClr val="2323FF"/>
                </a:solidFill>
              </a:rPr>
              <a:t>Freins mécaniques</a:t>
            </a:r>
            <a:endParaRPr lang="de-CH" dirty="0">
              <a:solidFill>
                <a:srgbClr val="2323FF"/>
              </a:solidFill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2716562D-B364-4B6D-91C1-06BA5B024BDA}"/>
              </a:ext>
            </a:extLst>
          </p:cNvPr>
          <p:cNvSpPr/>
          <p:nvPr/>
        </p:nvSpPr>
        <p:spPr bwMode="auto">
          <a:xfrm>
            <a:off x="5633938" y="3419797"/>
            <a:ext cx="2952328" cy="386223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756B85C-1003-4258-817A-DE456C32D1E0}"/>
              </a:ext>
            </a:extLst>
          </p:cNvPr>
          <p:cNvSpPr txBox="1"/>
          <p:nvPr/>
        </p:nvSpPr>
        <p:spPr>
          <a:xfrm>
            <a:off x="3617714" y="4268452"/>
            <a:ext cx="2664296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400" b="1" dirty="0"/>
              <a:t>Total de l’énergie de freinage à disposition</a:t>
            </a:r>
            <a:endParaRPr lang="de-CH" sz="1400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5D3AC19-CADC-4FF0-9CFE-A281445E2B46}"/>
              </a:ext>
            </a:extLst>
          </p:cNvPr>
          <p:cNvSpPr txBox="1"/>
          <p:nvPr/>
        </p:nvSpPr>
        <p:spPr>
          <a:xfrm>
            <a:off x="3977754" y="5221895"/>
            <a:ext cx="1863824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400" dirty="0"/>
              <a:t>Pertes de traction</a:t>
            </a:r>
            <a:endParaRPr lang="de-CH" sz="14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D33E47B3-8C3C-4E63-9F91-61240E4F737A}"/>
              </a:ext>
            </a:extLst>
          </p:cNvPr>
          <p:cNvSpPr txBox="1"/>
          <p:nvPr/>
        </p:nvSpPr>
        <p:spPr>
          <a:xfrm>
            <a:off x="5489922" y="6058766"/>
            <a:ext cx="2520280" cy="261610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CH" sz="1700" dirty="0"/>
              <a:t>Performance sur la roue</a:t>
            </a:r>
            <a:endParaRPr lang="de-CH" sz="1700" dirty="0"/>
          </a:p>
        </p:txBody>
      </p:sp>
    </p:spTree>
    <p:extLst>
      <p:ext uri="{BB962C8B-B14F-4D97-AF65-F5344CB8AC3E}">
        <p14:creationId xmlns:p14="http://schemas.microsoft.com/office/powerpoint/2010/main" val="330767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Problématique et objectifs</a:t>
            </a:r>
          </a:p>
          <a:p>
            <a:pPr lvl="2"/>
            <a:r>
              <a:rPr lang="fr-CH" noProof="0" dirty="0"/>
              <a:t>Réduire l’énergie de freinage inutilisée disponible dans les résistances de freinage</a:t>
            </a:r>
          </a:p>
          <a:p>
            <a:pPr lvl="2"/>
            <a:r>
              <a:rPr lang="fr-CH" noProof="0" dirty="0"/>
              <a:t>Relever les éventuelles différences locales entre le centre-ville et les lignes périphériques</a:t>
            </a:r>
          </a:p>
          <a:p>
            <a:pPr lvl="2"/>
            <a:r>
              <a:rPr lang="fr-CH" noProof="0" dirty="0"/>
              <a:t>Déterminer s’il est possible d’utiliser complètement l’énergie de freinage rhéostatique par des mesures d’économie d’énergie</a:t>
            </a:r>
          </a:p>
          <a:p>
            <a:pPr lvl="2"/>
            <a:r>
              <a:rPr lang="fr-CH" noProof="0" dirty="0"/>
              <a:t>Comparer l’utilité et la rentabilité des mesures d’économie examinées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Introduction: objectifs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90B334-387D-45E1-B335-1E220D3647D6}"/>
              </a:ext>
            </a:extLst>
          </p:cNvPr>
          <p:cNvSpPr txBox="1">
            <a:spLocks/>
          </p:cNvSpPr>
          <p:nvPr/>
        </p:nvSpPr>
        <p:spPr bwMode="gray">
          <a:xfrm>
            <a:off x="377354" y="2267669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7619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draußen, Gebäude, grün, geparkt enthält.&#10;&#10;Automatisch generierte Beschreibung">
            <a:extLst>
              <a:ext uri="{FF2B5EF4-FFF2-40B4-BE49-F238E27FC236}">
                <a16:creationId xmlns:a16="http://schemas.microsoft.com/office/drawing/2014/main" id="{B7E3107A-1BCF-47A3-91CC-5FF9D262C0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1239328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Contexte</a:t>
                      </a:r>
                      <a:r>
                        <a:rPr lang="de-CH" sz="4000" b="0" dirty="0"/>
                        <a:t> de </a:t>
                      </a:r>
                      <a:r>
                        <a:rPr lang="de-CH" sz="4000" b="0" dirty="0" err="1"/>
                        <a:t>l’étude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873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fr-CH" noProof="0" dirty="0"/>
              <a:t>Véhicules et exploitation </a:t>
            </a:r>
            <a:r>
              <a:rPr lang="fr-CH" noProof="0" dirty="0" err="1"/>
              <a:t>BVB</a:t>
            </a:r>
            <a:r>
              <a:rPr lang="fr-CH" noProof="0" dirty="0"/>
              <a:t> et </a:t>
            </a:r>
            <a:r>
              <a:rPr lang="fr-CH" noProof="0" dirty="0" err="1"/>
              <a:t>BLT</a:t>
            </a:r>
            <a:endParaRPr lang="fr-CH" noProof="0" dirty="0"/>
          </a:p>
          <a:p>
            <a:pPr lvl="2"/>
            <a:r>
              <a:rPr lang="fr-CH" noProof="0" dirty="0"/>
              <a:t>Données mesurées quant à la consommation d’énergie </a:t>
            </a:r>
            <a:r>
              <a:rPr lang="fr-CH" noProof="0" dirty="0" err="1"/>
              <a:t>IWB</a:t>
            </a:r>
            <a:r>
              <a:rPr lang="fr-CH" noProof="0" dirty="0"/>
              <a:t>/</a:t>
            </a:r>
            <a:r>
              <a:rPr lang="fr-CH" noProof="0" dirty="0" err="1"/>
              <a:t>BVB</a:t>
            </a:r>
            <a:endParaRPr lang="fr-CH" noProof="0" dirty="0"/>
          </a:p>
          <a:p>
            <a:pPr lvl="2"/>
            <a:r>
              <a:rPr lang="fr-CH" noProof="0" dirty="0"/>
              <a:t>Approvisionnement énergétique réseau 600 </a:t>
            </a:r>
            <a:r>
              <a:rPr lang="fr-CH" noProof="0" dirty="0" err="1"/>
              <a:t>VDC</a:t>
            </a:r>
            <a:endParaRPr lang="fr-CH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Contexte: trams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0C88E0-35D1-4380-80BE-909441D30025}"/>
              </a:ext>
            </a:extLst>
          </p:cNvPr>
          <p:cNvSpPr txBox="1">
            <a:spLocks/>
          </p:cNvSpPr>
          <p:nvPr/>
        </p:nvSpPr>
        <p:spPr bwMode="gray">
          <a:xfrm>
            <a:off x="844198" y="2195661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8A06C8-CE50-4C58-8D74-7CB6D05ED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389" y="3429922"/>
            <a:ext cx="1422308" cy="92669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E859C24-9D34-4A98-84AA-15CB86501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237" y="3510610"/>
            <a:ext cx="1381110" cy="84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A1DACF07-204F-46C3-9C17-7A9CF6503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25" y="3276500"/>
            <a:ext cx="121756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7E2E8E77-749E-4080-BCAB-DEA689E11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942754"/>
              </p:ext>
            </p:extLst>
          </p:nvPr>
        </p:nvGraphicFramePr>
        <p:xfrm>
          <a:off x="2141037" y="4356620"/>
          <a:ext cx="597666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4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Type de </a:t>
                      </a:r>
                      <a:r>
                        <a:rPr lang="de-CH" sz="1800" dirty="0" err="1">
                          <a:solidFill>
                            <a:schemeClr val="bg1"/>
                          </a:solidFill>
                        </a:rPr>
                        <a:t>véhicule</a:t>
                      </a:r>
                      <a:endParaRPr lang="de-CH" sz="1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 err="1">
                          <a:solidFill>
                            <a:schemeClr val="bg1"/>
                          </a:solidFill>
                        </a:rPr>
                        <a:t>Flexity</a:t>
                      </a: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 (BVB)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 err="1">
                          <a:solidFill>
                            <a:schemeClr val="bg1"/>
                          </a:solidFill>
                        </a:rPr>
                        <a:t>Combino</a:t>
                      </a: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 (BVB)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Tango </a:t>
                      </a:r>
                      <a:br>
                        <a:rPr lang="de-CH" sz="1800" dirty="0">
                          <a:solidFill>
                            <a:schemeClr val="bg1"/>
                          </a:solidFill>
                        </a:rPr>
                      </a:b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(BLT)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Performance max. de </a:t>
                      </a:r>
                      <a:r>
                        <a:rPr lang="de-CH" sz="17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l’entraînement</a:t>
                      </a:r>
                      <a:endParaRPr lang="de-CH" sz="17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720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733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900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Performance max. des </a:t>
                      </a:r>
                      <a:r>
                        <a:rPr lang="de-CH" sz="17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autres</a:t>
                      </a:r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de-CH" sz="1700" dirty="0" err="1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consommateurs</a:t>
                      </a:r>
                      <a:endParaRPr lang="de-CH" sz="17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99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7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107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1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7FC9830A-C71D-4439-A2DE-C574F63AB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402" y="1979637"/>
            <a:ext cx="646692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440000"/>
            <a:ext cx="3227403" cy="5400000"/>
          </a:xfrm>
        </p:spPr>
        <p:txBody>
          <a:bodyPr/>
          <a:lstStyle/>
          <a:p>
            <a:r>
              <a:rPr lang="fr-CH" kern="0" noProof="0" dirty="0"/>
              <a:t>Réseau 600 </a:t>
            </a:r>
            <a:r>
              <a:rPr lang="fr-CH" kern="0" noProof="0" dirty="0" err="1"/>
              <a:t>VDC</a:t>
            </a:r>
            <a:endParaRPr lang="fr-CH" kern="0" noProof="0" dirty="0"/>
          </a:p>
          <a:p>
            <a:pPr lvl="2"/>
            <a:r>
              <a:rPr lang="fr-CH" kern="0" noProof="0" dirty="0"/>
              <a:t>25 redresseurs</a:t>
            </a:r>
          </a:p>
          <a:p>
            <a:pPr lvl="2"/>
            <a:r>
              <a:rPr lang="fr-CH" kern="0" noProof="0" dirty="0"/>
              <a:t>92 lignes de dérivation</a:t>
            </a:r>
          </a:p>
          <a:p>
            <a:pPr lvl="2"/>
            <a:r>
              <a:rPr lang="fr-CH" kern="0" noProof="0" dirty="0"/>
              <a:t>75 sections d’alimentation;</a:t>
            </a:r>
            <a:br>
              <a:rPr lang="fr-CH" kern="0" noProof="0" dirty="0"/>
            </a:br>
            <a:r>
              <a:rPr lang="fr-CH" kern="0" noProof="0" dirty="0"/>
              <a:t>14 alimentées de deux côtés </a:t>
            </a:r>
          </a:p>
          <a:p>
            <a:pPr lvl="2"/>
            <a:r>
              <a:rPr lang="fr-CH" kern="0" noProof="0" dirty="0"/>
              <a:t>env. 39 GWh consommés chaque année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Contexte: réseau de courant de traction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C67D617-249E-424F-AF34-88AD25F9C5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" b="21777"/>
          <a:stretch/>
        </p:blipFill>
        <p:spPr bwMode="auto">
          <a:xfrm>
            <a:off x="3732058" y="1979637"/>
            <a:ext cx="646627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9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872926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Méthodologie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46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Simulations </a:t>
            </a:r>
            <a:r>
              <a:rPr lang="fr-CH" noProof="0" dirty="0" err="1"/>
              <a:t>FABEL</a:t>
            </a:r>
            <a:endParaRPr lang="fr-CH" noProof="0" dirty="0"/>
          </a:p>
          <a:p>
            <a:pPr lvl="1"/>
            <a:r>
              <a:rPr lang="fr-CH" noProof="0" dirty="0"/>
              <a:t>Base: calcul de l’énergie de freinage «gaspillée» annuellement pour déterminer le potentiel d’économie d’énergie en tenant compte:</a:t>
            </a:r>
          </a:p>
          <a:p>
            <a:pPr lvl="1"/>
            <a:endParaRPr lang="fr-CH" noProof="0" dirty="0"/>
          </a:p>
          <a:p>
            <a:pPr lvl="2"/>
            <a:r>
              <a:rPr lang="fr-CH" noProof="0" dirty="0"/>
              <a:t>des variations de température (automne/printemps, hiver et été)</a:t>
            </a:r>
          </a:p>
          <a:p>
            <a:pPr lvl="2"/>
            <a:r>
              <a:rPr lang="fr-CH" noProof="0" dirty="0"/>
              <a:t>de l’exploitation sur 24h (jour de semaine)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Méthodologie: base de simulation</a:t>
            </a:r>
          </a:p>
        </p:txBody>
      </p:sp>
    </p:spTree>
    <p:extLst>
      <p:ext uri="{BB962C8B-B14F-4D97-AF65-F5344CB8AC3E}">
        <p14:creationId xmlns:p14="http://schemas.microsoft.com/office/powerpoint/2010/main" val="1957317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Potentiel d’économie d’énergie dans le réseau d’approvisionnement de courant de traction des</a:t>
            </a:r>
            <a:br>
              <a:rPr lang="fr-CH" noProof="0" dirty="0"/>
            </a:br>
            <a:r>
              <a:rPr lang="fr-CH" noProof="0" dirty="0" err="1"/>
              <a:t>Basler</a:t>
            </a:r>
            <a:r>
              <a:rPr lang="fr-CH" noProof="0" dirty="0"/>
              <a:t> </a:t>
            </a:r>
            <a:r>
              <a:rPr lang="fr-CH" noProof="0" dirty="0" err="1"/>
              <a:t>Verkehrs-Betriebe</a:t>
            </a:r>
            <a:endParaRPr lang="fr-CH" noProof="0" dirty="0"/>
          </a:p>
          <a:p>
            <a:endParaRPr lang="fr-CH" noProof="0" dirty="0"/>
          </a:p>
          <a:p>
            <a:pPr lvl="2"/>
            <a:r>
              <a:rPr lang="fr-CH" noProof="0" dirty="0"/>
              <a:t>Yves </a:t>
            </a:r>
            <a:r>
              <a:rPr lang="fr-CH" noProof="0" dirty="0" err="1"/>
              <a:t>Flückiger</a:t>
            </a:r>
            <a:r>
              <a:rPr lang="fr-CH" noProof="0" dirty="0"/>
              <a:t>, </a:t>
            </a:r>
            <a:r>
              <a:rPr lang="fr-CH" noProof="0" dirty="0" err="1"/>
              <a:t>Basler</a:t>
            </a:r>
            <a:r>
              <a:rPr lang="fr-CH" noProof="0" dirty="0"/>
              <a:t> </a:t>
            </a:r>
            <a:r>
              <a:rPr lang="fr-CH" noProof="0" dirty="0" err="1"/>
              <a:t>Verkehrs-Betriebe</a:t>
            </a:r>
            <a:r>
              <a:rPr lang="fr-CH" noProof="0" dirty="0"/>
              <a:t> (</a:t>
            </a:r>
            <a:r>
              <a:rPr lang="fr-CH" noProof="0" dirty="0" err="1"/>
              <a:t>BVB</a:t>
            </a:r>
            <a:r>
              <a:rPr lang="fr-CH" noProof="0" dirty="0"/>
              <a:t>)</a:t>
            </a:r>
          </a:p>
          <a:p>
            <a:pPr lvl="2"/>
            <a:endParaRPr lang="fr-CH" noProof="0" dirty="0"/>
          </a:p>
          <a:p>
            <a:pPr lvl="2"/>
            <a:r>
              <a:rPr lang="fr-CH" noProof="0" dirty="0" err="1"/>
              <a:t>ENOTRAC</a:t>
            </a:r>
            <a:r>
              <a:rPr lang="fr-CH" noProof="0" dirty="0"/>
              <a:t> AG, entreprise d’ingénierie ferroviaire, Thoune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Introduction</a:t>
            </a:r>
          </a:p>
        </p:txBody>
      </p:sp>
      <p:pic>
        <p:nvPicPr>
          <p:cNvPr id="8" name="Grafik 7" descr="Ein Bild, das Text, draußen, Schild, ClipArt enthält.&#10;&#10;Automatisch generierte Beschreibung">
            <a:extLst>
              <a:ext uri="{FF2B5EF4-FFF2-40B4-BE49-F238E27FC236}">
                <a16:creationId xmlns:a16="http://schemas.microsoft.com/office/drawing/2014/main" id="{6DD53732-BC01-4F6F-9E59-A4DF19813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683" y="3508374"/>
            <a:ext cx="2952750" cy="542925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08B33792-6F35-419F-9CEF-BA80F379CF57}"/>
              </a:ext>
            </a:extLst>
          </p:cNvPr>
          <p:cNvSpPr/>
          <p:nvPr/>
        </p:nvSpPr>
        <p:spPr>
          <a:xfrm>
            <a:off x="4193778" y="6129738"/>
            <a:ext cx="6030221" cy="720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parties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de la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présentation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ont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été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établies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en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collaboration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avec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Enotrac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et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projetées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au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dcrps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Leipzig. </a:t>
            </a:r>
          </a:p>
        </p:txBody>
      </p:sp>
    </p:spTree>
    <p:extLst>
      <p:ext uri="{BB962C8B-B14F-4D97-AF65-F5344CB8AC3E}">
        <p14:creationId xmlns:p14="http://schemas.microsoft.com/office/powerpoint/2010/main" val="632820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Mesures en vue de la réduction de l’énergie de freinage  rhéostatique</a:t>
            </a:r>
          </a:p>
          <a:p>
            <a:pPr lvl="2"/>
            <a:r>
              <a:rPr lang="fr-CH" noProof="0" dirty="0"/>
              <a:t>Sectionnement (extension des sections d’alimentation)</a:t>
            </a:r>
          </a:p>
          <a:p>
            <a:pPr lvl="2"/>
            <a:r>
              <a:rPr lang="fr-CH" noProof="0" dirty="0"/>
              <a:t>Accumulateurs d’énergie stationnaires </a:t>
            </a:r>
          </a:p>
          <a:p>
            <a:pPr lvl="2"/>
            <a:r>
              <a:rPr lang="fr-CH" noProof="0" dirty="0"/>
              <a:t>Redresseurs (onduleurs) capables de réinjecter l’énergie </a:t>
            </a:r>
          </a:p>
          <a:p>
            <a:pPr lvl="2"/>
            <a:endParaRPr lang="fr-CH" noProof="0" dirty="0"/>
          </a:p>
          <a:p>
            <a:pPr lvl="2"/>
            <a:r>
              <a:rPr lang="fr-CH" noProof="0" dirty="0"/>
              <a:t>Augmentation de la tension réinjectée</a:t>
            </a:r>
          </a:p>
          <a:p>
            <a:pPr lvl="2"/>
            <a:r>
              <a:rPr lang="fr-CH" noProof="0" dirty="0"/>
              <a:t>Augmentation de la tension de 600 V à 750 V </a:t>
            </a:r>
          </a:p>
          <a:p>
            <a:pPr lvl="2"/>
            <a:r>
              <a:rPr lang="fr-CH" noProof="0" dirty="0"/>
              <a:t>Augmentation transversale de la ligne de renforcement</a:t>
            </a:r>
          </a:p>
          <a:p>
            <a:pPr lvl="2"/>
            <a:r>
              <a:rPr lang="fr-CH" noProof="0" dirty="0"/>
              <a:t>Accumulateurs d’énergie sur les véhicules</a:t>
            </a:r>
          </a:p>
          <a:p>
            <a:pPr lvl="2"/>
            <a:r>
              <a:rPr lang="fr-CH" noProof="0" dirty="0"/>
              <a:t>Possible solution mixte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Méthodologie: mesures</a:t>
            </a:r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99E1A566-42E0-4B87-BF87-51329F7F689D}"/>
              </a:ext>
            </a:extLst>
          </p:cNvPr>
          <p:cNvGrpSpPr/>
          <p:nvPr/>
        </p:nvGrpSpPr>
        <p:grpSpPr>
          <a:xfrm>
            <a:off x="7650162" y="2339677"/>
            <a:ext cx="2088232" cy="1080120"/>
            <a:chOff x="6372200" y="1563638"/>
            <a:chExt cx="2088232" cy="1080120"/>
          </a:xfrm>
        </p:grpSpPr>
        <p:sp>
          <p:nvSpPr>
            <p:cNvPr id="10" name="Right Brace 7">
              <a:extLst>
                <a:ext uri="{FF2B5EF4-FFF2-40B4-BE49-F238E27FC236}">
                  <a16:creationId xmlns:a16="http://schemas.microsoft.com/office/drawing/2014/main" id="{0758A74F-F345-40DB-BD72-B7EBBDA7C665}"/>
                </a:ext>
              </a:extLst>
            </p:cNvPr>
            <p:cNvSpPr/>
            <p:nvPr/>
          </p:nvSpPr>
          <p:spPr bwMode="auto">
            <a:xfrm>
              <a:off x="6372200" y="1563638"/>
              <a:ext cx="216024" cy="1080120"/>
            </a:xfrm>
            <a:prstGeom prst="rightBrac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C95C33B2-E4DF-4585-B7BA-2E7528D28482}"/>
                </a:ext>
              </a:extLst>
            </p:cNvPr>
            <p:cNvSpPr/>
            <p:nvPr/>
          </p:nvSpPr>
          <p:spPr>
            <a:xfrm>
              <a:off x="6660593" y="1749755"/>
              <a:ext cx="17998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CH" dirty="0" err="1"/>
                <a:t>Mesures</a:t>
              </a:r>
              <a:r>
                <a:rPr lang="de-CH" dirty="0"/>
                <a:t> </a:t>
              </a:r>
              <a:r>
                <a:rPr lang="de-CH" dirty="0" err="1"/>
                <a:t>locales</a:t>
              </a:r>
              <a:endParaRPr lang="de-CH" dirty="0"/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D5B04C-2261-4BB1-A9DD-76F881C6D94D}"/>
              </a:ext>
            </a:extLst>
          </p:cNvPr>
          <p:cNvGrpSpPr/>
          <p:nvPr/>
        </p:nvGrpSpPr>
        <p:grpSpPr>
          <a:xfrm>
            <a:off x="7652519" y="3736858"/>
            <a:ext cx="1797843" cy="1843179"/>
            <a:chOff x="6372200" y="2744794"/>
            <a:chExt cx="1797843" cy="1843179"/>
          </a:xfrm>
        </p:grpSpPr>
        <p:sp>
          <p:nvSpPr>
            <p:cNvPr id="15" name="Right Brace 8">
              <a:extLst>
                <a:ext uri="{FF2B5EF4-FFF2-40B4-BE49-F238E27FC236}">
                  <a16:creationId xmlns:a16="http://schemas.microsoft.com/office/drawing/2014/main" id="{DB53DE3A-3A6B-41AB-B730-9C84F4D802DE}"/>
                </a:ext>
              </a:extLst>
            </p:cNvPr>
            <p:cNvSpPr/>
            <p:nvPr/>
          </p:nvSpPr>
          <p:spPr bwMode="auto">
            <a:xfrm>
              <a:off x="6372200" y="2744794"/>
              <a:ext cx="216024" cy="1843179"/>
            </a:xfrm>
            <a:prstGeom prst="rightBrac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E81D95B1-4C32-4FA1-AC04-0D15C11B2639}"/>
                </a:ext>
              </a:extLst>
            </p:cNvPr>
            <p:cNvSpPr/>
            <p:nvPr/>
          </p:nvSpPr>
          <p:spPr>
            <a:xfrm>
              <a:off x="6660233" y="3312440"/>
              <a:ext cx="150981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CH" dirty="0" err="1"/>
                <a:t>Mesures</a:t>
              </a:r>
              <a:r>
                <a:rPr lang="de-CH" dirty="0"/>
                <a:t> </a:t>
              </a:r>
              <a:r>
                <a:rPr lang="de-CH" dirty="0" err="1"/>
                <a:t>générales</a:t>
              </a:r>
              <a:endParaRPr lang="de-CH" dirty="0"/>
            </a:p>
          </p:txBody>
        </p:sp>
      </p:grpSp>
    </p:spTree>
    <p:extLst>
      <p:ext uri="{BB962C8B-B14F-4D97-AF65-F5344CB8AC3E}">
        <p14:creationId xmlns:p14="http://schemas.microsoft.com/office/powerpoint/2010/main" val="69556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3457673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Résultats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672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kern="0" noProof="0" dirty="0"/>
              <a:t>Validation des résultats de la simulation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validation</a:t>
            </a:r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4EA7571E-B825-495C-BA99-6CDC048BA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1025426" y="2124287"/>
            <a:ext cx="8818438" cy="4716347"/>
          </a:xfrm>
          <a:prstGeom prst="rect">
            <a:avLst/>
          </a:prstGeom>
        </p:spPr>
      </p:pic>
      <p:sp>
        <p:nvSpPr>
          <p:cNvPr id="9" name="TextBox 9">
            <a:extLst>
              <a:ext uri="{FF2B5EF4-FFF2-40B4-BE49-F238E27FC236}">
                <a16:creationId xmlns:a16="http://schemas.microsoft.com/office/drawing/2014/main" id="{02EA9AA9-5D6C-404B-B6D4-B2106DF708FD}"/>
              </a:ext>
            </a:extLst>
          </p:cNvPr>
          <p:cNvSpPr txBox="1"/>
          <p:nvPr/>
        </p:nvSpPr>
        <p:spPr>
          <a:xfrm>
            <a:off x="2897634" y="2339677"/>
            <a:ext cx="3857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 err="1">
                <a:solidFill>
                  <a:srgbClr val="000000"/>
                </a:solidFill>
              </a:rPr>
              <a:t>Écart</a:t>
            </a:r>
            <a:r>
              <a:rPr lang="de-CH" sz="2000" dirty="0">
                <a:solidFill>
                  <a:srgbClr val="000000"/>
                </a:solidFill>
              </a:rPr>
              <a:t> </a:t>
            </a:r>
            <a:r>
              <a:rPr lang="de-CH" sz="2000" dirty="0" err="1">
                <a:solidFill>
                  <a:srgbClr val="000000"/>
                </a:solidFill>
              </a:rPr>
              <a:t>moyen</a:t>
            </a:r>
            <a:r>
              <a:rPr lang="de-CH" sz="2000" dirty="0">
                <a:solidFill>
                  <a:srgbClr val="000000"/>
                </a:solidFill>
              </a:rPr>
              <a:t>: 4 %</a:t>
            </a:r>
          </a:p>
        </p:txBody>
      </p:sp>
    </p:spTree>
    <p:extLst>
      <p:ext uri="{BB962C8B-B14F-4D97-AF65-F5344CB8AC3E}">
        <p14:creationId xmlns:p14="http://schemas.microsoft.com/office/powerpoint/2010/main" val="1499948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kern="0" noProof="0" dirty="0"/>
              <a:t>Simulation de base (état d’aujourd’hui)</a:t>
            </a:r>
          </a:p>
          <a:p>
            <a:pPr lvl="2"/>
            <a:r>
              <a:rPr lang="fr-CH" noProof="0" dirty="0"/>
              <a:t>Énergie de freinage inutilisée: 3780 MWh</a:t>
            </a:r>
          </a:p>
          <a:p>
            <a:pPr lvl="2"/>
            <a:r>
              <a:rPr lang="fr-CH" noProof="0" dirty="0"/>
              <a:t>Énergie de freinage utilisée: 11 496 MWh</a:t>
            </a:r>
          </a:p>
          <a:p>
            <a:pPr lvl="2"/>
            <a:r>
              <a:rPr lang="fr-CH" noProof="0" dirty="0"/>
              <a:t>Part utilisée: 75 %</a:t>
            </a:r>
          </a:p>
          <a:p>
            <a:pPr lvl="2"/>
            <a:endParaRPr lang="fr-CH" noProof="0" dirty="0"/>
          </a:p>
          <a:p>
            <a:pPr lvl="2"/>
            <a:r>
              <a:rPr lang="fr-CH" noProof="0" dirty="0"/>
              <a:t>Consommation énergétique annuelle:</a:t>
            </a:r>
            <a:br>
              <a:rPr lang="fr-CH" noProof="0" dirty="0"/>
            </a:br>
            <a:r>
              <a:rPr lang="fr-CH" noProof="0" dirty="0"/>
              <a:t>~ 37 500 MWh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simulation de base</a:t>
            </a: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8933E3DF-3B12-426F-816A-1F6B4A1818CD}"/>
              </a:ext>
            </a:extLst>
          </p:cNvPr>
          <p:cNvGrpSpPr/>
          <p:nvPr/>
        </p:nvGrpSpPr>
        <p:grpSpPr>
          <a:xfrm>
            <a:off x="4841849" y="2269454"/>
            <a:ext cx="5382149" cy="4709607"/>
            <a:chOff x="4453717" y="1561754"/>
            <a:chExt cx="4006715" cy="3517898"/>
          </a:xfrm>
        </p:grpSpPr>
        <p:pic>
          <p:nvPicPr>
            <p:cNvPr id="8" name="Picture 8">
              <a:extLst>
                <a:ext uri="{FF2B5EF4-FFF2-40B4-BE49-F238E27FC236}">
                  <a16:creationId xmlns:a16="http://schemas.microsoft.com/office/drawing/2014/main" id="{BB11529E-BACD-4F1F-BB9F-919110959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3245" y="1561754"/>
              <a:ext cx="3917187" cy="3242021"/>
            </a:xfrm>
            <a:prstGeom prst="rect">
              <a:avLst/>
            </a:prstGeom>
          </p:spPr>
        </p:pic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43881CE8-F493-4DF4-9B03-F9F15591D610}"/>
                </a:ext>
              </a:extLst>
            </p:cNvPr>
            <p:cNvSpPr/>
            <p:nvPr/>
          </p:nvSpPr>
          <p:spPr>
            <a:xfrm>
              <a:off x="4453717" y="4803775"/>
              <a:ext cx="2352327" cy="275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CH" dirty="0" err="1"/>
                <a:t>Énergie</a:t>
              </a:r>
              <a:r>
                <a:rPr lang="de-CH" dirty="0"/>
                <a:t> de </a:t>
              </a:r>
              <a:r>
                <a:rPr lang="de-CH" dirty="0" err="1"/>
                <a:t>freinage</a:t>
              </a:r>
              <a:r>
                <a:rPr lang="de-CH" dirty="0"/>
                <a:t> </a:t>
              </a:r>
              <a:r>
                <a:rPr lang="de-CH" dirty="0" err="1"/>
                <a:t>inutilisée</a:t>
              </a:r>
              <a:endParaRPr lang="de-CH" dirty="0"/>
            </a:p>
          </p:txBody>
        </p:sp>
      </p:grpSp>
      <p:sp>
        <p:nvSpPr>
          <p:cNvPr id="10" name="Oval 2">
            <a:extLst>
              <a:ext uri="{FF2B5EF4-FFF2-40B4-BE49-F238E27FC236}">
                <a16:creationId xmlns:a16="http://schemas.microsoft.com/office/drawing/2014/main" id="{0E455F85-FE67-4636-8863-E24D9A241490}"/>
              </a:ext>
            </a:extLst>
          </p:cNvPr>
          <p:cNvSpPr/>
          <p:nvPr/>
        </p:nvSpPr>
        <p:spPr bwMode="auto">
          <a:xfrm>
            <a:off x="4965411" y="3921670"/>
            <a:ext cx="2130291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3CCC52-E216-4B24-BF24-5C291EFF29D7}"/>
              </a:ext>
            </a:extLst>
          </p:cNvPr>
          <p:cNvSpPr/>
          <p:nvPr/>
        </p:nvSpPr>
        <p:spPr bwMode="auto">
          <a:xfrm>
            <a:off x="6469930" y="3041353"/>
            <a:ext cx="1514260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689C987-5722-4763-B6B9-46329EEA024D}"/>
              </a:ext>
            </a:extLst>
          </p:cNvPr>
          <p:cNvSpPr/>
          <p:nvPr/>
        </p:nvSpPr>
        <p:spPr bwMode="auto">
          <a:xfrm>
            <a:off x="7095702" y="4507912"/>
            <a:ext cx="2130291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39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kern="0" noProof="0" dirty="0"/>
              <a:t>Choix des emplacements des mesures géographiquement fixes</a:t>
            </a:r>
          </a:p>
          <a:p>
            <a:pPr lvl="2"/>
            <a:r>
              <a:rPr lang="fr-CH" noProof="0" dirty="0"/>
              <a:t>Zones</a:t>
            </a:r>
            <a:br>
              <a:rPr lang="fr-CH" noProof="0" dirty="0"/>
            </a:br>
            <a:r>
              <a:rPr lang="fr-CH" noProof="0" dirty="0"/>
              <a:t>d’alimentation</a:t>
            </a:r>
          </a:p>
          <a:p>
            <a:pPr lvl="2"/>
            <a:r>
              <a:rPr lang="fr-CH" noProof="0" dirty="0"/>
              <a:t>Accumulateurs</a:t>
            </a:r>
            <a:br>
              <a:rPr lang="fr-CH" noProof="0" dirty="0"/>
            </a:br>
            <a:r>
              <a:rPr lang="fr-CH" noProof="0" dirty="0"/>
              <a:t>d’énergie </a:t>
            </a:r>
          </a:p>
          <a:p>
            <a:pPr lvl="2"/>
            <a:r>
              <a:rPr lang="fr-CH" noProof="0" dirty="0"/>
              <a:t>Onduleurs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choix des emplacements</a:t>
            </a:r>
          </a:p>
        </p:txBody>
      </p:sp>
      <p:pic>
        <p:nvPicPr>
          <p:cNvPr id="7" name="Picture 14">
            <a:extLst>
              <a:ext uri="{FF2B5EF4-FFF2-40B4-BE49-F238E27FC236}">
                <a16:creationId xmlns:a16="http://schemas.microsoft.com/office/drawing/2014/main" id="{A026AFC7-B7A1-40C4-A583-765AA595B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430" y="2051645"/>
            <a:ext cx="7560840" cy="4873875"/>
          </a:xfrm>
          <a:prstGeom prst="rect">
            <a:avLst/>
          </a:prstGeom>
        </p:spPr>
      </p:pic>
      <p:sp>
        <p:nvSpPr>
          <p:cNvPr id="8" name="Oval 6">
            <a:extLst>
              <a:ext uri="{FF2B5EF4-FFF2-40B4-BE49-F238E27FC236}">
                <a16:creationId xmlns:a16="http://schemas.microsoft.com/office/drawing/2014/main" id="{035C6DFD-0527-4EBF-A068-280C0AFFFD6D}"/>
              </a:ext>
            </a:extLst>
          </p:cNvPr>
          <p:cNvSpPr/>
          <p:nvPr/>
        </p:nvSpPr>
        <p:spPr bwMode="auto">
          <a:xfrm rot="2678106">
            <a:off x="9198409" y="5732872"/>
            <a:ext cx="269816" cy="108463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25E59A9-744A-4071-B47D-F77A4C76C8FF}"/>
              </a:ext>
            </a:extLst>
          </p:cNvPr>
          <p:cNvSpPr/>
          <p:nvPr/>
        </p:nvSpPr>
        <p:spPr bwMode="auto">
          <a:xfrm rot="2678106">
            <a:off x="6630384" y="5769016"/>
            <a:ext cx="269816" cy="833983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E40A90-FBBF-400C-9913-AAA31E8BCEB1}"/>
              </a:ext>
            </a:extLst>
          </p:cNvPr>
          <p:cNvSpPr/>
          <p:nvPr/>
        </p:nvSpPr>
        <p:spPr bwMode="auto">
          <a:xfrm rot="2678106">
            <a:off x="7796805" y="5712855"/>
            <a:ext cx="269816" cy="1223446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3D2EE53-D63C-4092-8E7F-F8F43255F43B}"/>
              </a:ext>
            </a:extLst>
          </p:cNvPr>
          <p:cNvSpPr/>
          <p:nvPr/>
        </p:nvSpPr>
        <p:spPr bwMode="auto">
          <a:xfrm rot="2678106">
            <a:off x="3733306" y="5767908"/>
            <a:ext cx="269816" cy="841669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B555B878-7F73-47A7-B847-61E08C1BA7A9}"/>
              </a:ext>
            </a:extLst>
          </p:cNvPr>
          <p:cNvSpPr/>
          <p:nvPr/>
        </p:nvSpPr>
        <p:spPr bwMode="auto">
          <a:xfrm rot="2678106">
            <a:off x="4801775" y="5783862"/>
            <a:ext cx="269816" cy="731034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3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Extension des zones d’alimentation: l’exemple de la </a:t>
            </a:r>
            <a:r>
              <a:rPr lang="fr-CH" noProof="0" dirty="0" err="1"/>
              <a:t>Voltastrasse</a:t>
            </a:r>
            <a:r>
              <a:rPr lang="fr-CH" noProof="0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adaptation des zones d’alimentation</a:t>
            </a:r>
          </a:p>
        </p:txBody>
      </p:sp>
      <p:grpSp>
        <p:nvGrpSpPr>
          <p:cNvPr id="18" name="Group 89">
            <a:extLst>
              <a:ext uri="{FF2B5EF4-FFF2-40B4-BE49-F238E27FC236}">
                <a16:creationId xmlns:a16="http://schemas.microsoft.com/office/drawing/2014/main" id="{FD950C6A-C9AE-4969-A03E-173839F0C1FF}"/>
              </a:ext>
            </a:extLst>
          </p:cNvPr>
          <p:cNvGrpSpPr/>
          <p:nvPr/>
        </p:nvGrpSpPr>
        <p:grpSpPr>
          <a:xfrm>
            <a:off x="1173526" y="2145483"/>
            <a:ext cx="7488832" cy="4588806"/>
            <a:chOff x="1928084" y="1563638"/>
            <a:chExt cx="5287833" cy="3240137"/>
          </a:xfrm>
        </p:grpSpPr>
        <p:grpSp>
          <p:nvGrpSpPr>
            <p:cNvPr id="19" name="Group 62">
              <a:extLst>
                <a:ext uri="{FF2B5EF4-FFF2-40B4-BE49-F238E27FC236}">
                  <a16:creationId xmlns:a16="http://schemas.microsoft.com/office/drawing/2014/main" id="{CF95CAA6-3DA5-4005-B7FA-A353DF6B7580}"/>
                </a:ext>
              </a:extLst>
            </p:cNvPr>
            <p:cNvGrpSpPr/>
            <p:nvPr/>
          </p:nvGrpSpPr>
          <p:grpSpPr>
            <a:xfrm>
              <a:off x="1928084" y="1563638"/>
              <a:ext cx="5287833" cy="3240137"/>
              <a:chOff x="1928084" y="1563638"/>
              <a:chExt cx="5287833" cy="3240137"/>
            </a:xfrm>
          </p:grpSpPr>
          <p:pic>
            <p:nvPicPr>
              <p:cNvPr id="21" name="Picture 22">
                <a:extLst>
                  <a:ext uri="{FF2B5EF4-FFF2-40B4-BE49-F238E27FC236}">
                    <a16:creationId xmlns:a16="http://schemas.microsoft.com/office/drawing/2014/main" id="{F513D60A-CE6F-474B-BF22-AAF52B152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8084" y="1563638"/>
                <a:ext cx="5287833" cy="3240137"/>
              </a:xfrm>
              <a:prstGeom prst="rect">
                <a:avLst/>
              </a:prstGeom>
            </p:spPr>
          </p:pic>
          <p:grpSp>
            <p:nvGrpSpPr>
              <p:cNvPr id="22" name="Group 61">
                <a:extLst>
                  <a:ext uri="{FF2B5EF4-FFF2-40B4-BE49-F238E27FC236}">
                    <a16:creationId xmlns:a16="http://schemas.microsoft.com/office/drawing/2014/main" id="{959CB26B-0A8E-4F5B-BA97-D087CD27B1BD}"/>
                  </a:ext>
                </a:extLst>
              </p:cNvPr>
              <p:cNvGrpSpPr/>
              <p:nvPr/>
            </p:nvGrpSpPr>
            <p:grpSpPr>
              <a:xfrm>
                <a:off x="3203848" y="2139699"/>
                <a:ext cx="3744416" cy="1152131"/>
                <a:chOff x="3203848" y="2139699"/>
                <a:chExt cx="3744416" cy="1152131"/>
              </a:xfrm>
            </p:grpSpPr>
            <p:grpSp>
              <p:nvGrpSpPr>
                <p:cNvPr id="23" name="Group 50">
                  <a:extLst>
                    <a:ext uri="{FF2B5EF4-FFF2-40B4-BE49-F238E27FC236}">
                      <a16:creationId xmlns:a16="http://schemas.microsoft.com/office/drawing/2014/main" id="{E4F1218B-803A-46E2-9141-5E0969F4C422}"/>
                    </a:ext>
                  </a:extLst>
                </p:cNvPr>
                <p:cNvGrpSpPr/>
                <p:nvPr/>
              </p:nvGrpSpPr>
              <p:grpSpPr>
                <a:xfrm>
                  <a:off x="3203848" y="2139699"/>
                  <a:ext cx="3744416" cy="1080123"/>
                  <a:chOff x="3203848" y="2139699"/>
                  <a:chExt cx="3744416" cy="1080123"/>
                </a:xfrm>
              </p:grpSpPr>
              <p:cxnSp>
                <p:nvCxnSpPr>
                  <p:cNvPr id="25" name="Straight Connector 32">
                    <a:extLst>
                      <a:ext uri="{FF2B5EF4-FFF2-40B4-BE49-F238E27FC236}">
                        <a16:creationId xmlns:a16="http://schemas.microsoft.com/office/drawing/2014/main" id="{CB187F1F-FF57-44AB-B134-5577C14384F5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3203848" y="2643758"/>
                    <a:ext cx="576064" cy="57606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6" name="Straight Connector 33">
                    <a:extLst>
                      <a:ext uri="{FF2B5EF4-FFF2-40B4-BE49-F238E27FC236}">
                        <a16:creationId xmlns:a16="http://schemas.microsoft.com/office/drawing/2014/main" id="{80538EBD-7B6A-45A4-8F01-CE9B1B7CE595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3779912" y="2643758"/>
                    <a:ext cx="3168352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7" name="Straight Connector 37">
                    <a:extLst>
                      <a:ext uri="{FF2B5EF4-FFF2-40B4-BE49-F238E27FC236}">
                        <a16:creationId xmlns:a16="http://schemas.microsoft.com/office/drawing/2014/main" id="{B9A56430-61B1-4439-B12B-B4057658006B}"/>
                      </a:ext>
                    </a:extLst>
                  </p:cNvPr>
                  <p:cNvCxnSpPr/>
                  <p:nvPr/>
                </p:nvCxnSpPr>
                <p:spPr bwMode="auto">
                  <a:xfrm flipH="1" flipV="1">
                    <a:off x="3275856" y="2139699"/>
                    <a:ext cx="864096" cy="8641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8" name="Straight Connector 43">
                    <a:extLst>
                      <a:ext uri="{FF2B5EF4-FFF2-40B4-BE49-F238E27FC236}">
                        <a16:creationId xmlns:a16="http://schemas.microsoft.com/office/drawing/2014/main" id="{87BC47E4-A078-4949-A528-69ECF2437E0A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5542855" y="2463758"/>
                    <a:ext cx="0" cy="3600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</p:grpSp>
            <p:cxnSp>
              <p:nvCxnSpPr>
                <p:cNvPr id="24" name="Straight Connector 57">
                  <a:extLst>
                    <a:ext uri="{FF2B5EF4-FFF2-40B4-BE49-F238E27FC236}">
                      <a16:creationId xmlns:a16="http://schemas.microsoft.com/office/drawing/2014/main" id="{AE803AEC-F148-4B0E-9772-BF5D4CC98263}"/>
                    </a:ext>
                  </a:extLst>
                </p:cNvPr>
                <p:cNvCxnSpPr/>
                <p:nvPr/>
              </p:nvCxnSpPr>
              <p:spPr bwMode="auto">
                <a:xfrm>
                  <a:off x="6876256" y="2663677"/>
                  <a:ext cx="0" cy="628153"/>
                </a:xfrm>
                <a:prstGeom prst="line">
                  <a:avLst/>
                </a:prstGeom>
                <a:solidFill>
                  <a:schemeClr val="accent1"/>
                </a:solidFill>
                <a:ln w="76200" cap="flat" cmpd="sng" algn="ctr">
                  <a:solidFill>
                    <a:srgbClr val="FFFF00">
                      <a:alpha val="50196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</p:cxnSp>
          </p:grpSp>
        </p:grpSp>
        <p:sp>
          <p:nvSpPr>
            <p:cNvPr id="20" name="Rectangle 88">
              <a:extLst>
                <a:ext uri="{FF2B5EF4-FFF2-40B4-BE49-F238E27FC236}">
                  <a16:creationId xmlns:a16="http://schemas.microsoft.com/office/drawing/2014/main" id="{9A44072E-DB37-4D36-AB75-85F463FF39BB}"/>
                </a:ext>
              </a:extLst>
            </p:cNvPr>
            <p:cNvSpPr/>
            <p:nvPr/>
          </p:nvSpPr>
          <p:spPr bwMode="auto">
            <a:xfrm>
              <a:off x="3940914" y="2211710"/>
              <a:ext cx="415062" cy="216024"/>
            </a:xfrm>
            <a:prstGeom prst="rect">
              <a:avLst/>
            </a:prstGeom>
            <a:noFill/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9" name="Group 60">
            <a:extLst>
              <a:ext uri="{FF2B5EF4-FFF2-40B4-BE49-F238E27FC236}">
                <a16:creationId xmlns:a16="http://schemas.microsoft.com/office/drawing/2014/main" id="{5E115AD3-25CF-4466-AB08-ECC6574750BE}"/>
              </a:ext>
            </a:extLst>
          </p:cNvPr>
          <p:cNvGrpSpPr/>
          <p:nvPr/>
        </p:nvGrpSpPr>
        <p:grpSpPr>
          <a:xfrm>
            <a:off x="4940837" y="4231507"/>
            <a:ext cx="1938577" cy="1630777"/>
            <a:chOff x="4588296" y="3037677"/>
            <a:chExt cx="1368821" cy="1151485"/>
          </a:xfrm>
        </p:grpSpPr>
        <p:sp>
          <p:nvSpPr>
            <p:cNvPr id="30" name="Down Arrow 26">
              <a:extLst>
                <a:ext uri="{FF2B5EF4-FFF2-40B4-BE49-F238E27FC236}">
                  <a16:creationId xmlns:a16="http://schemas.microsoft.com/office/drawing/2014/main" id="{D97A0AC0-A324-4E0B-BEE3-1EDEE60A8A2A}"/>
                </a:ext>
              </a:extLst>
            </p:cNvPr>
            <p:cNvSpPr/>
            <p:nvPr/>
          </p:nvSpPr>
          <p:spPr bwMode="auto">
            <a:xfrm rot="2744832">
              <a:off x="4644629" y="3113514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Down Arrow 27">
              <a:extLst>
                <a:ext uri="{FF2B5EF4-FFF2-40B4-BE49-F238E27FC236}">
                  <a16:creationId xmlns:a16="http://schemas.microsoft.com/office/drawing/2014/main" id="{731D3443-B5CF-4C3C-B2F2-35C4045DFF51}"/>
                </a:ext>
              </a:extLst>
            </p:cNvPr>
            <p:cNvSpPr/>
            <p:nvPr/>
          </p:nvSpPr>
          <p:spPr bwMode="auto">
            <a:xfrm rot="8147085">
              <a:off x="4594006" y="3812157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Down Arrow 28">
              <a:extLst>
                <a:ext uri="{FF2B5EF4-FFF2-40B4-BE49-F238E27FC236}">
                  <a16:creationId xmlns:a16="http://schemas.microsoft.com/office/drawing/2014/main" id="{7E94416D-9DEB-4124-9F7F-DE1A380798A1}"/>
                </a:ext>
              </a:extLst>
            </p:cNvPr>
            <p:cNvSpPr/>
            <p:nvPr/>
          </p:nvSpPr>
          <p:spPr bwMode="auto">
            <a:xfrm rot="5400000">
              <a:off x="5636445" y="2981344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3" name="Group 92">
            <a:extLst>
              <a:ext uri="{FF2B5EF4-FFF2-40B4-BE49-F238E27FC236}">
                <a16:creationId xmlns:a16="http://schemas.microsoft.com/office/drawing/2014/main" id="{E684B55D-66C1-4FC6-8561-DD2A14A5D57D}"/>
              </a:ext>
            </a:extLst>
          </p:cNvPr>
          <p:cNvGrpSpPr/>
          <p:nvPr/>
        </p:nvGrpSpPr>
        <p:grpSpPr>
          <a:xfrm>
            <a:off x="2130239" y="3925641"/>
            <a:ext cx="6532119" cy="2816606"/>
            <a:chOff x="2603615" y="2823799"/>
            <a:chExt cx="4612302" cy="1988794"/>
          </a:xfrm>
        </p:grpSpPr>
        <p:grpSp>
          <p:nvGrpSpPr>
            <p:cNvPr id="34" name="Group 87">
              <a:extLst>
                <a:ext uri="{FF2B5EF4-FFF2-40B4-BE49-F238E27FC236}">
                  <a16:creationId xmlns:a16="http://schemas.microsoft.com/office/drawing/2014/main" id="{ABB2B6A9-8D54-47CE-8C60-52734EF94044}"/>
                </a:ext>
              </a:extLst>
            </p:cNvPr>
            <p:cNvGrpSpPr/>
            <p:nvPr/>
          </p:nvGrpSpPr>
          <p:grpSpPr>
            <a:xfrm>
              <a:off x="2603615" y="2823799"/>
              <a:ext cx="4272641" cy="1988794"/>
              <a:chOff x="2603615" y="2823799"/>
              <a:chExt cx="4272641" cy="1988794"/>
            </a:xfrm>
          </p:grpSpPr>
          <p:cxnSp>
            <p:nvCxnSpPr>
              <p:cNvPr id="36" name="Straight Connector 63">
                <a:extLst>
                  <a:ext uri="{FF2B5EF4-FFF2-40B4-BE49-F238E27FC236}">
                    <a16:creationId xmlns:a16="http://schemas.microsoft.com/office/drawing/2014/main" id="{D40F85AE-80CD-41EB-AA6E-50AF599B1E78}"/>
                  </a:ext>
                </a:extLst>
              </p:cNvPr>
              <p:cNvCxnSpPr/>
              <p:nvPr/>
            </p:nvCxnSpPr>
            <p:spPr bwMode="auto">
              <a:xfrm flipH="1" flipV="1">
                <a:off x="4139953" y="3003799"/>
                <a:ext cx="864096" cy="86410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7" name="Straight Connector 64">
                <a:extLst>
                  <a:ext uri="{FF2B5EF4-FFF2-40B4-BE49-F238E27FC236}">
                    <a16:creationId xmlns:a16="http://schemas.microsoft.com/office/drawing/2014/main" id="{BDD5D17B-2E31-440E-9201-B06C9BDB4C1B}"/>
                  </a:ext>
                </a:extLst>
              </p:cNvPr>
              <p:cNvCxnSpPr/>
              <p:nvPr/>
            </p:nvCxnSpPr>
            <p:spPr bwMode="auto">
              <a:xfrm flipV="1">
                <a:off x="5537397" y="2823799"/>
                <a:ext cx="0" cy="704429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8" name="Straight Connector 66">
                <a:extLst>
                  <a:ext uri="{FF2B5EF4-FFF2-40B4-BE49-F238E27FC236}">
                    <a16:creationId xmlns:a16="http://schemas.microsoft.com/office/drawing/2014/main" id="{BA071D1F-1ABB-4AF9-A251-5FF229A6B9C1}"/>
                  </a:ext>
                </a:extLst>
              </p:cNvPr>
              <p:cNvCxnSpPr/>
              <p:nvPr/>
            </p:nvCxnSpPr>
            <p:spPr bwMode="auto">
              <a:xfrm flipV="1">
                <a:off x="4214848" y="3644599"/>
                <a:ext cx="511327" cy="511327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9" name="Straight Connector 68">
                <a:extLst>
                  <a:ext uri="{FF2B5EF4-FFF2-40B4-BE49-F238E27FC236}">
                    <a16:creationId xmlns:a16="http://schemas.microsoft.com/office/drawing/2014/main" id="{A035A7BA-231E-4507-BFBE-D65950FAE60A}"/>
                  </a:ext>
                </a:extLst>
              </p:cNvPr>
              <p:cNvCxnSpPr/>
              <p:nvPr/>
            </p:nvCxnSpPr>
            <p:spPr bwMode="auto">
              <a:xfrm flipH="1" flipV="1">
                <a:off x="3923928" y="3876494"/>
                <a:ext cx="927277" cy="927281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0" name="Straight Connector 70">
                <a:extLst>
                  <a:ext uri="{FF2B5EF4-FFF2-40B4-BE49-F238E27FC236}">
                    <a16:creationId xmlns:a16="http://schemas.microsoft.com/office/drawing/2014/main" id="{4645B044-F322-447F-8AC0-62CAE9812854}"/>
                  </a:ext>
                </a:extLst>
              </p:cNvPr>
              <p:cNvCxnSpPr/>
              <p:nvPr/>
            </p:nvCxnSpPr>
            <p:spPr bwMode="auto">
              <a:xfrm flipV="1">
                <a:off x="4851205" y="3759885"/>
                <a:ext cx="1052708" cy="1052708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1" name="Straight Connector 72">
                <a:extLst>
                  <a:ext uri="{FF2B5EF4-FFF2-40B4-BE49-F238E27FC236}">
                    <a16:creationId xmlns:a16="http://schemas.microsoft.com/office/drawing/2014/main" id="{78BC9155-7314-4029-9FEF-DBE8A7E197F3}"/>
                  </a:ext>
                </a:extLst>
              </p:cNvPr>
              <p:cNvCxnSpPr/>
              <p:nvPr/>
            </p:nvCxnSpPr>
            <p:spPr bwMode="auto">
              <a:xfrm flipV="1">
                <a:off x="6876256" y="3281803"/>
                <a:ext cx="0" cy="491582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2" name="Straight Connector 74">
                <a:extLst>
                  <a:ext uri="{FF2B5EF4-FFF2-40B4-BE49-F238E27FC236}">
                    <a16:creationId xmlns:a16="http://schemas.microsoft.com/office/drawing/2014/main" id="{C699EEAF-6FB7-41E6-AB3B-DE6CDC9ABCD9}"/>
                  </a:ext>
                </a:extLst>
              </p:cNvPr>
              <p:cNvCxnSpPr/>
              <p:nvPr/>
            </p:nvCxnSpPr>
            <p:spPr bwMode="auto">
              <a:xfrm>
                <a:off x="5377559" y="3507854"/>
                <a:ext cx="1472529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3" name="Straight Connector 76">
                <a:extLst>
                  <a:ext uri="{FF2B5EF4-FFF2-40B4-BE49-F238E27FC236}">
                    <a16:creationId xmlns:a16="http://schemas.microsoft.com/office/drawing/2014/main" id="{7DF2501D-A26B-4D4C-893C-247291A3E389}"/>
                  </a:ext>
                </a:extLst>
              </p:cNvPr>
              <p:cNvCxnSpPr/>
              <p:nvPr/>
            </p:nvCxnSpPr>
            <p:spPr bwMode="auto">
              <a:xfrm>
                <a:off x="5903913" y="3769689"/>
                <a:ext cx="932704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4" name="Straight Connector 78">
                <a:extLst>
                  <a:ext uri="{FF2B5EF4-FFF2-40B4-BE49-F238E27FC236}">
                    <a16:creationId xmlns:a16="http://schemas.microsoft.com/office/drawing/2014/main" id="{6CD7AFF9-D3ED-4452-A693-17674EEFD559}"/>
                  </a:ext>
                </a:extLst>
              </p:cNvPr>
              <p:cNvCxnSpPr/>
              <p:nvPr/>
            </p:nvCxnSpPr>
            <p:spPr bwMode="auto">
              <a:xfrm flipV="1">
                <a:off x="5019186" y="3502309"/>
                <a:ext cx="365367" cy="365367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5" name="Straight Connector 80">
                <a:extLst>
                  <a:ext uri="{FF2B5EF4-FFF2-40B4-BE49-F238E27FC236}">
                    <a16:creationId xmlns:a16="http://schemas.microsoft.com/office/drawing/2014/main" id="{F2F3C3E3-9357-4AFD-BEB2-924AF597AF2A}"/>
                  </a:ext>
                </a:extLst>
              </p:cNvPr>
              <p:cNvCxnSpPr/>
              <p:nvPr/>
            </p:nvCxnSpPr>
            <p:spPr bwMode="auto">
              <a:xfrm flipH="1" flipV="1">
                <a:off x="2603615" y="2940396"/>
                <a:ext cx="959862" cy="959866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6" name="Straight Connector 82">
                <a:extLst>
                  <a:ext uri="{FF2B5EF4-FFF2-40B4-BE49-F238E27FC236}">
                    <a16:creationId xmlns:a16="http://schemas.microsoft.com/office/drawing/2014/main" id="{DE4117DE-7FCF-40D2-9042-2420B932A74E}"/>
                  </a:ext>
                </a:extLst>
              </p:cNvPr>
              <p:cNvCxnSpPr/>
              <p:nvPr/>
            </p:nvCxnSpPr>
            <p:spPr bwMode="auto">
              <a:xfrm>
                <a:off x="3563477" y="3900262"/>
                <a:ext cx="360451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7" name="Straight Connector 84">
                <a:extLst>
                  <a:ext uri="{FF2B5EF4-FFF2-40B4-BE49-F238E27FC236}">
                    <a16:creationId xmlns:a16="http://schemas.microsoft.com/office/drawing/2014/main" id="{053704C2-D142-4E9E-A588-3D404C6EF20C}"/>
                  </a:ext>
                </a:extLst>
              </p:cNvPr>
              <p:cNvCxnSpPr/>
              <p:nvPr/>
            </p:nvCxnSpPr>
            <p:spPr bwMode="auto">
              <a:xfrm flipV="1">
                <a:off x="4211214" y="4443958"/>
                <a:ext cx="255552" cy="255553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35" name="Straight Connector 90">
              <a:extLst>
                <a:ext uri="{FF2B5EF4-FFF2-40B4-BE49-F238E27FC236}">
                  <a16:creationId xmlns:a16="http://schemas.microsoft.com/office/drawing/2014/main" id="{4DF7F2A0-17E3-405F-AE5D-D4D103ABFFA4}"/>
                </a:ext>
              </a:extLst>
            </p:cNvPr>
            <p:cNvCxnSpPr/>
            <p:nvPr/>
          </p:nvCxnSpPr>
          <p:spPr bwMode="auto">
            <a:xfrm>
              <a:off x="6876256" y="3509623"/>
              <a:ext cx="339661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FF00">
                  <a:alpha val="50196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48" name="Rechteck 47">
            <a:extLst>
              <a:ext uri="{FF2B5EF4-FFF2-40B4-BE49-F238E27FC236}">
                <a16:creationId xmlns:a16="http://schemas.microsoft.com/office/drawing/2014/main" id="{DA1D2DD9-6BDC-45EC-B5E5-629755D0F8CF}"/>
              </a:ext>
            </a:extLst>
          </p:cNvPr>
          <p:cNvSpPr/>
          <p:nvPr/>
        </p:nvSpPr>
        <p:spPr>
          <a:xfrm>
            <a:off x="8125179" y="2051645"/>
            <a:ext cx="749119" cy="28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5295EB11-DB2B-4A3C-BC2C-717A6974E9CE}"/>
              </a:ext>
            </a:extLst>
          </p:cNvPr>
          <p:cNvSpPr/>
          <p:nvPr/>
        </p:nvSpPr>
        <p:spPr>
          <a:xfrm>
            <a:off x="878622" y="6427449"/>
            <a:ext cx="749119" cy="28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7801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440000"/>
            <a:ext cx="9306403" cy="5400000"/>
          </a:xfrm>
        </p:spPr>
        <p:txBody>
          <a:bodyPr/>
          <a:lstStyle/>
          <a:p>
            <a:r>
              <a:rPr lang="fr-CH" noProof="0" dirty="0"/>
              <a:t>Énergie économisée par année grâce aux mesures géographiquement fixes</a:t>
            </a:r>
          </a:p>
          <a:p>
            <a:endParaRPr lang="fr-CH" sz="1200" noProof="0" dirty="0"/>
          </a:p>
          <a:p>
            <a:pPr lvl="2"/>
            <a:r>
              <a:rPr lang="fr-CH" noProof="0" dirty="0"/>
              <a:t>Extension de la zone d’alimentation de la </a:t>
            </a:r>
            <a:r>
              <a:rPr lang="fr-CH" noProof="0" dirty="0" err="1"/>
              <a:t>Voltastrasse</a:t>
            </a:r>
            <a:r>
              <a:rPr lang="fr-CH" noProof="0" dirty="0"/>
              <a:t>:	665 MWh</a:t>
            </a:r>
          </a:p>
          <a:p>
            <a:pPr lvl="2"/>
            <a:r>
              <a:rPr lang="fr-CH" noProof="0" dirty="0"/>
              <a:t>Accumulateurs d’énergie à la </a:t>
            </a:r>
            <a:r>
              <a:rPr lang="fr-CH" noProof="0" dirty="0" err="1"/>
              <a:t>Voltastrasse</a:t>
            </a:r>
            <a:r>
              <a:rPr lang="fr-CH" noProof="0" dirty="0"/>
              <a:t>: 		257 MWh </a:t>
            </a:r>
          </a:p>
          <a:p>
            <a:pPr lvl="2"/>
            <a:r>
              <a:rPr lang="fr-CH" noProof="0" dirty="0"/>
              <a:t>Onduleurs à la </a:t>
            </a:r>
            <a:r>
              <a:rPr lang="fr-CH" noProof="0" dirty="0" err="1"/>
              <a:t>Voltastrasse</a:t>
            </a:r>
            <a:r>
              <a:rPr lang="fr-CH" noProof="0" dirty="0"/>
              <a:t>:			358 MWh</a:t>
            </a:r>
          </a:p>
          <a:p>
            <a:endParaRPr lang="fr-CH" kern="0" noProof="0" dirty="0"/>
          </a:p>
          <a:p>
            <a:pPr marL="342900" indent="-342900">
              <a:buFont typeface="Arial" panose="020B0604020202020204" pitchFamily="34" charset="0"/>
              <a:buChar char="→"/>
            </a:pPr>
            <a:r>
              <a:rPr lang="fr-CH" b="0" kern="0" noProof="0" dirty="0"/>
              <a:t> Potentiel élevé d’économie d’énergie en étendant les zones d’alimentation</a:t>
            </a:r>
          </a:p>
          <a:p>
            <a:pPr marL="342900" indent="-342900">
              <a:buFont typeface="Arial" panose="020B0604020202020204" pitchFamily="34" charset="0"/>
              <a:buChar char="→"/>
            </a:pPr>
            <a:r>
              <a:rPr lang="fr-CH" b="0" kern="0" noProof="0" dirty="0"/>
              <a:t> Utilité proportionnellement limitée des accumulateurs d’énergie et des onduleurs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potentiel d’économie d’énergie / mesures locales</a:t>
            </a:r>
          </a:p>
        </p:txBody>
      </p:sp>
    </p:spTree>
    <p:extLst>
      <p:ext uri="{BB962C8B-B14F-4D97-AF65-F5344CB8AC3E}">
        <p14:creationId xmlns:p14="http://schemas.microsoft.com/office/powerpoint/2010/main" val="1717505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Énergie économisée par année grâce aux mesures générales</a:t>
            </a:r>
          </a:p>
          <a:p>
            <a:pPr lvl="2"/>
            <a:r>
              <a:rPr lang="fr-CH" noProof="0" dirty="0"/>
              <a:t>Augmentation de la tension réinjectée:		205 MWh</a:t>
            </a:r>
          </a:p>
          <a:p>
            <a:pPr lvl="2"/>
            <a:r>
              <a:rPr lang="fr-CH" noProof="0" dirty="0"/>
              <a:t>Augmentation de la tension du système à 750 </a:t>
            </a:r>
            <a:r>
              <a:rPr lang="fr-CH" noProof="0" dirty="0" err="1"/>
              <a:t>VDC</a:t>
            </a:r>
            <a:r>
              <a:rPr lang="fr-CH" noProof="0" dirty="0"/>
              <a:t>:	649 MWh</a:t>
            </a:r>
          </a:p>
          <a:p>
            <a:pPr lvl="2"/>
            <a:r>
              <a:rPr lang="fr-CH" noProof="0" dirty="0"/>
              <a:t>Ligne de renforcement avec 120 mm</a:t>
            </a:r>
            <a:r>
              <a:rPr lang="fr-CH" baseline="30000" noProof="0" dirty="0"/>
              <a:t>2</a:t>
            </a:r>
            <a:r>
              <a:rPr lang="fr-CH" noProof="0" dirty="0"/>
              <a:t>:		130 MWh	</a:t>
            </a:r>
          </a:p>
          <a:p>
            <a:pPr lvl="2"/>
            <a:r>
              <a:rPr lang="fr-CH" noProof="0" dirty="0"/>
              <a:t>Accumulateurs d’énergie mobiles:			2875 MWh</a:t>
            </a:r>
          </a:p>
          <a:p>
            <a:pPr lvl="2"/>
            <a:endParaRPr lang="fr-CH" noProof="0" dirty="0"/>
          </a:p>
          <a:p>
            <a:pPr marL="342900" lvl="1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fr-CH" sz="2400" kern="0" noProof="0" dirty="0">
                <a:solidFill>
                  <a:schemeClr val="bg2"/>
                </a:solidFill>
              </a:rPr>
              <a:t> en fin de compte, une question de rentabilité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potentiel d’économie d’énergie / mesures générales</a:t>
            </a:r>
          </a:p>
        </p:txBody>
      </p:sp>
    </p:spTree>
    <p:extLst>
      <p:ext uri="{BB962C8B-B14F-4D97-AF65-F5344CB8AC3E}">
        <p14:creationId xmlns:p14="http://schemas.microsoft.com/office/powerpoint/2010/main" val="129719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Estimation de la rentabilité</a:t>
            </a:r>
          </a:p>
          <a:p>
            <a:pPr lvl="1"/>
            <a:r>
              <a:rPr lang="fr-CH" noProof="0" dirty="0"/>
              <a:t>Paramètres pris en compte:</a:t>
            </a:r>
          </a:p>
          <a:p>
            <a:pPr lvl="2"/>
            <a:r>
              <a:rPr lang="fr-CH" noProof="0" dirty="0"/>
              <a:t>Coûts d’acquisition, d’installation et d’intégration</a:t>
            </a:r>
          </a:p>
          <a:p>
            <a:pPr lvl="2"/>
            <a:r>
              <a:rPr lang="fr-CH" noProof="0" dirty="0"/>
              <a:t>Coûts de maintenance</a:t>
            </a:r>
          </a:p>
          <a:p>
            <a:pPr lvl="2"/>
            <a:r>
              <a:rPr lang="fr-CH" noProof="0" dirty="0"/>
              <a:t>Économie d’énergie annuelle</a:t>
            </a:r>
          </a:p>
          <a:p>
            <a:pPr lvl="2"/>
            <a:r>
              <a:rPr lang="fr-CH" noProof="0" dirty="0"/>
              <a:t>Prix de l’énergie déterminant</a:t>
            </a:r>
          </a:p>
          <a:p>
            <a:pPr lvl="2"/>
            <a:r>
              <a:rPr lang="fr-CH" noProof="0" dirty="0"/>
              <a:t>Économies annuelles (non décomptées)</a:t>
            </a:r>
          </a:p>
          <a:p>
            <a:pPr lvl="2"/>
            <a:r>
              <a:rPr lang="fr-CH" noProof="0" dirty="0"/>
              <a:t>Augmentation du prix de l’énergie</a:t>
            </a:r>
          </a:p>
          <a:p>
            <a:pPr lvl="2"/>
            <a:r>
              <a:rPr lang="fr-CH" noProof="0" dirty="0"/>
              <a:t>Décompte</a:t>
            </a:r>
          </a:p>
          <a:p>
            <a:pPr lvl="2"/>
            <a:r>
              <a:rPr lang="fr-CH" noProof="0" dirty="0"/>
              <a:t>Durée d’amortissement / utilisation: par analogie à l’ordonnance du DETEC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rentabilité</a:t>
            </a:r>
          </a:p>
        </p:txBody>
      </p:sp>
    </p:spTree>
    <p:extLst>
      <p:ext uri="{BB962C8B-B14F-4D97-AF65-F5344CB8AC3E}">
        <p14:creationId xmlns:p14="http://schemas.microsoft.com/office/powerpoint/2010/main" val="6637458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mesures et rentabilité d’un coup d’</a:t>
            </a:r>
            <a:r>
              <a:rPr lang="fr-CH" noProof="0" dirty="0" err="1"/>
              <a:t>oeil</a:t>
            </a:r>
            <a:endParaRPr lang="fr-CH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D0F1097-D46E-47B1-97F6-ED57FBAD7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15" y="1331565"/>
            <a:ext cx="960476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40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Yves </a:t>
            </a:r>
            <a:r>
              <a:rPr lang="fr-CH" noProof="0" dirty="0" err="1"/>
              <a:t>Flückiger</a:t>
            </a:r>
            <a:endParaRPr lang="fr-CH" noProof="0" dirty="0"/>
          </a:p>
          <a:p>
            <a:pPr lvl="1"/>
            <a:r>
              <a:rPr lang="fr-CH" noProof="0" dirty="0"/>
              <a:t>Chef de la division Standards </a:t>
            </a:r>
          </a:p>
          <a:p>
            <a:pPr lvl="1"/>
            <a:r>
              <a:rPr lang="fr-CH" noProof="0" dirty="0"/>
              <a:t>Infrastructure</a:t>
            </a:r>
          </a:p>
          <a:p>
            <a:pPr lvl="1"/>
            <a:r>
              <a:rPr lang="fr-CH" noProof="0" dirty="0" err="1"/>
              <a:t>BVB</a:t>
            </a:r>
            <a:r>
              <a:rPr lang="fr-CH" noProof="0" dirty="0"/>
              <a:t>: </a:t>
            </a:r>
            <a:r>
              <a:rPr lang="fr-CH" noProof="0" dirty="0" err="1"/>
              <a:t>Basler</a:t>
            </a:r>
            <a:r>
              <a:rPr lang="fr-CH" noProof="0" dirty="0"/>
              <a:t> </a:t>
            </a:r>
            <a:r>
              <a:rPr lang="fr-CH" noProof="0" dirty="0" err="1"/>
              <a:t>Verkehrs-Betriebe</a:t>
            </a:r>
            <a:r>
              <a:rPr lang="fr-CH" noProof="0" dirty="0"/>
              <a:t>, Bâle</a:t>
            </a:r>
          </a:p>
          <a:p>
            <a:pPr lvl="1"/>
            <a:endParaRPr lang="fr-CH" noProof="0" dirty="0"/>
          </a:p>
          <a:p>
            <a:pPr lvl="1"/>
            <a:r>
              <a:rPr lang="fr-CH" u="sng" noProof="0" dirty="0">
                <a:hlinkClick r:id="rId2"/>
              </a:rPr>
              <a:t>yves.flueckiger@bvb.ch</a:t>
            </a:r>
            <a:endParaRPr lang="fr-CH" noProof="0" dirty="0"/>
          </a:p>
          <a:p>
            <a:pPr lvl="1"/>
            <a:endParaRPr lang="fr-CH" noProof="0" dirty="0"/>
          </a:p>
          <a:p>
            <a:pPr lvl="1"/>
            <a:endParaRPr lang="fr-CH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Présentation</a:t>
            </a:r>
          </a:p>
        </p:txBody>
      </p:sp>
    </p:spTree>
    <p:extLst>
      <p:ext uri="{BB962C8B-B14F-4D97-AF65-F5344CB8AC3E}">
        <p14:creationId xmlns:p14="http://schemas.microsoft.com/office/powerpoint/2010/main" val="2338134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sz="2800" noProof="0" dirty="0"/>
              <a:t>Mesures rentables</a:t>
            </a:r>
            <a:endParaRPr lang="fr-CH" noProof="0" dirty="0"/>
          </a:p>
          <a:p>
            <a:pPr lvl="2"/>
            <a:r>
              <a:rPr lang="fr-CH" noProof="0" dirty="0"/>
              <a:t>Extension des zones d’alimentation</a:t>
            </a:r>
          </a:p>
          <a:p>
            <a:pPr lvl="2"/>
            <a:r>
              <a:rPr lang="fr-CH" noProof="0" dirty="0"/>
              <a:t>Augmentation de la tension de freinage</a:t>
            </a:r>
          </a:p>
          <a:p>
            <a:pPr lvl="2"/>
            <a:r>
              <a:rPr lang="fr-CH" noProof="0" dirty="0"/>
              <a:t>Accumulateurs d’énergie stationnaires</a:t>
            </a:r>
          </a:p>
          <a:p>
            <a:endParaRPr lang="fr-CH" noProof="0" dirty="0"/>
          </a:p>
          <a:p>
            <a:pPr marL="342900" lvl="1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fr-CH" sz="2400" kern="0" noProof="0" dirty="0">
                <a:solidFill>
                  <a:schemeClr val="bg2"/>
                </a:solidFill>
                <a:sym typeface="Wingdings" panose="05000000000000000000" pitchFamily="2" charset="2"/>
              </a:rPr>
              <a:t> une solution combinée?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sélection</a:t>
            </a:r>
          </a:p>
        </p:txBody>
      </p:sp>
    </p:spTree>
    <p:extLst>
      <p:ext uri="{BB962C8B-B14F-4D97-AF65-F5344CB8AC3E}">
        <p14:creationId xmlns:p14="http://schemas.microsoft.com/office/powerpoint/2010/main" val="4273795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noProof="0" dirty="0"/>
              <a:t>Solution globale</a:t>
            </a:r>
            <a:r>
              <a:rPr lang="fr-CH" noProof="0" dirty="0"/>
              <a:t> possible – une variante mixte</a:t>
            </a:r>
          </a:p>
          <a:p>
            <a:endParaRPr lang="fr-CH" noProof="0" dirty="0"/>
          </a:p>
          <a:p>
            <a:pPr lvl="2"/>
            <a:r>
              <a:rPr lang="fr-CH" noProof="0" dirty="0"/>
              <a:t>Augmentation de la tension de</a:t>
            </a:r>
            <a:br>
              <a:rPr lang="fr-CH" noProof="0" dirty="0"/>
            </a:br>
            <a:r>
              <a:rPr lang="fr-CH" noProof="0" dirty="0"/>
              <a:t>freinage</a:t>
            </a:r>
          </a:p>
          <a:p>
            <a:pPr lvl="2"/>
            <a:r>
              <a:rPr lang="fr-CH" noProof="0" dirty="0"/>
              <a:t>Extension de trois zones</a:t>
            </a:r>
            <a:br>
              <a:rPr lang="fr-CH" noProof="0" dirty="0"/>
            </a:br>
            <a:r>
              <a:rPr lang="fr-CH" noProof="0" dirty="0"/>
              <a:t>d’alimentation</a:t>
            </a:r>
          </a:p>
          <a:p>
            <a:pPr lvl="2"/>
            <a:r>
              <a:rPr lang="fr-CH" noProof="0" dirty="0"/>
              <a:t>Deux accumulateurs d’énergie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variante mixte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822CBA-47A5-49E1-8825-83A119933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770" y="2267669"/>
            <a:ext cx="6102229" cy="4537186"/>
          </a:xfrm>
          <a:prstGeom prst="rect">
            <a:avLst/>
          </a:prstGeom>
        </p:spPr>
      </p:pic>
      <p:sp>
        <p:nvSpPr>
          <p:cNvPr id="8" name="Oval 9">
            <a:extLst>
              <a:ext uri="{FF2B5EF4-FFF2-40B4-BE49-F238E27FC236}">
                <a16:creationId xmlns:a16="http://schemas.microsoft.com/office/drawing/2014/main" id="{8DBAF402-2371-4A09-9F26-81822C18EA18}"/>
              </a:ext>
            </a:extLst>
          </p:cNvPr>
          <p:cNvSpPr/>
          <p:nvPr/>
        </p:nvSpPr>
        <p:spPr bwMode="auto">
          <a:xfrm>
            <a:off x="4107732" y="4294357"/>
            <a:ext cx="2269589" cy="1220472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96167B77-E1B2-447D-9EC1-61881A5C5555}"/>
              </a:ext>
            </a:extLst>
          </p:cNvPr>
          <p:cNvSpPr/>
          <p:nvPr/>
        </p:nvSpPr>
        <p:spPr bwMode="auto">
          <a:xfrm>
            <a:off x="5864889" y="3420487"/>
            <a:ext cx="1554444" cy="1310833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id="{D5B021D1-BC3F-407D-AF0A-47DBB4A45F54}"/>
              </a:ext>
            </a:extLst>
          </p:cNvPr>
          <p:cNvSpPr/>
          <p:nvPr/>
        </p:nvSpPr>
        <p:spPr bwMode="auto">
          <a:xfrm rot="19015080">
            <a:off x="6773785" y="4859543"/>
            <a:ext cx="798196" cy="1760570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Down Arrow 12">
            <a:extLst>
              <a:ext uri="{FF2B5EF4-FFF2-40B4-BE49-F238E27FC236}">
                <a16:creationId xmlns:a16="http://schemas.microsoft.com/office/drawing/2014/main" id="{AB60F8D5-8C3B-438F-AC2D-15AF68C7C2C6}"/>
              </a:ext>
            </a:extLst>
          </p:cNvPr>
          <p:cNvSpPr/>
          <p:nvPr/>
        </p:nvSpPr>
        <p:spPr bwMode="auto">
          <a:xfrm>
            <a:off x="7217667" y="4412538"/>
            <a:ext cx="403333" cy="620406"/>
          </a:xfrm>
          <a:prstGeom prst="downArrow">
            <a:avLst/>
          </a:prstGeom>
          <a:solidFill>
            <a:srgbClr val="FF3300"/>
          </a:solidFill>
          <a:ln w="12700" cap="flat" cmpd="sng" algn="ctr">
            <a:solidFill>
              <a:srgbClr val="E82808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Down Arrow 21">
            <a:extLst>
              <a:ext uri="{FF2B5EF4-FFF2-40B4-BE49-F238E27FC236}">
                <a16:creationId xmlns:a16="http://schemas.microsoft.com/office/drawing/2014/main" id="{A4344C48-D89E-4E7F-B357-5302C55A4AF7}"/>
              </a:ext>
            </a:extLst>
          </p:cNvPr>
          <p:cNvSpPr/>
          <p:nvPr/>
        </p:nvSpPr>
        <p:spPr bwMode="auto">
          <a:xfrm>
            <a:off x="8802290" y="2597649"/>
            <a:ext cx="403333" cy="620406"/>
          </a:xfrm>
          <a:prstGeom prst="downArrow">
            <a:avLst/>
          </a:prstGeom>
          <a:solidFill>
            <a:srgbClr val="FF3300"/>
          </a:solidFill>
          <a:ln w="12700" cap="flat" cmpd="sng" algn="ctr">
            <a:solidFill>
              <a:srgbClr val="E82808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633DF875-0DA4-42CD-90BE-33F271719D85}"/>
              </a:ext>
            </a:extLst>
          </p:cNvPr>
          <p:cNvSpPr txBox="1"/>
          <p:nvPr/>
        </p:nvSpPr>
        <p:spPr>
          <a:xfrm>
            <a:off x="4064159" y="6810240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État </a:t>
            </a:r>
            <a:r>
              <a:rPr lang="de-CH" dirty="0" err="1"/>
              <a:t>d’aujourd’hui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732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u="sng" noProof="0" dirty="0"/>
              <a:t>Solution globale</a:t>
            </a:r>
            <a:r>
              <a:rPr lang="fr-CH" noProof="0" dirty="0"/>
              <a:t> possible – une variante mixte</a:t>
            </a:r>
          </a:p>
          <a:p>
            <a:pPr lvl="2"/>
            <a:endParaRPr lang="fr-CH" noProof="0" dirty="0"/>
          </a:p>
          <a:p>
            <a:pPr lvl="2"/>
            <a:r>
              <a:rPr lang="fr-CH" noProof="0" dirty="0"/>
              <a:t>Augmentation de la tension de</a:t>
            </a:r>
            <a:br>
              <a:rPr lang="fr-CH" noProof="0" dirty="0"/>
            </a:br>
            <a:r>
              <a:rPr lang="fr-CH" noProof="0" dirty="0"/>
              <a:t>freinage</a:t>
            </a:r>
          </a:p>
          <a:p>
            <a:pPr lvl="2"/>
            <a:r>
              <a:rPr lang="fr-CH" noProof="0" dirty="0"/>
              <a:t>Extension de trois zones</a:t>
            </a:r>
            <a:br>
              <a:rPr lang="fr-CH" noProof="0" dirty="0"/>
            </a:br>
            <a:r>
              <a:rPr lang="fr-CH" noProof="0" dirty="0"/>
              <a:t>d’alimentation</a:t>
            </a:r>
          </a:p>
          <a:p>
            <a:pPr lvl="2"/>
            <a:r>
              <a:rPr lang="fr-CH" noProof="0" dirty="0"/>
              <a:t>Deux accumulateurs d’énergie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Résultats: économie d’énergie et amortissement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2FCC6A62-7B2F-4B39-8809-02AFD71AB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065" y="2275982"/>
            <a:ext cx="6085240" cy="452455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0A09424C-21FE-415B-88C8-F68DCDD7991A}"/>
              </a:ext>
            </a:extLst>
          </p:cNvPr>
          <p:cNvSpPr/>
          <p:nvPr/>
        </p:nvSpPr>
        <p:spPr>
          <a:xfrm>
            <a:off x="474530" y="4067869"/>
            <a:ext cx="335920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defTabSz="1007943"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économie</a:t>
            </a: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d’énergie</a:t>
            </a: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:</a:t>
            </a:r>
            <a:b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</a:b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~ 2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GWh</a:t>
            </a:r>
            <a:endParaRPr lang="de-CH" sz="2400" kern="0" dirty="0">
              <a:solidFill>
                <a:schemeClr val="bg2"/>
              </a:solidFill>
              <a:sym typeface="Wingdings" panose="05000000000000000000" pitchFamily="2" charset="2"/>
            </a:endParaRPr>
          </a:p>
          <a:p>
            <a:pPr marL="342900" lvl="1" indent="-342900" defTabSz="1007943"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durée</a:t>
            </a: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d’amortissement</a:t>
            </a: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:</a:t>
            </a:r>
            <a:b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</a:b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~ 6 ans</a:t>
            </a:r>
            <a:endParaRPr lang="de-CH" sz="24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763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191377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Conclusion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2087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fr-CH" noProof="0" dirty="0"/>
              <a:t>L’augmentation de la tension injectée fait l’objet d’examens et sera poursuivie le cas échéant.</a:t>
            </a:r>
          </a:p>
          <a:p>
            <a:pPr lvl="2"/>
            <a:r>
              <a:rPr lang="fr-CH" noProof="0" dirty="0"/>
              <a:t>L’extension des zones d’alimentation est mise en œuvre courant 2021.</a:t>
            </a:r>
          </a:p>
          <a:p>
            <a:pPr lvl="2"/>
            <a:r>
              <a:rPr lang="fr-CH" noProof="0" dirty="0"/>
              <a:t>La thématique des redresseurs / accumulateurs d’énergie est mise de côté pour de futures mesures de maintien des stations de redresseurs.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2355143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382512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État </a:t>
                      </a:r>
                      <a:r>
                        <a:rPr lang="de-CH" sz="4000" b="0" dirty="0" err="1"/>
                        <a:t>actuel</a:t>
                      </a:r>
                      <a:r>
                        <a:rPr lang="de-CH" sz="4000" b="0" dirty="0"/>
                        <a:t> et </a:t>
                      </a:r>
                      <a:r>
                        <a:rPr lang="de-CH" sz="4000" b="0" dirty="0" err="1"/>
                        <a:t>perspectives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1591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État actuel et perspectives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D6CE79A-31D9-4079-B57A-8649FFCC89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" t="1107" r="1432" b="1068"/>
          <a:stretch/>
        </p:blipFill>
        <p:spPr>
          <a:xfrm>
            <a:off x="479723" y="1415722"/>
            <a:ext cx="6761892" cy="4752322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109004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/>
              <a:t>État </a:t>
            </a:r>
            <a:r>
              <a:rPr lang="de-CH" dirty="0" err="1"/>
              <a:t>actuel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219290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État actuel et perspectives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4B254B8-3157-4743-BE82-319819CA813E}"/>
              </a:ext>
            </a:extLst>
          </p:cNvPr>
          <p:cNvSpPr/>
          <p:nvPr/>
        </p:nvSpPr>
        <p:spPr>
          <a:xfrm>
            <a:off x="7357565" y="4527327"/>
            <a:ext cx="2866434" cy="24208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CH" sz="1200" dirty="0" err="1">
                <a:solidFill>
                  <a:srgbClr val="474840"/>
                </a:solidFill>
              </a:rPr>
              <a:t>Légende</a:t>
            </a:r>
            <a:r>
              <a:rPr lang="de-CH" sz="1200" dirty="0">
                <a:solidFill>
                  <a:srgbClr val="474840"/>
                </a:solidFill>
              </a:rPr>
              <a:t>:</a:t>
            </a:r>
          </a:p>
          <a:p>
            <a:pPr lvl="1"/>
            <a:endParaRPr lang="de-CH" sz="8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Le </a:t>
            </a:r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séparateur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 </a:t>
            </a:r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doit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 </a:t>
            </a:r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être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 </a:t>
            </a:r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fermé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.</a:t>
            </a:r>
            <a:endParaRPr lang="de-CH" sz="7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endParaRPr lang="de-CH" sz="1200" dirty="0">
              <a:solidFill>
                <a:srgbClr val="474840"/>
              </a:solidFill>
            </a:endParaRPr>
          </a:p>
          <a:p>
            <a:pPr lvl="1"/>
            <a:r>
              <a:rPr lang="de-CH" sz="1200" dirty="0">
                <a:solidFill>
                  <a:srgbClr val="474840"/>
                </a:solidFill>
              </a:rPr>
              <a:t>Le </a:t>
            </a:r>
            <a:r>
              <a:rPr lang="de-CH" sz="1200" dirty="0" err="1">
                <a:solidFill>
                  <a:srgbClr val="474840"/>
                </a:solidFill>
              </a:rPr>
              <a:t>séparateur</a:t>
            </a:r>
            <a:r>
              <a:rPr lang="de-CH" sz="1200" dirty="0">
                <a:solidFill>
                  <a:srgbClr val="474840"/>
                </a:solidFill>
              </a:rPr>
              <a:t> </a:t>
            </a:r>
            <a:r>
              <a:rPr lang="de-CH" sz="1200" dirty="0" err="1">
                <a:solidFill>
                  <a:srgbClr val="474840"/>
                </a:solidFill>
              </a:rPr>
              <a:t>doit</a:t>
            </a:r>
            <a:r>
              <a:rPr lang="de-CH" sz="1200" dirty="0">
                <a:solidFill>
                  <a:srgbClr val="474840"/>
                </a:solidFill>
              </a:rPr>
              <a:t> </a:t>
            </a:r>
            <a:r>
              <a:rPr lang="de-CH" sz="1200" dirty="0" err="1">
                <a:solidFill>
                  <a:srgbClr val="474840"/>
                </a:solidFill>
              </a:rPr>
              <a:t>être</a:t>
            </a:r>
            <a:r>
              <a:rPr lang="de-CH" sz="1200" dirty="0">
                <a:solidFill>
                  <a:srgbClr val="474840"/>
                </a:solidFill>
              </a:rPr>
              <a:t> ouvert.</a:t>
            </a:r>
            <a:endParaRPr lang="de-CH" dirty="0">
              <a:solidFill>
                <a:srgbClr val="474840"/>
              </a:solidFill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7A5C0D23-B5C7-4684-AE91-50A92316DF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6690" b="61036"/>
          <a:stretch/>
        </p:blipFill>
        <p:spPr>
          <a:xfrm>
            <a:off x="7415687" y="4859957"/>
            <a:ext cx="468312" cy="724511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2738723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 err="1"/>
              <a:t>Perspectives</a:t>
            </a:r>
            <a:r>
              <a:rPr lang="de-CH" dirty="0"/>
              <a:t> à la fin 2021</a:t>
            </a:r>
          </a:p>
          <a:p>
            <a:pPr defTabSz="1007943">
              <a:buFont typeface="Arial" panose="020B0604020202020204" pitchFamily="34" charset="0"/>
            </a:pPr>
            <a:endParaRPr lang="de-CH" dirty="0"/>
          </a:p>
          <a:p>
            <a:pPr marL="252000" lvl="2" indent="-252000" defTabSz="1007943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Économie</a:t>
            </a:r>
            <a:r>
              <a:rPr lang="de-CH" dirty="0"/>
              <a:t> </a:t>
            </a:r>
            <a:r>
              <a:rPr lang="de-CH" dirty="0" err="1"/>
              <a:t>d’énergie</a:t>
            </a:r>
            <a:r>
              <a:rPr lang="de-CH" dirty="0"/>
              <a:t>: </a:t>
            </a:r>
            <a:r>
              <a:rPr lang="de-CH" dirty="0" err="1"/>
              <a:t>env</a:t>
            </a:r>
            <a:r>
              <a:rPr lang="de-CH" dirty="0"/>
              <a:t>. 1100 MWh</a:t>
            </a:r>
          </a:p>
          <a:p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E984372-2C6E-4FC0-A9E7-659F47F059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" t="662" r="1102" b="2639"/>
          <a:stretch/>
        </p:blipFill>
        <p:spPr>
          <a:xfrm>
            <a:off x="456207" y="1388861"/>
            <a:ext cx="6802075" cy="477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9714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H" noProof="0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État actuel et perspectives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4B254B8-3157-4743-BE82-319819CA813E}"/>
              </a:ext>
            </a:extLst>
          </p:cNvPr>
          <p:cNvSpPr/>
          <p:nvPr/>
        </p:nvSpPr>
        <p:spPr>
          <a:xfrm>
            <a:off x="7357565" y="4527327"/>
            <a:ext cx="2866434" cy="24208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CH" sz="1200" dirty="0">
                <a:solidFill>
                  <a:srgbClr val="474840"/>
                </a:solidFill>
              </a:rPr>
              <a:t>Légende:</a:t>
            </a:r>
          </a:p>
          <a:p>
            <a:pPr lvl="1"/>
            <a:endParaRPr lang="fr-CH" sz="8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fr-CH" sz="1200" dirty="0">
                <a:solidFill>
                  <a:srgbClr val="474840"/>
                </a:solidFill>
                <a:ea typeface="Calibri" panose="020F0502020204030204" pitchFamily="34" charset="0"/>
              </a:rPr>
              <a:t>Le séparateur doit être fermé.</a:t>
            </a:r>
            <a:endParaRPr lang="fr-CH" sz="7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endParaRPr lang="fr-CH" sz="1200" dirty="0">
              <a:solidFill>
                <a:srgbClr val="474840"/>
              </a:solidFill>
            </a:endParaRPr>
          </a:p>
          <a:p>
            <a:pPr lvl="1"/>
            <a:r>
              <a:rPr lang="fr-CH" sz="1200" dirty="0">
                <a:solidFill>
                  <a:srgbClr val="474840"/>
                </a:solidFill>
              </a:rPr>
              <a:t>Le séparateur doit être ouvert</a:t>
            </a:r>
            <a:endParaRPr lang="fr-CH" sz="1400" dirty="0">
              <a:solidFill>
                <a:srgbClr val="474840"/>
              </a:solidFill>
            </a:endParaRPr>
          </a:p>
          <a:p>
            <a:pPr lvl="1"/>
            <a:endParaRPr lang="fr-CH" sz="1200" dirty="0">
              <a:solidFill>
                <a:srgbClr val="474840"/>
              </a:solidFill>
            </a:endParaRPr>
          </a:p>
          <a:p>
            <a:pPr lvl="1"/>
            <a:r>
              <a:rPr lang="fr-CH" sz="1200" dirty="0">
                <a:solidFill>
                  <a:srgbClr val="474840"/>
                </a:solidFill>
              </a:rPr>
              <a:t>dérivations nécessaires</a:t>
            </a:r>
          </a:p>
          <a:p>
            <a:pPr lvl="1"/>
            <a:endParaRPr lang="fr-CH" sz="1400" dirty="0">
              <a:solidFill>
                <a:srgbClr val="474840"/>
              </a:solidFill>
            </a:endParaRPr>
          </a:p>
          <a:p>
            <a:pPr lvl="1"/>
            <a:r>
              <a:rPr lang="fr-CH" sz="1200" dirty="0">
                <a:solidFill>
                  <a:srgbClr val="474840"/>
                </a:solidFill>
              </a:rPr>
              <a:t>davantage de clarifications nécessaires</a:t>
            </a:r>
          </a:p>
          <a:p>
            <a:pPr lvl="1"/>
            <a:endParaRPr lang="fr-CH" sz="800" dirty="0">
              <a:solidFill>
                <a:srgbClr val="474840"/>
              </a:solidFill>
            </a:endParaRPr>
          </a:p>
          <a:p>
            <a:pPr lvl="1"/>
            <a:r>
              <a:rPr lang="fr-CH" sz="1200" dirty="0">
                <a:solidFill>
                  <a:srgbClr val="474840"/>
                </a:solidFill>
              </a:rPr>
              <a:t>emplacement possible pour un accumulateur d’énergie (ES)</a:t>
            </a:r>
            <a:endParaRPr lang="fr-CH" dirty="0">
              <a:solidFill>
                <a:srgbClr val="474840"/>
              </a:solidFill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7A5C0D23-B5C7-4684-AE91-50A92316D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687" y="4872724"/>
            <a:ext cx="438950" cy="1859441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2903873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 err="1"/>
              <a:t>Perspectives</a:t>
            </a:r>
            <a:r>
              <a:rPr lang="de-CH" dirty="0"/>
              <a:t> à </a:t>
            </a:r>
            <a:r>
              <a:rPr lang="de-CH" dirty="0" err="1"/>
              <a:t>moyen</a:t>
            </a:r>
            <a:r>
              <a:rPr lang="de-CH" dirty="0"/>
              <a:t> </a:t>
            </a:r>
            <a:r>
              <a:rPr lang="de-CH" dirty="0" err="1"/>
              <a:t>terme</a:t>
            </a:r>
            <a:endParaRPr lang="de-CH" dirty="0"/>
          </a:p>
          <a:p>
            <a:pPr defTabSz="1007943">
              <a:buFont typeface="Arial" panose="020B0604020202020204" pitchFamily="34" charset="0"/>
            </a:pPr>
            <a:endParaRPr lang="de-CH" dirty="0"/>
          </a:p>
          <a:p>
            <a:pPr marL="252000" lvl="2" indent="-252000" defTabSz="1007943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de-CH" dirty="0" err="1"/>
              <a:t>Économie</a:t>
            </a:r>
            <a:r>
              <a:rPr lang="de-CH" dirty="0"/>
              <a:t> </a:t>
            </a:r>
            <a:r>
              <a:rPr lang="de-CH" dirty="0" err="1"/>
              <a:t>d’énergie</a:t>
            </a:r>
            <a:r>
              <a:rPr lang="de-CH" dirty="0"/>
              <a:t>:</a:t>
            </a:r>
            <a:br>
              <a:rPr lang="de-CH" dirty="0"/>
            </a:br>
            <a:r>
              <a:rPr lang="de-CH" dirty="0" err="1"/>
              <a:t>env</a:t>
            </a:r>
            <a:r>
              <a:rPr lang="de-CH" dirty="0"/>
              <a:t>. 2000 MWh</a:t>
            </a:r>
          </a:p>
          <a:p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E182B3E-9CB3-40FB-B04C-13EEE96AE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6" t="596" r="1104" b="2721"/>
          <a:stretch/>
        </p:blipFill>
        <p:spPr>
          <a:xfrm>
            <a:off x="464414" y="1382872"/>
            <a:ext cx="6786396" cy="47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188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3860BA63-FF79-2A4A-B892-BFD5CBB0A7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734004"/>
              </p:ext>
            </p:extLst>
          </p:nvPr>
        </p:nvGraphicFramePr>
        <p:xfrm>
          <a:off x="3635906" y="0"/>
          <a:ext cx="3420000" cy="328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0000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698351">
                <a:tc>
                  <a:txBody>
                    <a:bodyPr/>
                    <a:lstStyle/>
                    <a:p>
                      <a:pPr marL="0" lvl="2" indent="0" algn="ctr">
                        <a:buNone/>
                      </a:pPr>
                      <a:r>
                        <a:rPr lang="de-CH" sz="6200" b="0" dirty="0"/>
                        <a:t>Merci</a:t>
                      </a:r>
                      <a:r>
                        <a:rPr lang="de-CH" sz="2800" b="0" dirty="0"/>
                        <a:t> </a:t>
                      </a:r>
                      <a:r>
                        <a:rPr lang="de-CH" sz="2800" b="0" dirty="0" err="1"/>
                        <a:t>beaucoup</a:t>
                      </a:r>
                      <a:endParaRPr lang="de-CH" sz="2800" b="0" dirty="0"/>
                    </a:p>
                    <a:p>
                      <a:pPr marL="0" lvl="2" indent="0" algn="ctr">
                        <a:buNone/>
                      </a:pPr>
                      <a:r>
                        <a:rPr lang="de-DE" sz="2800" b="0" dirty="0" err="1"/>
                        <a:t>pour</a:t>
                      </a:r>
                      <a:r>
                        <a:rPr lang="de-DE" sz="2800" b="0" dirty="0"/>
                        <a:t> </a:t>
                      </a:r>
                      <a:r>
                        <a:rPr lang="de-DE" sz="2800" b="0" dirty="0" err="1"/>
                        <a:t>votre</a:t>
                      </a:r>
                      <a:r>
                        <a:rPr lang="de-DE" sz="2800" b="0" dirty="0"/>
                        <a:t> </a:t>
                      </a:r>
                      <a:r>
                        <a:rPr lang="de-DE" sz="2800" b="0" dirty="0" err="1"/>
                        <a:t>intérêt</a:t>
                      </a:r>
                      <a:r>
                        <a:rPr lang="de-DE" sz="2800" b="0" dirty="0"/>
                        <a:t>.</a:t>
                      </a:r>
                    </a:p>
                  </a:txBody>
                  <a:tcPr marL="252000" marR="252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55445">
                <a:tc>
                  <a:txBody>
                    <a:bodyPr/>
                    <a:lstStyle/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521985">
                <a:tc>
                  <a:txBody>
                    <a:bodyPr/>
                    <a:lstStyle/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24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371385"/>
                  </a:ext>
                </a:extLst>
              </a:tr>
            </a:tbl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51C840B3-C3C3-0247-A5B6-D713F0B457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137618"/>
            <a:ext cx="3420000" cy="224179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40DB3F2-87BE-094B-BE2E-3EA2DCC8F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2"/>
          <a:stretch/>
        </p:blipFill>
        <p:spPr>
          <a:xfrm>
            <a:off x="3629118" y="3417713"/>
            <a:ext cx="3426788" cy="3967459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39A854E8-880D-EF48-B04C-1057DFA7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5139158"/>
            <a:ext cx="3420000" cy="224280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3F2C384-D031-A74C-9BE6-21AF5EDD0C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2483693"/>
            <a:ext cx="3423308" cy="2551293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50F5408D-D37F-E84D-A5DA-59DBEE9758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169611" y="137618"/>
            <a:ext cx="3423307" cy="224179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60B9287-237E-6243-8BBC-6C99A2F821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9610" y="2483693"/>
            <a:ext cx="3423308" cy="489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81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grün, Bus, Gebäude enthält.&#10;&#10;Automatisch generierte Beschreibung">
            <a:extLst>
              <a:ext uri="{FF2B5EF4-FFF2-40B4-BE49-F238E27FC236}">
                <a16:creationId xmlns:a16="http://schemas.microsoft.com/office/drawing/2014/main" id="{12BA065B-2A33-4BF6-978F-052A6A6134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"/>
          <a:stretch/>
        </p:blipFill>
        <p:spPr>
          <a:xfrm>
            <a:off x="0" y="-1"/>
            <a:ext cx="10684372" cy="7559675"/>
          </a:xfrm>
          <a:prstGeom prst="rect">
            <a:avLst/>
          </a:prstGeom>
        </p:spPr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66525552-8EC0-FF43-8686-FA1F58118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7871006"/>
              </p:ext>
            </p:extLst>
          </p:nvPr>
        </p:nvGraphicFramePr>
        <p:xfrm>
          <a:off x="5388775" y="443511"/>
          <a:ext cx="4949862" cy="6117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9862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945900">
                <a:tc>
                  <a:txBody>
                    <a:bodyPr/>
                    <a:lstStyle/>
                    <a:p>
                      <a:pPr marL="0" lvl="2" indent="0" algn="l">
                        <a:lnSpc>
                          <a:spcPct val="85000"/>
                        </a:lnSpc>
                        <a:buNone/>
                      </a:pPr>
                      <a:r>
                        <a:rPr lang="de-CH" sz="3200" b="1" dirty="0"/>
                        <a:t>Programme</a:t>
                      </a:r>
                      <a:endParaRPr lang="de-CH" sz="4000" b="1" dirty="0"/>
                    </a:p>
                  </a:txBody>
                  <a:tcPr marL="288000" marR="288000" marT="360000" marB="21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75356">
                <a:tc>
                  <a:txBody>
                    <a:bodyPr/>
                    <a:lstStyle/>
                    <a:p>
                      <a:pPr algn="l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5051374">
                <a:tc>
                  <a:txBody>
                    <a:bodyPr/>
                    <a:lstStyle/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BVB</a:t>
                      </a: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Introduction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Contexte</a:t>
                      </a: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l’étude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Méthodologie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Résultats</a:t>
                      </a:r>
                      <a:endParaRPr lang="de-CH" sz="1800" dirty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2" indent="-17780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Conclusion</a:t>
                      </a:r>
                      <a:endParaRPr lang="de-CH" sz="1600" dirty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2" indent="-17780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État </a:t>
                      </a: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actuel</a:t>
                      </a: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 et </a:t>
                      </a:r>
                      <a:r>
                        <a:rPr lang="de-CH" sz="2400" b="1" dirty="0" err="1">
                          <a:solidFill>
                            <a:schemeClr val="bg1"/>
                          </a:solidFill>
                        </a:rPr>
                        <a:t>perspectives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</a:txBody>
                  <a:tcPr marL="288000" marT="28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72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 descr="Ein Bild, das Wasser, draußen, Brücke, Gebäude enthält.&#10;&#10;Automatisch generierte Beschreibung">
            <a:extLst>
              <a:ext uri="{FF2B5EF4-FFF2-40B4-BE49-F238E27FC236}">
                <a16:creationId xmlns:a16="http://schemas.microsoft.com/office/drawing/2014/main" id="{F1FAFC5A-460F-4E91-9751-E1B942D3EA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416765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 err="1"/>
                        <a:t>Les</a:t>
                      </a:r>
                      <a:r>
                        <a:rPr lang="de-CH" sz="4000" b="0" dirty="0"/>
                        <a:t> BVB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95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235104-2D20-F348-AE95-794C2D53D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fr-CH" sz="5800" noProof="0" dirty="0">
                <a:solidFill>
                  <a:schemeClr val="bg2"/>
                </a:solidFill>
              </a:rPr>
              <a:t>Les </a:t>
            </a:r>
            <a:r>
              <a:rPr lang="fr-CH" sz="5800" noProof="0" dirty="0" err="1">
                <a:solidFill>
                  <a:schemeClr val="bg2"/>
                </a:solidFill>
              </a:rPr>
              <a:t>BVB</a:t>
            </a:r>
            <a:br>
              <a:rPr lang="fr-CH" sz="5800" noProof="0" dirty="0">
                <a:solidFill>
                  <a:schemeClr val="bg2"/>
                </a:solidFill>
              </a:rPr>
            </a:br>
            <a:r>
              <a:rPr lang="fr-CH" sz="5800" noProof="0" dirty="0">
                <a:solidFill>
                  <a:schemeClr val="bg2"/>
                </a:solidFill>
              </a:rPr>
              <a:t>relient.</a:t>
            </a:r>
            <a:br>
              <a:rPr lang="fr-CH" sz="5800" noProof="0" dirty="0">
                <a:solidFill>
                  <a:schemeClr val="bg2"/>
                </a:solidFill>
              </a:rPr>
            </a:br>
            <a:r>
              <a:rPr lang="fr-CH" sz="5800" noProof="0" dirty="0"/>
              <a:t>Sans frontière.</a:t>
            </a:r>
            <a:r>
              <a:rPr lang="fr-CH" sz="5400" noProof="0" dirty="0">
                <a:solidFill>
                  <a:schemeClr val="bg2"/>
                </a:solidFill>
              </a:rPr>
              <a:t> </a:t>
            </a:r>
            <a:br>
              <a:rPr lang="fr-CH" noProof="0" dirty="0">
                <a:solidFill>
                  <a:schemeClr val="bg2"/>
                </a:solidFill>
              </a:rPr>
            </a:br>
            <a:endParaRPr lang="fr-CH" noProof="0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1EB14BB-657E-4F4A-9636-ADA7189685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041706" cy="125675"/>
          </a:xfrm>
        </p:spPr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Flückiger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5C9FAC1-3DFF-3E42-BE52-96E0C13F5D60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fr-CH" noProof="0" dirty="0"/>
              <a:t>Bus 55 vers </a:t>
            </a:r>
            <a:r>
              <a:rPr lang="fr-CH" noProof="0" dirty="0" err="1"/>
              <a:t>Kandern</a:t>
            </a:r>
            <a:r>
              <a:rPr lang="fr-CH" noProof="0" dirty="0"/>
              <a:t> (D) depuis 1999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fr-CH" noProof="0" dirty="0"/>
              <a:t>Bus 38 vers </a:t>
            </a:r>
            <a:r>
              <a:rPr lang="fr-CH" noProof="0" dirty="0" err="1"/>
              <a:t>Grenzach-Wyhlen</a:t>
            </a:r>
            <a:r>
              <a:rPr lang="fr-CH" noProof="0" dirty="0"/>
              <a:t> (D) depuis 2008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fr-CH" noProof="0" dirty="0"/>
              <a:t>Tram 8 vers Weil </a:t>
            </a:r>
            <a:r>
              <a:rPr lang="fr-CH" noProof="0" dirty="0" err="1"/>
              <a:t>am</a:t>
            </a:r>
            <a:r>
              <a:rPr lang="fr-CH" noProof="0" dirty="0"/>
              <a:t> </a:t>
            </a:r>
            <a:r>
              <a:rPr lang="fr-CH" noProof="0" dirty="0" err="1"/>
              <a:t>Rhein</a:t>
            </a:r>
            <a:r>
              <a:rPr lang="fr-CH" noProof="0" dirty="0"/>
              <a:t> (D) depuis décembre 2014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fr-CH" noProof="0" dirty="0"/>
              <a:t>Tram 3 vers Saint-Louis (F) depuis décembre 2017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F5FAA7CF-6376-7E4B-BEAD-EC1F7072E6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fr-CH" noProof="0" dirty="0"/>
              <a:t>Tram 8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A0A9E90-1F9C-A74D-9594-6AE0DB6B1D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fr-CH" noProof="0" dirty="0"/>
              <a:t>Bus 38 et 55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F84358B-A934-F64D-B93B-1AB0030A5A7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fr-CH" noProof="0" dirty="0"/>
              <a:t>Tram 3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E039E65-D61B-9E43-85E6-C8379CA79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TP sans frontière au carrefour de trois pays</a:t>
            </a:r>
            <a:endParaRPr lang="fr-CH" sz="2000" noProof="0" dirty="0"/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FB6F0172-402C-A846-AE2F-2604B8730D60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5" b="155"/>
          <a:stretch/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platzhalter 8" descr="Ein Bild, das draußen, Straße, Bus, grün enthält.&#10;&#10;Automatisch generierte Beschreibung">
            <a:extLst>
              <a:ext uri="{FF2B5EF4-FFF2-40B4-BE49-F238E27FC236}">
                <a16:creationId xmlns:a16="http://schemas.microsoft.com/office/drawing/2014/main" id="{A13CCCEF-56B4-4380-8C40-487AEE893D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3" t="39735" r="-1" b="4961"/>
          <a:stretch/>
        </p:blipFill>
        <p:spPr>
          <a:xfrm>
            <a:off x="3833738" y="4965075"/>
            <a:ext cx="3116336" cy="1884988"/>
          </a:xfrm>
        </p:spPr>
      </p:pic>
      <p:pic>
        <p:nvPicPr>
          <p:cNvPr id="12" name="Bildplatzhalter 11" descr="Ein Bild, das Gebäude, draußen, Schild, leer enthält.&#10;&#10;Automatisch generierte Beschreibung">
            <a:extLst>
              <a:ext uri="{FF2B5EF4-FFF2-40B4-BE49-F238E27FC236}">
                <a16:creationId xmlns:a16="http://schemas.microsoft.com/office/drawing/2014/main" id="{1C3574BB-C815-43D1-9487-9A8876A48B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 b="50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2746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694337B-7964-8749-8AF4-546B9751FA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38" y="2843733"/>
            <a:ext cx="6120680" cy="4086819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2F5AE99-9DF5-9B4D-94BF-F597821B3D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329738" cy="125675"/>
          </a:xfrm>
        </p:spPr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C59CFA-C1EF-A244-AEBA-CB111F8B1AC8}"/>
              </a:ext>
            </a:extLst>
          </p:cNvPr>
          <p:cNvSpPr txBox="1"/>
          <p:nvPr/>
        </p:nvSpPr>
        <p:spPr>
          <a:xfrm>
            <a:off x="503999" y="1403573"/>
            <a:ext cx="8409353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4400" b="1" dirty="0" err="1">
                <a:solidFill>
                  <a:schemeClr val="bg2"/>
                </a:solidFill>
              </a:rPr>
              <a:t>Un</a:t>
            </a:r>
            <a:r>
              <a:rPr lang="de-CH" sz="4400" b="1" dirty="0">
                <a:solidFill>
                  <a:schemeClr val="bg2"/>
                </a:solidFill>
              </a:rPr>
              <a:t> </a:t>
            </a:r>
            <a:r>
              <a:rPr lang="de-CH" sz="4400" b="1" dirty="0" err="1">
                <a:solidFill>
                  <a:schemeClr val="bg2"/>
                </a:solidFill>
              </a:rPr>
              <a:t>réseau</a:t>
            </a:r>
            <a:r>
              <a:rPr lang="de-CH" sz="4400" b="1" dirty="0">
                <a:solidFill>
                  <a:schemeClr val="bg2"/>
                </a:solidFill>
              </a:rPr>
              <a:t> et </a:t>
            </a:r>
            <a:r>
              <a:rPr lang="de-CH" sz="4400" b="1" dirty="0" err="1">
                <a:solidFill>
                  <a:schemeClr val="bg2"/>
                </a:solidFill>
              </a:rPr>
              <a:t>un</a:t>
            </a:r>
            <a:r>
              <a:rPr lang="de-CH" sz="4400" b="1" dirty="0">
                <a:solidFill>
                  <a:schemeClr val="bg2"/>
                </a:solidFill>
              </a:rPr>
              <a:t> </a:t>
            </a:r>
            <a:r>
              <a:rPr lang="de-CH" sz="4400" b="1" dirty="0" err="1">
                <a:solidFill>
                  <a:schemeClr val="bg2"/>
                </a:solidFill>
              </a:rPr>
              <a:t>horaire</a:t>
            </a:r>
            <a:r>
              <a:rPr lang="de-CH" sz="4400" b="1" dirty="0">
                <a:solidFill>
                  <a:schemeClr val="bg2"/>
                </a:solidFill>
              </a:rPr>
              <a:t> </a:t>
            </a:r>
            <a:r>
              <a:rPr lang="de-CH" sz="4400" b="1" dirty="0" err="1">
                <a:solidFill>
                  <a:schemeClr val="bg2"/>
                </a:solidFill>
              </a:rPr>
              <a:t>denses</a:t>
            </a:r>
            <a:endParaRPr lang="de-CH" sz="4400" b="1" dirty="0">
              <a:solidFill>
                <a:schemeClr val="bg2"/>
              </a:solidFill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298B070-FE2F-4743-90E3-ED1709DD97AD}"/>
              </a:ext>
            </a:extLst>
          </p:cNvPr>
          <p:cNvSpPr txBox="1"/>
          <p:nvPr/>
        </p:nvSpPr>
        <p:spPr>
          <a:xfrm>
            <a:off x="6842735" y="2329224"/>
            <a:ext cx="357790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2400" dirty="0" err="1">
                <a:solidFill>
                  <a:schemeClr val="accent3"/>
                </a:solidFill>
              </a:rPr>
              <a:t>Cadence</a:t>
            </a:r>
            <a:r>
              <a:rPr lang="de-CH" sz="2400" dirty="0">
                <a:solidFill>
                  <a:schemeClr val="accent3"/>
                </a:solidFill>
              </a:rPr>
              <a:t> </a:t>
            </a:r>
            <a:r>
              <a:rPr lang="de-CH" sz="2400" dirty="0" err="1">
                <a:solidFill>
                  <a:schemeClr val="accent3"/>
                </a:solidFill>
              </a:rPr>
              <a:t>aux</a:t>
            </a:r>
            <a:r>
              <a:rPr lang="de-CH" sz="2400" dirty="0">
                <a:solidFill>
                  <a:schemeClr val="accent3"/>
                </a:solidFill>
              </a:rPr>
              <a:t> 7,5 </a:t>
            </a:r>
            <a:r>
              <a:rPr lang="de-CH" sz="2400" dirty="0" err="1">
                <a:solidFill>
                  <a:schemeClr val="accent3"/>
                </a:solidFill>
              </a:rPr>
              <a:t>minutes</a:t>
            </a:r>
            <a:endParaRPr lang="de-CH" sz="2400" dirty="0">
              <a:solidFill>
                <a:schemeClr val="accent3"/>
              </a:solidFill>
            </a:endParaRP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F790B48-9725-1644-9610-78341C159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Des capacités de transport élevées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062EC70-C41D-4840-B374-CAAC96BB0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713"/>
          <a:stretch/>
        </p:blipFill>
        <p:spPr>
          <a:xfrm>
            <a:off x="6842735" y="2957959"/>
            <a:ext cx="3091180" cy="2118022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7403495-5766-3F46-A4C2-D8205E2D0DDD}"/>
              </a:ext>
            </a:extLst>
          </p:cNvPr>
          <p:cNvSpPr txBox="1"/>
          <p:nvPr/>
        </p:nvSpPr>
        <p:spPr>
          <a:xfrm>
            <a:off x="509116" y="2329224"/>
            <a:ext cx="228748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2400" dirty="0">
                <a:solidFill>
                  <a:schemeClr val="accent3"/>
                </a:solidFill>
              </a:rPr>
              <a:t>184</a:t>
            </a:r>
            <a:r>
              <a:rPr lang="de-CH" sz="1200" dirty="0">
                <a:solidFill>
                  <a:schemeClr val="accent3"/>
                </a:solidFill>
              </a:rPr>
              <a:t> </a:t>
            </a:r>
            <a:r>
              <a:rPr lang="de-CH" sz="2400" dirty="0">
                <a:solidFill>
                  <a:schemeClr val="accent3"/>
                </a:solidFill>
              </a:rPr>
              <a:t>km de </a:t>
            </a:r>
            <a:r>
              <a:rPr lang="de-CH" sz="2400" dirty="0" err="1">
                <a:solidFill>
                  <a:schemeClr val="accent3"/>
                </a:solidFill>
              </a:rPr>
              <a:t>lignes</a:t>
            </a:r>
            <a:endParaRPr lang="de-CH" sz="2400" dirty="0"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200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F439B94-BE77-2D47-81F8-78D19E45F4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041706" cy="1256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415A6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22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15A6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septembre</a:t>
            </a:r>
            <a:r>
              <a:rPr kumimoji="0" lang="de-CH" sz="1000" b="0" i="0" u="none" strike="noStrike" kern="1200" cap="none" spc="0" normalizeH="0" baseline="0" noProof="0" dirty="0">
                <a:ln>
                  <a:noFill/>
                </a:ln>
                <a:solidFill>
                  <a:srgbClr val="415A6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2021 - Yves </a:t>
            </a:r>
            <a:r>
              <a:rPr kumimoji="0" lang="de-CH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415A6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Flückiger</a:t>
            </a:r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rgbClr val="415A69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2989E6-779B-F04F-AF8E-BD264450F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Chiffres importants de l’exercice 2020 </a:t>
            </a:r>
          </a:p>
        </p:txBody>
      </p:sp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3C45EEF4-5922-0B40-8322-F659AD85D8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941327"/>
              </p:ext>
            </p:extLst>
          </p:nvPr>
        </p:nvGraphicFramePr>
        <p:xfrm>
          <a:off x="2033538" y="1331565"/>
          <a:ext cx="7453010" cy="4756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val="1157611507"/>
                    </a:ext>
                  </a:extLst>
                </a:gridCol>
                <a:gridCol w="2002907">
                  <a:extLst>
                    <a:ext uri="{9D8B030D-6E8A-4147-A177-3AD203B41FA5}">
                      <a16:colId xmlns:a16="http://schemas.microsoft.com/office/drawing/2014/main" val="33004010"/>
                    </a:ext>
                  </a:extLst>
                </a:gridCol>
                <a:gridCol w="1777695">
                  <a:extLst>
                    <a:ext uri="{9D8B030D-6E8A-4147-A177-3AD203B41FA5}">
                      <a16:colId xmlns:a16="http://schemas.microsoft.com/office/drawing/2014/main" val="3707870357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endParaRPr lang="fr-CH" noProof="0"/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800" b="1" u="none" noProof="0">
                          <a:solidFill>
                            <a:schemeClr val="bg2"/>
                          </a:solidFill>
                        </a:rPr>
                        <a:t>Tram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1800" b="1" u="none" noProof="0">
                          <a:solidFill>
                            <a:schemeClr val="accent3"/>
                          </a:solidFill>
                        </a:rPr>
                        <a:t>Bus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19913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CH" sz="600" noProof="0">
                        <a:solidFill>
                          <a:schemeClr val="tx1"/>
                        </a:solidFill>
                      </a:endParaRPr>
                    </a:p>
                  </a:txBody>
                  <a:tcPr marL="21600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sz="600" b="1" noProof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CH" sz="600" b="1" noProof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451181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2000" b="1" noProof="0">
                          <a:solidFill>
                            <a:schemeClr val="tx1"/>
                          </a:solidFill>
                        </a:rPr>
                        <a:t>mètres de lignes</a:t>
                      </a:r>
                      <a:r>
                        <a:rPr lang="fr-CH" sz="1800" noProof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200" noProof="0">
                          <a:solidFill>
                            <a:schemeClr val="tx1"/>
                          </a:solidFill>
                        </a:rPr>
                        <a:t>en mètres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bg2"/>
                          </a:solidFill>
                        </a:rPr>
                        <a:t>72 898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accent3"/>
                          </a:solidFill>
                        </a:rPr>
                        <a:t>111 914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723231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2000" b="1" noProof="0">
                          <a:solidFill>
                            <a:schemeClr val="tx1"/>
                          </a:solidFill>
                        </a:rPr>
                        <a:t>courses-kilomètres</a:t>
                      </a:r>
                      <a:endParaRPr lang="fr-CH" sz="1800" b="1" noProof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200" noProof="0">
                          <a:solidFill>
                            <a:schemeClr val="tx1"/>
                          </a:solidFill>
                        </a:rPr>
                        <a:t>en milliers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bg2"/>
                          </a:solidFill>
                        </a:rPr>
                        <a:t>6064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accent3"/>
                          </a:solidFill>
                        </a:rPr>
                        <a:t>6296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788050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2000" b="1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matériel roulant</a:t>
                      </a:r>
                      <a:r>
                        <a:rPr lang="fr-CH" sz="2000" kern="1200" noProof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CH" sz="1800" kern="1200" noProof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1200" noProof="0" dirty="0">
                          <a:solidFill>
                            <a:schemeClr val="tx1"/>
                          </a:solidFill>
                        </a:rPr>
                        <a:t>nombre de véhicules, y c. remorques de tram,</a:t>
                      </a:r>
                      <a:br>
                        <a:rPr lang="fr-CH" sz="1200" noProof="0" dirty="0">
                          <a:solidFill>
                            <a:schemeClr val="tx1"/>
                          </a:solidFill>
                        </a:rPr>
                      </a:br>
                      <a:r>
                        <a:rPr lang="fr-CH" sz="1200" noProof="0" dirty="0">
                          <a:solidFill>
                            <a:schemeClr val="tx1"/>
                          </a:solidFill>
                        </a:rPr>
                        <a:t>sans véhicules historiques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bg2"/>
                          </a:solidFill>
                        </a:rPr>
                        <a:t>135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accent3"/>
                          </a:solidFill>
                        </a:rPr>
                        <a:t>115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974969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CH" sz="2000" b="1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nombre de lignes </a:t>
                      </a:r>
                      <a:r>
                        <a:rPr lang="fr-CH" sz="2000" kern="1200" noProof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>
                          <a:solidFill>
                            <a:schemeClr val="bg2"/>
                          </a:solidFill>
                        </a:rPr>
                        <a:t>9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CH" sz="3200" b="1" noProof="0" dirty="0">
                          <a:solidFill>
                            <a:schemeClr val="accent3"/>
                          </a:solidFill>
                        </a:rPr>
                        <a:t>15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676160"/>
                  </a:ext>
                </a:extLst>
              </a:tr>
            </a:tbl>
          </a:graphicData>
        </a:graphic>
      </p:graphicFrame>
      <p:pic>
        <p:nvPicPr>
          <p:cNvPr id="16" name="Picture 2" descr="K:\03_Produkte\07_Geschäftsbericht\2015\Fotos\AA_Bilder aus dem GB 2015\Piktogramme\Linienlaengen.jpg">
            <a:extLst>
              <a:ext uri="{FF2B5EF4-FFF2-40B4-BE49-F238E27FC236}">
                <a16:creationId xmlns:a16="http://schemas.microsoft.com/office/drawing/2014/main" id="{CF993C98-9347-3946-8773-F8BE8D54F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98" y="2501787"/>
            <a:ext cx="762544" cy="71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K:\03_Produkte\07_Geschäftsbericht\2015\Fotos\AA_Bilder aus dem GB 2015\Piktogramme\Kurskilometer.jpg">
            <a:extLst>
              <a:ext uri="{FF2B5EF4-FFF2-40B4-BE49-F238E27FC236}">
                <a16:creationId xmlns:a16="http://schemas.microsoft.com/office/drawing/2014/main" id="{4EB53D3C-34FC-3E49-BE80-E76C06CE4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20" y="3480066"/>
            <a:ext cx="871271" cy="49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K:\03_Produkte\07_Geschäftsbericht\2015\Fotos\AA_Bilder aus dem GB 2015\Piktogramme\Tram_2.jpg">
            <a:extLst>
              <a:ext uri="{FF2B5EF4-FFF2-40B4-BE49-F238E27FC236}">
                <a16:creationId xmlns:a16="http://schemas.microsoft.com/office/drawing/2014/main" id="{F91F206F-5743-3042-A857-5E3747C1B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52" y="4159042"/>
            <a:ext cx="783468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K:\03_Produkte\07_Geschäftsbericht\2015\Fotos\AA_Bilder aus dem GB 2015\Piktogramme\Linienlaengen.jpg">
            <a:extLst>
              <a:ext uri="{FF2B5EF4-FFF2-40B4-BE49-F238E27FC236}">
                <a16:creationId xmlns:a16="http://schemas.microsoft.com/office/drawing/2014/main" id="{4D969B77-D308-354C-B7E2-76186BDAA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75" y="5122851"/>
            <a:ext cx="762544" cy="71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B959A93-403E-DA42-AAD0-1B5A59CDA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440000"/>
            <a:ext cx="5037963" cy="5400000"/>
          </a:xfrm>
        </p:spPr>
        <p:txBody>
          <a:bodyPr/>
          <a:lstStyle/>
          <a:p>
            <a:pPr indent="-252000">
              <a:spcBef>
                <a:spcPts val="1200"/>
              </a:spcBef>
            </a:pPr>
            <a:r>
              <a:rPr lang="fr-CH" sz="3600" b="1" noProof="0" dirty="0"/>
              <a:t>Engagement.</a:t>
            </a:r>
          </a:p>
          <a:p>
            <a:pPr indent="-252000">
              <a:spcBef>
                <a:spcPts val="1200"/>
              </a:spcBef>
            </a:pPr>
            <a:r>
              <a:rPr lang="fr-CH" b="1" noProof="0" dirty="0">
                <a:solidFill>
                  <a:schemeClr val="tx1"/>
                </a:solidFill>
              </a:rPr>
              <a:t>Plus de 1300 </a:t>
            </a:r>
            <a:r>
              <a:rPr lang="fr-CH" noProof="0" dirty="0">
                <a:solidFill>
                  <a:schemeClr val="tx1"/>
                </a:solidFill>
              </a:rPr>
              <a:t>collaborateurs et collaboratrices travaillent 365 jours par an presque 24h sur 24 en faveur des voyageurs des </a:t>
            </a:r>
            <a:r>
              <a:rPr lang="fr-CH" noProof="0" dirty="0" err="1">
                <a:solidFill>
                  <a:schemeClr val="tx1"/>
                </a:solidFill>
              </a:rPr>
              <a:t>BVB</a:t>
            </a:r>
            <a:r>
              <a:rPr lang="fr-CH" noProof="0" dirty="0">
                <a:solidFill>
                  <a:schemeClr val="tx1"/>
                </a:solidFill>
              </a:rPr>
              <a:t>.</a:t>
            </a:r>
            <a:r>
              <a:rPr lang="fr-CH" b="1" noProof="0" dirty="0">
                <a:solidFill>
                  <a:schemeClr val="tx1"/>
                </a:solidFill>
              </a:rPr>
              <a:t>  </a:t>
            </a:r>
            <a:endParaRPr lang="fr-CH" noProof="0" dirty="0">
              <a:solidFill>
                <a:schemeClr val="tx1"/>
              </a:solidFill>
            </a:endParaRPr>
          </a:p>
          <a:p>
            <a:pPr lvl="1"/>
            <a:endParaRPr lang="fr-CH" noProof="0" dirty="0"/>
          </a:p>
          <a:p>
            <a:pPr lvl="2"/>
            <a:r>
              <a:rPr lang="fr-CH" noProof="0" dirty="0"/>
              <a:t>Service de conduite et de réseau</a:t>
            </a:r>
          </a:p>
          <a:p>
            <a:pPr lvl="2"/>
            <a:r>
              <a:rPr lang="fr-CH" noProof="0" dirty="0"/>
              <a:t>Centres de service/maintenance et garage de bus</a:t>
            </a:r>
          </a:p>
          <a:p>
            <a:pPr lvl="2"/>
            <a:r>
              <a:rPr lang="fr-CH" noProof="0" dirty="0"/>
              <a:t>Centre clientèle et communication</a:t>
            </a:r>
          </a:p>
          <a:p>
            <a:pPr lvl="2"/>
            <a:r>
              <a:rPr lang="fr-CH" noProof="0" dirty="0"/>
              <a:t>Infrastructure ferroviaire et installations électriques</a:t>
            </a:r>
          </a:p>
          <a:p>
            <a:pPr lvl="2"/>
            <a:r>
              <a:rPr lang="fr-CH" noProof="0" dirty="0"/>
              <a:t>Tâches transversales (p. ex. finances, ressources humaines)</a:t>
            </a:r>
          </a:p>
          <a:p>
            <a:endParaRPr lang="fr-CH" noProof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576AED6-BC83-5C4F-A114-5CEA835B31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199999"/>
            <a:ext cx="3185722" cy="180237"/>
          </a:xfrm>
        </p:spPr>
        <p:txBody>
          <a:bodyPr/>
          <a:lstStyle/>
          <a:p>
            <a:r>
              <a:rPr lang="de-CH" dirty="0"/>
              <a:t>22 </a:t>
            </a:r>
            <a:r>
              <a:rPr lang="de-CH" dirty="0" err="1"/>
              <a:t>septembre</a:t>
            </a:r>
            <a:r>
              <a:rPr lang="de-CH" dirty="0"/>
              <a:t> 2021 - Yves </a:t>
            </a:r>
            <a:r>
              <a:rPr lang="de-CH" dirty="0" err="1"/>
              <a:t>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08E81B2-A451-5D4B-8FD5-7FB1D17E2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noProof="0" dirty="0"/>
              <a:t>Les collaboratrices et collaborateurs des </a:t>
            </a:r>
            <a:r>
              <a:rPr lang="fr-CH" noProof="0" dirty="0" err="1"/>
              <a:t>BVB</a:t>
            </a:r>
            <a:endParaRPr lang="fr-CH" noProof="0" dirty="0"/>
          </a:p>
        </p:txBody>
      </p:sp>
      <p:pic>
        <p:nvPicPr>
          <p:cNvPr id="7" name="Picture 3" descr="N:\Kommunikation\Geschäftsbericht\2015\Fotos\AA_Bilder aus dem GB 2015\Fotos\DSC_9623.jpg">
            <a:extLst>
              <a:ext uri="{FF2B5EF4-FFF2-40B4-BE49-F238E27FC236}">
                <a16:creationId xmlns:a16="http://schemas.microsoft.com/office/drawing/2014/main" id="{EF880542-45B5-AB4A-B4AF-7EBF500FA76B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5" r="2963"/>
          <a:stretch/>
        </p:blipFill>
        <p:spPr bwMode="auto">
          <a:xfrm>
            <a:off x="5541963" y="1438274"/>
            <a:ext cx="4679950" cy="540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91518"/>
      </p:ext>
    </p:extLst>
  </p:cSld>
  <p:clrMapOvr>
    <a:masterClrMapping/>
  </p:clrMapOvr>
</p:sld>
</file>

<file path=ppt/theme/theme1.xml><?xml version="1.0" encoding="utf-8"?>
<a:theme xmlns:a="http://schemas.openxmlformats.org/drawingml/2006/main" name="BVB_PowerPoint">
  <a:themeElements>
    <a:clrScheme name="BVB">
      <a:dk1>
        <a:sysClr val="windowText" lastClr="000000"/>
      </a:dk1>
      <a:lt1>
        <a:sysClr val="window" lastClr="FFFFFF"/>
      </a:lt1>
      <a:dk2>
        <a:srgbClr val="E6EB00"/>
      </a:dk2>
      <a:lt2>
        <a:srgbClr val="00873C"/>
      </a:lt2>
      <a:accent1>
        <a:srgbClr val="184B9C"/>
      </a:accent1>
      <a:accent2>
        <a:srgbClr val="D03423"/>
      </a:accent2>
      <a:accent3>
        <a:srgbClr val="415A69"/>
      </a:accent3>
      <a:accent4>
        <a:srgbClr val="96A0A5"/>
      </a:accent4>
      <a:accent5>
        <a:srgbClr val="5A3C28"/>
      </a:accent5>
      <a:accent6>
        <a:srgbClr val="FFB98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/>
        </a:defPPr>
      </a:lstStyle>
    </a:txDef>
  </a:objectDefaults>
  <a:extraClrSchemeLst>
    <a:extraClrScheme>
      <a:clrScheme name="BVB">
        <a:dk1>
          <a:sysClr val="windowText" lastClr="000000"/>
        </a:dk1>
        <a:lt1>
          <a:sysClr val="window" lastClr="FFFFFF"/>
        </a:lt1>
        <a:dk2>
          <a:srgbClr val="E6EB00"/>
        </a:dk2>
        <a:lt2>
          <a:srgbClr val="00873C"/>
        </a:lt2>
        <a:accent1>
          <a:srgbClr val="184B9C"/>
        </a:accent1>
        <a:accent2>
          <a:srgbClr val="D03423"/>
        </a:accent2>
        <a:accent3>
          <a:srgbClr val="415A69"/>
        </a:accent3>
        <a:accent4>
          <a:srgbClr val="96A0A5"/>
        </a:accent4>
        <a:accent5>
          <a:srgbClr val="5A3C28"/>
        </a:accent5>
        <a:accent6>
          <a:srgbClr val="FFB987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VB_Vorlage" id="{B56015AD-FC1A-8D46-A81D-C8559DFC9953}" vid="{7CFA0E1A-F82D-BB49-9929-17927D15872B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VXEHHNPPKHJR-1000582777-612001</_dlc_DocId>
    <_dlc_DocIdUrl xmlns="fc48761f-100f-4b21-bfba-e6963edc687a">
      <Url>https://voev.sharepoint.com/sites/AbtoeffentlicherVerkehrVoeV/_layouts/15/DocIdRedir.aspx?ID=VXEHHNPPKHJR-1000582777-612001</Url>
      <Description>VXEHHNPPKHJR-1000582777-612001</Description>
    </_dlc_DocIdUrl>
  </documentManagement>
</p:properties>
</file>

<file path=customXml/itemProps1.xml><?xml version="1.0" encoding="utf-8"?>
<ds:datastoreItem xmlns:ds="http://schemas.openxmlformats.org/officeDocument/2006/customXml" ds:itemID="{C4690D21-2D6B-460E-8200-0DDA5D5166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A79C99-A4C1-4192-BC05-B956B83585B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f2d33b-e58c-4b22-aaee-1c3e400aa24b"/>
    <ds:schemaRef ds:uri="fc48761f-100f-4b21-bfba-e6963edc6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36F6388-09AC-405F-83DC-50047BBC5A79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A67B4630-92F6-4EB3-924C-8671F0A03A73}">
  <ds:schemaRefs>
    <ds:schemaRef ds:uri="http://www.w3.org/XML/1998/namespace"/>
    <ds:schemaRef ds:uri="http://schemas.microsoft.com/office/2006/metadata/properties"/>
    <ds:schemaRef ds:uri="dff2d33b-e58c-4b22-aaee-1c3e400aa24b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fc48761f-100f-4b21-bfba-e6963edc687a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BVB_PPT-Vorlage_MA</Template>
  <TotalTime>0</TotalTime>
  <Words>2045</Words>
  <Application>Microsoft Office PowerPoint</Application>
  <PresentationFormat>Personnalisé</PresentationFormat>
  <Paragraphs>322</Paragraphs>
  <Slides>39</Slides>
  <Notes>7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39</vt:i4>
      </vt:variant>
    </vt:vector>
  </HeadingPairs>
  <TitlesOfParts>
    <vt:vector size="43" baseType="lpstr">
      <vt:lpstr>Arial</vt:lpstr>
      <vt:lpstr>Calibri</vt:lpstr>
      <vt:lpstr>Symbol</vt:lpstr>
      <vt:lpstr>BVB_PowerPoint</vt:lpstr>
      <vt:lpstr>Présentation PowerPoint</vt:lpstr>
      <vt:lpstr>Introduction</vt:lpstr>
      <vt:lpstr>Présentation</vt:lpstr>
      <vt:lpstr>Présentation PowerPoint</vt:lpstr>
      <vt:lpstr>Présentation PowerPoint</vt:lpstr>
      <vt:lpstr>TP sans frontière au carrefour de trois pays</vt:lpstr>
      <vt:lpstr>Des capacités de transport élevées</vt:lpstr>
      <vt:lpstr>Chiffres importants de l’exercice 2020 </vt:lpstr>
      <vt:lpstr>Les collaboratrices et collaborateurs des BVB</vt:lpstr>
      <vt:lpstr>Présentation PowerPoint</vt:lpstr>
      <vt:lpstr>Introduction</vt:lpstr>
      <vt:lpstr>Introduction: énergie de récupération inutilisée</vt:lpstr>
      <vt:lpstr>Introduction: focus</vt:lpstr>
      <vt:lpstr>Introduction: objectifs</vt:lpstr>
      <vt:lpstr>Présentation PowerPoint</vt:lpstr>
      <vt:lpstr>Contexte: trams</vt:lpstr>
      <vt:lpstr>Contexte: réseau de courant de traction</vt:lpstr>
      <vt:lpstr>Présentation PowerPoint</vt:lpstr>
      <vt:lpstr>Méthodologie: base de simulation</vt:lpstr>
      <vt:lpstr>Méthodologie: mesures</vt:lpstr>
      <vt:lpstr>Présentation PowerPoint</vt:lpstr>
      <vt:lpstr>Résultats: validation</vt:lpstr>
      <vt:lpstr>Résultats: simulation de base</vt:lpstr>
      <vt:lpstr>Résultats: choix des emplacements</vt:lpstr>
      <vt:lpstr>Résultats: adaptation des zones d’alimentation</vt:lpstr>
      <vt:lpstr>Résultats: potentiel d’économie d’énergie / mesures locales</vt:lpstr>
      <vt:lpstr>Résultats: potentiel d’économie d’énergie / mesures générales</vt:lpstr>
      <vt:lpstr>Résultats: rentabilité</vt:lpstr>
      <vt:lpstr>Résultats: mesures et rentabilité d’un coup d’oeil</vt:lpstr>
      <vt:lpstr>Résultats: sélection</vt:lpstr>
      <vt:lpstr>Résultats: variante mixte</vt:lpstr>
      <vt:lpstr>Résultats: économie d’énergie et amortissement</vt:lpstr>
      <vt:lpstr>Présentation PowerPoint</vt:lpstr>
      <vt:lpstr>Conclusion</vt:lpstr>
      <vt:lpstr>Présentation PowerPoint</vt:lpstr>
      <vt:lpstr>État actuel et perspectives</vt:lpstr>
      <vt:lpstr>État actuel et perspectives</vt:lpstr>
      <vt:lpstr>État actuel et perspectives</vt:lpstr>
      <vt:lpstr>Présentation PowerPoint</vt:lpstr>
    </vt:vector>
  </TitlesOfParts>
  <Company>Basler Verkehrs-Betriebe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Hoffmann Stefanie</dc:creator>
  <cp:lastModifiedBy>Floriane Moerch</cp:lastModifiedBy>
  <cp:revision>28</cp:revision>
  <cp:lastPrinted>2018-01-10T14:39:57Z</cp:lastPrinted>
  <dcterms:created xsi:type="dcterms:W3CDTF">2020-04-09T12:55:19Z</dcterms:created>
  <dcterms:modified xsi:type="dcterms:W3CDTF">2021-09-21T08:48:10Z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_dlc_DocIdItemGuid">
    <vt:lpwstr>0de513a2-807f-4db9-b817-da91abf27999</vt:lpwstr>
  </property>
</Properties>
</file>