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7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62" r:id="rId5"/>
    <p:sldId id="258" r:id="rId6"/>
    <p:sldId id="259" r:id="rId7"/>
    <p:sldId id="260" r:id="rId8"/>
    <p:sldId id="261" r:id="rId9"/>
    <p:sldId id="263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0" autoAdjust="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232" y="6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7" Type="http://schemas.openxmlformats.org/officeDocument/2006/relationships/slide" Target="slides/slide6.xml"/><Relationship Id="rId16" Type="http://schemas.openxmlformats.org/officeDocument/2006/relationships/viewProps" Target="viewProps.xml"/><Relationship Id="rId2" Type="http://schemas.openxmlformats.org/officeDocument/2006/relationships/slide" Target="slides/slide1.xml"/><Relationship Id="rId20" Type="http://schemas.openxmlformats.org/officeDocument/2006/relationships/customXml" Target="../customXml/item2.xml"/><Relationship Id="rId11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14" Type="http://schemas.openxmlformats.org/officeDocument/2006/relationships/slide" Target="slides/slide1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2" Type="http://schemas.openxmlformats.org/officeDocument/2006/relationships/customXml" Target="../customXml/item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F3BA1509-F6E8-4B45-AAD9-8387481A12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xmlns="" id="{5B16DB8C-FE04-4F72-832B-BC3BDFAA0A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290463AA-8E67-4390-A7F7-4F69A439F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EA292-1621-487E-9D09-A1CF9500107A}" type="datetimeFigureOut">
              <a:rPr lang="de-CH" smtClean="0"/>
              <a:t>18.01.21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xmlns="" id="{B8245AB9-6830-46D4-8D73-BA68BEF70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xmlns="" id="{8B63B0EF-2446-4790-A0A2-63F82DC26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D38E7-4A84-4A67-84A4-82F8605936D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78427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2BB2BCCA-D224-4F3C-B7F7-A9BDCE1F2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xmlns="" id="{005F5289-6DC5-44B8-9290-4622EFA80D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0A33583F-3420-43E9-8FA8-782159575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EA292-1621-487E-9D09-A1CF9500107A}" type="datetimeFigureOut">
              <a:rPr lang="de-CH" smtClean="0"/>
              <a:t>18.01.21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xmlns="" id="{1282DF53-B6A2-40DE-BE39-11773F478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xmlns="" id="{F8382597-83EF-40A3-B9CE-F11A44DBF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D38E7-4A84-4A67-84A4-82F8605936D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82967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xmlns="" id="{D36B4EFF-1E17-482E-A436-4D2A1195AA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xmlns="" id="{1EA6F72F-335F-4E51-9DAF-295025AEB3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1DBAE694-BA30-43D1-9FC5-9A76C2C08A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EA292-1621-487E-9D09-A1CF9500107A}" type="datetimeFigureOut">
              <a:rPr lang="de-CH" smtClean="0"/>
              <a:t>18.01.21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xmlns="" id="{C556A6E6-4279-4033-9245-4FF4A0225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xmlns="" id="{8FBEC5DA-38D9-4882-8397-3A89D1244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D38E7-4A84-4A67-84A4-82F8605936D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28100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AC1FDB8D-1F1B-471F-8462-0ACB95B68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xmlns="" id="{BDFC7829-53DC-4117-8AD4-90B7DC98D3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B5B6CFEA-44ED-44CC-BAB3-661E18389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EA292-1621-487E-9D09-A1CF9500107A}" type="datetimeFigureOut">
              <a:rPr lang="de-CH" smtClean="0"/>
              <a:t>18.01.21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xmlns="" id="{583E285D-ABB4-45F6-82CC-8E86BC990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xmlns="" id="{8E97372A-3E00-4A92-97AA-C0B0817D5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D38E7-4A84-4A67-84A4-82F8605936D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68719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4B1BC9F4-F58F-4522-9E71-D48E7542E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3B2B2ECD-95BD-46F3-B302-641959A195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F471C9DC-7270-498F-86E8-83D7740E6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EA292-1621-487E-9D09-A1CF9500107A}" type="datetimeFigureOut">
              <a:rPr lang="de-CH" smtClean="0"/>
              <a:t>18.01.21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xmlns="" id="{17EED296-1B8D-4C09-B11F-1DE1D57AE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xmlns="" id="{5E19FFD7-404D-405C-96F5-260530BDB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D38E7-4A84-4A67-84A4-82F8605936D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10490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B13C7B7F-FBD5-4264-83BB-7076EE487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xmlns="" id="{6D725FAB-9834-4E8F-BC8E-D79CEF813D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xmlns="" id="{DEA465BC-AF6D-4D23-A659-A8679BDC8D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xmlns="" id="{4B31EA39-FCFE-4656-9071-7B420286D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EA292-1621-487E-9D09-A1CF9500107A}" type="datetimeFigureOut">
              <a:rPr lang="de-CH" smtClean="0"/>
              <a:t>18.01.21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xmlns="" id="{A087F818-3EF1-47C4-A392-BBAE087A0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xmlns="" id="{0741138D-DBFA-4633-B5EC-0DD4C607A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D38E7-4A84-4A67-84A4-82F8605936D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638518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F86B993B-2692-4266-BD25-D0763811CD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89ACE6AD-E23B-49D1-B5FA-245C429A82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xmlns="" id="{6D40E59E-871D-4C83-A4E6-DCBDCF2CCC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xmlns="" id="{BF4D8745-0E19-4CFE-9ADE-3F89B13019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xmlns="" id="{D5BDF151-B69F-4D49-98B8-7EA1989C64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xmlns="" id="{D0E1277B-4D53-4B28-A13C-90703E2A2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EA292-1621-487E-9D09-A1CF9500107A}" type="datetimeFigureOut">
              <a:rPr lang="de-CH" smtClean="0"/>
              <a:t>18.01.21</a:t>
            </a:fld>
            <a:endParaRPr lang="de-CH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xmlns="" id="{EF5F1285-20C7-49A8-9673-3C2C8D820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xmlns="" id="{D8BCE1C4-6F27-43BD-A4EB-508B9C5E4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D38E7-4A84-4A67-84A4-82F8605936D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42937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6E9866ED-F468-407B-B7B0-9830D564D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xmlns="" id="{E861C046-7A72-4820-BDA9-ABF395B9D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EA292-1621-487E-9D09-A1CF9500107A}" type="datetimeFigureOut">
              <a:rPr lang="de-CH" smtClean="0"/>
              <a:t>18.01.21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769E1409-1396-4274-A9A3-A1EC8DB41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xmlns="" id="{9286413A-EE65-4C08-AF87-5EBBE45E9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D38E7-4A84-4A67-84A4-82F8605936D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62425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xmlns="" id="{E8CC52CF-4424-4215-B872-1CCE4C478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EA292-1621-487E-9D09-A1CF9500107A}" type="datetimeFigureOut">
              <a:rPr lang="de-CH" smtClean="0"/>
              <a:t>18.01.21</a:t>
            </a:fld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xmlns="" id="{6E8FE2A2-898F-42C9-AF86-AD1B7C178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xmlns="" id="{A0425A89-2190-4DFD-BCF8-273266DC4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D38E7-4A84-4A67-84A4-82F8605936D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93761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DC48079B-3731-470D-875B-38C51ED51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xmlns="" id="{741A061D-DF70-4708-A2C2-0634D3B772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xmlns="" id="{225859D1-8253-4388-BA6D-1516CF48B9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xmlns="" id="{D5CD9553-CD1D-40F8-94B6-120D7FBD1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EA292-1621-487E-9D09-A1CF9500107A}" type="datetimeFigureOut">
              <a:rPr lang="de-CH" smtClean="0"/>
              <a:t>18.01.21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xmlns="" id="{2329AA6F-2A19-4CDC-ACC8-12A08C6A3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xmlns="" id="{B8C56F73-18BF-4C77-B4E1-2FC80E080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D38E7-4A84-4A67-84A4-82F8605936D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22362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71FB039B-5A53-4EF2-AFD1-5D172C108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xmlns="" id="{3588F70A-21AA-4488-BCCF-E95E81A3E8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xmlns="" id="{40EC7B1A-BF93-4935-88C8-71DC772A63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xmlns="" id="{8CD7AE7F-AE14-4EEB-AA92-4AE113EA1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EA292-1621-487E-9D09-A1CF9500107A}" type="datetimeFigureOut">
              <a:rPr lang="de-CH" smtClean="0"/>
              <a:t>18.01.21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xmlns="" id="{F590AE29-6597-4ED4-9698-0B20312A3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xmlns="" id="{5C197A5D-3660-4BEB-92EB-83E01873B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D38E7-4A84-4A67-84A4-82F8605936D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80872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xmlns="" id="{BAFABCA4-E7CB-4BBF-AA3F-F4DF51172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B55D9DC0-1B60-4F53-B652-68879E24B2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4CF41DCB-F7E4-4995-B275-07D2B77DA0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DEA292-1621-487E-9D09-A1CF9500107A}" type="datetimeFigureOut">
              <a:rPr lang="de-CH" smtClean="0"/>
              <a:t>18.01.21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xmlns="" id="{2821BA66-5B0B-46DD-8D88-6C71F50A7D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xmlns="" id="{8883558C-41D4-49A0-9957-404AECFDDA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CD38E7-4A84-4A67-84A4-82F8605936D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61034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EE3866FD-E784-4697-BEB8-A6E1F52831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CH" dirty="0"/>
              <a:t>Fitness im Homeoffice</a:t>
            </a:r>
          </a:p>
        </p:txBody>
      </p:sp>
    </p:spTree>
    <p:extLst>
      <p:ext uri="{BB962C8B-B14F-4D97-AF65-F5344CB8AC3E}">
        <p14:creationId xmlns:p14="http://schemas.microsoft.com/office/powerpoint/2010/main" val="41425946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xmlns="" id="{A2509F26-B5DC-4BA7-B476-4CB044237A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xmlns="" id="{DB103EB1-B135-4526-B883-33228FC27F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80000">
            <a:off x="815340" y="683404"/>
            <a:ext cx="10561320" cy="5404104"/>
          </a:xfrm>
          <a:prstGeom prst="rect">
            <a:avLst/>
          </a:prstGeom>
          <a:solidFill>
            <a:srgbClr val="FFFFFF"/>
          </a:solidFill>
          <a:ln w="3175" cap="sq" cmpd="thinThick">
            <a:solidFill>
              <a:srgbClr val="DDDDDD"/>
            </a:solidFill>
            <a:miter lim="800000"/>
          </a:ln>
          <a:effectLst>
            <a:outerShdw blurRad="2667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pic>
        <p:nvPicPr>
          <p:cNvPr id="9218" name="Picture 2" descr="Yoga at Work - 5 Übungen für den Arbeitsplatz - YouTube">
            <a:extLst>
              <a:ext uri="{FF2B5EF4-FFF2-40B4-BE49-F238E27FC236}">
                <a16:creationId xmlns:a16="http://schemas.microsoft.com/office/drawing/2014/main" xmlns="" id="{96BBCB30-4228-4184-A1A0-34386B1A0D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85" r="1" b="1"/>
          <a:stretch/>
        </p:blipFill>
        <p:spPr bwMode="auto">
          <a:xfrm rot="21480000">
            <a:off x="1137837" y="1003258"/>
            <a:ext cx="9916327" cy="476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11430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8" name="Rectangle 74">
            <a:extLst>
              <a:ext uri="{FF2B5EF4-FFF2-40B4-BE49-F238E27FC236}">
                <a16:creationId xmlns:a16="http://schemas.microsoft.com/office/drawing/2014/main" xmlns="" id="{F3060C83-F051-4F0E-ABAD-AA0DFC48B2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xmlns="" id="{83C98ABE-055B-441F-B07E-44F97F083C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xmlns="" id="{29FDB030-9B49-4CED-8CCD-4D99382388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xmlns="" id="{3783CA14-24A1-485C-8B30-D6A5D87987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: Shape 82">
            <a:extLst>
              <a:ext uri="{FF2B5EF4-FFF2-40B4-BE49-F238E27FC236}">
                <a16:creationId xmlns:a16="http://schemas.microsoft.com/office/drawing/2014/main" xmlns="" id="{9A97C86A-04D6-40F7-AE84-31AB43E6A8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5" name="Isosceles Triangle 84">
            <a:extLst>
              <a:ext uri="{FF2B5EF4-FFF2-40B4-BE49-F238E27FC236}">
                <a16:creationId xmlns:a16="http://schemas.microsoft.com/office/drawing/2014/main" xmlns="" id="{FF9F2414-84E8-453E-B1F3-389FDE8192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4" descr="Lernen zu Hause">
            <a:extLst>
              <a:ext uri="{FF2B5EF4-FFF2-40B4-BE49-F238E27FC236}">
                <a16:creationId xmlns:a16="http://schemas.microsoft.com/office/drawing/2014/main" xmlns="" id="{4CFE319A-BC1D-4262-91DD-F93DBAA9F3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1668" y="187579"/>
            <a:ext cx="11317713" cy="669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7" name="Isosceles Triangle 86">
            <a:extLst>
              <a:ext uri="{FF2B5EF4-FFF2-40B4-BE49-F238E27FC236}">
                <a16:creationId xmlns:a16="http://schemas.microsoft.com/office/drawing/2014/main" xmlns="" id="{3ECA69A1-7536-43AC-85EF-C7106179F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5635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68" name="Rectangle 70">
            <a:extLst>
              <a:ext uri="{FF2B5EF4-FFF2-40B4-BE49-F238E27FC236}">
                <a16:creationId xmlns:a16="http://schemas.microsoft.com/office/drawing/2014/main" xmlns="" id="{A2509F26-B5DC-4BA7-B476-4CB044237A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11269" name="Rectangle 72">
            <a:extLst>
              <a:ext uri="{FF2B5EF4-FFF2-40B4-BE49-F238E27FC236}">
                <a16:creationId xmlns:a16="http://schemas.microsoft.com/office/drawing/2014/main" xmlns="" id="{DB103EB1-B135-4526-B883-33228FC27F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80000">
            <a:off x="815340" y="683404"/>
            <a:ext cx="10561320" cy="5404104"/>
          </a:xfrm>
          <a:prstGeom prst="rect">
            <a:avLst/>
          </a:prstGeom>
          <a:solidFill>
            <a:srgbClr val="FFFFFF"/>
          </a:solidFill>
          <a:ln w="3175" cap="sq" cmpd="thinThick">
            <a:solidFill>
              <a:srgbClr val="DDDDDD"/>
            </a:solidFill>
            <a:miter lim="800000"/>
          </a:ln>
          <a:effectLst>
            <a:outerShdw blurRad="2667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pic>
        <p:nvPicPr>
          <p:cNvPr id="11266" name="Picture 2" descr="Entspannungsübungen: 16 Tipps für den Alltag">
            <a:extLst>
              <a:ext uri="{FF2B5EF4-FFF2-40B4-BE49-F238E27FC236}">
                <a16:creationId xmlns:a16="http://schemas.microsoft.com/office/drawing/2014/main" xmlns="" id="{94864FFE-2FA0-4CC0-A865-F513AC8B50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5" r="1" b="5790"/>
          <a:stretch/>
        </p:blipFill>
        <p:spPr bwMode="auto">
          <a:xfrm rot="21480000">
            <a:off x="1137837" y="1003258"/>
            <a:ext cx="9916327" cy="476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3445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26" name="Picture 2" descr="Ein Spaziergang am frühen Morgen Spruch">
            <a:extLst>
              <a:ext uri="{FF2B5EF4-FFF2-40B4-BE49-F238E27FC236}">
                <a16:creationId xmlns:a16="http://schemas.microsoft.com/office/drawing/2014/main" xmlns="" id="{760EC44A-CE8A-42F0-884C-CF8DFA6C9A5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3" b="18445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0596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B9FF99BD-075F-4761-A995-6FC574BD25E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xmlns="" id="{A7B21A54-9BA3-4EA9-B460-5A829ADD905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xmlns="" id="{6FA8F714-B9D8-488A-8CCA-E9948FF913A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8"/>
            <a:ext cx="10905067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 descr="Arbeiten im Stehen: Wie gesund ist es wirklich?">
            <a:extLst>
              <a:ext uri="{FF2B5EF4-FFF2-40B4-BE49-F238E27FC236}">
                <a16:creationId xmlns:a16="http://schemas.microsoft.com/office/drawing/2014/main" xmlns="" id="{ABB2286B-E68B-4A55-919A-75EDF2059B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20952" y="1123527"/>
            <a:ext cx="8150090" cy="46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22388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esund im Homeoffice | ZHAW Gesundheit">
            <a:extLst>
              <a:ext uri="{FF2B5EF4-FFF2-40B4-BE49-F238E27FC236}">
                <a16:creationId xmlns:a16="http://schemas.microsoft.com/office/drawing/2014/main" xmlns="" id="{37A7FF74-88A0-4250-A38A-5BFD71A021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663" y="571500"/>
            <a:ext cx="6924675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5799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86FF76B9-219D-4469-AF87-0236D29032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xmlns="" id="{DB88BD78-87E1-424D-B479-C37D8E41B1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C05EB894-9410-4B20-95E4-7A25101AB89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xmlns="" id="{166E38B6-B050-4340-8E8F-3A971DADC03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7" name="Rectangle 76">
            <a:extLst>
              <a:ext uri="{FF2B5EF4-FFF2-40B4-BE49-F238E27FC236}">
                <a16:creationId xmlns:a16="http://schemas.microsoft.com/office/drawing/2014/main" xmlns="" id="{2E80C965-DB6D-4F81-9E9E-B027384D0B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Isosceles Triangle 78">
            <a:extLst>
              <a:ext uri="{FF2B5EF4-FFF2-40B4-BE49-F238E27FC236}">
                <a16:creationId xmlns:a16="http://schemas.microsoft.com/office/drawing/2014/main" xmlns="" id="{633C5E46-DAC5-4661-9C87-22B08E2A512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18 geniale Tipps für mehr Bewegung am Arbeitsplatz - Bleibe fit!">
            <a:extLst>
              <a:ext uri="{FF2B5EF4-FFF2-40B4-BE49-F238E27FC236}">
                <a16:creationId xmlns:a16="http://schemas.microsoft.com/office/drawing/2014/main" xmlns="" id="{311AC280-5783-42B5-A999-A5208A886D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35510" y="235469"/>
            <a:ext cx="9305626" cy="6397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6971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rgonomie am Arbeitsplatz - Tipps &amp; Anleitungen für dein Büro">
            <a:extLst>
              <a:ext uri="{FF2B5EF4-FFF2-40B4-BE49-F238E27FC236}">
                <a16:creationId xmlns:a16="http://schemas.microsoft.com/office/drawing/2014/main" xmlns="" id="{E32E4507-9212-4762-9B35-C01F8D897F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952" y="672171"/>
            <a:ext cx="11430229" cy="5305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94744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F3060C83-F051-4F0E-ABAD-AA0DFC48B2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xmlns="" id="{83C98ABE-055B-441F-B07E-44F97F083C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xmlns="" id="{29FDB030-9B49-4CED-8CCD-4D99382388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xmlns="" id="{3783CA14-24A1-485C-8B30-D6A5D87987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xmlns="" id="{9A97C86A-04D6-40F7-AE84-31AB43E6A8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xmlns="" id="{FF9F2414-84E8-453E-B1F3-389FDE8192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Fitness am Arbeitsplatz">
            <a:extLst>
              <a:ext uri="{FF2B5EF4-FFF2-40B4-BE49-F238E27FC236}">
                <a16:creationId xmlns:a16="http://schemas.microsoft.com/office/drawing/2014/main" xmlns="" id="{87D2A72E-5FA2-4435-B112-B803AEE300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811784"/>
            <a:ext cx="10905066" cy="5234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Isosceles Triangle 82">
            <a:extLst>
              <a:ext uri="{FF2B5EF4-FFF2-40B4-BE49-F238E27FC236}">
                <a16:creationId xmlns:a16="http://schemas.microsoft.com/office/drawing/2014/main" xmlns="" id="{3ECA69A1-7536-43AC-85EF-C7106179F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3288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86FF76B9-219D-4469-AF87-0236D29032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xmlns="" id="{DB88BD78-87E1-424D-B479-C37D8E41B1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C05EB894-9410-4B20-95E4-7A25101AB89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xmlns="" id="{166E38B6-B050-4340-8E8F-3A971DADC03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7" name="Rectangle 76">
            <a:extLst>
              <a:ext uri="{FF2B5EF4-FFF2-40B4-BE49-F238E27FC236}">
                <a16:creationId xmlns:a16="http://schemas.microsoft.com/office/drawing/2014/main" xmlns="" id="{2E80C965-DB6D-4F81-9E9E-B027384D0B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Isosceles Triangle 78">
            <a:extLst>
              <a:ext uri="{FF2B5EF4-FFF2-40B4-BE49-F238E27FC236}">
                <a16:creationId xmlns:a16="http://schemas.microsoft.com/office/drawing/2014/main" xmlns="" id="{633C5E46-DAC5-4661-9C87-22B08E2A512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Sport am Arbeitsplatz: Tipps und Übungen für mehr körperliche Fitness">
            <a:extLst>
              <a:ext uri="{FF2B5EF4-FFF2-40B4-BE49-F238E27FC236}">
                <a16:creationId xmlns:a16="http://schemas.microsoft.com/office/drawing/2014/main" xmlns="" id="{260AC089-957E-4270-9C8B-6811503763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43942" y="643467"/>
            <a:ext cx="9904115" cy="5571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42095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Freeform: Shape 70">
            <a:extLst>
              <a:ext uri="{FF2B5EF4-FFF2-40B4-BE49-F238E27FC236}">
                <a16:creationId xmlns:a16="http://schemas.microsoft.com/office/drawing/2014/main" xmlns="" id="{B670DBD5-770C-4383-9F54-5B86E86BD5B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146" name="Picture 2" descr="Ergonomie am Arbeitsplatz: Besser sitzen, fit im Büro - FIT FOR FUN">
            <a:extLst>
              <a:ext uri="{FF2B5EF4-FFF2-40B4-BE49-F238E27FC236}">
                <a16:creationId xmlns:a16="http://schemas.microsoft.com/office/drawing/2014/main" xmlns="" id="{A2143F7E-7F3A-4B4B-B487-2CCD8A6790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991" b="-1"/>
          <a:stretch/>
        </p:blipFill>
        <p:spPr bwMode="auto">
          <a:xfrm>
            <a:off x="1460597" y="1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03917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Rectangle 136">
            <a:extLst>
              <a:ext uri="{FF2B5EF4-FFF2-40B4-BE49-F238E27FC236}">
                <a16:creationId xmlns:a16="http://schemas.microsoft.com/office/drawing/2014/main" xmlns="" id="{F3060C83-F051-4F0E-ABAD-AA0DFC48B2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9" name="Freeform: Shape 138">
            <a:extLst>
              <a:ext uri="{FF2B5EF4-FFF2-40B4-BE49-F238E27FC236}">
                <a16:creationId xmlns:a16="http://schemas.microsoft.com/office/drawing/2014/main" xmlns="" id="{83C98ABE-055B-441F-B07E-44F97F083C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xmlns="" id="{29FDB030-9B49-4CED-8CCD-4D99382388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xmlns="" id="{3783CA14-24A1-485C-8B30-D6A5D87987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Freeform: Shape 144">
            <a:extLst>
              <a:ext uri="{FF2B5EF4-FFF2-40B4-BE49-F238E27FC236}">
                <a16:creationId xmlns:a16="http://schemas.microsoft.com/office/drawing/2014/main" xmlns="" id="{9A97C86A-04D6-40F7-AE84-31AB43E6A8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7" name="Isosceles Triangle 146">
            <a:extLst>
              <a:ext uri="{FF2B5EF4-FFF2-40B4-BE49-F238E27FC236}">
                <a16:creationId xmlns:a16="http://schemas.microsoft.com/office/drawing/2014/main" xmlns="" id="{FF9F2414-84E8-453E-B1F3-389FDE8192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6" name="Picture 4" descr="Sportübungen für Büro vektor abbildung. Illustration von büro - 92032365">
            <a:extLst>
              <a:ext uri="{FF2B5EF4-FFF2-40B4-BE49-F238E27FC236}">
                <a16:creationId xmlns:a16="http://schemas.microsoft.com/office/drawing/2014/main" xmlns="" id="{57CDEB22-4875-4A05-956E-2725ECEE10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1002622"/>
            <a:ext cx="10905066" cy="4852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9" name="Isosceles Triangle 148">
            <a:extLst>
              <a:ext uri="{FF2B5EF4-FFF2-40B4-BE49-F238E27FC236}">
                <a16:creationId xmlns:a16="http://schemas.microsoft.com/office/drawing/2014/main" xmlns="" id="{3ECA69A1-7536-43AC-85EF-C7106179F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8429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01663C6CEEE474AB7A75D47C7492EF0" ma:contentTypeVersion="13" ma:contentTypeDescription="Create a new document." ma:contentTypeScope="" ma:versionID="f0fc4b2acc7be11623195caf933c7f46">
  <xsd:schema xmlns:xsd="http://www.w3.org/2001/XMLSchema" xmlns:xs="http://www.w3.org/2001/XMLSchema" xmlns:p="http://schemas.microsoft.com/office/2006/metadata/properties" xmlns:ns2="dff2d33b-e58c-4b22-aaee-1c3e400aa24b" xmlns:ns3="fc48761f-100f-4b21-bfba-e6963edc687a" targetNamespace="http://schemas.microsoft.com/office/2006/metadata/properties" ma:root="true" ma:fieldsID="49d6185fcff16899e7a3f5db98d1f311" ns2:_="" ns3:_="">
    <xsd:import namespace="dff2d33b-e58c-4b22-aaee-1c3e400aa24b"/>
    <xsd:import namespace="fc48761f-100f-4b21-bfba-e6963edc687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Zahl" minOccurs="0"/>
                <xsd:element ref="ns3:_dlc_DocId" minOccurs="0"/>
                <xsd:element ref="ns3:_dlc_DocIdUrl" minOccurs="0"/>
                <xsd:element ref="ns3:_dlc_DocIdPersistId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f2d33b-e58c-4b22-aaee-1c3e400aa24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Zahl" ma:index="18" nillable="true" ma:displayName="Zahl" ma:format="Dropdown" ma:internalName="Zahl" ma:percentage="FALSE">
      <xsd:simpleType>
        <xsd:restriction base="dms:Number"/>
      </xsd:simpleType>
    </xsd:element>
    <xsd:element name="MediaServiceAutoKeyPoints" ma:index="2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48761f-100f-4b21-bfba-e6963edc687a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_dlc_DocId" ma:index="19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0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1" nillable="true" ma:displayName="Beständige ID" ma:description="ID beim Hinzufügen beibehalten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Zahl xmlns="dff2d33b-e58c-4b22-aaee-1c3e400aa24b" xsi:nil="true"/>
    <_dlc_DocId xmlns="fc48761f-100f-4b21-bfba-e6963edc687a">3X2AW2HHUFQZ-1711696825-537397</_dlc_DocId>
    <_dlc_DocIdUrl xmlns="fc48761f-100f-4b21-bfba-e6963edc687a">
      <Url>https://voev.sharepoint.com/sites/AbtKommunikation/_layouts/15/DocIdRedir.aspx?ID=3X2AW2HHUFQZ-1711696825-537397</Url>
      <Description>3X2AW2HHUFQZ-1711696825-537397</Description>
    </_dlc_DocIdUrl>
  </documentManagement>
</p:properties>
</file>

<file path=customXml/itemProps1.xml><?xml version="1.0" encoding="utf-8"?>
<ds:datastoreItem xmlns:ds="http://schemas.openxmlformats.org/officeDocument/2006/customXml" ds:itemID="{A7CAA5F1-4B84-4BA7-93A8-224C31E9CB90}"/>
</file>

<file path=customXml/itemProps2.xml><?xml version="1.0" encoding="utf-8"?>
<ds:datastoreItem xmlns:ds="http://schemas.openxmlformats.org/officeDocument/2006/customXml" ds:itemID="{6942419B-7E3B-45F0-A584-0634A7869219}"/>
</file>

<file path=customXml/itemProps3.xml><?xml version="1.0" encoding="utf-8"?>
<ds:datastoreItem xmlns:ds="http://schemas.openxmlformats.org/officeDocument/2006/customXml" ds:itemID="{48237C38-3A69-44D0-9C46-E68DEA8E4D85}"/>
</file>

<file path=customXml/itemProps4.xml><?xml version="1.0" encoding="utf-8"?>
<ds:datastoreItem xmlns:ds="http://schemas.openxmlformats.org/officeDocument/2006/customXml" ds:itemID="{2C530384-3F4C-416E-BEDC-5AC2B42B6E60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Macintosh PowerPoint</Application>
  <PresentationFormat>Breitbild</PresentationFormat>
  <Paragraphs>1</Paragraphs>
  <Slides>13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Impact</vt:lpstr>
      <vt:lpstr>Office</vt:lpstr>
      <vt:lpstr>Fitness im Homeoffice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Fitness im Homeoffice</dc:title>
  <dc:creator>Eliane</dc:creator>
  <cp:lastModifiedBy>Roger Baumann</cp:lastModifiedBy>
  <cp:revision>1</cp:revision>
  <dcterms:created xsi:type="dcterms:W3CDTF">2020-12-14T15:32:22Z</dcterms:created>
  <dcterms:modified xsi:type="dcterms:W3CDTF">2021-01-18T13:38:07Z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0x010100001663C6CEEE474AB7A75D47C7492EF0</vt:lpwstr>
  </property>
  <property fmtid="{D5CDD505-2E9C-101B-9397-08002B2CF9AE}" pid="3" name="_dlc_DocIdItemGuid">
    <vt:lpwstr>dbd14e83-00cb-4b48-a153-364ffa916419</vt:lpwstr>
  </property>
</Properties>
</file>