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2.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3.xml" ContentType="application/vnd.openxmlformats-officedocument.theme+xml"/>
  <Override PartName="/ppt/slideLayouts/slideLayout75.xml" ContentType="application/vnd.openxmlformats-officedocument.presentationml.slideLayout+xml"/>
  <Override PartName="/ppt/theme/theme4.xml" ContentType="application/vnd.openxmlformats-officedocument.theme+xml"/>
  <Override PartName="/ppt/slideLayouts/slideLayout76.xml" ContentType="application/vnd.openxmlformats-officedocument.presentationml.slideLayout+xml"/>
  <Override PartName="/ppt/theme/theme5.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57" r:id="rId5"/>
    <p:sldMasterId id="2147483707" r:id="rId6"/>
    <p:sldMasterId id="2147483702" r:id="rId7"/>
    <p:sldMasterId id="2147483748" r:id="rId8"/>
    <p:sldMasterId id="2147483751" r:id="rId9"/>
    <p:sldMasterId id="2147483753" r:id="rId10"/>
  </p:sldMasterIdLst>
  <p:notesMasterIdLst>
    <p:notesMasterId r:id="rId55"/>
  </p:notesMasterIdLst>
  <p:handoutMasterIdLst>
    <p:handoutMasterId r:id="rId56"/>
  </p:handoutMasterIdLst>
  <p:sldIdLst>
    <p:sldId id="428" r:id="rId11"/>
    <p:sldId id="434" r:id="rId12"/>
    <p:sldId id="3421" r:id="rId13"/>
    <p:sldId id="315" r:id="rId14"/>
    <p:sldId id="3420" r:id="rId15"/>
    <p:sldId id="678" r:id="rId16"/>
    <p:sldId id="440" r:id="rId17"/>
    <p:sldId id="3418" r:id="rId18"/>
    <p:sldId id="436" r:id="rId19"/>
    <p:sldId id="399" r:id="rId20"/>
    <p:sldId id="419" r:id="rId21"/>
    <p:sldId id="425" r:id="rId22"/>
    <p:sldId id="420" r:id="rId23"/>
    <p:sldId id="421" r:id="rId24"/>
    <p:sldId id="422" r:id="rId25"/>
    <p:sldId id="427" r:id="rId26"/>
    <p:sldId id="3499" r:id="rId27"/>
    <p:sldId id="426" r:id="rId28"/>
    <p:sldId id="424" r:id="rId29"/>
    <p:sldId id="429" r:id="rId30"/>
    <p:sldId id="423" r:id="rId31"/>
    <p:sldId id="437" r:id="rId32"/>
    <p:sldId id="3482" r:id="rId33"/>
    <p:sldId id="3484" r:id="rId34"/>
    <p:sldId id="442" r:id="rId35"/>
    <p:sldId id="447" r:id="rId36"/>
    <p:sldId id="450" r:id="rId37"/>
    <p:sldId id="3429" r:id="rId38"/>
    <p:sldId id="457" r:id="rId39"/>
    <p:sldId id="3486" r:id="rId40"/>
    <p:sldId id="3489" r:id="rId41"/>
    <p:sldId id="3488" r:id="rId42"/>
    <p:sldId id="3492" r:id="rId43"/>
    <p:sldId id="3495" r:id="rId44"/>
    <p:sldId id="3494" r:id="rId45"/>
    <p:sldId id="3493" r:id="rId46"/>
    <p:sldId id="3498" r:id="rId47"/>
    <p:sldId id="3496" r:id="rId48"/>
    <p:sldId id="438" r:id="rId49"/>
    <p:sldId id="3058" r:id="rId50"/>
    <p:sldId id="3034" r:id="rId51"/>
    <p:sldId id="3057" r:id="rId52"/>
    <p:sldId id="439" r:id="rId53"/>
    <p:sldId id="269" r:id="rId54"/>
  </p:sldIdLst>
  <p:sldSz cx="12192000" cy="6858000"/>
  <p:notesSz cx="7104063" cy="10234613"/>
  <p:embeddedFontLst>
    <p:embeddedFont>
      <p:font typeface="Calibri" panose="020F0502020204030204" pitchFamily="34" charset="0"/>
      <p:regular r:id="rId57"/>
      <p:bold r:id="rId58"/>
      <p:italic r:id="rId59"/>
      <p:boldItalic r:id="rId60"/>
    </p:embeddedFont>
    <p:embeddedFont>
      <p:font typeface="SBB" panose="020B0604020202020204" charset="0"/>
      <p:regular r:id="rId61"/>
      <p:bold r:id="rId62"/>
      <p:italic r:id="rId63"/>
    </p:embeddedFont>
    <p:embeddedFont>
      <p:font typeface="SBB Light" panose="020B0604020202020204" charset="0"/>
      <p:regular r:id="rId64"/>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örlin Oliver (KOM-MF-CID)" initials="SO(" lastIdx="3" clrIdx="0">
    <p:extLst>
      <p:ext uri="{19B8F6BF-5375-455C-9EA6-DF929625EA0E}">
        <p15:presenceInfo xmlns:p15="http://schemas.microsoft.com/office/powerpoint/2012/main" userId="S::oliver.schoerlin@sbb.ch::71fca3ee-fd40-4e09-8188-16ddd74b94a4" providerId="AD"/>
      </p:ext>
    </p:extLst>
  </p:cmAuthor>
  <p:cmAuthor id="2" name="Danzeisen Nicole (KOM-MF-CID)" initials="DN(" lastIdx="25" clrIdx="1">
    <p:extLst>
      <p:ext uri="{19B8F6BF-5375-455C-9EA6-DF929625EA0E}">
        <p15:presenceInfo xmlns:p15="http://schemas.microsoft.com/office/powerpoint/2012/main" userId="S::nicole.danzeisen@sbb.ch::9522a91c-9175-43bd-a27e-4d17aecd276d" providerId="AD"/>
      </p:ext>
    </p:extLst>
  </p:cmAuthor>
  <p:cmAuthor id="3" name="Haudenschild Philipp (UE-IFI-TDI)" initials="HP(" lastIdx="2" clrIdx="2">
    <p:extLst>
      <p:ext uri="{19B8F6BF-5375-455C-9EA6-DF929625EA0E}">
        <p15:presenceInfo xmlns:p15="http://schemas.microsoft.com/office/powerpoint/2012/main" userId="S::philipp.haudenschild@sbb.ch::659d5509-bf0d-49ad-baaf-31eb3c6b641a" providerId="AD"/>
      </p:ext>
    </p:extLst>
  </p:cmAuthor>
  <p:cmAuthor id="4" name="Kramer Ueli (I-NAT-TO-ESL)" initials="K(" lastIdx="1" clrIdx="3">
    <p:extLst>
      <p:ext uri="{19B8F6BF-5375-455C-9EA6-DF929625EA0E}">
        <p15:presenceInfo xmlns:p15="http://schemas.microsoft.com/office/powerpoint/2012/main" userId="S::ueli.kramer@sbb.ch::3c949a64-a284-46c5-82d7-220d46ea09c2" providerId="AD"/>
      </p:ext>
    </p:extLst>
  </p:cmAuthor>
  <p:cmAuthor id="5" name="Meier Marco (I-NAT-TO-ESL)" initials="M(" lastIdx="3" clrIdx="4">
    <p:extLst>
      <p:ext uri="{19B8F6BF-5375-455C-9EA6-DF929625EA0E}">
        <p15:presenceInfo xmlns:p15="http://schemas.microsoft.com/office/powerpoint/2012/main" userId="S::marco.meier@sbb.ch::5c983eff-bf10-4b22-b5ff-9a499ee824ec" providerId="AD"/>
      </p:ext>
    </p:extLst>
  </p:cmAuthor>
  <p:cmAuthor id="6" name="Bruno Galliker" initials="BG" lastIdx="8" clrIdx="5">
    <p:extLst>
      <p:ext uri="{19B8F6BF-5375-455C-9EA6-DF929625EA0E}">
        <p15:presenceInfo xmlns:p15="http://schemas.microsoft.com/office/powerpoint/2012/main" userId="S::bruno.galliker@voev.ch::2897e2e4-2deb-480c-a6dd-27f65ca21b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5E5E5"/>
    <a:srgbClr val="BDBDBD"/>
    <a:srgbClr val="5A5A5A"/>
    <a:srgbClr val="FFFFFF"/>
    <a:srgbClr val="8D8D8D"/>
    <a:srgbClr val="FBAE40"/>
    <a:srgbClr val="A8A8A8"/>
    <a:srgbClr val="F27E00"/>
    <a:srgbClr val="00973B"/>
    <a:srgbClr val="FFDE1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8C4543-96C1-499C-9A23-FA9335C3079A}" v="965" dt="2021-09-21T07:37:53.595"/>
    <p1510:client id="{636ED7A1-D489-45A9-BD99-712C53D48922}" v="10" dt="2021-09-21T07:33:55.680"/>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637" autoAdjust="0"/>
  </p:normalViewPr>
  <p:slideViewPr>
    <p:cSldViewPr snapToGrid="0">
      <p:cViewPr varScale="1">
        <p:scale>
          <a:sx n="106" d="100"/>
          <a:sy n="106" d="100"/>
        </p:scale>
        <p:origin x="96" y="264"/>
      </p:cViewPr>
      <p:guideLst/>
    </p:cSldViewPr>
  </p:slideViewPr>
  <p:outlineViewPr>
    <p:cViewPr>
      <p:scale>
        <a:sx n="33" d="100"/>
        <a:sy n="33" d="100"/>
      </p:scale>
      <p:origin x="0" y="-30178"/>
    </p:cViewPr>
  </p:outlineViewPr>
  <p:notesTextViewPr>
    <p:cViewPr>
      <p:scale>
        <a:sx n="1" d="1"/>
        <a:sy n="1" d="1"/>
      </p:scale>
      <p:origin x="0" y="0"/>
    </p:cViewPr>
  </p:notesTextViewPr>
  <p:sorterViewPr>
    <p:cViewPr>
      <p:scale>
        <a:sx n="100" d="100"/>
        <a:sy n="100" d="100"/>
      </p:scale>
      <p:origin x="0" y="-7026"/>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font" Target="fonts/font7.fntdata"/><Relationship Id="rId68" Type="http://schemas.openxmlformats.org/officeDocument/2006/relationships/theme" Target="theme/theme1.xml"/><Relationship Id="rId7" Type="http://schemas.openxmlformats.org/officeDocument/2006/relationships/slideMaster" Target="slideMasters/slideMaster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font" Target="fonts/font2.fntdata"/><Relationship Id="rId66" Type="http://schemas.openxmlformats.org/officeDocument/2006/relationships/presProps" Target="presProps.xml"/><Relationship Id="rId5" Type="http://schemas.openxmlformats.org/officeDocument/2006/relationships/slideMaster" Target="slideMasters/slideMaster1.xml"/><Relationship Id="rId61" Type="http://schemas.openxmlformats.org/officeDocument/2006/relationships/font" Target="fonts/font5.fntdata"/><Relationship Id="rId19" Type="http://schemas.openxmlformats.org/officeDocument/2006/relationships/slide" Target="slides/slide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tableStyles" Target="tableStyles.xml"/><Relationship Id="rId8" Type="http://schemas.openxmlformats.org/officeDocument/2006/relationships/slideMaster" Target="slideMasters/slideMaster4.xml"/><Relationship Id="rId51" Type="http://schemas.openxmlformats.org/officeDocument/2006/relationships/slide" Target="slides/slide41.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font" Target="fonts/font3.fntdata"/><Relationship Id="rId67" Type="http://schemas.openxmlformats.org/officeDocument/2006/relationships/viewProps" Target="viewProps.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font" Target="fonts/font6.fntdata"/><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font" Target="fonts/font1.fntdata"/><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font" Target="fonts/font4.fntdata"/><Relationship Id="rId65"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loriane Moerch" userId="8cf0cdee-82ce-403a-b384-55cde0ddddb2" providerId="ADAL" clId="{618C4543-96C1-499C-9A23-FA9335C3079A}"/>
    <pc:docChg chg="undo redo custSel modSld">
      <pc:chgData name="Floriane Moerch" userId="8cf0cdee-82ce-403a-b384-55cde0ddddb2" providerId="ADAL" clId="{618C4543-96C1-499C-9A23-FA9335C3079A}" dt="2021-09-21T07:39:16.637" v="23236" actId="1592"/>
      <pc:docMkLst>
        <pc:docMk/>
      </pc:docMkLst>
      <pc:sldChg chg="modSp mod">
        <pc:chgData name="Floriane Moerch" userId="8cf0cdee-82ce-403a-b384-55cde0ddddb2" providerId="ADAL" clId="{618C4543-96C1-499C-9A23-FA9335C3079A}" dt="2021-09-15T13:22:42.322" v="1566" actId="6549"/>
        <pc:sldMkLst>
          <pc:docMk/>
          <pc:sldMk cId="1483338509" sldId="315"/>
        </pc:sldMkLst>
        <pc:spChg chg="mod">
          <ac:chgData name="Floriane Moerch" userId="8cf0cdee-82ce-403a-b384-55cde0ddddb2" providerId="ADAL" clId="{618C4543-96C1-499C-9A23-FA9335C3079A}" dt="2021-09-15T13:22:32.397" v="1536" actId="14100"/>
          <ac:spMkLst>
            <pc:docMk/>
            <pc:sldMk cId="1483338509" sldId="315"/>
            <ac:spMk id="2" creationId="{1585F991-72FF-4FBE-A4CC-190FDD8AD940}"/>
          </ac:spMkLst>
        </pc:spChg>
        <pc:spChg chg="mod">
          <ac:chgData name="Floriane Moerch" userId="8cf0cdee-82ce-403a-b384-55cde0ddddb2" providerId="ADAL" clId="{618C4543-96C1-499C-9A23-FA9335C3079A}" dt="2021-09-15T13:22:42.322" v="1566" actId="6549"/>
          <ac:spMkLst>
            <pc:docMk/>
            <pc:sldMk cId="1483338509" sldId="315"/>
            <ac:spMk id="4" creationId="{C11B8D11-8012-497A-AC92-ED98941BC792}"/>
          </ac:spMkLst>
        </pc:spChg>
      </pc:sldChg>
      <pc:sldChg chg="modSp mod">
        <pc:chgData name="Floriane Moerch" userId="8cf0cdee-82ce-403a-b384-55cde0ddddb2" providerId="ADAL" clId="{618C4543-96C1-499C-9A23-FA9335C3079A}" dt="2021-09-20T10:47:47.490" v="23002" actId="6549"/>
        <pc:sldMkLst>
          <pc:docMk/>
          <pc:sldMk cId="3737803324" sldId="399"/>
        </pc:sldMkLst>
        <pc:spChg chg="mod">
          <ac:chgData name="Floriane Moerch" userId="8cf0cdee-82ce-403a-b384-55cde0ddddb2" providerId="ADAL" clId="{618C4543-96C1-499C-9A23-FA9335C3079A}" dt="2021-09-15T13:38:19.338" v="4278" actId="20577"/>
          <ac:spMkLst>
            <pc:docMk/>
            <pc:sldMk cId="3737803324" sldId="399"/>
            <ac:spMk id="2" creationId="{0619222B-9D81-5B4D-88E9-97B9D075EDFF}"/>
          </ac:spMkLst>
        </pc:spChg>
        <pc:spChg chg="mod">
          <ac:chgData name="Floriane Moerch" userId="8cf0cdee-82ce-403a-b384-55cde0ddddb2" providerId="ADAL" clId="{618C4543-96C1-499C-9A23-FA9335C3079A}" dt="2021-09-15T13:38:35.808" v="4373" actId="6549"/>
          <ac:spMkLst>
            <pc:docMk/>
            <pc:sldMk cId="3737803324" sldId="399"/>
            <ac:spMk id="3" creationId="{BD31B7FF-4EC2-7743-A856-3FFBDABE5341}"/>
          </ac:spMkLst>
        </pc:spChg>
        <pc:spChg chg="mod">
          <ac:chgData name="Floriane Moerch" userId="8cf0cdee-82ce-403a-b384-55cde0ddddb2" providerId="ADAL" clId="{618C4543-96C1-499C-9A23-FA9335C3079A}" dt="2021-09-20T10:47:47.490" v="23002" actId="6549"/>
          <ac:spMkLst>
            <pc:docMk/>
            <pc:sldMk cId="3737803324" sldId="399"/>
            <ac:spMk id="4" creationId="{69BDD55C-58D6-E44F-A648-F02475D011D5}"/>
          </ac:spMkLst>
        </pc:spChg>
      </pc:sldChg>
      <pc:sldChg chg="modSp mod">
        <pc:chgData name="Floriane Moerch" userId="8cf0cdee-82ce-403a-b384-55cde0ddddb2" providerId="ADAL" clId="{618C4543-96C1-499C-9A23-FA9335C3079A}" dt="2021-09-20T10:48:18.773" v="23005" actId="207"/>
        <pc:sldMkLst>
          <pc:docMk/>
          <pc:sldMk cId="2590630094" sldId="419"/>
        </pc:sldMkLst>
        <pc:spChg chg="mod">
          <ac:chgData name="Floriane Moerch" userId="8cf0cdee-82ce-403a-b384-55cde0ddddb2" providerId="ADAL" clId="{618C4543-96C1-499C-9A23-FA9335C3079A}" dt="2021-09-15T13:38:52.681" v="4440" actId="6549"/>
          <ac:spMkLst>
            <pc:docMk/>
            <pc:sldMk cId="2590630094" sldId="419"/>
            <ac:spMk id="2" creationId="{E1781170-3E82-804E-BA3A-8F8A7BAB5DE7}"/>
          </ac:spMkLst>
        </pc:spChg>
        <pc:spChg chg="mod">
          <ac:chgData name="Floriane Moerch" userId="8cf0cdee-82ce-403a-b384-55cde0ddddb2" providerId="ADAL" clId="{618C4543-96C1-499C-9A23-FA9335C3079A}" dt="2021-09-20T10:48:18.773" v="23005" actId="207"/>
          <ac:spMkLst>
            <pc:docMk/>
            <pc:sldMk cId="2590630094" sldId="419"/>
            <ac:spMk id="4" creationId="{CE1D2B93-41AE-D54E-B294-973B4A52D493}"/>
          </ac:spMkLst>
        </pc:spChg>
        <pc:spChg chg="mod">
          <ac:chgData name="Floriane Moerch" userId="8cf0cdee-82ce-403a-b384-55cde0ddddb2" providerId="ADAL" clId="{618C4543-96C1-499C-9A23-FA9335C3079A}" dt="2021-09-20T07:51:29.831" v="11106" actId="6549"/>
          <ac:spMkLst>
            <pc:docMk/>
            <pc:sldMk cId="2590630094" sldId="419"/>
            <ac:spMk id="5" creationId="{3F9F2F82-6938-0641-83D9-968F656DC60B}"/>
          </ac:spMkLst>
        </pc:spChg>
      </pc:sldChg>
      <pc:sldChg chg="modSp mod">
        <pc:chgData name="Floriane Moerch" userId="8cf0cdee-82ce-403a-b384-55cde0ddddb2" providerId="ADAL" clId="{618C4543-96C1-499C-9A23-FA9335C3079A}" dt="2021-09-20T10:48:31.325" v="23007"/>
        <pc:sldMkLst>
          <pc:docMk/>
          <pc:sldMk cId="3699408908" sldId="420"/>
        </pc:sldMkLst>
        <pc:spChg chg="mod">
          <ac:chgData name="Floriane Moerch" userId="8cf0cdee-82ce-403a-b384-55cde0ddddb2" providerId="ADAL" clId="{618C4543-96C1-499C-9A23-FA9335C3079A}" dt="2021-09-15T13:51:09.241" v="5559" actId="6549"/>
          <ac:spMkLst>
            <pc:docMk/>
            <pc:sldMk cId="3699408908" sldId="420"/>
            <ac:spMk id="2" creationId="{E1781170-3E82-804E-BA3A-8F8A7BAB5DE7}"/>
          </ac:spMkLst>
        </pc:spChg>
        <pc:spChg chg="mod">
          <ac:chgData name="Floriane Moerch" userId="8cf0cdee-82ce-403a-b384-55cde0ddddb2" providerId="ADAL" clId="{618C4543-96C1-499C-9A23-FA9335C3079A}" dt="2021-09-20T07:51:45.408" v="11110" actId="6549"/>
          <ac:spMkLst>
            <pc:docMk/>
            <pc:sldMk cId="3699408908" sldId="420"/>
            <ac:spMk id="5" creationId="{3F9F2F82-6938-0641-83D9-968F656DC60B}"/>
          </ac:spMkLst>
        </pc:spChg>
        <pc:spChg chg="mod">
          <ac:chgData name="Floriane Moerch" userId="8cf0cdee-82ce-403a-b384-55cde0ddddb2" providerId="ADAL" clId="{618C4543-96C1-499C-9A23-FA9335C3079A}" dt="2021-09-20T10:48:31.325" v="23007"/>
          <ac:spMkLst>
            <pc:docMk/>
            <pc:sldMk cId="3699408908" sldId="420"/>
            <ac:spMk id="7" creationId="{6676966A-821E-46BC-ADD7-61560BC508A7}"/>
          </ac:spMkLst>
        </pc:spChg>
      </pc:sldChg>
      <pc:sldChg chg="modSp mod delCm">
        <pc:chgData name="Floriane Moerch" userId="8cf0cdee-82ce-403a-b384-55cde0ddddb2" providerId="ADAL" clId="{618C4543-96C1-499C-9A23-FA9335C3079A}" dt="2021-09-21T07:36:30.852" v="23129" actId="1592"/>
        <pc:sldMkLst>
          <pc:docMk/>
          <pc:sldMk cId="1160761842" sldId="421"/>
        </pc:sldMkLst>
        <pc:spChg chg="mod">
          <ac:chgData name="Floriane Moerch" userId="8cf0cdee-82ce-403a-b384-55cde0ddddb2" providerId="ADAL" clId="{618C4543-96C1-499C-9A23-FA9335C3079A}" dt="2021-09-15T13:57:08.203" v="6143" actId="6549"/>
          <ac:spMkLst>
            <pc:docMk/>
            <pc:sldMk cId="1160761842" sldId="421"/>
            <ac:spMk id="2" creationId="{2FEF3772-1A6C-43CC-950F-6508C7463276}"/>
          </ac:spMkLst>
        </pc:spChg>
        <pc:spChg chg="mod">
          <ac:chgData name="Floriane Moerch" userId="8cf0cdee-82ce-403a-b384-55cde0ddddb2" providerId="ADAL" clId="{618C4543-96C1-499C-9A23-FA9335C3079A}" dt="2021-09-21T07:36:28.618" v="23128" actId="20577"/>
          <ac:spMkLst>
            <pc:docMk/>
            <pc:sldMk cId="1160761842" sldId="421"/>
            <ac:spMk id="5" creationId="{A7FCBA14-0A72-473F-B11D-A8977AB489E7}"/>
          </ac:spMkLst>
        </pc:spChg>
        <pc:spChg chg="mod">
          <ac:chgData name="Floriane Moerch" userId="8cf0cdee-82ce-403a-b384-55cde0ddddb2" providerId="ADAL" clId="{618C4543-96C1-499C-9A23-FA9335C3079A}" dt="2021-09-20T10:48:36.150" v="23008"/>
          <ac:spMkLst>
            <pc:docMk/>
            <pc:sldMk cId="1160761842" sldId="421"/>
            <ac:spMk id="9" creationId="{75A07581-9D15-43A3-9C00-CF4E9CB902C4}"/>
          </ac:spMkLst>
        </pc:spChg>
        <pc:picChg chg="mod">
          <ac:chgData name="Floriane Moerch" userId="8cf0cdee-82ce-403a-b384-55cde0ddddb2" providerId="ADAL" clId="{618C4543-96C1-499C-9A23-FA9335C3079A}" dt="2021-09-15T14:02:32.834" v="6759" actId="1038"/>
          <ac:picMkLst>
            <pc:docMk/>
            <pc:sldMk cId="1160761842" sldId="421"/>
            <ac:picMk id="7" creationId="{337D2934-C24C-4E46-AF16-6800CEB737D8}"/>
          </ac:picMkLst>
        </pc:picChg>
      </pc:sldChg>
      <pc:sldChg chg="modSp mod">
        <pc:chgData name="Floriane Moerch" userId="8cf0cdee-82ce-403a-b384-55cde0ddddb2" providerId="ADAL" clId="{618C4543-96C1-499C-9A23-FA9335C3079A}" dt="2021-09-20T10:54:22.550" v="23071" actId="6549"/>
        <pc:sldMkLst>
          <pc:docMk/>
          <pc:sldMk cId="4083821759" sldId="422"/>
        </pc:sldMkLst>
        <pc:spChg chg="mod">
          <ac:chgData name="Floriane Moerch" userId="8cf0cdee-82ce-403a-b384-55cde0ddddb2" providerId="ADAL" clId="{618C4543-96C1-499C-9A23-FA9335C3079A}" dt="2021-09-15T14:04:54.371" v="7233" actId="6549"/>
          <ac:spMkLst>
            <pc:docMk/>
            <pc:sldMk cId="4083821759" sldId="422"/>
            <ac:spMk id="2" creationId="{2FEF3772-1A6C-43CC-950F-6508C7463276}"/>
          </ac:spMkLst>
        </pc:spChg>
        <pc:spChg chg="mod">
          <ac:chgData name="Floriane Moerch" userId="8cf0cdee-82ce-403a-b384-55cde0ddddb2" providerId="ADAL" clId="{618C4543-96C1-499C-9A23-FA9335C3079A}" dt="2021-09-20T10:54:22.550" v="23071" actId="6549"/>
          <ac:spMkLst>
            <pc:docMk/>
            <pc:sldMk cId="4083821759" sldId="422"/>
            <ac:spMk id="5" creationId="{A7FCBA14-0A72-473F-B11D-A8977AB489E7}"/>
          </ac:spMkLst>
        </pc:spChg>
        <pc:spChg chg="mod">
          <ac:chgData name="Floriane Moerch" userId="8cf0cdee-82ce-403a-b384-55cde0ddddb2" providerId="ADAL" clId="{618C4543-96C1-499C-9A23-FA9335C3079A}" dt="2021-09-20T10:48:39.443" v="23009"/>
          <ac:spMkLst>
            <pc:docMk/>
            <pc:sldMk cId="4083821759" sldId="422"/>
            <ac:spMk id="7" creationId="{916D8748-84AF-4C33-B674-B99CC1CA45C3}"/>
          </ac:spMkLst>
        </pc:spChg>
      </pc:sldChg>
      <pc:sldChg chg="modSp mod">
        <pc:chgData name="Floriane Moerch" userId="8cf0cdee-82ce-403a-b384-55cde0ddddb2" providerId="ADAL" clId="{618C4543-96C1-499C-9A23-FA9335C3079A}" dt="2021-09-20T10:48:59.994" v="23015"/>
        <pc:sldMkLst>
          <pc:docMk/>
          <pc:sldMk cId="2619733151" sldId="423"/>
        </pc:sldMkLst>
        <pc:spChg chg="mod">
          <ac:chgData name="Floriane Moerch" userId="8cf0cdee-82ce-403a-b384-55cde0ddddb2" providerId="ADAL" clId="{618C4543-96C1-499C-9A23-FA9335C3079A}" dt="2021-09-15T14:41:35.622" v="10516" actId="6549"/>
          <ac:spMkLst>
            <pc:docMk/>
            <pc:sldMk cId="2619733151" sldId="423"/>
            <ac:spMk id="2" creationId="{2FEF3772-1A6C-43CC-950F-6508C7463276}"/>
          </ac:spMkLst>
        </pc:spChg>
        <pc:spChg chg="mod">
          <ac:chgData name="Floriane Moerch" userId="8cf0cdee-82ce-403a-b384-55cde0ddddb2" providerId="ADAL" clId="{618C4543-96C1-499C-9A23-FA9335C3079A}" dt="2021-09-15T14:44:47.516" v="11099" actId="20577"/>
          <ac:spMkLst>
            <pc:docMk/>
            <pc:sldMk cId="2619733151" sldId="423"/>
            <ac:spMk id="5" creationId="{A7FCBA14-0A72-473F-B11D-A8977AB489E7}"/>
          </ac:spMkLst>
        </pc:spChg>
        <pc:spChg chg="mod">
          <ac:chgData name="Floriane Moerch" userId="8cf0cdee-82ce-403a-b384-55cde0ddddb2" providerId="ADAL" clId="{618C4543-96C1-499C-9A23-FA9335C3079A}" dt="2021-09-20T10:48:59.994" v="23015"/>
          <ac:spMkLst>
            <pc:docMk/>
            <pc:sldMk cId="2619733151" sldId="423"/>
            <ac:spMk id="7" creationId="{9405CE4D-9482-457F-B9EC-7B2CDB75ABD8}"/>
          </ac:spMkLst>
        </pc:spChg>
      </pc:sldChg>
      <pc:sldChg chg="modSp mod">
        <pc:chgData name="Floriane Moerch" userId="8cf0cdee-82ce-403a-b384-55cde0ddddb2" providerId="ADAL" clId="{618C4543-96C1-499C-9A23-FA9335C3079A}" dt="2021-09-20T10:48:53.794" v="23013"/>
        <pc:sldMkLst>
          <pc:docMk/>
          <pc:sldMk cId="3247364307" sldId="424"/>
        </pc:sldMkLst>
        <pc:spChg chg="mod">
          <ac:chgData name="Floriane Moerch" userId="8cf0cdee-82ce-403a-b384-55cde0ddddb2" providerId="ADAL" clId="{618C4543-96C1-499C-9A23-FA9335C3079A}" dt="2021-09-15T14:35:06.053" v="9378" actId="6549"/>
          <ac:spMkLst>
            <pc:docMk/>
            <pc:sldMk cId="3247364307" sldId="424"/>
            <ac:spMk id="2" creationId="{2FEF3772-1A6C-43CC-950F-6508C7463276}"/>
          </ac:spMkLst>
        </pc:spChg>
        <pc:spChg chg="mod">
          <ac:chgData name="Floriane Moerch" userId="8cf0cdee-82ce-403a-b384-55cde0ddddb2" providerId="ADAL" clId="{618C4543-96C1-499C-9A23-FA9335C3079A}" dt="2021-09-15T14:37:55.541" v="9872" actId="20577"/>
          <ac:spMkLst>
            <pc:docMk/>
            <pc:sldMk cId="3247364307" sldId="424"/>
            <ac:spMk id="5" creationId="{A7FCBA14-0A72-473F-B11D-A8977AB489E7}"/>
          </ac:spMkLst>
        </pc:spChg>
        <pc:spChg chg="mod">
          <ac:chgData name="Floriane Moerch" userId="8cf0cdee-82ce-403a-b384-55cde0ddddb2" providerId="ADAL" clId="{618C4543-96C1-499C-9A23-FA9335C3079A}" dt="2021-09-20T10:48:53.794" v="23013"/>
          <ac:spMkLst>
            <pc:docMk/>
            <pc:sldMk cId="3247364307" sldId="424"/>
            <ac:spMk id="7" creationId="{910049C2-6315-4319-BE40-E9B39414395E}"/>
          </ac:spMkLst>
        </pc:spChg>
      </pc:sldChg>
      <pc:sldChg chg="modSp mod">
        <pc:chgData name="Floriane Moerch" userId="8cf0cdee-82ce-403a-b384-55cde0ddddb2" providerId="ADAL" clId="{618C4543-96C1-499C-9A23-FA9335C3079A}" dt="2021-09-20T10:48:27.508" v="23006"/>
        <pc:sldMkLst>
          <pc:docMk/>
          <pc:sldMk cId="1584092328" sldId="425"/>
        </pc:sldMkLst>
        <pc:spChg chg="mod">
          <ac:chgData name="Floriane Moerch" userId="8cf0cdee-82ce-403a-b384-55cde0ddddb2" providerId="ADAL" clId="{618C4543-96C1-499C-9A23-FA9335C3079A}" dt="2021-09-15T13:50:51.122" v="5517" actId="6549"/>
          <ac:spMkLst>
            <pc:docMk/>
            <pc:sldMk cId="1584092328" sldId="425"/>
            <ac:spMk id="2" creationId="{E1781170-3E82-804E-BA3A-8F8A7BAB5DE7}"/>
          </ac:spMkLst>
        </pc:spChg>
        <pc:spChg chg="mod">
          <ac:chgData name="Floriane Moerch" userId="8cf0cdee-82ce-403a-b384-55cde0ddddb2" providerId="ADAL" clId="{618C4543-96C1-499C-9A23-FA9335C3079A}" dt="2021-09-20T10:48:27.508" v="23006"/>
          <ac:spMkLst>
            <pc:docMk/>
            <pc:sldMk cId="1584092328" sldId="425"/>
            <ac:spMk id="9" creationId="{7B19F5C6-7512-4FE0-91ED-5759A60CEEF1}"/>
          </ac:spMkLst>
        </pc:spChg>
      </pc:sldChg>
      <pc:sldChg chg="modSp mod">
        <pc:chgData name="Floriane Moerch" userId="8cf0cdee-82ce-403a-b384-55cde0ddddb2" providerId="ADAL" clId="{618C4543-96C1-499C-9A23-FA9335C3079A}" dt="2021-09-20T10:48:50.801" v="23012"/>
        <pc:sldMkLst>
          <pc:docMk/>
          <pc:sldMk cId="1901756692" sldId="426"/>
        </pc:sldMkLst>
        <pc:spChg chg="mod">
          <ac:chgData name="Floriane Moerch" userId="8cf0cdee-82ce-403a-b384-55cde0ddddb2" providerId="ADAL" clId="{618C4543-96C1-499C-9A23-FA9335C3079A}" dt="2021-09-15T14:32:58.216" v="9003" actId="6549"/>
          <ac:spMkLst>
            <pc:docMk/>
            <pc:sldMk cId="1901756692" sldId="426"/>
            <ac:spMk id="2" creationId="{2FEF3772-1A6C-43CC-950F-6508C7463276}"/>
          </ac:spMkLst>
        </pc:spChg>
        <pc:spChg chg="mod">
          <ac:chgData name="Floriane Moerch" userId="8cf0cdee-82ce-403a-b384-55cde0ddddb2" providerId="ADAL" clId="{618C4543-96C1-499C-9A23-FA9335C3079A}" dt="2021-09-15T14:34:53.667" v="9318" actId="6549"/>
          <ac:spMkLst>
            <pc:docMk/>
            <pc:sldMk cId="1901756692" sldId="426"/>
            <ac:spMk id="5" creationId="{A7FCBA14-0A72-473F-B11D-A8977AB489E7}"/>
          </ac:spMkLst>
        </pc:spChg>
        <pc:spChg chg="mod">
          <ac:chgData name="Floriane Moerch" userId="8cf0cdee-82ce-403a-b384-55cde0ddddb2" providerId="ADAL" clId="{618C4543-96C1-499C-9A23-FA9335C3079A}" dt="2021-09-20T10:48:50.801" v="23012"/>
          <ac:spMkLst>
            <pc:docMk/>
            <pc:sldMk cId="1901756692" sldId="426"/>
            <ac:spMk id="10" creationId="{5557FB4B-C622-4538-8BF4-F87C06AC8CAD}"/>
          </ac:spMkLst>
        </pc:spChg>
      </pc:sldChg>
      <pc:sldChg chg="modSp mod">
        <pc:chgData name="Floriane Moerch" userId="8cf0cdee-82ce-403a-b384-55cde0ddddb2" providerId="ADAL" clId="{618C4543-96C1-499C-9A23-FA9335C3079A}" dt="2021-09-20T10:54:39.195" v="23072" actId="313"/>
        <pc:sldMkLst>
          <pc:docMk/>
          <pc:sldMk cId="4181711831" sldId="427"/>
        </pc:sldMkLst>
        <pc:spChg chg="mod">
          <ac:chgData name="Floriane Moerch" userId="8cf0cdee-82ce-403a-b384-55cde0ddddb2" providerId="ADAL" clId="{618C4543-96C1-499C-9A23-FA9335C3079A}" dt="2021-09-15T14:29:05.140" v="8229" actId="6549"/>
          <ac:spMkLst>
            <pc:docMk/>
            <pc:sldMk cId="4181711831" sldId="427"/>
            <ac:spMk id="2" creationId="{2FEF3772-1A6C-43CC-950F-6508C7463276}"/>
          </ac:spMkLst>
        </pc:spChg>
        <pc:spChg chg="mod">
          <ac:chgData name="Floriane Moerch" userId="8cf0cdee-82ce-403a-b384-55cde0ddddb2" providerId="ADAL" clId="{618C4543-96C1-499C-9A23-FA9335C3079A}" dt="2021-09-20T10:54:39.195" v="23072" actId="313"/>
          <ac:spMkLst>
            <pc:docMk/>
            <pc:sldMk cId="4181711831" sldId="427"/>
            <ac:spMk id="5" creationId="{A7FCBA14-0A72-473F-B11D-A8977AB489E7}"/>
          </ac:spMkLst>
        </pc:spChg>
        <pc:spChg chg="mod">
          <ac:chgData name="Floriane Moerch" userId="8cf0cdee-82ce-403a-b384-55cde0ddddb2" providerId="ADAL" clId="{618C4543-96C1-499C-9A23-FA9335C3079A}" dt="2021-09-20T10:48:44.602" v="23010"/>
          <ac:spMkLst>
            <pc:docMk/>
            <pc:sldMk cId="4181711831" sldId="427"/>
            <ac:spMk id="9" creationId="{7FB0F1F7-C74E-4F30-A47E-CAAE4AB3E8AB}"/>
          </ac:spMkLst>
        </pc:spChg>
      </pc:sldChg>
      <pc:sldChg chg="modSp mod">
        <pc:chgData name="Floriane Moerch" userId="8cf0cdee-82ce-403a-b384-55cde0ddddb2" providerId="ADAL" clId="{618C4543-96C1-499C-9A23-FA9335C3079A}" dt="2021-09-15T13:14:45.793" v="97" actId="6549"/>
        <pc:sldMkLst>
          <pc:docMk/>
          <pc:sldMk cId="3651780274" sldId="428"/>
        </pc:sldMkLst>
        <pc:spChg chg="mod">
          <ac:chgData name="Floriane Moerch" userId="8cf0cdee-82ce-403a-b384-55cde0ddddb2" providerId="ADAL" clId="{618C4543-96C1-499C-9A23-FA9335C3079A}" dt="2021-09-15T13:14:45.793" v="97" actId="6549"/>
          <ac:spMkLst>
            <pc:docMk/>
            <pc:sldMk cId="3651780274" sldId="428"/>
            <ac:spMk id="4" creationId="{CAFB6383-C441-47D1-84E1-1E70C273E975}"/>
          </ac:spMkLst>
        </pc:spChg>
        <pc:spChg chg="mod">
          <ac:chgData name="Floriane Moerch" userId="8cf0cdee-82ce-403a-b384-55cde0ddddb2" providerId="ADAL" clId="{618C4543-96C1-499C-9A23-FA9335C3079A}" dt="2021-09-15T13:14:34.387" v="57" actId="20577"/>
          <ac:spMkLst>
            <pc:docMk/>
            <pc:sldMk cId="3651780274" sldId="428"/>
            <ac:spMk id="6" creationId="{4D4BA724-656D-4A0E-B768-9DADB25CD5DB}"/>
          </ac:spMkLst>
        </pc:spChg>
      </pc:sldChg>
      <pc:sldChg chg="modSp mod delCm">
        <pc:chgData name="Floriane Moerch" userId="8cf0cdee-82ce-403a-b384-55cde0ddddb2" providerId="ADAL" clId="{618C4543-96C1-499C-9A23-FA9335C3079A}" dt="2021-09-21T07:36:41.249" v="23138" actId="1592"/>
        <pc:sldMkLst>
          <pc:docMk/>
          <pc:sldMk cId="2085284730" sldId="429"/>
        </pc:sldMkLst>
        <pc:spChg chg="mod">
          <ac:chgData name="Floriane Moerch" userId="8cf0cdee-82ce-403a-b384-55cde0ddddb2" providerId="ADAL" clId="{618C4543-96C1-499C-9A23-FA9335C3079A}" dt="2021-09-15T14:38:07.486" v="9905" actId="20577"/>
          <ac:spMkLst>
            <pc:docMk/>
            <pc:sldMk cId="2085284730" sldId="429"/>
            <ac:spMk id="2" creationId="{2FEF3772-1A6C-43CC-950F-6508C7463276}"/>
          </ac:spMkLst>
        </pc:spChg>
        <pc:spChg chg="mod">
          <ac:chgData name="Floriane Moerch" userId="8cf0cdee-82ce-403a-b384-55cde0ddddb2" providerId="ADAL" clId="{618C4543-96C1-499C-9A23-FA9335C3079A}" dt="2021-09-21T07:36:39.071" v="23137" actId="20577"/>
          <ac:spMkLst>
            <pc:docMk/>
            <pc:sldMk cId="2085284730" sldId="429"/>
            <ac:spMk id="5" creationId="{A7FCBA14-0A72-473F-B11D-A8977AB489E7}"/>
          </ac:spMkLst>
        </pc:spChg>
        <pc:spChg chg="mod">
          <ac:chgData name="Floriane Moerch" userId="8cf0cdee-82ce-403a-b384-55cde0ddddb2" providerId="ADAL" clId="{618C4543-96C1-499C-9A23-FA9335C3079A}" dt="2021-09-20T10:48:57.542" v="23014"/>
          <ac:spMkLst>
            <pc:docMk/>
            <pc:sldMk cId="2085284730" sldId="429"/>
            <ac:spMk id="9" creationId="{41AD1116-05C6-4C4D-8BD9-94E104F9719E}"/>
          </ac:spMkLst>
        </pc:spChg>
      </pc:sldChg>
      <pc:sldChg chg="modSp mod">
        <pc:chgData name="Floriane Moerch" userId="8cf0cdee-82ce-403a-b384-55cde0ddddb2" providerId="ADAL" clId="{618C4543-96C1-499C-9A23-FA9335C3079A}" dt="2021-09-15T13:15:06.306" v="128" actId="6549"/>
        <pc:sldMkLst>
          <pc:docMk/>
          <pc:sldMk cId="1843712467" sldId="434"/>
        </pc:sldMkLst>
        <pc:spChg chg="mod">
          <ac:chgData name="Floriane Moerch" userId="8cf0cdee-82ce-403a-b384-55cde0ddddb2" providerId="ADAL" clId="{618C4543-96C1-499C-9A23-FA9335C3079A}" dt="2021-09-15T13:14:59.362" v="112" actId="20577"/>
          <ac:spMkLst>
            <pc:docMk/>
            <pc:sldMk cId="1843712467" sldId="434"/>
            <ac:spMk id="2" creationId="{1585F991-72FF-4FBE-A4CC-190FDD8AD940}"/>
          </ac:spMkLst>
        </pc:spChg>
        <pc:spChg chg="mod">
          <ac:chgData name="Floriane Moerch" userId="8cf0cdee-82ce-403a-b384-55cde0ddddb2" providerId="ADAL" clId="{618C4543-96C1-499C-9A23-FA9335C3079A}" dt="2021-09-15T13:15:06.306" v="128" actId="6549"/>
          <ac:spMkLst>
            <pc:docMk/>
            <pc:sldMk cId="1843712467" sldId="434"/>
            <ac:spMk id="4" creationId="{C11B8D11-8012-497A-AC92-ED98941BC792}"/>
          </ac:spMkLst>
        </pc:spChg>
      </pc:sldChg>
      <pc:sldChg chg="modSp mod">
        <pc:chgData name="Floriane Moerch" userId="8cf0cdee-82ce-403a-b384-55cde0ddddb2" providerId="ADAL" clId="{618C4543-96C1-499C-9A23-FA9335C3079A}" dt="2021-09-15T13:38:13.611" v="4270" actId="6549"/>
        <pc:sldMkLst>
          <pc:docMk/>
          <pc:sldMk cId="3165524703" sldId="436"/>
        </pc:sldMkLst>
        <pc:spChg chg="mod">
          <ac:chgData name="Floriane Moerch" userId="8cf0cdee-82ce-403a-b384-55cde0ddddb2" providerId="ADAL" clId="{618C4543-96C1-499C-9A23-FA9335C3079A}" dt="2021-09-15T13:37:58.820" v="4192" actId="6549"/>
          <ac:spMkLst>
            <pc:docMk/>
            <pc:sldMk cId="3165524703" sldId="436"/>
            <ac:spMk id="2" creationId="{1585F991-72FF-4FBE-A4CC-190FDD8AD940}"/>
          </ac:spMkLst>
        </pc:spChg>
        <pc:spChg chg="mod">
          <ac:chgData name="Floriane Moerch" userId="8cf0cdee-82ce-403a-b384-55cde0ddddb2" providerId="ADAL" clId="{618C4543-96C1-499C-9A23-FA9335C3079A}" dt="2021-09-15T13:38:13.611" v="4270" actId="6549"/>
          <ac:spMkLst>
            <pc:docMk/>
            <pc:sldMk cId="3165524703" sldId="436"/>
            <ac:spMk id="6" creationId="{D6BCBA0A-73A5-4AC2-8DA2-D06D1146F19E}"/>
          </ac:spMkLst>
        </pc:spChg>
      </pc:sldChg>
      <pc:sldChg chg="modSp mod">
        <pc:chgData name="Floriane Moerch" userId="8cf0cdee-82ce-403a-b384-55cde0ddddb2" providerId="ADAL" clId="{618C4543-96C1-499C-9A23-FA9335C3079A}" dt="2021-09-20T07:55:35.343" v="11192" actId="6549"/>
        <pc:sldMkLst>
          <pc:docMk/>
          <pc:sldMk cId="4093038887" sldId="437"/>
        </pc:sldMkLst>
        <pc:spChg chg="mod">
          <ac:chgData name="Floriane Moerch" userId="8cf0cdee-82ce-403a-b384-55cde0ddddb2" providerId="ADAL" clId="{618C4543-96C1-499C-9A23-FA9335C3079A}" dt="2021-09-20T07:55:16.515" v="11164" actId="6549"/>
          <ac:spMkLst>
            <pc:docMk/>
            <pc:sldMk cId="4093038887" sldId="437"/>
            <ac:spMk id="2" creationId="{1585F991-72FF-4FBE-A4CC-190FDD8AD940}"/>
          </ac:spMkLst>
        </pc:spChg>
        <pc:spChg chg="mod">
          <ac:chgData name="Floriane Moerch" userId="8cf0cdee-82ce-403a-b384-55cde0ddddb2" providerId="ADAL" clId="{618C4543-96C1-499C-9A23-FA9335C3079A}" dt="2021-09-20T07:55:35.343" v="11192" actId="6549"/>
          <ac:spMkLst>
            <pc:docMk/>
            <pc:sldMk cId="4093038887" sldId="437"/>
            <ac:spMk id="6" creationId="{D6BCBA0A-73A5-4AC2-8DA2-D06D1146F19E}"/>
          </ac:spMkLst>
        </pc:spChg>
      </pc:sldChg>
      <pc:sldChg chg="modSp mod">
        <pc:chgData name="Floriane Moerch" userId="8cf0cdee-82ce-403a-b384-55cde0ddddb2" providerId="ADAL" clId="{618C4543-96C1-499C-9A23-FA9335C3079A}" dt="2021-09-20T09:35:03.980" v="20385" actId="6549"/>
        <pc:sldMkLst>
          <pc:docMk/>
          <pc:sldMk cId="1857307432" sldId="438"/>
        </pc:sldMkLst>
        <pc:spChg chg="mod">
          <ac:chgData name="Floriane Moerch" userId="8cf0cdee-82ce-403a-b384-55cde0ddddb2" providerId="ADAL" clId="{618C4543-96C1-499C-9A23-FA9335C3079A}" dt="2021-09-20T09:34:40.628" v="20287" actId="20577"/>
          <ac:spMkLst>
            <pc:docMk/>
            <pc:sldMk cId="1857307432" sldId="438"/>
            <ac:spMk id="2" creationId="{1585F991-72FF-4FBE-A4CC-190FDD8AD940}"/>
          </ac:spMkLst>
        </pc:spChg>
        <pc:spChg chg="mod">
          <ac:chgData name="Floriane Moerch" userId="8cf0cdee-82ce-403a-b384-55cde0ddddb2" providerId="ADAL" clId="{618C4543-96C1-499C-9A23-FA9335C3079A}" dt="2021-09-20T09:35:03.980" v="20385" actId="6549"/>
          <ac:spMkLst>
            <pc:docMk/>
            <pc:sldMk cId="1857307432" sldId="438"/>
            <ac:spMk id="6" creationId="{D6BCBA0A-73A5-4AC2-8DA2-D06D1146F19E}"/>
          </ac:spMkLst>
        </pc:spChg>
      </pc:sldChg>
      <pc:sldChg chg="modSp mod delCm">
        <pc:chgData name="Floriane Moerch" userId="8cf0cdee-82ce-403a-b384-55cde0ddddb2" providerId="ADAL" clId="{618C4543-96C1-499C-9A23-FA9335C3079A}" dt="2021-09-21T07:39:16.637" v="23236" actId="1592"/>
        <pc:sldMkLst>
          <pc:docMk/>
          <pc:sldMk cId="2695849798" sldId="439"/>
        </pc:sldMkLst>
        <pc:spChg chg="mod">
          <ac:chgData name="Floriane Moerch" userId="8cf0cdee-82ce-403a-b384-55cde0ddddb2" providerId="ADAL" clId="{618C4543-96C1-499C-9A23-FA9335C3079A}" dt="2021-09-21T07:39:15.057" v="23235" actId="6549"/>
          <ac:spMkLst>
            <pc:docMk/>
            <pc:sldMk cId="2695849798" sldId="439"/>
            <ac:spMk id="2" creationId="{1585F991-72FF-4FBE-A4CC-190FDD8AD940}"/>
          </ac:spMkLst>
        </pc:spChg>
        <pc:spChg chg="mod">
          <ac:chgData name="Floriane Moerch" userId="8cf0cdee-82ce-403a-b384-55cde0ddddb2" providerId="ADAL" clId="{618C4543-96C1-499C-9A23-FA9335C3079A}" dt="2021-09-20T09:35:41.836" v="20511" actId="6549"/>
          <ac:spMkLst>
            <pc:docMk/>
            <pc:sldMk cId="2695849798" sldId="439"/>
            <ac:spMk id="6" creationId="{D6BCBA0A-73A5-4AC2-8DA2-D06D1146F19E}"/>
          </ac:spMkLst>
        </pc:spChg>
      </pc:sldChg>
      <pc:sldChg chg="modSp mod">
        <pc:chgData name="Floriane Moerch" userId="8cf0cdee-82ce-403a-b384-55cde0ddddb2" providerId="ADAL" clId="{618C4543-96C1-499C-9A23-FA9335C3079A}" dt="2021-09-15T13:34:38.251" v="3622" actId="1035"/>
        <pc:sldMkLst>
          <pc:docMk/>
          <pc:sldMk cId="2810326089" sldId="440"/>
        </pc:sldMkLst>
        <pc:spChg chg="mod">
          <ac:chgData name="Floriane Moerch" userId="8cf0cdee-82ce-403a-b384-55cde0ddddb2" providerId="ADAL" clId="{618C4543-96C1-499C-9A23-FA9335C3079A}" dt="2021-09-15T13:34:22.791" v="3581" actId="6549"/>
          <ac:spMkLst>
            <pc:docMk/>
            <pc:sldMk cId="2810326089" sldId="440"/>
            <ac:spMk id="2" creationId="{C75066F5-DC9B-44CD-9C55-7DC1A50B2F68}"/>
          </ac:spMkLst>
        </pc:spChg>
        <pc:spChg chg="mod">
          <ac:chgData name="Floriane Moerch" userId="8cf0cdee-82ce-403a-b384-55cde0ddddb2" providerId="ADAL" clId="{618C4543-96C1-499C-9A23-FA9335C3079A}" dt="2021-09-15T13:34:38.251" v="3622" actId="1035"/>
          <ac:spMkLst>
            <pc:docMk/>
            <pc:sldMk cId="2810326089" sldId="440"/>
            <ac:spMk id="7" creationId="{EFABEE90-8E6C-4D26-8EB0-5407EFD2C84A}"/>
          </ac:spMkLst>
        </pc:spChg>
      </pc:sldChg>
      <pc:sldChg chg="modSp mod delCm">
        <pc:chgData name="Floriane Moerch" userId="8cf0cdee-82ce-403a-b384-55cde0ddddb2" providerId="ADAL" clId="{618C4543-96C1-499C-9A23-FA9335C3079A}" dt="2021-09-21T07:38:27.794" v="23200" actId="1592"/>
        <pc:sldMkLst>
          <pc:docMk/>
          <pc:sldMk cId="2309228594" sldId="442"/>
        </pc:sldMkLst>
        <pc:spChg chg="mod">
          <ac:chgData name="Floriane Moerch" userId="8cf0cdee-82ce-403a-b384-55cde0ddddb2" providerId="ADAL" clId="{618C4543-96C1-499C-9A23-FA9335C3079A}" dt="2021-09-20T08:18:39.384" v="12266" actId="20577"/>
          <ac:spMkLst>
            <pc:docMk/>
            <pc:sldMk cId="2309228594" sldId="442"/>
            <ac:spMk id="2" creationId="{BCA44AB9-A39C-43D8-AB91-29E7F989DD54}"/>
          </ac:spMkLst>
        </pc:spChg>
        <pc:spChg chg="mod">
          <ac:chgData name="Floriane Moerch" userId="8cf0cdee-82ce-403a-b384-55cde0ddddb2" providerId="ADAL" clId="{618C4543-96C1-499C-9A23-FA9335C3079A}" dt="2021-09-21T07:38:25.705" v="23199" actId="20577"/>
          <ac:spMkLst>
            <pc:docMk/>
            <pc:sldMk cId="2309228594" sldId="442"/>
            <ac:spMk id="3" creationId="{B0F1E6AD-5F9D-40E2-9400-77D55F7A0D41}"/>
          </ac:spMkLst>
        </pc:spChg>
        <pc:spChg chg="mod">
          <ac:chgData name="Floriane Moerch" userId="8cf0cdee-82ce-403a-b384-55cde0ddddb2" providerId="ADAL" clId="{618C4543-96C1-499C-9A23-FA9335C3079A}" dt="2021-09-20T10:49:15.359" v="23018"/>
          <ac:spMkLst>
            <pc:docMk/>
            <pc:sldMk cId="2309228594" sldId="442"/>
            <ac:spMk id="8" creationId="{914BE8C1-E035-4058-8EDF-D00449538212}"/>
          </ac:spMkLst>
        </pc:spChg>
      </pc:sldChg>
      <pc:sldChg chg="modSp mod">
        <pc:chgData name="Floriane Moerch" userId="8cf0cdee-82ce-403a-b384-55cde0ddddb2" providerId="ADAL" clId="{618C4543-96C1-499C-9A23-FA9335C3079A}" dt="2021-09-20T10:49:19.081" v="23019"/>
        <pc:sldMkLst>
          <pc:docMk/>
          <pc:sldMk cId="3543632558" sldId="447"/>
        </pc:sldMkLst>
        <pc:spChg chg="mod">
          <ac:chgData name="Floriane Moerch" userId="8cf0cdee-82ce-403a-b384-55cde0ddddb2" providerId="ADAL" clId="{618C4543-96C1-499C-9A23-FA9335C3079A}" dt="2021-09-20T08:39:25.094" v="12943" actId="20577"/>
          <ac:spMkLst>
            <pc:docMk/>
            <pc:sldMk cId="3543632558" sldId="447"/>
            <ac:spMk id="2" creationId="{BCA44AB9-A39C-43D8-AB91-29E7F989DD54}"/>
          </ac:spMkLst>
        </pc:spChg>
        <pc:spChg chg="mod">
          <ac:chgData name="Floriane Moerch" userId="8cf0cdee-82ce-403a-b384-55cde0ddddb2" providerId="ADAL" clId="{618C4543-96C1-499C-9A23-FA9335C3079A}" dt="2021-09-20T08:46:05.838" v="13730" actId="113"/>
          <ac:spMkLst>
            <pc:docMk/>
            <pc:sldMk cId="3543632558" sldId="447"/>
            <ac:spMk id="3" creationId="{B0F1E6AD-5F9D-40E2-9400-77D55F7A0D41}"/>
          </ac:spMkLst>
        </pc:spChg>
        <pc:spChg chg="mod">
          <ac:chgData name="Floriane Moerch" userId="8cf0cdee-82ce-403a-b384-55cde0ddddb2" providerId="ADAL" clId="{618C4543-96C1-499C-9A23-FA9335C3079A}" dt="2021-09-20T10:49:19.081" v="23019"/>
          <ac:spMkLst>
            <pc:docMk/>
            <pc:sldMk cId="3543632558" sldId="447"/>
            <ac:spMk id="8" creationId="{CE45FBB8-9B86-4906-8316-FBB78361B53D}"/>
          </ac:spMkLst>
        </pc:spChg>
      </pc:sldChg>
      <pc:sldChg chg="modSp mod">
        <pc:chgData name="Floriane Moerch" userId="8cf0cdee-82ce-403a-b384-55cde0ddddb2" providerId="ADAL" clId="{618C4543-96C1-499C-9A23-FA9335C3079A}" dt="2021-09-20T10:49:28.742" v="23021" actId="313"/>
        <pc:sldMkLst>
          <pc:docMk/>
          <pc:sldMk cId="4133958904" sldId="450"/>
        </pc:sldMkLst>
        <pc:spChg chg="mod">
          <ac:chgData name="Floriane Moerch" userId="8cf0cdee-82ce-403a-b384-55cde0ddddb2" providerId="ADAL" clId="{618C4543-96C1-499C-9A23-FA9335C3079A}" dt="2021-09-20T08:46:26.679" v="13849" actId="20577"/>
          <ac:spMkLst>
            <pc:docMk/>
            <pc:sldMk cId="4133958904" sldId="450"/>
            <ac:spMk id="2" creationId="{BCA44AB9-A39C-43D8-AB91-29E7F989DD54}"/>
          </ac:spMkLst>
        </pc:spChg>
        <pc:spChg chg="mod">
          <ac:chgData name="Floriane Moerch" userId="8cf0cdee-82ce-403a-b384-55cde0ddddb2" providerId="ADAL" clId="{618C4543-96C1-499C-9A23-FA9335C3079A}" dt="2021-09-20T10:49:28.742" v="23021" actId="313"/>
          <ac:spMkLst>
            <pc:docMk/>
            <pc:sldMk cId="4133958904" sldId="450"/>
            <ac:spMk id="3" creationId="{B0F1E6AD-5F9D-40E2-9400-77D55F7A0D41}"/>
          </ac:spMkLst>
        </pc:spChg>
        <pc:spChg chg="mod">
          <ac:chgData name="Floriane Moerch" userId="8cf0cdee-82ce-403a-b384-55cde0ddddb2" providerId="ADAL" clId="{618C4543-96C1-499C-9A23-FA9335C3079A}" dt="2021-09-20T10:49:21.842" v="23020"/>
          <ac:spMkLst>
            <pc:docMk/>
            <pc:sldMk cId="4133958904" sldId="450"/>
            <ac:spMk id="8" creationId="{C82AE10D-C063-4181-94B1-2F0081650366}"/>
          </ac:spMkLst>
        </pc:spChg>
      </pc:sldChg>
      <pc:sldChg chg="modSp mod">
        <pc:chgData name="Floriane Moerch" userId="8cf0cdee-82ce-403a-b384-55cde0ddddb2" providerId="ADAL" clId="{618C4543-96C1-499C-9A23-FA9335C3079A}" dt="2021-09-20T10:57:42.942" v="23102" actId="313"/>
        <pc:sldMkLst>
          <pc:docMk/>
          <pc:sldMk cId="1895666642" sldId="457"/>
        </pc:sldMkLst>
        <pc:spChg chg="mod">
          <ac:chgData name="Floriane Moerch" userId="8cf0cdee-82ce-403a-b384-55cde0ddddb2" providerId="ADAL" clId="{618C4543-96C1-499C-9A23-FA9335C3079A}" dt="2021-09-20T08:51:46.890" v="14612" actId="6549"/>
          <ac:spMkLst>
            <pc:docMk/>
            <pc:sldMk cId="1895666642" sldId="457"/>
            <ac:spMk id="2" creationId="{64CAF61B-85E3-418D-A075-6B165B33AD80}"/>
          </ac:spMkLst>
        </pc:spChg>
        <pc:spChg chg="mod">
          <ac:chgData name="Floriane Moerch" userId="8cf0cdee-82ce-403a-b384-55cde0ddddb2" providerId="ADAL" clId="{618C4543-96C1-499C-9A23-FA9335C3079A}" dt="2021-09-20T10:57:42.942" v="23102" actId="313"/>
          <ac:spMkLst>
            <pc:docMk/>
            <pc:sldMk cId="1895666642" sldId="457"/>
            <ac:spMk id="4" creationId="{B52592A6-1AFB-41FE-9F4D-67B13EA34188}"/>
          </ac:spMkLst>
        </pc:spChg>
        <pc:spChg chg="mod">
          <ac:chgData name="Floriane Moerch" userId="8cf0cdee-82ce-403a-b384-55cde0ddddb2" providerId="ADAL" clId="{618C4543-96C1-499C-9A23-FA9335C3079A}" dt="2021-09-20T10:49:36.260" v="23023"/>
          <ac:spMkLst>
            <pc:docMk/>
            <pc:sldMk cId="1895666642" sldId="457"/>
            <ac:spMk id="10" creationId="{74B8D874-1646-4358-816F-2196CD18BF96}"/>
          </ac:spMkLst>
        </pc:spChg>
      </pc:sldChg>
      <pc:sldChg chg="addSp delSp modSp mod">
        <pc:chgData name="Floriane Moerch" userId="8cf0cdee-82ce-403a-b384-55cde0ddddb2" providerId="ADAL" clId="{618C4543-96C1-499C-9A23-FA9335C3079A}" dt="2021-09-20T10:52:35.875" v="23068" actId="947"/>
        <pc:sldMkLst>
          <pc:docMk/>
          <pc:sldMk cId="948580784" sldId="678"/>
        </pc:sldMkLst>
        <pc:spChg chg="mod">
          <ac:chgData name="Floriane Moerch" userId="8cf0cdee-82ce-403a-b384-55cde0ddddb2" providerId="ADAL" clId="{618C4543-96C1-499C-9A23-FA9335C3079A}" dt="2021-09-15T13:29:26.628" v="2401" actId="20577"/>
          <ac:spMkLst>
            <pc:docMk/>
            <pc:sldMk cId="948580784" sldId="678"/>
            <ac:spMk id="2" creationId="{706CE760-D696-4815-9355-910F87061EA7}"/>
          </ac:spMkLst>
        </pc:spChg>
        <pc:spChg chg="mod">
          <ac:chgData name="Floriane Moerch" userId="8cf0cdee-82ce-403a-b384-55cde0ddddb2" providerId="ADAL" clId="{618C4543-96C1-499C-9A23-FA9335C3079A}" dt="2021-09-15T13:31:13.233" v="3011" actId="6549"/>
          <ac:spMkLst>
            <pc:docMk/>
            <pc:sldMk cId="948580784" sldId="678"/>
            <ac:spMk id="5" creationId="{409A98D6-CA5F-4B43-86F5-372179DCF4DA}"/>
          </ac:spMkLst>
        </pc:spChg>
        <pc:spChg chg="mod">
          <ac:chgData name="Floriane Moerch" userId="8cf0cdee-82ce-403a-b384-55cde0ddddb2" providerId="ADAL" clId="{618C4543-96C1-499C-9A23-FA9335C3079A}" dt="2021-09-20T10:52:35.875" v="23068" actId="947"/>
          <ac:spMkLst>
            <pc:docMk/>
            <pc:sldMk cId="948580784" sldId="678"/>
            <ac:spMk id="9" creationId="{52BD07F6-F0C7-4147-A303-22B71BCA9EF1}"/>
          </ac:spMkLst>
        </pc:spChg>
        <pc:spChg chg="mod">
          <ac:chgData name="Floriane Moerch" userId="8cf0cdee-82ce-403a-b384-55cde0ddddb2" providerId="ADAL" clId="{618C4543-96C1-499C-9A23-FA9335C3079A}" dt="2021-09-15T13:32:08.226" v="3181" actId="1035"/>
          <ac:spMkLst>
            <pc:docMk/>
            <pc:sldMk cId="948580784" sldId="678"/>
            <ac:spMk id="12" creationId="{A78F5F38-9944-4C56-8C8E-2D57E744A683}"/>
          </ac:spMkLst>
        </pc:spChg>
        <pc:spChg chg="mod">
          <ac:chgData name="Floriane Moerch" userId="8cf0cdee-82ce-403a-b384-55cde0ddddb2" providerId="ADAL" clId="{618C4543-96C1-499C-9A23-FA9335C3079A}" dt="2021-09-15T13:33:51.832" v="3465" actId="14100"/>
          <ac:spMkLst>
            <pc:docMk/>
            <pc:sldMk cId="948580784" sldId="678"/>
            <ac:spMk id="15" creationId="{95C01D86-348C-4374-8F28-43F6ABCE9F1C}"/>
          </ac:spMkLst>
        </pc:spChg>
        <pc:spChg chg="mod">
          <ac:chgData name="Floriane Moerch" userId="8cf0cdee-82ce-403a-b384-55cde0ddddb2" providerId="ADAL" clId="{618C4543-96C1-499C-9A23-FA9335C3079A}" dt="2021-09-20T10:52:12.893" v="23064" actId="1036"/>
          <ac:spMkLst>
            <pc:docMk/>
            <pc:sldMk cId="948580784" sldId="678"/>
            <ac:spMk id="18" creationId="{ACB83039-D929-4143-8083-85F8BA5FCDBF}"/>
          </ac:spMkLst>
        </pc:spChg>
        <pc:spChg chg="mod">
          <ac:chgData name="Floriane Moerch" userId="8cf0cdee-82ce-403a-b384-55cde0ddddb2" providerId="ADAL" clId="{618C4543-96C1-499C-9A23-FA9335C3079A}" dt="2021-09-15T13:32:29.960" v="3231" actId="1035"/>
          <ac:spMkLst>
            <pc:docMk/>
            <pc:sldMk cId="948580784" sldId="678"/>
            <ac:spMk id="21" creationId="{D8581FC3-5407-4C42-BF12-2747F5988733}"/>
          </ac:spMkLst>
        </pc:spChg>
        <pc:spChg chg="mod">
          <ac:chgData name="Floriane Moerch" userId="8cf0cdee-82ce-403a-b384-55cde0ddddb2" providerId="ADAL" clId="{618C4543-96C1-499C-9A23-FA9335C3079A}" dt="2021-09-20T10:52:16.864" v="23065" actId="1036"/>
          <ac:spMkLst>
            <pc:docMk/>
            <pc:sldMk cId="948580784" sldId="678"/>
            <ac:spMk id="24" creationId="{C73402DD-68CE-479C-A0B6-63E28C29F560}"/>
          </ac:spMkLst>
        </pc:spChg>
        <pc:spChg chg="mod">
          <ac:chgData name="Floriane Moerch" userId="8cf0cdee-82ce-403a-b384-55cde0ddddb2" providerId="ADAL" clId="{618C4543-96C1-499C-9A23-FA9335C3079A}" dt="2021-09-20T10:52:25.051" v="23067" actId="1036"/>
          <ac:spMkLst>
            <pc:docMk/>
            <pc:sldMk cId="948580784" sldId="678"/>
            <ac:spMk id="27" creationId="{AC6629A0-A9CC-4514-A0E8-52E894AECD81}"/>
          </ac:spMkLst>
        </pc:spChg>
        <pc:spChg chg="mod">
          <ac:chgData name="Floriane Moerch" userId="8cf0cdee-82ce-403a-b384-55cde0ddddb2" providerId="ADAL" clId="{618C4543-96C1-499C-9A23-FA9335C3079A}" dt="2021-09-15T13:31:32.500" v="3096" actId="6549"/>
          <ac:spMkLst>
            <pc:docMk/>
            <pc:sldMk cId="948580784" sldId="678"/>
            <ac:spMk id="30" creationId="{C5B6915C-7D67-4893-8A3F-1C5E20FCB712}"/>
          </ac:spMkLst>
        </pc:spChg>
        <pc:spChg chg="mod">
          <ac:chgData name="Floriane Moerch" userId="8cf0cdee-82ce-403a-b384-55cde0ddddb2" providerId="ADAL" clId="{618C4543-96C1-499C-9A23-FA9335C3079A}" dt="2021-09-20T10:52:00.850" v="23063" actId="20577"/>
          <ac:spMkLst>
            <pc:docMk/>
            <pc:sldMk cId="948580784" sldId="678"/>
            <ac:spMk id="32" creationId="{11DFF7B3-FA11-4E8A-A4C8-8BE4E5A7996E}"/>
          </ac:spMkLst>
        </pc:spChg>
        <pc:spChg chg="add del mod">
          <ac:chgData name="Floriane Moerch" userId="8cf0cdee-82ce-403a-b384-55cde0ddddb2" providerId="ADAL" clId="{618C4543-96C1-499C-9A23-FA9335C3079A}" dt="2021-09-20T10:47:19.179" v="22968"/>
          <ac:spMkLst>
            <pc:docMk/>
            <pc:sldMk cId="948580784" sldId="678"/>
            <ac:spMk id="33" creationId="{636F0344-F66D-4373-B7D5-B560B22DCD23}"/>
          </ac:spMkLst>
        </pc:spChg>
      </pc:sldChg>
      <pc:sldChg chg="modSp mod">
        <pc:chgData name="Floriane Moerch" userId="8cf0cdee-82ce-403a-b384-55cde0ddddb2" providerId="ADAL" clId="{618C4543-96C1-499C-9A23-FA9335C3079A}" dt="2021-09-20T10:50:53.916" v="23038"/>
        <pc:sldMkLst>
          <pc:docMk/>
          <pc:sldMk cId="2914655204" sldId="3034"/>
        </pc:sldMkLst>
        <pc:spChg chg="mod">
          <ac:chgData name="Floriane Moerch" userId="8cf0cdee-82ce-403a-b384-55cde0ddddb2" providerId="ADAL" clId="{618C4543-96C1-499C-9A23-FA9335C3079A}" dt="2021-09-20T09:42:13.014" v="21306" actId="6549"/>
          <ac:spMkLst>
            <pc:docMk/>
            <pc:sldMk cId="2914655204" sldId="3034"/>
            <ac:spMk id="5" creationId="{D521BA5E-A904-4471-90C6-4DF3B6C64E4B}"/>
          </ac:spMkLst>
        </pc:spChg>
        <pc:spChg chg="mod">
          <ac:chgData name="Floriane Moerch" userId="8cf0cdee-82ce-403a-b384-55cde0ddddb2" providerId="ADAL" clId="{618C4543-96C1-499C-9A23-FA9335C3079A}" dt="2021-09-20T10:50:53.916" v="23038"/>
          <ac:spMkLst>
            <pc:docMk/>
            <pc:sldMk cId="2914655204" sldId="3034"/>
            <ac:spMk id="7" creationId="{D959442D-96A2-4551-8C9B-9C6619D3AC07}"/>
          </ac:spMkLst>
        </pc:spChg>
        <pc:spChg chg="mod">
          <ac:chgData name="Floriane Moerch" userId="8cf0cdee-82ce-403a-b384-55cde0ddddb2" providerId="ADAL" clId="{618C4543-96C1-499C-9A23-FA9335C3079A}" dt="2021-09-20T09:44:57.567" v="21719" actId="20577"/>
          <ac:spMkLst>
            <pc:docMk/>
            <pc:sldMk cId="2914655204" sldId="3034"/>
            <ac:spMk id="12" creationId="{6C0C0F2F-73CA-42C7-AFF9-ABCF383423ED}"/>
          </ac:spMkLst>
        </pc:spChg>
        <pc:spChg chg="mod">
          <ac:chgData name="Floriane Moerch" userId="8cf0cdee-82ce-403a-b384-55cde0ddddb2" providerId="ADAL" clId="{618C4543-96C1-499C-9A23-FA9335C3079A}" dt="2021-09-20T10:37:57.321" v="22362" actId="6549"/>
          <ac:spMkLst>
            <pc:docMk/>
            <pc:sldMk cId="2914655204" sldId="3034"/>
            <ac:spMk id="14" creationId="{128AB9E6-784F-4D48-8C0F-8DF303023126}"/>
          </ac:spMkLst>
        </pc:spChg>
      </pc:sldChg>
      <pc:sldChg chg="modSp mod delCm">
        <pc:chgData name="Floriane Moerch" userId="8cf0cdee-82ce-403a-b384-55cde0ddddb2" providerId="ADAL" clId="{618C4543-96C1-499C-9A23-FA9335C3079A}" dt="2021-09-21T07:39:08.750" v="23233" actId="1592"/>
        <pc:sldMkLst>
          <pc:docMk/>
          <pc:sldMk cId="892822330" sldId="3057"/>
        </pc:sldMkLst>
        <pc:spChg chg="mod">
          <ac:chgData name="Floriane Moerch" userId="8cf0cdee-82ce-403a-b384-55cde0ddddb2" providerId="ADAL" clId="{618C4543-96C1-499C-9A23-FA9335C3079A}" dt="2021-09-20T10:38:16.295" v="22431" actId="6549"/>
          <ac:spMkLst>
            <pc:docMk/>
            <pc:sldMk cId="892822330" sldId="3057"/>
            <ac:spMk id="3" creationId="{EC19F295-0EC1-4559-9CDB-3E9EEDD3D80E}"/>
          </ac:spMkLst>
        </pc:spChg>
        <pc:spChg chg="mod">
          <ac:chgData name="Floriane Moerch" userId="8cf0cdee-82ce-403a-b384-55cde0ddddb2" providerId="ADAL" clId="{618C4543-96C1-499C-9A23-FA9335C3079A}" dt="2021-09-21T07:39:06.763" v="23232" actId="6549"/>
          <ac:spMkLst>
            <pc:docMk/>
            <pc:sldMk cId="892822330" sldId="3057"/>
            <ac:spMk id="5" creationId="{C8EEAD78-FC2C-423F-8C1F-79B400BCC5DC}"/>
          </ac:spMkLst>
        </pc:spChg>
        <pc:spChg chg="mod">
          <ac:chgData name="Floriane Moerch" userId="8cf0cdee-82ce-403a-b384-55cde0ddddb2" providerId="ADAL" clId="{618C4543-96C1-499C-9A23-FA9335C3079A}" dt="2021-09-20T10:50:57.129" v="23039"/>
          <ac:spMkLst>
            <pc:docMk/>
            <pc:sldMk cId="892822330" sldId="3057"/>
            <ac:spMk id="7" creationId="{B75343C9-290A-44F8-A1F9-C92FE3E19E51}"/>
          </ac:spMkLst>
        </pc:spChg>
      </pc:sldChg>
      <pc:sldChg chg="modSp mod">
        <pc:chgData name="Floriane Moerch" userId="8cf0cdee-82ce-403a-b384-55cde0ddddb2" providerId="ADAL" clId="{618C4543-96C1-499C-9A23-FA9335C3079A}" dt="2021-09-20T10:50:46.148" v="23037"/>
        <pc:sldMkLst>
          <pc:docMk/>
          <pc:sldMk cId="2573619068" sldId="3058"/>
        </pc:sldMkLst>
        <pc:spChg chg="mod">
          <ac:chgData name="Floriane Moerch" userId="8cf0cdee-82ce-403a-b384-55cde0ddddb2" providerId="ADAL" clId="{618C4543-96C1-499C-9A23-FA9335C3079A}" dt="2021-09-20T09:35:09.052" v="20393" actId="20577"/>
          <ac:spMkLst>
            <pc:docMk/>
            <pc:sldMk cId="2573619068" sldId="3058"/>
            <ac:spMk id="3" creationId="{6658B92C-A0C1-46A2-90B3-0E730ED25EFF}"/>
          </ac:spMkLst>
        </pc:spChg>
        <pc:spChg chg="mod">
          <ac:chgData name="Floriane Moerch" userId="8cf0cdee-82ce-403a-b384-55cde0ddddb2" providerId="ADAL" clId="{618C4543-96C1-499C-9A23-FA9335C3079A}" dt="2021-09-20T09:41:56.721" v="21229" actId="20577"/>
          <ac:spMkLst>
            <pc:docMk/>
            <pc:sldMk cId="2573619068" sldId="3058"/>
            <ac:spMk id="4" creationId="{A1CBFF8C-E503-415A-901D-40A2B006F11B}"/>
          </ac:spMkLst>
        </pc:spChg>
        <pc:spChg chg="mod">
          <ac:chgData name="Floriane Moerch" userId="8cf0cdee-82ce-403a-b384-55cde0ddddb2" providerId="ADAL" clId="{618C4543-96C1-499C-9A23-FA9335C3079A}" dt="2021-09-20T10:50:46.148" v="23037"/>
          <ac:spMkLst>
            <pc:docMk/>
            <pc:sldMk cId="2573619068" sldId="3058"/>
            <ac:spMk id="7" creationId="{034723C2-AFE2-4907-A61F-4AC736A1F0F6}"/>
          </ac:spMkLst>
        </pc:spChg>
      </pc:sldChg>
      <pc:sldChg chg="modSp mod">
        <pc:chgData name="Floriane Moerch" userId="8cf0cdee-82ce-403a-b384-55cde0ddddb2" providerId="ADAL" clId="{618C4543-96C1-499C-9A23-FA9335C3079A}" dt="2021-09-20T10:47:30.922" v="22969"/>
        <pc:sldMkLst>
          <pc:docMk/>
          <pc:sldMk cId="568724430" sldId="3418"/>
        </pc:sldMkLst>
        <pc:spChg chg="mod">
          <ac:chgData name="Floriane Moerch" userId="8cf0cdee-82ce-403a-b384-55cde0ddddb2" providerId="ADAL" clId="{618C4543-96C1-499C-9A23-FA9335C3079A}" dt="2021-09-15T13:35:02.722" v="3727" actId="1035"/>
          <ac:spMkLst>
            <pc:docMk/>
            <pc:sldMk cId="568724430" sldId="3418"/>
            <ac:spMk id="5" creationId="{B9FD4868-8711-4A5F-911B-DFF814DFFEA4}"/>
          </ac:spMkLst>
        </pc:spChg>
        <pc:spChg chg="mod">
          <ac:chgData name="Floriane Moerch" userId="8cf0cdee-82ce-403a-b384-55cde0ddddb2" providerId="ADAL" clId="{618C4543-96C1-499C-9A23-FA9335C3079A}" dt="2021-09-20T10:47:30.922" v="22969"/>
          <ac:spMkLst>
            <pc:docMk/>
            <pc:sldMk cId="568724430" sldId="3418"/>
            <ac:spMk id="12" creationId="{AF426DA8-D012-426B-ACC0-005B1CC51A01}"/>
          </ac:spMkLst>
        </pc:spChg>
        <pc:spChg chg="mod">
          <ac:chgData name="Floriane Moerch" userId="8cf0cdee-82ce-403a-b384-55cde0ddddb2" providerId="ADAL" clId="{618C4543-96C1-499C-9A23-FA9335C3079A}" dt="2021-09-15T13:35:32.302" v="3859" actId="20577"/>
          <ac:spMkLst>
            <pc:docMk/>
            <pc:sldMk cId="568724430" sldId="3418"/>
            <ac:spMk id="29" creationId="{1CF1F0C8-139C-43DA-BF2B-0660975D1069}"/>
          </ac:spMkLst>
        </pc:spChg>
        <pc:spChg chg="mod">
          <ac:chgData name="Floriane Moerch" userId="8cf0cdee-82ce-403a-b384-55cde0ddddb2" providerId="ADAL" clId="{618C4543-96C1-499C-9A23-FA9335C3079A}" dt="2021-09-15T13:35:29.344" v="3850" actId="6549"/>
          <ac:spMkLst>
            <pc:docMk/>
            <pc:sldMk cId="568724430" sldId="3418"/>
            <ac:spMk id="30" creationId="{CF9AF4F2-2F87-48A5-A5A4-9EBD5B30BFED}"/>
          </ac:spMkLst>
        </pc:spChg>
        <pc:graphicFrameChg chg="mod">
          <ac:chgData name="Floriane Moerch" userId="8cf0cdee-82ce-403a-b384-55cde0ddddb2" providerId="ADAL" clId="{618C4543-96C1-499C-9A23-FA9335C3079A}" dt="2021-09-15T13:35:17.300" v="3791" actId="6549"/>
          <ac:graphicFrameMkLst>
            <pc:docMk/>
            <pc:sldMk cId="568724430" sldId="3418"/>
            <ac:graphicFrameMk id="24" creationId="{B4BDBB0A-80AB-4DD0-9E1D-9EAF5B65094D}"/>
          </ac:graphicFrameMkLst>
        </pc:graphicFrameChg>
        <pc:graphicFrameChg chg="modGraphic">
          <ac:chgData name="Floriane Moerch" userId="8cf0cdee-82ce-403a-b384-55cde0ddddb2" providerId="ADAL" clId="{618C4543-96C1-499C-9A23-FA9335C3079A}" dt="2021-09-15T13:36:54.917" v="4079" actId="20577"/>
          <ac:graphicFrameMkLst>
            <pc:docMk/>
            <pc:sldMk cId="568724430" sldId="3418"/>
            <ac:graphicFrameMk id="36" creationId="{1383AC54-3C32-4B95-813C-3BCE39399943}"/>
          </ac:graphicFrameMkLst>
        </pc:graphicFrameChg>
      </pc:sldChg>
      <pc:sldChg chg="addSp delSp modSp mod">
        <pc:chgData name="Floriane Moerch" userId="8cf0cdee-82ce-403a-b384-55cde0ddddb2" providerId="ADAL" clId="{618C4543-96C1-499C-9A23-FA9335C3079A}" dt="2021-09-20T10:47:15.539" v="22967"/>
        <pc:sldMkLst>
          <pc:docMk/>
          <pc:sldMk cId="2964245115" sldId="3420"/>
        </pc:sldMkLst>
        <pc:spChg chg="mod">
          <ac:chgData name="Floriane Moerch" userId="8cf0cdee-82ce-403a-b384-55cde0ddddb2" providerId="ADAL" clId="{618C4543-96C1-499C-9A23-FA9335C3079A}" dt="2021-09-15T13:22:57.307" v="1637" actId="6549"/>
          <ac:spMkLst>
            <pc:docMk/>
            <pc:sldMk cId="2964245115" sldId="3420"/>
            <ac:spMk id="2" creationId="{64CAF61B-85E3-418D-A075-6B165B33AD80}"/>
          </ac:spMkLst>
        </pc:spChg>
        <pc:spChg chg="mod">
          <ac:chgData name="Floriane Moerch" userId="8cf0cdee-82ce-403a-b384-55cde0ddddb2" providerId="ADAL" clId="{618C4543-96C1-499C-9A23-FA9335C3079A}" dt="2021-09-15T13:25:29.393" v="2194" actId="20577"/>
          <ac:spMkLst>
            <pc:docMk/>
            <pc:sldMk cId="2964245115" sldId="3420"/>
            <ac:spMk id="4" creationId="{B52592A6-1AFB-41FE-9F4D-67B13EA34188}"/>
          </ac:spMkLst>
        </pc:spChg>
        <pc:spChg chg="mod">
          <ac:chgData name="Floriane Moerch" userId="8cf0cdee-82ce-403a-b384-55cde0ddddb2" providerId="ADAL" clId="{618C4543-96C1-499C-9A23-FA9335C3079A}" dt="2021-09-15T13:27:34.985" v="2296" actId="20577"/>
          <ac:spMkLst>
            <pc:docMk/>
            <pc:sldMk cId="2964245115" sldId="3420"/>
            <ac:spMk id="6" creationId="{58C5F319-E1B4-41CD-9727-C358A43E0890}"/>
          </ac:spMkLst>
        </pc:spChg>
        <pc:spChg chg="mod">
          <ac:chgData name="Floriane Moerch" userId="8cf0cdee-82ce-403a-b384-55cde0ddddb2" providerId="ADAL" clId="{618C4543-96C1-499C-9A23-FA9335C3079A}" dt="2021-09-20T10:47:15.539" v="22967"/>
          <ac:spMkLst>
            <pc:docMk/>
            <pc:sldMk cId="2964245115" sldId="3420"/>
            <ac:spMk id="11" creationId="{B03BEBD8-52D7-432C-8A14-74BAE1C11152}"/>
          </ac:spMkLst>
        </pc:spChg>
        <pc:spChg chg="mod">
          <ac:chgData name="Floriane Moerch" userId="8cf0cdee-82ce-403a-b384-55cde0ddddb2" providerId="ADAL" clId="{618C4543-96C1-499C-9A23-FA9335C3079A}" dt="2021-09-15T13:23:34.143" v="1732" actId="20577"/>
          <ac:spMkLst>
            <pc:docMk/>
            <pc:sldMk cId="2964245115" sldId="3420"/>
            <ac:spMk id="16" creationId="{B5953F3B-73F8-4393-9E85-AE22DDA1FC57}"/>
          </ac:spMkLst>
        </pc:spChg>
        <pc:graphicFrameChg chg="add mod">
          <ac:chgData name="Floriane Moerch" userId="8cf0cdee-82ce-403a-b384-55cde0ddddb2" providerId="ADAL" clId="{618C4543-96C1-499C-9A23-FA9335C3079A}" dt="2021-09-15T13:28:44.905" v="2315" actId="1036"/>
          <ac:graphicFrameMkLst>
            <pc:docMk/>
            <pc:sldMk cId="2964245115" sldId="3420"/>
            <ac:graphicFrameMk id="10" creationId="{54E69534-4E7C-4953-A527-17D4BA0DA27C}"/>
          </ac:graphicFrameMkLst>
        </pc:graphicFrameChg>
        <pc:graphicFrameChg chg="del mod">
          <ac:chgData name="Floriane Moerch" userId="8cf0cdee-82ce-403a-b384-55cde0ddddb2" providerId="ADAL" clId="{618C4543-96C1-499C-9A23-FA9335C3079A}" dt="2021-09-15T13:28:34.823" v="2300" actId="478"/>
          <ac:graphicFrameMkLst>
            <pc:docMk/>
            <pc:sldMk cId="2964245115" sldId="3420"/>
            <ac:graphicFrameMk id="14" creationId="{3AC58E51-98B8-47F6-A475-70FE6F08D059}"/>
          </ac:graphicFrameMkLst>
        </pc:graphicFrameChg>
      </pc:sldChg>
      <pc:sldChg chg="modSp mod">
        <pc:chgData name="Floriane Moerch" userId="8cf0cdee-82ce-403a-b384-55cde0ddddb2" providerId="ADAL" clId="{618C4543-96C1-499C-9A23-FA9335C3079A}" dt="2021-09-20T10:45:06.006" v="22964" actId="313"/>
        <pc:sldMkLst>
          <pc:docMk/>
          <pc:sldMk cId="1770792936" sldId="3421"/>
        </pc:sldMkLst>
        <pc:spChg chg="mod">
          <ac:chgData name="Floriane Moerch" userId="8cf0cdee-82ce-403a-b384-55cde0ddddb2" providerId="ADAL" clId="{618C4543-96C1-499C-9A23-FA9335C3079A}" dt="2021-09-15T13:15:25.641" v="190" actId="20577"/>
          <ac:spMkLst>
            <pc:docMk/>
            <pc:sldMk cId="1770792936" sldId="3421"/>
            <ac:spMk id="2" creationId="{C75066F5-DC9B-44CD-9C55-7DC1A50B2F68}"/>
          </ac:spMkLst>
        </pc:spChg>
        <pc:spChg chg="mod">
          <ac:chgData name="Floriane Moerch" userId="8cf0cdee-82ce-403a-b384-55cde0ddddb2" providerId="ADAL" clId="{618C4543-96C1-499C-9A23-FA9335C3079A}" dt="2021-09-20T10:45:06.006" v="22964" actId="313"/>
          <ac:spMkLst>
            <pc:docMk/>
            <pc:sldMk cId="1770792936" sldId="3421"/>
            <ac:spMk id="29" creationId="{F3D0A5D0-E134-4EF1-A694-28EF13530BC7}"/>
          </ac:spMkLst>
        </pc:spChg>
        <pc:spChg chg="mod">
          <ac:chgData name="Floriane Moerch" userId="8cf0cdee-82ce-403a-b384-55cde0ddddb2" providerId="ADAL" clId="{618C4543-96C1-499C-9A23-FA9335C3079A}" dt="2021-09-15T13:19:52.369" v="1057" actId="20577"/>
          <ac:spMkLst>
            <pc:docMk/>
            <pc:sldMk cId="1770792936" sldId="3421"/>
            <ac:spMk id="1949" creationId="{CCD7B634-39E4-4FEC-BB0F-908BF9A7A86C}"/>
          </ac:spMkLst>
        </pc:spChg>
        <pc:spChg chg="mod">
          <ac:chgData name="Floriane Moerch" userId="8cf0cdee-82ce-403a-b384-55cde0ddddb2" providerId="ADAL" clId="{618C4543-96C1-499C-9A23-FA9335C3079A}" dt="2021-09-15T13:20:00.688" v="1100" actId="6549"/>
          <ac:spMkLst>
            <pc:docMk/>
            <pc:sldMk cId="1770792936" sldId="3421"/>
            <ac:spMk id="1950" creationId="{2B3A409F-B348-4BAC-8035-EA7287992F8D}"/>
          </ac:spMkLst>
        </pc:spChg>
        <pc:spChg chg="mod">
          <ac:chgData name="Floriane Moerch" userId="8cf0cdee-82ce-403a-b384-55cde0ddddb2" providerId="ADAL" clId="{618C4543-96C1-499C-9A23-FA9335C3079A}" dt="2021-09-15T13:20:13.670" v="1191" actId="6549"/>
          <ac:spMkLst>
            <pc:docMk/>
            <pc:sldMk cId="1770792936" sldId="3421"/>
            <ac:spMk id="1951" creationId="{286599AA-1D28-4CAB-B33D-43B393C89AA7}"/>
          </ac:spMkLst>
        </pc:spChg>
        <pc:spChg chg="mod">
          <ac:chgData name="Floriane Moerch" userId="8cf0cdee-82ce-403a-b384-55cde0ddddb2" providerId="ADAL" clId="{618C4543-96C1-499C-9A23-FA9335C3079A}" dt="2021-09-15T13:20:25.591" v="1288" actId="6549"/>
          <ac:spMkLst>
            <pc:docMk/>
            <pc:sldMk cId="1770792936" sldId="3421"/>
            <ac:spMk id="1952" creationId="{A2EDC0C7-DD3E-452C-B12D-A45F8C754F8C}"/>
          </ac:spMkLst>
        </pc:spChg>
        <pc:spChg chg="mod">
          <ac:chgData name="Floriane Moerch" userId="8cf0cdee-82ce-403a-b384-55cde0ddddb2" providerId="ADAL" clId="{618C4543-96C1-499C-9A23-FA9335C3079A}" dt="2021-09-15T13:20:50.835" v="1426" actId="20577"/>
          <ac:spMkLst>
            <pc:docMk/>
            <pc:sldMk cId="1770792936" sldId="3421"/>
            <ac:spMk id="1953" creationId="{FA469B2E-3D3D-4ADB-B907-77CD662B4967}"/>
          </ac:spMkLst>
        </pc:spChg>
        <pc:spChg chg="mod">
          <ac:chgData name="Floriane Moerch" userId="8cf0cdee-82ce-403a-b384-55cde0ddddb2" providerId="ADAL" clId="{618C4543-96C1-499C-9A23-FA9335C3079A}" dt="2021-09-15T13:20:34.639" v="1332" actId="6549"/>
          <ac:spMkLst>
            <pc:docMk/>
            <pc:sldMk cId="1770792936" sldId="3421"/>
            <ac:spMk id="1954" creationId="{F2D29B02-4913-4D6F-8320-0CDCB502590A}"/>
          </ac:spMkLst>
        </pc:spChg>
        <pc:spChg chg="mod">
          <ac:chgData name="Floriane Moerch" userId="8cf0cdee-82ce-403a-b384-55cde0ddddb2" providerId="ADAL" clId="{618C4543-96C1-499C-9A23-FA9335C3079A}" dt="2021-09-15T13:20:42.332" v="1382" actId="6549"/>
          <ac:spMkLst>
            <pc:docMk/>
            <pc:sldMk cId="1770792936" sldId="3421"/>
            <ac:spMk id="1955" creationId="{5273D56C-2F2B-4BBA-8101-95C23613194E}"/>
          </ac:spMkLst>
        </pc:spChg>
        <pc:spChg chg="mod">
          <ac:chgData name="Floriane Moerch" userId="8cf0cdee-82ce-403a-b384-55cde0ddddb2" providerId="ADAL" clId="{618C4543-96C1-499C-9A23-FA9335C3079A}" dt="2021-09-20T10:44:11.644" v="22963" actId="790"/>
          <ac:spMkLst>
            <pc:docMk/>
            <pc:sldMk cId="1770792936" sldId="3421"/>
            <ac:spMk id="1956" creationId="{6DA2534C-895D-4CB2-AD96-FD56268C5B0C}"/>
          </ac:spMkLst>
        </pc:spChg>
      </pc:sldChg>
      <pc:sldChg chg="modSp mod">
        <pc:chgData name="Floriane Moerch" userId="8cf0cdee-82ce-403a-b384-55cde0ddddb2" providerId="ADAL" clId="{618C4543-96C1-499C-9A23-FA9335C3079A}" dt="2021-09-20T10:49:33.705" v="23022"/>
        <pc:sldMkLst>
          <pc:docMk/>
          <pc:sldMk cId="1222526867" sldId="3429"/>
        </pc:sldMkLst>
        <pc:spChg chg="mod">
          <ac:chgData name="Floriane Moerch" userId="8cf0cdee-82ce-403a-b384-55cde0ddddb2" providerId="ADAL" clId="{618C4543-96C1-499C-9A23-FA9335C3079A}" dt="2021-09-20T08:51:21.548" v="14528" actId="6549"/>
          <ac:spMkLst>
            <pc:docMk/>
            <pc:sldMk cId="1222526867" sldId="3429"/>
            <ac:spMk id="2" creationId="{BCA44AB9-A39C-43D8-AB91-29E7F989DD54}"/>
          </ac:spMkLst>
        </pc:spChg>
        <pc:spChg chg="mod">
          <ac:chgData name="Floriane Moerch" userId="8cf0cdee-82ce-403a-b384-55cde0ddddb2" providerId="ADAL" clId="{618C4543-96C1-499C-9A23-FA9335C3079A}" dt="2021-09-20T10:49:33.705" v="23022"/>
          <ac:spMkLst>
            <pc:docMk/>
            <pc:sldMk cId="1222526867" sldId="3429"/>
            <ac:spMk id="22" creationId="{84936EDA-CB21-436D-8863-BA8ECA8436F3}"/>
          </ac:spMkLst>
        </pc:spChg>
      </pc:sldChg>
      <pc:sldChg chg="modSp mod">
        <pc:chgData name="Floriane Moerch" userId="8cf0cdee-82ce-403a-b384-55cde0ddddb2" providerId="ADAL" clId="{618C4543-96C1-499C-9A23-FA9335C3079A}" dt="2021-09-20T10:49:07.090" v="23016"/>
        <pc:sldMkLst>
          <pc:docMk/>
          <pc:sldMk cId="1051614754" sldId="3482"/>
        </pc:sldMkLst>
        <pc:spChg chg="mod">
          <ac:chgData name="Floriane Moerch" userId="8cf0cdee-82ce-403a-b384-55cde0ddddb2" providerId="ADAL" clId="{618C4543-96C1-499C-9A23-FA9335C3079A}" dt="2021-09-20T10:49:07.090" v="23016"/>
          <ac:spMkLst>
            <pc:docMk/>
            <pc:sldMk cId="1051614754" sldId="3482"/>
            <ac:spMk id="8" creationId="{48825BB6-4F06-41FC-BDB2-D6061A2F0A71}"/>
          </ac:spMkLst>
        </pc:spChg>
        <pc:spChg chg="mod">
          <ac:chgData name="Floriane Moerch" userId="8cf0cdee-82ce-403a-b384-55cde0ddddb2" providerId="ADAL" clId="{618C4543-96C1-499C-9A23-FA9335C3079A}" dt="2021-09-20T07:56:12.626" v="11265" actId="6549"/>
          <ac:spMkLst>
            <pc:docMk/>
            <pc:sldMk cId="1051614754" sldId="3482"/>
            <ac:spMk id="9" creationId="{A6164B55-F781-4D9E-A2DF-DCFEBC7ADF34}"/>
          </ac:spMkLst>
        </pc:spChg>
      </pc:sldChg>
      <pc:sldChg chg="modSp mod delCm">
        <pc:chgData name="Floriane Moerch" userId="8cf0cdee-82ce-403a-b384-55cde0ddddb2" providerId="ADAL" clId="{618C4543-96C1-499C-9A23-FA9335C3079A}" dt="2021-09-21T07:38:15.048" v="23189" actId="1592"/>
        <pc:sldMkLst>
          <pc:docMk/>
          <pc:sldMk cId="3052807903" sldId="3484"/>
        </pc:sldMkLst>
        <pc:spChg chg="mod">
          <ac:chgData name="Floriane Moerch" userId="8cf0cdee-82ce-403a-b384-55cde0ddddb2" providerId="ADAL" clId="{618C4543-96C1-499C-9A23-FA9335C3079A}" dt="2021-09-20T07:56:20.945" v="11281" actId="20577"/>
          <ac:spMkLst>
            <pc:docMk/>
            <pc:sldMk cId="3052807903" sldId="3484"/>
            <ac:spMk id="2" creationId="{BCA44AB9-A39C-43D8-AB91-29E7F989DD54}"/>
          </ac:spMkLst>
        </pc:spChg>
        <pc:spChg chg="mod">
          <ac:chgData name="Floriane Moerch" userId="8cf0cdee-82ce-403a-b384-55cde0ddddb2" providerId="ADAL" clId="{618C4543-96C1-499C-9A23-FA9335C3079A}" dt="2021-09-21T07:38:09.652" v="23188" actId="947"/>
          <ac:spMkLst>
            <pc:docMk/>
            <pc:sldMk cId="3052807903" sldId="3484"/>
            <ac:spMk id="3" creationId="{B0F1E6AD-5F9D-40E2-9400-77D55F7A0D41}"/>
          </ac:spMkLst>
        </pc:spChg>
        <pc:spChg chg="mod">
          <ac:chgData name="Floriane Moerch" userId="8cf0cdee-82ce-403a-b384-55cde0ddddb2" providerId="ADAL" clId="{618C4543-96C1-499C-9A23-FA9335C3079A}" dt="2021-09-20T10:49:11.333" v="23017"/>
          <ac:spMkLst>
            <pc:docMk/>
            <pc:sldMk cId="3052807903" sldId="3484"/>
            <ac:spMk id="8" creationId="{96C82F2A-CE01-48AA-8B2F-CB51B47FAB47}"/>
          </ac:spMkLst>
        </pc:spChg>
      </pc:sldChg>
      <pc:sldChg chg="modSp mod">
        <pc:chgData name="Floriane Moerch" userId="8cf0cdee-82ce-403a-b384-55cde0ddddb2" providerId="ADAL" clId="{618C4543-96C1-499C-9A23-FA9335C3079A}" dt="2021-09-20T10:49:43.030" v="23025" actId="20577"/>
        <pc:sldMkLst>
          <pc:docMk/>
          <pc:sldMk cId="312681287" sldId="3486"/>
        </pc:sldMkLst>
        <pc:spChg chg="mod">
          <ac:chgData name="Floriane Moerch" userId="8cf0cdee-82ce-403a-b384-55cde0ddddb2" providerId="ADAL" clId="{618C4543-96C1-499C-9A23-FA9335C3079A}" dt="2021-09-20T08:55:39.128" v="15097" actId="20577"/>
          <ac:spMkLst>
            <pc:docMk/>
            <pc:sldMk cId="312681287" sldId="3486"/>
            <ac:spMk id="2" creationId="{AFF67CBD-589F-48E8-A7C9-803A0F5ECA1B}"/>
          </ac:spMkLst>
        </pc:spChg>
        <pc:spChg chg="mod">
          <ac:chgData name="Floriane Moerch" userId="8cf0cdee-82ce-403a-b384-55cde0ddddb2" providerId="ADAL" clId="{618C4543-96C1-499C-9A23-FA9335C3079A}" dt="2021-09-20T10:49:43.030" v="23025" actId="20577"/>
          <ac:spMkLst>
            <pc:docMk/>
            <pc:sldMk cId="312681287" sldId="3486"/>
            <ac:spMk id="4" creationId="{B1BBC69F-CF1D-4D71-8468-F3074C73364A}"/>
          </ac:spMkLst>
        </pc:spChg>
        <pc:spChg chg="mod">
          <ac:chgData name="Floriane Moerch" userId="8cf0cdee-82ce-403a-b384-55cde0ddddb2" providerId="ADAL" clId="{618C4543-96C1-499C-9A23-FA9335C3079A}" dt="2021-09-20T10:49:40.444" v="23024"/>
          <ac:spMkLst>
            <pc:docMk/>
            <pc:sldMk cId="312681287" sldId="3486"/>
            <ac:spMk id="12" creationId="{27C21337-9E54-4D44-AECA-C7F2E43BF64A}"/>
          </ac:spMkLst>
        </pc:spChg>
      </pc:sldChg>
      <pc:sldChg chg="modSp mod">
        <pc:chgData name="Floriane Moerch" userId="8cf0cdee-82ce-403a-b384-55cde0ddddb2" providerId="ADAL" clId="{618C4543-96C1-499C-9A23-FA9335C3079A}" dt="2021-09-20T10:50:08.938" v="23029" actId="790"/>
        <pc:sldMkLst>
          <pc:docMk/>
          <pc:sldMk cId="2596322309" sldId="3488"/>
        </pc:sldMkLst>
        <pc:spChg chg="mod">
          <ac:chgData name="Floriane Moerch" userId="8cf0cdee-82ce-403a-b384-55cde0ddddb2" providerId="ADAL" clId="{618C4543-96C1-499C-9A23-FA9335C3079A}" dt="2021-09-20T10:50:02.228" v="23028" actId="790"/>
          <ac:spMkLst>
            <pc:docMk/>
            <pc:sldMk cId="2596322309" sldId="3488"/>
            <ac:spMk id="2" creationId="{BC350A48-89DC-4097-9EFE-39B9F7719F1A}"/>
          </ac:spMkLst>
        </pc:spChg>
        <pc:spChg chg="mod">
          <ac:chgData name="Floriane Moerch" userId="8cf0cdee-82ce-403a-b384-55cde0ddddb2" providerId="ADAL" clId="{618C4543-96C1-499C-9A23-FA9335C3079A}" dt="2021-09-20T10:50:02.228" v="23028" actId="790"/>
          <ac:spMkLst>
            <pc:docMk/>
            <pc:sldMk cId="2596322309" sldId="3488"/>
            <ac:spMk id="4" creationId="{620FE133-83CC-429D-9BD2-56FF27834DF0}"/>
          </ac:spMkLst>
        </pc:spChg>
        <pc:spChg chg="mod">
          <ac:chgData name="Floriane Moerch" userId="8cf0cdee-82ce-403a-b384-55cde0ddddb2" providerId="ADAL" clId="{618C4543-96C1-499C-9A23-FA9335C3079A}" dt="2021-09-20T10:50:02.228" v="23028" actId="790"/>
          <ac:spMkLst>
            <pc:docMk/>
            <pc:sldMk cId="2596322309" sldId="3488"/>
            <ac:spMk id="9" creationId="{3B37802A-B996-42A9-AE92-35B17ACEEDE3}"/>
          </ac:spMkLst>
        </pc:spChg>
        <pc:spChg chg="mod">
          <ac:chgData name="Floriane Moerch" userId="8cf0cdee-82ce-403a-b384-55cde0ddddb2" providerId="ADAL" clId="{618C4543-96C1-499C-9A23-FA9335C3079A}" dt="2021-09-20T10:50:02.228" v="23028" actId="790"/>
          <ac:spMkLst>
            <pc:docMk/>
            <pc:sldMk cId="2596322309" sldId="3488"/>
            <ac:spMk id="11" creationId="{A1939DE2-2940-49E7-A59D-D9C0D080FFA9}"/>
          </ac:spMkLst>
        </pc:spChg>
        <pc:spChg chg="mod">
          <ac:chgData name="Floriane Moerch" userId="8cf0cdee-82ce-403a-b384-55cde0ddddb2" providerId="ADAL" clId="{618C4543-96C1-499C-9A23-FA9335C3079A}" dt="2021-09-20T10:50:02.228" v="23028" actId="790"/>
          <ac:spMkLst>
            <pc:docMk/>
            <pc:sldMk cId="2596322309" sldId="3488"/>
            <ac:spMk id="13" creationId="{07123E5C-B105-4BEA-AC1D-221AF1B4BA4F}"/>
          </ac:spMkLst>
        </pc:spChg>
        <pc:graphicFrameChg chg="mod">
          <ac:chgData name="Floriane Moerch" userId="8cf0cdee-82ce-403a-b384-55cde0ddddb2" providerId="ADAL" clId="{618C4543-96C1-499C-9A23-FA9335C3079A}" dt="2021-09-20T09:06:37.622" v="17281" actId="6549"/>
          <ac:graphicFrameMkLst>
            <pc:docMk/>
            <pc:sldMk cId="2596322309" sldId="3488"/>
            <ac:graphicFrameMk id="7" creationId="{60F2EF4F-FE12-468D-B859-5C79B63BC493}"/>
          </ac:graphicFrameMkLst>
        </pc:graphicFrameChg>
        <pc:graphicFrameChg chg="modGraphic">
          <ac:chgData name="Floriane Moerch" userId="8cf0cdee-82ce-403a-b384-55cde0ddddb2" providerId="ADAL" clId="{618C4543-96C1-499C-9A23-FA9335C3079A}" dt="2021-09-20T10:50:08.938" v="23029" actId="790"/>
          <ac:graphicFrameMkLst>
            <pc:docMk/>
            <pc:sldMk cId="2596322309" sldId="3488"/>
            <ac:graphicFrameMk id="10" creationId="{0941E4EE-B9BE-4E84-A95A-02A3EF69461B}"/>
          </ac:graphicFrameMkLst>
        </pc:graphicFrameChg>
      </pc:sldChg>
      <pc:sldChg chg="modSp mod">
        <pc:chgData name="Floriane Moerch" userId="8cf0cdee-82ce-403a-b384-55cde0ddddb2" providerId="ADAL" clId="{618C4543-96C1-499C-9A23-FA9335C3079A}" dt="2021-09-20T10:49:47.109" v="23026"/>
        <pc:sldMkLst>
          <pc:docMk/>
          <pc:sldMk cId="2032981554" sldId="3489"/>
        </pc:sldMkLst>
        <pc:spChg chg="mod">
          <ac:chgData name="Floriane Moerch" userId="8cf0cdee-82ce-403a-b384-55cde0ddddb2" providerId="ADAL" clId="{618C4543-96C1-499C-9A23-FA9335C3079A}" dt="2021-09-20T08:58:50.642" v="15679" actId="20577"/>
          <ac:spMkLst>
            <pc:docMk/>
            <pc:sldMk cId="2032981554" sldId="3489"/>
            <ac:spMk id="2" creationId="{55336B43-36B9-4C18-B3ED-618A9A024F2A}"/>
          </ac:spMkLst>
        </pc:spChg>
        <pc:spChg chg="mod">
          <ac:chgData name="Floriane Moerch" userId="8cf0cdee-82ce-403a-b384-55cde0ddddb2" providerId="ADAL" clId="{618C4543-96C1-499C-9A23-FA9335C3079A}" dt="2021-09-20T09:01:31.772" v="16300" actId="6549"/>
          <ac:spMkLst>
            <pc:docMk/>
            <pc:sldMk cId="2032981554" sldId="3489"/>
            <ac:spMk id="4" creationId="{BB380F53-2922-4F62-B679-46A4464569BE}"/>
          </ac:spMkLst>
        </pc:spChg>
        <pc:spChg chg="mod">
          <ac:chgData name="Floriane Moerch" userId="8cf0cdee-82ce-403a-b384-55cde0ddddb2" providerId="ADAL" clId="{618C4543-96C1-499C-9A23-FA9335C3079A}" dt="2021-09-20T10:49:47.109" v="23026"/>
          <ac:spMkLst>
            <pc:docMk/>
            <pc:sldMk cId="2032981554" sldId="3489"/>
            <ac:spMk id="11" creationId="{8CBF677B-817E-4872-A85F-19341B016414}"/>
          </ac:spMkLst>
        </pc:spChg>
      </pc:sldChg>
      <pc:sldChg chg="modSp mod">
        <pc:chgData name="Floriane Moerch" userId="8cf0cdee-82ce-403a-b384-55cde0ddddb2" providerId="ADAL" clId="{618C4543-96C1-499C-9A23-FA9335C3079A}" dt="2021-09-20T10:50:13.492" v="23030"/>
        <pc:sldMkLst>
          <pc:docMk/>
          <pc:sldMk cId="1102720943" sldId="3492"/>
        </pc:sldMkLst>
        <pc:spChg chg="mod">
          <ac:chgData name="Floriane Moerch" userId="8cf0cdee-82ce-403a-b384-55cde0ddddb2" providerId="ADAL" clId="{618C4543-96C1-499C-9A23-FA9335C3079A}" dt="2021-09-20T09:09:22.943" v="17544" actId="6549"/>
          <ac:spMkLst>
            <pc:docMk/>
            <pc:sldMk cId="1102720943" sldId="3492"/>
            <ac:spMk id="2" creationId="{A2DE467F-BDF5-4966-A62F-91253A84428E}"/>
          </ac:spMkLst>
        </pc:spChg>
        <pc:spChg chg="mod">
          <ac:chgData name="Floriane Moerch" userId="8cf0cdee-82ce-403a-b384-55cde0ddddb2" providerId="ADAL" clId="{618C4543-96C1-499C-9A23-FA9335C3079A}" dt="2021-09-20T10:50:13.492" v="23030"/>
          <ac:spMkLst>
            <pc:docMk/>
            <pc:sldMk cId="1102720943" sldId="3492"/>
            <ac:spMk id="13" creationId="{C168E592-51BC-47FB-9A32-72577598E5DF}"/>
          </ac:spMkLst>
        </pc:spChg>
      </pc:sldChg>
      <pc:sldChg chg="modSp mod">
        <pc:chgData name="Floriane Moerch" userId="8cf0cdee-82ce-403a-b384-55cde0ddddb2" providerId="ADAL" clId="{618C4543-96C1-499C-9A23-FA9335C3079A}" dt="2021-09-20T10:59:13.464" v="23111" actId="20577"/>
        <pc:sldMkLst>
          <pc:docMk/>
          <pc:sldMk cId="3081275399" sldId="3493"/>
        </pc:sldMkLst>
        <pc:spChg chg="mod">
          <ac:chgData name="Floriane Moerch" userId="8cf0cdee-82ce-403a-b384-55cde0ddddb2" providerId="ADAL" clId="{618C4543-96C1-499C-9A23-FA9335C3079A}" dt="2021-09-20T09:20:19.199" v="19053" actId="20577"/>
          <ac:spMkLst>
            <pc:docMk/>
            <pc:sldMk cId="3081275399" sldId="3493"/>
            <ac:spMk id="4" creationId="{5F222347-DE9E-4659-A4C1-C69B4033925A}"/>
          </ac:spMkLst>
        </pc:spChg>
        <pc:spChg chg="mod">
          <ac:chgData name="Floriane Moerch" userId="8cf0cdee-82ce-403a-b384-55cde0ddddb2" providerId="ADAL" clId="{618C4543-96C1-499C-9A23-FA9335C3079A}" dt="2021-09-20T09:17:35.335" v="18801" actId="20577"/>
          <ac:spMkLst>
            <pc:docMk/>
            <pc:sldMk cId="3081275399" sldId="3493"/>
            <ac:spMk id="5" creationId="{2B00F909-E28D-4592-8627-87C670E98C2B}"/>
          </ac:spMkLst>
        </pc:spChg>
        <pc:spChg chg="mod">
          <ac:chgData name="Floriane Moerch" userId="8cf0cdee-82ce-403a-b384-55cde0ddddb2" providerId="ADAL" clId="{618C4543-96C1-499C-9A23-FA9335C3079A}" dt="2021-09-20T09:17:23.844" v="18778" actId="14100"/>
          <ac:spMkLst>
            <pc:docMk/>
            <pc:sldMk cId="3081275399" sldId="3493"/>
            <ac:spMk id="11" creationId="{C2E5E4D1-580E-4E1C-8469-20017751F400}"/>
          </ac:spMkLst>
        </pc:spChg>
        <pc:spChg chg="mod">
          <ac:chgData name="Floriane Moerch" userId="8cf0cdee-82ce-403a-b384-55cde0ddddb2" providerId="ADAL" clId="{618C4543-96C1-499C-9A23-FA9335C3079A}" dt="2021-09-20T09:18:02.235" v="18829" actId="20577"/>
          <ac:spMkLst>
            <pc:docMk/>
            <pc:sldMk cId="3081275399" sldId="3493"/>
            <ac:spMk id="24" creationId="{24AE0F81-0AFA-44D3-9BAC-AEF8686E33F3}"/>
          </ac:spMkLst>
        </pc:spChg>
        <pc:spChg chg="mod">
          <ac:chgData name="Floriane Moerch" userId="8cf0cdee-82ce-403a-b384-55cde0ddddb2" providerId="ADAL" clId="{618C4543-96C1-499C-9A23-FA9335C3079A}" dt="2021-09-20T10:59:13.464" v="23111" actId="20577"/>
          <ac:spMkLst>
            <pc:docMk/>
            <pc:sldMk cId="3081275399" sldId="3493"/>
            <ac:spMk id="26" creationId="{3B08D026-624B-48EE-B394-094782EAEDFD}"/>
          </ac:spMkLst>
        </pc:spChg>
        <pc:spChg chg="mod">
          <ac:chgData name="Floriane Moerch" userId="8cf0cdee-82ce-403a-b384-55cde0ddddb2" providerId="ADAL" clId="{618C4543-96C1-499C-9A23-FA9335C3079A}" dt="2021-09-20T09:17:50.095" v="18824" actId="122"/>
          <ac:spMkLst>
            <pc:docMk/>
            <pc:sldMk cId="3081275399" sldId="3493"/>
            <ac:spMk id="27" creationId="{368A1BA9-0D35-4224-BB61-3867E83C3D7D}"/>
          </ac:spMkLst>
        </pc:spChg>
        <pc:spChg chg="mod">
          <ac:chgData name="Floriane Moerch" userId="8cf0cdee-82ce-403a-b384-55cde0ddddb2" providerId="ADAL" clId="{618C4543-96C1-499C-9A23-FA9335C3079A}" dt="2021-09-20T09:19:15.186" v="18905" actId="14100"/>
          <ac:spMkLst>
            <pc:docMk/>
            <pc:sldMk cId="3081275399" sldId="3493"/>
            <ac:spMk id="28" creationId="{90753ABA-C4EB-49AD-9398-2662DCAD5044}"/>
          </ac:spMkLst>
        </pc:spChg>
        <pc:spChg chg="mod">
          <ac:chgData name="Floriane Moerch" userId="8cf0cdee-82ce-403a-b384-55cde0ddddb2" providerId="ADAL" clId="{618C4543-96C1-499C-9A23-FA9335C3079A}" dt="2021-09-20T09:19:51.643" v="19004" actId="20577"/>
          <ac:spMkLst>
            <pc:docMk/>
            <pc:sldMk cId="3081275399" sldId="3493"/>
            <ac:spMk id="29" creationId="{4B4FDBE4-F926-43C8-97A8-22DAE5624A87}"/>
          </ac:spMkLst>
        </pc:spChg>
        <pc:spChg chg="mod">
          <ac:chgData name="Floriane Moerch" userId="8cf0cdee-82ce-403a-b384-55cde0ddddb2" providerId="ADAL" clId="{618C4543-96C1-499C-9A23-FA9335C3079A}" dt="2021-09-20T09:18:06.260" v="18837" actId="6549"/>
          <ac:spMkLst>
            <pc:docMk/>
            <pc:sldMk cId="3081275399" sldId="3493"/>
            <ac:spMk id="30" creationId="{751748F2-F585-4960-9CFA-8C3255F878A7}"/>
          </ac:spMkLst>
        </pc:spChg>
        <pc:spChg chg="mod">
          <ac:chgData name="Floriane Moerch" userId="8cf0cdee-82ce-403a-b384-55cde0ddddb2" providerId="ADAL" clId="{618C4543-96C1-499C-9A23-FA9335C3079A}" dt="2021-09-20T09:19:57.780" v="19007" actId="20577"/>
          <ac:spMkLst>
            <pc:docMk/>
            <pc:sldMk cId="3081275399" sldId="3493"/>
            <ac:spMk id="36" creationId="{E766E440-3B28-4A29-8E8E-69EA0C40AA87}"/>
          </ac:spMkLst>
        </pc:spChg>
        <pc:spChg chg="mod">
          <ac:chgData name="Floriane Moerch" userId="8cf0cdee-82ce-403a-b384-55cde0ddddb2" providerId="ADAL" clId="{618C4543-96C1-499C-9A23-FA9335C3079A}" dt="2021-09-20T09:19:59.245" v="19008" actId="6549"/>
          <ac:spMkLst>
            <pc:docMk/>
            <pc:sldMk cId="3081275399" sldId="3493"/>
            <ac:spMk id="37" creationId="{C4396C94-64D6-4BCA-9637-B71FC6F1BF8F}"/>
          </ac:spMkLst>
        </pc:spChg>
        <pc:spChg chg="mod">
          <ac:chgData name="Floriane Moerch" userId="8cf0cdee-82ce-403a-b384-55cde0ddddb2" providerId="ADAL" clId="{618C4543-96C1-499C-9A23-FA9335C3079A}" dt="2021-09-20T09:20:01.116" v="19009" actId="20577"/>
          <ac:spMkLst>
            <pc:docMk/>
            <pc:sldMk cId="3081275399" sldId="3493"/>
            <ac:spMk id="38" creationId="{5080D52A-65A6-4106-AA96-19821AA1B537}"/>
          </ac:spMkLst>
        </pc:spChg>
        <pc:spChg chg="mod">
          <ac:chgData name="Floriane Moerch" userId="8cf0cdee-82ce-403a-b384-55cde0ddddb2" providerId="ADAL" clId="{618C4543-96C1-499C-9A23-FA9335C3079A}" dt="2021-09-20T09:20:03.367" v="19012" actId="20577"/>
          <ac:spMkLst>
            <pc:docMk/>
            <pc:sldMk cId="3081275399" sldId="3493"/>
            <ac:spMk id="39" creationId="{FDF528C3-F3C2-4219-8E69-FD4425EE7468}"/>
          </ac:spMkLst>
        </pc:spChg>
        <pc:spChg chg="mod">
          <ac:chgData name="Floriane Moerch" userId="8cf0cdee-82ce-403a-b384-55cde0ddddb2" providerId="ADAL" clId="{618C4543-96C1-499C-9A23-FA9335C3079A}" dt="2021-09-20T09:20:06.308" v="19015" actId="20577"/>
          <ac:spMkLst>
            <pc:docMk/>
            <pc:sldMk cId="3081275399" sldId="3493"/>
            <ac:spMk id="40" creationId="{CA35A6CB-B81A-4A74-9696-0E4D22536BE0}"/>
          </ac:spMkLst>
        </pc:spChg>
        <pc:spChg chg="mod">
          <ac:chgData name="Floriane Moerch" userId="8cf0cdee-82ce-403a-b384-55cde0ddddb2" providerId="ADAL" clId="{618C4543-96C1-499C-9A23-FA9335C3079A}" dt="2021-09-20T09:20:39.038" v="19110" actId="20577"/>
          <ac:spMkLst>
            <pc:docMk/>
            <pc:sldMk cId="3081275399" sldId="3493"/>
            <ac:spMk id="41" creationId="{9EDC3553-BC89-4F70-AAE6-6F57FDBD2FAB}"/>
          </ac:spMkLst>
        </pc:spChg>
        <pc:spChg chg="mod">
          <ac:chgData name="Floriane Moerch" userId="8cf0cdee-82ce-403a-b384-55cde0ddddb2" providerId="ADAL" clId="{618C4543-96C1-499C-9A23-FA9335C3079A}" dt="2021-09-20T09:18:57.642" v="18877" actId="20577"/>
          <ac:spMkLst>
            <pc:docMk/>
            <pc:sldMk cId="3081275399" sldId="3493"/>
            <ac:spMk id="48" creationId="{48D9B077-1F0F-4B08-936C-54B5D852A6B0}"/>
          </ac:spMkLst>
        </pc:spChg>
        <pc:spChg chg="mod">
          <ac:chgData name="Floriane Moerch" userId="8cf0cdee-82ce-403a-b384-55cde0ddddb2" providerId="ADAL" clId="{618C4543-96C1-499C-9A23-FA9335C3079A}" dt="2021-09-20T09:20:31.747" v="19083" actId="6549"/>
          <ac:spMkLst>
            <pc:docMk/>
            <pc:sldMk cId="3081275399" sldId="3493"/>
            <ac:spMk id="49" creationId="{863BBC7D-4580-4AA4-8A41-CA3D6B9C812E}"/>
          </ac:spMkLst>
        </pc:spChg>
        <pc:spChg chg="mod">
          <ac:chgData name="Floriane Moerch" userId="8cf0cdee-82ce-403a-b384-55cde0ddddb2" providerId="ADAL" clId="{618C4543-96C1-499C-9A23-FA9335C3079A}" dt="2021-09-20T10:50:32.439" v="23034"/>
          <ac:spMkLst>
            <pc:docMk/>
            <pc:sldMk cId="3081275399" sldId="3493"/>
            <ac:spMk id="53" creationId="{F5FBC315-8A53-487F-B29E-10E1111ED6B7}"/>
          </ac:spMkLst>
        </pc:spChg>
      </pc:sldChg>
      <pc:sldChg chg="modSp mod">
        <pc:chgData name="Floriane Moerch" userId="8cf0cdee-82ce-403a-b384-55cde0ddddb2" providerId="ADAL" clId="{618C4543-96C1-499C-9A23-FA9335C3079A}" dt="2021-09-20T10:59:02.441" v="23103" actId="6549"/>
        <pc:sldMkLst>
          <pc:docMk/>
          <pc:sldMk cId="3457487788" sldId="3494"/>
        </pc:sldMkLst>
        <pc:spChg chg="mod">
          <ac:chgData name="Floriane Moerch" userId="8cf0cdee-82ce-403a-b384-55cde0ddddb2" providerId="ADAL" clId="{618C4543-96C1-499C-9A23-FA9335C3079A}" dt="2021-09-20T09:15:49.379" v="18555" actId="14100"/>
          <ac:spMkLst>
            <pc:docMk/>
            <pc:sldMk cId="3457487788" sldId="3494"/>
            <ac:spMk id="7" creationId="{6DB2E343-5FDA-4E86-A318-F7408DE3F26C}"/>
          </ac:spMkLst>
        </pc:spChg>
        <pc:spChg chg="mod">
          <ac:chgData name="Floriane Moerch" userId="8cf0cdee-82ce-403a-b384-55cde0ddddb2" providerId="ADAL" clId="{618C4543-96C1-499C-9A23-FA9335C3079A}" dt="2021-09-20T10:50:29.028" v="23033"/>
          <ac:spMkLst>
            <pc:docMk/>
            <pc:sldMk cId="3457487788" sldId="3494"/>
            <ac:spMk id="16" creationId="{B2AF8E6E-5F35-482D-A225-678A220E27BE}"/>
          </ac:spMkLst>
        </pc:spChg>
        <pc:spChg chg="mod">
          <ac:chgData name="Floriane Moerch" userId="8cf0cdee-82ce-403a-b384-55cde0ddddb2" providerId="ADAL" clId="{618C4543-96C1-499C-9A23-FA9335C3079A}" dt="2021-09-20T10:59:02.441" v="23103" actId="6549"/>
          <ac:spMkLst>
            <pc:docMk/>
            <pc:sldMk cId="3457487788" sldId="3494"/>
            <ac:spMk id="26" creationId="{00000000-0000-0000-0000-000000000000}"/>
          </ac:spMkLst>
        </pc:spChg>
      </pc:sldChg>
      <pc:sldChg chg="modSp mod">
        <pc:chgData name="Floriane Moerch" userId="8cf0cdee-82ce-403a-b384-55cde0ddddb2" providerId="ADAL" clId="{618C4543-96C1-499C-9A23-FA9335C3079A}" dt="2021-09-20T10:50:23.912" v="23032" actId="790"/>
        <pc:sldMkLst>
          <pc:docMk/>
          <pc:sldMk cId="1169582900" sldId="3495"/>
        </pc:sldMkLst>
        <pc:spChg chg="mod">
          <ac:chgData name="Floriane Moerch" userId="8cf0cdee-82ce-403a-b384-55cde0ddddb2" providerId="ADAL" clId="{618C4543-96C1-499C-9A23-FA9335C3079A}" dt="2021-09-20T10:50:23.912" v="23032" actId="790"/>
          <ac:spMkLst>
            <pc:docMk/>
            <pc:sldMk cId="1169582900" sldId="3495"/>
            <ac:spMk id="5" creationId="{30B6F9E0-7E07-4562-8104-AA85B5D93CDC}"/>
          </ac:spMkLst>
        </pc:spChg>
        <pc:spChg chg="mod">
          <ac:chgData name="Floriane Moerch" userId="8cf0cdee-82ce-403a-b384-55cde0ddddb2" providerId="ADAL" clId="{618C4543-96C1-499C-9A23-FA9335C3079A}" dt="2021-09-20T10:50:23.912" v="23032" actId="790"/>
          <ac:spMkLst>
            <pc:docMk/>
            <pc:sldMk cId="1169582900" sldId="3495"/>
            <ac:spMk id="8" creationId="{F3833132-298E-4F4E-8448-0A938C43CD0F}"/>
          </ac:spMkLst>
        </pc:spChg>
        <pc:spChg chg="mod">
          <ac:chgData name="Floriane Moerch" userId="8cf0cdee-82ce-403a-b384-55cde0ddddb2" providerId="ADAL" clId="{618C4543-96C1-499C-9A23-FA9335C3079A}" dt="2021-09-20T10:50:23.912" v="23032" actId="790"/>
          <ac:spMkLst>
            <pc:docMk/>
            <pc:sldMk cId="1169582900" sldId="3495"/>
            <ac:spMk id="9" creationId="{D176D2B7-B660-443D-B28D-E2A9383D35E0}"/>
          </ac:spMkLst>
        </pc:spChg>
        <pc:spChg chg="mod">
          <ac:chgData name="Floriane Moerch" userId="8cf0cdee-82ce-403a-b384-55cde0ddddb2" providerId="ADAL" clId="{618C4543-96C1-499C-9A23-FA9335C3079A}" dt="2021-09-20T10:50:23.912" v="23032" actId="790"/>
          <ac:spMkLst>
            <pc:docMk/>
            <pc:sldMk cId="1169582900" sldId="3495"/>
            <ac:spMk id="11" creationId="{97937A22-8FCC-4E78-85BC-B135D6F51631}"/>
          </ac:spMkLst>
        </pc:spChg>
        <pc:spChg chg="mod">
          <ac:chgData name="Floriane Moerch" userId="8cf0cdee-82ce-403a-b384-55cde0ddddb2" providerId="ADAL" clId="{618C4543-96C1-499C-9A23-FA9335C3079A}" dt="2021-09-20T10:50:23.912" v="23032" actId="790"/>
          <ac:spMkLst>
            <pc:docMk/>
            <pc:sldMk cId="1169582900" sldId="3495"/>
            <ac:spMk id="28" creationId="{EBE6E51E-0FA8-4E31-8372-FC289ABE5C5D}"/>
          </ac:spMkLst>
        </pc:spChg>
        <pc:spChg chg="mod">
          <ac:chgData name="Floriane Moerch" userId="8cf0cdee-82ce-403a-b384-55cde0ddddb2" providerId="ADAL" clId="{618C4543-96C1-499C-9A23-FA9335C3079A}" dt="2021-09-20T10:50:23.912" v="23032" actId="790"/>
          <ac:spMkLst>
            <pc:docMk/>
            <pc:sldMk cId="1169582900" sldId="3495"/>
            <ac:spMk id="29" creationId="{CD34B6A1-560A-4152-AAD0-B9D0684D234C}"/>
          </ac:spMkLst>
        </pc:spChg>
      </pc:sldChg>
      <pc:sldChg chg="modSp mod">
        <pc:chgData name="Floriane Moerch" userId="8cf0cdee-82ce-403a-b384-55cde0ddddb2" providerId="ADAL" clId="{618C4543-96C1-499C-9A23-FA9335C3079A}" dt="2021-09-20T10:50:40.134" v="23036"/>
        <pc:sldMkLst>
          <pc:docMk/>
          <pc:sldMk cId="2756647244" sldId="3496"/>
        </pc:sldMkLst>
        <pc:spChg chg="mod">
          <ac:chgData name="Floriane Moerch" userId="8cf0cdee-82ce-403a-b384-55cde0ddddb2" providerId="ADAL" clId="{618C4543-96C1-499C-9A23-FA9335C3079A}" dt="2021-09-20T09:31:33.978" v="19750" actId="6549"/>
          <ac:spMkLst>
            <pc:docMk/>
            <pc:sldMk cId="2756647244" sldId="3496"/>
            <ac:spMk id="2" creationId="{A1FD4533-72AC-4C54-8025-5D0728007F58}"/>
          </ac:spMkLst>
        </pc:spChg>
        <pc:spChg chg="mod">
          <ac:chgData name="Floriane Moerch" userId="8cf0cdee-82ce-403a-b384-55cde0ddddb2" providerId="ADAL" clId="{618C4543-96C1-499C-9A23-FA9335C3079A}" dt="2021-09-20T09:33:58.669" v="20190" actId="27636"/>
          <ac:spMkLst>
            <pc:docMk/>
            <pc:sldMk cId="2756647244" sldId="3496"/>
            <ac:spMk id="4" creationId="{E06E5292-7EAB-4EE1-997F-E6435994A041}"/>
          </ac:spMkLst>
        </pc:spChg>
        <pc:spChg chg="mod">
          <ac:chgData name="Floriane Moerch" userId="8cf0cdee-82ce-403a-b384-55cde0ddddb2" providerId="ADAL" clId="{618C4543-96C1-499C-9A23-FA9335C3079A}" dt="2021-09-20T10:50:40.134" v="23036"/>
          <ac:spMkLst>
            <pc:docMk/>
            <pc:sldMk cId="2756647244" sldId="3496"/>
            <ac:spMk id="8" creationId="{E6F629CB-01DD-4B1E-ABD3-1EA41DC03D26}"/>
          </ac:spMkLst>
        </pc:spChg>
        <pc:graphicFrameChg chg="mod">
          <ac:chgData name="Floriane Moerch" userId="8cf0cdee-82ce-403a-b384-55cde0ddddb2" providerId="ADAL" clId="{618C4543-96C1-499C-9A23-FA9335C3079A}" dt="2021-09-20T09:34:25.579" v="20259" actId="6549"/>
          <ac:graphicFrameMkLst>
            <pc:docMk/>
            <pc:sldMk cId="2756647244" sldId="3496"/>
            <ac:graphicFrameMk id="5" creationId="{F76A939B-0283-41BF-A9C5-26F8F501C744}"/>
          </ac:graphicFrameMkLst>
        </pc:graphicFrameChg>
      </pc:sldChg>
      <pc:sldChg chg="modSp mod delCm">
        <pc:chgData name="Floriane Moerch" userId="8cf0cdee-82ce-403a-b384-55cde0ddddb2" providerId="ADAL" clId="{618C4543-96C1-499C-9A23-FA9335C3079A}" dt="2021-09-21T07:38:45.976" v="23203" actId="1592"/>
        <pc:sldMkLst>
          <pc:docMk/>
          <pc:sldMk cId="4158418206" sldId="3498"/>
        </pc:sldMkLst>
        <pc:spChg chg="mod">
          <ac:chgData name="Floriane Moerch" userId="8cf0cdee-82ce-403a-b384-55cde0ddddb2" providerId="ADAL" clId="{618C4543-96C1-499C-9A23-FA9335C3079A}" dt="2021-09-20T09:20:48.527" v="19131" actId="6549"/>
          <ac:spMkLst>
            <pc:docMk/>
            <pc:sldMk cId="4158418206" sldId="3498"/>
            <ac:spMk id="2" creationId="{E412BC08-1A1F-416E-8BC6-AEFC08A812FF}"/>
          </ac:spMkLst>
        </pc:spChg>
        <pc:spChg chg="mod">
          <ac:chgData name="Floriane Moerch" userId="8cf0cdee-82ce-403a-b384-55cde0ddddb2" providerId="ADAL" clId="{618C4543-96C1-499C-9A23-FA9335C3079A}" dt="2021-09-21T07:38:43.541" v="23202" actId="6549"/>
          <ac:spMkLst>
            <pc:docMk/>
            <pc:sldMk cId="4158418206" sldId="3498"/>
            <ac:spMk id="4" creationId="{96315A67-D931-4B60-97BA-09059FFA34CA}"/>
          </ac:spMkLst>
        </pc:spChg>
        <pc:spChg chg="mod">
          <ac:chgData name="Floriane Moerch" userId="8cf0cdee-82ce-403a-b384-55cde0ddddb2" providerId="ADAL" clId="{618C4543-96C1-499C-9A23-FA9335C3079A}" dt="2021-09-20T10:50:36.611" v="23035"/>
          <ac:spMkLst>
            <pc:docMk/>
            <pc:sldMk cId="4158418206" sldId="3498"/>
            <ac:spMk id="10" creationId="{B1E76D89-D42C-49C0-BBE9-DE35D14DC457}"/>
          </ac:spMkLst>
        </pc:spChg>
        <pc:picChg chg="mod">
          <ac:chgData name="Floriane Moerch" userId="8cf0cdee-82ce-403a-b384-55cde0ddddb2" providerId="ADAL" clId="{618C4543-96C1-499C-9A23-FA9335C3079A}" dt="2021-09-20T09:23:09.269" v="19343" actId="1038"/>
          <ac:picMkLst>
            <pc:docMk/>
            <pc:sldMk cId="4158418206" sldId="3498"/>
            <ac:picMk id="12" creationId="{766C159E-A3BD-4067-A925-F2C1A7E43139}"/>
          </ac:picMkLst>
        </pc:picChg>
      </pc:sldChg>
      <pc:sldChg chg="modSp mod">
        <pc:chgData name="Floriane Moerch" userId="8cf0cdee-82ce-403a-b384-55cde0ddddb2" providerId="ADAL" clId="{618C4543-96C1-499C-9A23-FA9335C3079A}" dt="2021-09-20T10:48:46.990" v="23011"/>
        <pc:sldMkLst>
          <pc:docMk/>
          <pc:sldMk cId="589305704" sldId="3499"/>
        </pc:sldMkLst>
        <pc:spChg chg="mod">
          <ac:chgData name="Floriane Moerch" userId="8cf0cdee-82ce-403a-b384-55cde0ddddb2" providerId="ADAL" clId="{618C4543-96C1-499C-9A23-FA9335C3079A}" dt="2021-09-15T14:32:51.246" v="8969" actId="6549"/>
          <ac:spMkLst>
            <pc:docMk/>
            <pc:sldMk cId="589305704" sldId="3499"/>
            <ac:spMk id="2" creationId="{2FEF3772-1A6C-43CC-950F-6508C7463276}"/>
          </ac:spMkLst>
        </pc:spChg>
        <pc:spChg chg="mod">
          <ac:chgData name="Floriane Moerch" userId="8cf0cdee-82ce-403a-b384-55cde0ddddb2" providerId="ADAL" clId="{618C4543-96C1-499C-9A23-FA9335C3079A}" dt="2021-09-20T10:48:46.990" v="23011"/>
          <ac:spMkLst>
            <pc:docMk/>
            <pc:sldMk cId="589305704" sldId="3499"/>
            <ac:spMk id="8" creationId="{D1E8DB05-9E0B-4A28-A685-7303D5EC3F52}"/>
          </ac:spMkLst>
        </pc:spChg>
      </pc:sldChg>
    </pc:docChg>
  </pc:docChgLst>
  <pc:docChgLst>
    <pc:chgData name="Bruno Galliker" userId="2897e2e4-2deb-480c-a6dd-27f65ca21b55" providerId="ADAL" clId="{636ED7A1-D489-45A9-BD99-712C53D48922}"/>
    <pc:docChg chg="custSel modSld">
      <pc:chgData name="Bruno Galliker" userId="2897e2e4-2deb-480c-a6dd-27f65ca21b55" providerId="ADAL" clId="{636ED7A1-D489-45A9-BD99-712C53D48922}" dt="2021-09-21T07:33:55.680" v="17"/>
      <pc:docMkLst>
        <pc:docMk/>
      </pc:docMkLst>
      <pc:sldChg chg="addCm modCm">
        <pc:chgData name="Bruno Galliker" userId="2897e2e4-2deb-480c-a6dd-27f65ca21b55" providerId="ADAL" clId="{636ED7A1-D489-45A9-BD99-712C53D48922}" dt="2021-09-21T06:52:18.585" v="1"/>
        <pc:sldMkLst>
          <pc:docMk/>
          <pc:sldMk cId="1160761842" sldId="421"/>
        </pc:sldMkLst>
      </pc:sldChg>
      <pc:sldChg chg="addCm modCm">
        <pc:chgData name="Bruno Galliker" userId="2897e2e4-2deb-480c-a6dd-27f65ca21b55" providerId="ADAL" clId="{636ED7A1-D489-45A9-BD99-712C53D48922}" dt="2021-09-21T07:18:03.041" v="3"/>
        <pc:sldMkLst>
          <pc:docMk/>
          <pc:sldMk cId="2085284730" sldId="429"/>
        </pc:sldMkLst>
      </pc:sldChg>
      <pc:sldChg chg="addCm modCm">
        <pc:chgData name="Bruno Galliker" userId="2897e2e4-2deb-480c-a6dd-27f65ca21b55" providerId="ADAL" clId="{636ED7A1-D489-45A9-BD99-712C53D48922}" dt="2021-09-21T07:33:55.680" v="17"/>
        <pc:sldMkLst>
          <pc:docMk/>
          <pc:sldMk cId="2695849798" sldId="439"/>
        </pc:sldMkLst>
      </pc:sldChg>
      <pc:sldChg chg="addCm modCm">
        <pc:chgData name="Bruno Galliker" userId="2897e2e4-2deb-480c-a6dd-27f65ca21b55" providerId="ADAL" clId="{636ED7A1-D489-45A9-BD99-712C53D48922}" dt="2021-09-21T07:24:35.055" v="9"/>
        <pc:sldMkLst>
          <pc:docMk/>
          <pc:sldMk cId="2309228594" sldId="442"/>
        </pc:sldMkLst>
      </pc:sldChg>
      <pc:sldChg chg="addCm modCm">
        <pc:chgData name="Bruno Galliker" userId="2897e2e4-2deb-480c-a6dd-27f65ca21b55" providerId="ADAL" clId="{636ED7A1-D489-45A9-BD99-712C53D48922}" dt="2021-09-21T07:33:07.797" v="15"/>
        <pc:sldMkLst>
          <pc:docMk/>
          <pc:sldMk cId="892822330" sldId="3057"/>
        </pc:sldMkLst>
      </pc:sldChg>
      <pc:sldChg chg="addCm modCm">
        <pc:chgData name="Bruno Galliker" userId="2897e2e4-2deb-480c-a6dd-27f65ca21b55" providerId="ADAL" clId="{636ED7A1-D489-45A9-BD99-712C53D48922}" dt="2021-09-21T07:27:34.609" v="11"/>
        <pc:sldMkLst>
          <pc:docMk/>
          <pc:sldMk cId="3052807903" sldId="3484"/>
        </pc:sldMkLst>
      </pc:sldChg>
      <pc:sldChg chg="addCm modCm">
        <pc:chgData name="Bruno Galliker" userId="2897e2e4-2deb-480c-a6dd-27f65ca21b55" providerId="ADAL" clId="{636ED7A1-D489-45A9-BD99-712C53D48922}" dt="2021-09-21T07:30:44.944" v="13"/>
        <pc:sldMkLst>
          <pc:docMk/>
          <pc:sldMk cId="4158418206" sldId="349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2" Type="http://schemas.openxmlformats.org/officeDocument/2006/relationships/oleObject" Target="https://sbb.sharepoint.com/sites/energiespeicher/Projekte/70_Dieselersatztreibstoff/02_Bedarfsanalyse_Einflussfaktoren/DieselmotorenlisteSBB_COCE412/Auswertungen/Auswertungen_Dieselmotorliste_PH.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embeddings/oleObject1.bin"/></Relationships>
</file>

<file path=ppt/charts/_rels/chart4.xml.rels><?xml version="1.0" encoding="UTF-8" standalone="yes"?>
<Relationships xmlns="http://schemas.openxmlformats.org/package/2006/relationships"><Relationship Id="rId3" Type="http://schemas.openxmlformats.org/officeDocument/2006/relationships/oleObject" Target="file:///\\HTKASRV005\TS-PROJEKTEJ\T1150\SBB\113748200_SBB%20AG_Machbarkeitsanalyse_Deka_Tm234\05_Protokolle_Korrespondenz\210603_BAV_Termin\Ph3_LCC%20Berechnungen_v5_mod.xlsx" TargetMode="External"/><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94652795119105"/>
          <c:y val="6.1027989567865029E-3"/>
          <c:w val="0.77412181118655554"/>
          <c:h val="0.73731709447571037"/>
        </c:manualLayout>
      </c:layout>
      <c:doughnutChart>
        <c:varyColors val="1"/>
        <c:ser>
          <c:idx val="0"/>
          <c:order val="0"/>
          <c:tx>
            <c:strRef>
              <c:f>data!$C$20</c:f>
              <c:strCache>
                <c:ptCount val="1"/>
                <c:pt idx="0">
                  <c:v>Energieverbrauch</c:v>
                </c:pt>
              </c:strCache>
            </c:strRef>
          </c:tx>
          <c:explosion val="1"/>
          <c:dPt>
            <c:idx val="0"/>
            <c:bubble3D val="0"/>
            <c:spPr>
              <a:solidFill>
                <a:schemeClr val="accent6"/>
              </a:solidFill>
              <a:ln w="12700" cap="flat" cmpd="sng" algn="ctr">
                <a:solidFill>
                  <a:schemeClr val="accent6">
                    <a:shade val="50000"/>
                  </a:schemeClr>
                </a:solidFill>
                <a:prstDash val="solid"/>
                <a:miter lim="800000"/>
              </a:ln>
              <a:effectLst/>
            </c:spPr>
            <c:extLst>
              <c:ext xmlns:c16="http://schemas.microsoft.com/office/drawing/2014/chart" uri="{C3380CC4-5D6E-409C-BE32-E72D297353CC}">
                <c16:uniqueId val="{00000001-97A3-44F2-907A-7C00D088D8F9}"/>
              </c:ext>
            </c:extLst>
          </c:dPt>
          <c:dPt>
            <c:idx val="1"/>
            <c:bubble3D val="0"/>
            <c:spPr>
              <a:solidFill>
                <a:schemeClr val="accent6"/>
              </a:solidFill>
              <a:ln w="12700" cap="flat" cmpd="sng" algn="ctr">
                <a:solidFill>
                  <a:schemeClr val="accent6">
                    <a:shade val="50000"/>
                  </a:schemeClr>
                </a:solidFill>
                <a:prstDash val="solid"/>
                <a:miter lim="800000"/>
              </a:ln>
              <a:effectLst/>
            </c:spPr>
            <c:extLst>
              <c:ext xmlns:c16="http://schemas.microsoft.com/office/drawing/2014/chart" uri="{C3380CC4-5D6E-409C-BE32-E72D297353CC}">
                <c16:uniqueId val="{00000003-97A3-44F2-907A-7C00D088D8F9}"/>
              </c:ext>
            </c:extLst>
          </c:dPt>
          <c:dPt>
            <c:idx val="2"/>
            <c:bubble3D val="0"/>
            <c:spPr>
              <a:solidFill>
                <a:schemeClr val="accent5"/>
              </a:solidFill>
              <a:ln w="12700" cap="flat" cmpd="sng" algn="ctr">
                <a:solidFill>
                  <a:schemeClr val="accent5">
                    <a:shade val="50000"/>
                  </a:schemeClr>
                </a:solidFill>
                <a:prstDash val="solid"/>
                <a:miter lim="800000"/>
              </a:ln>
              <a:effectLst/>
            </c:spPr>
            <c:extLst>
              <c:ext xmlns:c16="http://schemas.microsoft.com/office/drawing/2014/chart" uri="{C3380CC4-5D6E-409C-BE32-E72D297353CC}">
                <c16:uniqueId val="{00000005-97A3-44F2-907A-7C00D088D8F9}"/>
              </c:ext>
            </c:extLst>
          </c:dPt>
          <c:dPt>
            <c:idx val="3"/>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97A3-44F2-907A-7C00D088D8F9}"/>
              </c:ext>
            </c:extLst>
          </c:dPt>
          <c:dPt>
            <c:idx val="4"/>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97A3-44F2-907A-7C00D088D8F9}"/>
              </c:ext>
            </c:extLst>
          </c:dPt>
          <c:dPt>
            <c:idx val="5"/>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97A3-44F2-907A-7C00D088D8F9}"/>
              </c:ext>
            </c:extLst>
          </c:dPt>
          <c:dPt>
            <c:idx val="6"/>
            <c:bubble3D val="0"/>
            <c:spPr>
              <a:solidFill>
                <a:schemeClr val="accent1">
                  <a:lumMod val="60000"/>
                </a:schemeClr>
              </a:solidFill>
              <a:ln>
                <a:noFill/>
              </a:ln>
              <a:effectLst/>
            </c:spPr>
            <c:extLst>
              <c:ext xmlns:c16="http://schemas.microsoft.com/office/drawing/2014/chart" uri="{C3380CC4-5D6E-409C-BE32-E72D297353CC}">
                <c16:uniqueId val="{0000000D-97A3-44F2-907A-7C00D088D8F9}"/>
              </c:ext>
            </c:extLst>
          </c:dPt>
          <c:dPt>
            <c:idx val="7"/>
            <c:bubble3D val="0"/>
            <c:spPr>
              <a:solidFill>
                <a:schemeClr val="accent2">
                  <a:lumMod val="60000"/>
                </a:schemeClr>
              </a:solidFill>
              <a:ln>
                <a:noFill/>
              </a:ln>
              <a:effectLst/>
            </c:spPr>
            <c:extLst>
              <c:ext xmlns:c16="http://schemas.microsoft.com/office/drawing/2014/chart" uri="{C3380CC4-5D6E-409C-BE32-E72D297353CC}">
                <c16:uniqueId val="{0000000F-97A3-44F2-907A-7C00D088D8F9}"/>
              </c:ext>
            </c:extLst>
          </c:dPt>
          <c:dPt>
            <c:idx val="8"/>
            <c:bubble3D val="0"/>
            <c:spPr>
              <a:solidFill>
                <a:schemeClr val="accent3">
                  <a:lumMod val="60000"/>
                </a:schemeClr>
              </a:solidFill>
              <a:ln>
                <a:noFill/>
              </a:ln>
              <a:effectLst/>
            </c:spPr>
            <c:extLst>
              <c:ext xmlns:c16="http://schemas.microsoft.com/office/drawing/2014/chart" uri="{C3380CC4-5D6E-409C-BE32-E72D297353CC}">
                <c16:uniqueId val="{00000011-97A3-44F2-907A-7C00D088D8F9}"/>
              </c:ext>
            </c:extLst>
          </c:dPt>
          <c:dPt>
            <c:idx val="9"/>
            <c:bubble3D val="0"/>
            <c:spPr>
              <a:solidFill>
                <a:schemeClr val="accent4">
                  <a:lumMod val="60000"/>
                </a:schemeClr>
              </a:solidFill>
              <a:ln>
                <a:noFill/>
              </a:ln>
              <a:effectLst/>
            </c:spPr>
            <c:extLst>
              <c:ext xmlns:c16="http://schemas.microsoft.com/office/drawing/2014/chart" uri="{C3380CC4-5D6E-409C-BE32-E72D297353CC}">
                <c16:uniqueId val="{00000013-97A3-44F2-907A-7C00D088D8F9}"/>
              </c:ext>
            </c:extLst>
          </c:dPt>
          <c:dPt>
            <c:idx val="10"/>
            <c:bubble3D val="0"/>
            <c:spPr>
              <a:solidFill>
                <a:schemeClr val="accent5">
                  <a:lumMod val="60000"/>
                </a:schemeClr>
              </a:solidFill>
              <a:ln>
                <a:noFill/>
              </a:ln>
              <a:effectLst/>
            </c:spPr>
            <c:extLst>
              <c:ext xmlns:c16="http://schemas.microsoft.com/office/drawing/2014/chart" uri="{C3380CC4-5D6E-409C-BE32-E72D297353CC}">
                <c16:uniqueId val="{00000015-97A3-44F2-907A-7C00D088D8F9}"/>
              </c:ext>
            </c:extLst>
          </c:dPt>
          <c:dLbls>
            <c:dLbl>
              <c:idx val="2"/>
              <c:numFmt formatCode="#,##0" sourceLinked="0"/>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solidFill>
                      <a:latin typeface="SBB Light" pitchFamily="2" charset="0"/>
                      <a:ea typeface="+mn-ea"/>
                      <a:cs typeface="+mn-cs"/>
                    </a:defRPr>
                  </a:pPr>
                  <a:endParaRPr lang="de-DE"/>
                </a:p>
              </c:txPr>
              <c:showLegendKey val="0"/>
              <c:showVal val="1"/>
              <c:showCatName val="0"/>
              <c:showSerName val="0"/>
              <c:showPercent val="0"/>
              <c:showBubbleSize val="0"/>
              <c:extLst>
                <c:ext xmlns:c16="http://schemas.microsoft.com/office/drawing/2014/chart" uri="{C3380CC4-5D6E-409C-BE32-E72D297353CC}">
                  <c16:uniqueId val="{00000005-97A3-44F2-907A-7C00D088D8F9}"/>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SBB Light" pitchFamily="2" charset="0"/>
                    <a:ea typeface="+mn-ea"/>
                    <a:cs typeface="+mn-cs"/>
                  </a:defRPr>
                </a:pPr>
                <a:endParaRPr lang="de-DE"/>
              </a:p>
            </c:txPr>
            <c:showLegendKey val="0"/>
            <c:showVal val="1"/>
            <c:showCatName val="0"/>
            <c:showSerName val="0"/>
            <c:showPercent val="0"/>
            <c:showBubbleSize val="0"/>
            <c:showLeaderLines val="1"/>
            <c:leaderLines>
              <c:spPr>
                <a:ln w="6350" cap="flat" cmpd="sng" algn="ctr">
                  <a:solidFill>
                    <a:schemeClr val="tx1"/>
                  </a:solidFill>
                  <a:prstDash val="solid"/>
                  <a:round/>
                </a:ln>
                <a:effectLst/>
              </c:spPr>
            </c:leaderLines>
            <c:extLst>
              <c:ext xmlns:c15="http://schemas.microsoft.com/office/drawing/2012/chart" uri="{CE6537A1-D6FC-4f65-9D91-7224C49458BB}"/>
            </c:extLst>
          </c:dLbls>
          <c:cat>
            <c:strRef>
              <c:f>data!$B$21:$B$26</c:f>
              <c:strCache>
                <c:ptCount val="6"/>
                <c:pt idx="0">
                  <c:v>Bahnstrom</c:v>
                </c:pt>
                <c:pt idx="1">
                  <c:v>Eigenverbrauch für Bahnstrombereitstellung</c:v>
                </c:pt>
                <c:pt idx="2">
                  <c:v>Strom für Gebäude und Anlagen</c:v>
                </c:pt>
                <c:pt idx="3">
                  <c:v>Diesel für Bahntraktion</c:v>
                </c:pt>
                <c:pt idx="4">
                  <c:v>Kraftstoff (Nichttraktion)</c:v>
                </c:pt>
                <c:pt idx="5">
                  <c:v>Wärmeenergie für Gebäude und Anlagen</c:v>
                </c:pt>
              </c:strCache>
            </c:strRef>
          </c:cat>
          <c:val>
            <c:numRef>
              <c:f>data!$C$21:$C$26</c:f>
              <c:numCache>
                <c:formatCode>0.0</c:formatCode>
                <c:ptCount val="6"/>
                <c:pt idx="0">
                  <c:v>1760.4</c:v>
                </c:pt>
                <c:pt idx="1">
                  <c:v>126.1</c:v>
                </c:pt>
                <c:pt idx="2">
                  <c:v>280.60000000000002</c:v>
                </c:pt>
                <c:pt idx="3">
                  <c:v>115.9</c:v>
                </c:pt>
                <c:pt idx="4">
                  <c:v>47.8</c:v>
                </c:pt>
                <c:pt idx="5">
                  <c:v>213.1</c:v>
                </c:pt>
              </c:numCache>
            </c:numRef>
          </c:val>
          <c:extLst>
            <c:ext xmlns:c16="http://schemas.microsoft.com/office/drawing/2014/chart" uri="{C3380CC4-5D6E-409C-BE32-E72D297353CC}">
              <c16:uniqueId val="{00000016-97A3-44F2-907A-7C00D088D8F9}"/>
            </c:ext>
          </c:extLst>
        </c:ser>
        <c:dLbls>
          <c:showLegendKey val="0"/>
          <c:showVal val="0"/>
          <c:showCatName val="0"/>
          <c:showSerName val="0"/>
          <c:showPercent val="0"/>
          <c:showBubbleSize val="0"/>
          <c:showLeaderLines val="1"/>
        </c:dLbls>
        <c:firstSliceAng val="154"/>
        <c:holeSize val="70"/>
      </c:doughnutChart>
      <c:spPr>
        <a:noFill/>
        <a:ln>
          <a:noFill/>
        </a:ln>
        <a:effectLst/>
      </c:spPr>
    </c:plotArea>
    <c:legend>
      <c:legendPos val="b"/>
      <c:layout>
        <c:manualLayout>
          <c:xMode val="edge"/>
          <c:yMode val="edge"/>
          <c:x val="0"/>
          <c:y val="0.72179814382764063"/>
          <c:w val="0.86544469596465101"/>
          <c:h val="0.26815024668041004"/>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SBB Light" pitchFamily="2" charset="0"/>
              <a:ea typeface="+mn-ea"/>
              <a:cs typeface="+mn-cs"/>
            </a:defRPr>
          </a:pPr>
          <a:endParaRPr lang="de-DE"/>
        </a:p>
      </c:txPr>
    </c:legend>
    <c:plotVisOnly val="1"/>
    <c:dispBlanksAs val="gap"/>
    <c:showDLblsOverMax val="0"/>
  </c:chart>
  <c:spPr>
    <a:noFill/>
    <a:ln w="6350" cap="flat" cmpd="sng" algn="ctr">
      <a:noFill/>
      <a:prstDash val="solid"/>
      <a:miter lim="800000"/>
    </a:ln>
    <a:effectLst/>
  </c:spPr>
  <c:txPr>
    <a:bodyPr/>
    <a:lstStyle/>
    <a:p>
      <a:pPr>
        <a:defRPr sz="1800"/>
      </a:pPr>
      <a:endParaRPr lang="de-DE"/>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4237055989762851"/>
          <c:y val="9.9700765072519404E-2"/>
          <c:w val="0.740170101581752"/>
          <c:h val="0.79415945411041866"/>
        </c:manualLayout>
      </c:layout>
      <c:barChart>
        <c:barDir val="col"/>
        <c:grouping val="clustered"/>
        <c:varyColors val="0"/>
        <c:ser>
          <c:idx val="3"/>
          <c:order val="0"/>
          <c:tx>
            <c:strRef>
              <c:f>'Spreadsheet Marco-SER Grafiken'!$O$73</c:f>
              <c:strCache>
                <c:ptCount val="1"/>
                <c:pt idx="0">
                  <c:v>Durchschnittlicher Dieselverbrauch</c:v>
                </c:pt>
              </c:strCache>
            </c:strRef>
          </c:tx>
          <c:spPr>
            <a:solidFill>
              <a:schemeClr val="bg1">
                <a:lumMod val="75000"/>
              </a:schemeClr>
            </a:solidFill>
            <a:ln w="28575" cap="rnd">
              <a:noFill/>
              <a:round/>
            </a:ln>
            <a:effectLst/>
          </c:spPr>
          <c:invertIfNegative val="0"/>
          <c:dPt>
            <c:idx val="0"/>
            <c:invertIfNegative val="0"/>
            <c:bubble3D val="0"/>
            <c:extLst>
              <c:ext xmlns:c16="http://schemas.microsoft.com/office/drawing/2014/chart" uri="{C3380CC4-5D6E-409C-BE32-E72D297353CC}">
                <c16:uniqueId val="{00000000-5793-4DE2-8C91-AAC2E487781C}"/>
              </c:ext>
            </c:extLst>
          </c:dPt>
          <c:dPt>
            <c:idx val="1"/>
            <c:invertIfNegative val="0"/>
            <c:bubble3D val="0"/>
            <c:extLst>
              <c:ext xmlns:c16="http://schemas.microsoft.com/office/drawing/2014/chart" uri="{C3380CC4-5D6E-409C-BE32-E72D297353CC}">
                <c16:uniqueId val="{00000001-5793-4DE2-8C91-AAC2E487781C}"/>
              </c:ext>
            </c:extLst>
          </c:dPt>
          <c:dPt>
            <c:idx val="2"/>
            <c:invertIfNegative val="0"/>
            <c:bubble3D val="0"/>
            <c:extLst>
              <c:ext xmlns:c16="http://schemas.microsoft.com/office/drawing/2014/chart" uri="{C3380CC4-5D6E-409C-BE32-E72D297353CC}">
                <c16:uniqueId val="{00000002-5793-4DE2-8C91-AAC2E487781C}"/>
              </c:ext>
            </c:extLst>
          </c:dPt>
          <c:dPt>
            <c:idx val="3"/>
            <c:invertIfNegative val="0"/>
            <c:bubble3D val="0"/>
            <c:extLst>
              <c:ext xmlns:c16="http://schemas.microsoft.com/office/drawing/2014/chart" uri="{C3380CC4-5D6E-409C-BE32-E72D297353CC}">
                <c16:uniqueId val="{00000003-5793-4DE2-8C91-AAC2E487781C}"/>
              </c:ext>
            </c:extLst>
          </c:dPt>
          <c:dPt>
            <c:idx val="4"/>
            <c:invertIfNegative val="0"/>
            <c:bubble3D val="0"/>
            <c:extLst>
              <c:ext xmlns:c16="http://schemas.microsoft.com/office/drawing/2014/chart" uri="{C3380CC4-5D6E-409C-BE32-E72D297353CC}">
                <c16:uniqueId val="{00000004-5793-4DE2-8C91-AAC2E487781C}"/>
              </c:ext>
            </c:extLst>
          </c:dPt>
          <c:cat>
            <c:numRef>
              <c:f>'Spreadsheet Marco-SER Grafiken'!$F$124:$F$149</c:f>
              <c:numCache>
                <c:formatCode>General</c:formatCode>
                <c:ptCount val="26"/>
                <c:pt idx="0">
                  <c:v>2020</c:v>
                </c:pt>
                <c:pt idx="1">
                  <c:v>2021</c:v>
                </c:pt>
                <c:pt idx="2">
                  <c:v>2022</c:v>
                </c:pt>
                <c:pt idx="3">
                  <c:v>2023</c:v>
                </c:pt>
                <c:pt idx="4">
                  <c:v>2024</c:v>
                </c:pt>
                <c:pt idx="5">
                  <c:v>2025</c:v>
                </c:pt>
                <c:pt idx="6">
                  <c:v>2026</c:v>
                </c:pt>
                <c:pt idx="7">
                  <c:v>2027</c:v>
                </c:pt>
                <c:pt idx="8">
                  <c:v>2028</c:v>
                </c:pt>
                <c:pt idx="9">
                  <c:v>2029</c:v>
                </c:pt>
                <c:pt idx="10">
                  <c:v>2030</c:v>
                </c:pt>
                <c:pt idx="11">
                  <c:v>2031</c:v>
                </c:pt>
                <c:pt idx="12">
                  <c:v>2032</c:v>
                </c:pt>
                <c:pt idx="13">
                  <c:v>2033</c:v>
                </c:pt>
                <c:pt idx="14">
                  <c:v>2034</c:v>
                </c:pt>
                <c:pt idx="15">
                  <c:v>2035</c:v>
                </c:pt>
                <c:pt idx="16">
                  <c:v>2036</c:v>
                </c:pt>
                <c:pt idx="17">
                  <c:v>2037</c:v>
                </c:pt>
                <c:pt idx="18">
                  <c:v>2038</c:v>
                </c:pt>
                <c:pt idx="19">
                  <c:v>2039</c:v>
                </c:pt>
                <c:pt idx="20">
                  <c:v>2040</c:v>
                </c:pt>
                <c:pt idx="21">
                  <c:v>2041</c:v>
                </c:pt>
                <c:pt idx="22">
                  <c:v>2042</c:v>
                </c:pt>
                <c:pt idx="23">
                  <c:v>2043</c:v>
                </c:pt>
                <c:pt idx="24">
                  <c:v>2044</c:v>
                </c:pt>
                <c:pt idx="25">
                  <c:v>2045</c:v>
                </c:pt>
              </c:numCache>
            </c:numRef>
          </c:cat>
          <c:val>
            <c:numRef>
              <c:f>'Spreadsheet Marco-SER Grafiken'!$I$124:$I$149</c:f>
              <c:numCache>
                <c:formatCode>General</c:formatCode>
                <c:ptCount val="26"/>
                <c:pt idx="0">
                  <c:v>688</c:v>
                </c:pt>
                <c:pt idx="1">
                  <c:v>682</c:v>
                </c:pt>
                <c:pt idx="2">
                  <c:v>610</c:v>
                </c:pt>
                <c:pt idx="3">
                  <c:v>570</c:v>
                </c:pt>
                <c:pt idx="4">
                  <c:v>560.5</c:v>
                </c:pt>
                <c:pt idx="5">
                  <c:v>510</c:v>
                </c:pt>
                <c:pt idx="6">
                  <c:v>493</c:v>
                </c:pt>
                <c:pt idx="7">
                  <c:v>478</c:v>
                </c:pt>
                <c:pt idx="8">
                  <c:v>442</c:v>
                </c:pt>
                <c:pt idx="9">
                  <c:v>442</c:v>
                </c:pt>
                <c:pt idx="10">
                  <c:v>371</c:v>
                </c:pt>
                <c:pt idx="11">
                  <c:v>371</c:v>
                </c:pt>
                <c:pt idx="12">
                  <c:v>324</c:v>
                </c:pt>
                <c:pt idx="13">
                  <c:v>273</c:v>
                </c:pt>
                <c:pt idx="14">
                  <c:v>273</c:v>
                </c:pt>
                <c:pt idx="15">
                  <c:v>231</c:v>
                </c:pt>
                <c:pt idx="16">
                  <c:v>181</c:v>
                </c:pt>
                <c:pt idx="17">
                  <c:v>181</c:v>
                </c:pt>
                <c:pt idx="18">
                  <c:v>157</c:v>
                </c:pt>
                <c:pt idx="19">
                  <c:v>157</c:v>
                </c:pt>
                <c:pt idx="20">
                  <c:v>114</c:v>
                </c:pt>
                <c:pt idx="21">
                  <c:v>100</c:v>
                </c:pt>
                <c:pt idx="22">
                  <c:v>85</c:v>
                </c:pt>
                <c:pt idx="23">
                  <c:v>70</c:v>
                </c:pt>
                <c:pt idx="24">
                  <c:v>60</c:v>
                </c:pt>
                <c:pt idx="25">
                  <c:v>50</c:v>
                </c:pt>
              </c:numCache>
            </c:numRef>
          </c:val>
          <c:extLst>
            <c:ext xmlns:c16="http://schemas.microsoft.com/office/drawing/2014/chart" uri="{C3380CC4-5D6E-409C-BE32-E72D297353CC}">
              <c16:uniqueId val="{00000005-5793-4DE2-8C91-AAC2E487781C}"/>
            </c:ext>
          </c:extLst>
        </c:ser>
        <c:dLbls>
          <c:showLegendKey val="0"/>
          <c:showVal val="0"/>
          <c:showCatName val="0"/>
          <c:showSerName val="0"/>
          <c:showPercent val="0"/>
          <c:showBubbleSize val="0"/>
        </c:dLbls>
        <c:gapWidth val="0"/>
        <c:axId val="1093688320"/>
        <c:axId val="1093682088"/>
      </c:barChart>
      <c:catAx>
        <c:axId val="109368832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SBB Light" pitchFamily="2" charset="0"/>
                <a:ea typeface="+mn-ea"/>
                <a:cs typeface="+mn-cs"/>
              </a:defRPr>
            </a:pPr>
            <a:endParaRPr lang="de-DE"/>
          </a:p>
        </c:txPr>
        <c:crossAx val="1093682088"/>
        <c:crosses val="autoZero"/>
        <c:auto val="1"/>
        <c:lblAlgn val="ctr"/>
        <c:lblOffset val="100"/>
        <c:tickLblSkip val="5"/>
        <c:tickMarkSkip val="1"/>
        <c:noMultiLvlLbl val="0"/>
      </c:catAx>
      <c:valAx>
        <c:axId val="1093682088"/>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400" b="0" i="0" u="none" strike="noStrike" kern="1200" baseline="0">
                    <a:solidFill>
                      <a:schemeClr val="tx1">
                        <a:lumMod val="65000"/>
                        <a:lumOff val="35000"/>
                      </a:schemeClr>
                    </a:solidFill>
                    <a:latin typeface="SBB Light" pitchFamily="2" charset="0"/>
                    <a:ea typeface="+mn-ea"/>
                    <a:cs typeface="+mn-cs"/>
                  </a:defRPr>
                </a:pPr>
                <a:r>
                  <a:rPr lang="de-CH" sz="1400" dirty="0" err="1">
                    <a:latin typeface="SBB Light" pitchFamily="2" charset="0"/>
                  </a:rPr>
                  <a:t>Véhicules</a:t>
                </a:r>
                <a:r>
                  <a:rPr lang="de-CH" sz="1400" dirty="0">
                    <a:latin typeface="SBB Light" pitchFamily="2" charset="0"/>
                  </a:rPr>
                  <a:t> </a:t>
                </a:r>
                <a:r>
                  <a:rPr lang="de-CH" sz="1400" dirty="0" err="1">
                    <a:latin typeface="SBB Light" pitchFamily="2" charset="0"/>
                  </a:rPr>
                  <a:t>ferroviaires</a:t>
                </a:r>
                <a:r>
                  <a:rPr lang="de-CH" sz="1400" dirty="0">
                    <a:latin typeface="SBB Light" pitchFamily="2" charset="0"/>
                  </a:rPr>
                  <a:t> </a:t>
                </a:r>
                <a:r>
                  <a:rPr lang="de-CH" sz="1400" dirty="0" err="1">
                    <a:latin typeface="SBB Light" pitchFamily="2" charset="0"/>
                  </a:rPr>
                  <a:t>avec</a:t>
                </a:r>
                <a:r>
                  <a:rPr lang="de-CH" sz="1400" dirty="0">
                    <a:latin typeface="SBB Light" pitchFamily="2" charset="0"/>
                  </a:rPr>
                  <a:t> </a:t>
                </a:r>
                <a:r>
                  <a:rPr lang="de-CH" sz="1400" dirty="0" err="1">
                    <a:latin typeface="SBB Light" pitchFamily="2" charset="0"/>
                  </a:rPr>
                  <a:t>moteur</a:t>
                </a:r>
                <a:r>
                  <a:rPr lang="de-CH" sz="1400" dirty="0">
                    <a:latin typeface="SBB Light" pitchFamily="2" charset="0"/>
                  </a:rPr>
                  <a:t> </a:t>
                </a:r>
                <a:r>
                  <a:rPr lang="de-CH" sz="1400" dirty="0" err="1">
                    <a:latin typeface="SBB Light" pitchFamily="2" charset="0"/>
                  </a:rPr>
                  <a:t>diesel</a:t>
                </a:r>
                <a:endParaRPr lang="de-CH" sz="1400" dirty="0">
                  <a:latin typeface="SBB Light" pitchFamily="2" charset="0"/>
                </a:endParaRPr>
              </a:p>
            </c:rich>
          </c:tx>
          <c:layout>
            <c:manualLayout>
              <c:xMode val="edge"/>
              <c:yMode val="edge"/>
              <c:x val="2.5800362318840576E-2"/>
              <c:y val="0.2478049212772871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SBB Light" pitchFamily="2" charset="0"/>
                <a:ea typeface="+mn-ea"/>
                <a:cs typeface="+mn-cs"/>
              </a:defRPr>
            </a:pPr>
            <a:endParaRPr lang="de-DE"/>
          </a:p>
        </c:txPr>
        <c:crossAx val="1093688320"/>
        <c:crosses val="autoZero"/>
        <c:crossBetween val="between"/>
      </c:valAx>
    </c:plotArea>
    <c:plotVisOnly val="1"/>
    <c:dispBlanksAs val="gap"/>
    <c:showDLblsOverMax val="0"/>
  </c:chart>
  <c:spPr>
    <a:noFill/>
    <a:ln>
      <a:noFill/>
    </a:ln>
  </c:spPr>
  <c:txPr>
    <a:bodyPr/>
    <a:lstStyle/>
    <a:p>
      <a:pPr>
        <a:defRPr/>
      </a:pPr>
      <a:endParaRPr lang="de-DE"/>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4567747344603091"/>
          <c:y val="3.6989494499594489E-2"/>
          <c:w val="0.70305879500790436"/>
          <c:h val="0.65367460928121357"/>
        </c:manualLayout>
      </c:layout>
      <c:barChart>
        <c:barDir val="col"/>
        <c:grouping val="clustered"/>
        <c:varyColors val="0"/>
        <c:ser>
          <c:idx val="1"/>
          <c:order val="0"/>
          <c:tx>
            <c:strRef>
              <c:f>'[Histogramme_Helbling_BTH.xlsm]Grafiken für Bericht'!$H$75</c:f>
              <c:strCache>
                <c:ptCount val="1"/>
                <c:pt idx="0">
                  <c:v>Mech. Energieabgabe Motoren total</c:v>
                </c:pt>
              </c:strCache>
            </c:strRef>
          </c:tx>
          <c:spPr>
            <a:solidFill>
              <a:schemeClr val="accent3">
                <a:lumMod val="20000"/>
                <a:lumOff val="80000"/>
              </a:schemeClr>
            </a:solidFill>
            <a:ln>
              <a:noFill/>
            </a:ln>
            <a:effectLst/>
          </c:spPr>
          <c:invertIfNegative val="0"/>
          <c:dPt>
            <c:idx val="9"/>
            <c:invertIfNegative val="0"/>
            <c:bubble3D val="0"/>
            <c:spPr>
              <a:solidFill>
                <a:schemeClr val="accent4">
                  <a:lumMod val="50000"/>
                </a:schemeClr>
              </a:solidFill>
              <a:ln>
                <a:noFill/>
              </a:ln>
              <a:effectLst/>
            </c:spPr>
            <c:extLst>
              <c:ext xmlns:c16="http://schemas.microsoft.com/office/drawing/2014/chart" uri="{C3380CC4-5D6E-409C-BE32-E72D297353CC}">
                <c16:uniqueId val="{00000001-8751-45A2-8DC9-D0F1FFB452FE}"/>
              </c:ext>
            </c:extLst>
          </c:dPt>
          <c:cat>
            <c:strRef>
              <c:f>'[Histogramme_Helbling_BTH.xlsm]Grafiken für Bericht'!$F$76:$F$91</c:f>
              <c:strCache>
                <c:ptCount val="16"/>
                <c:pt idx="0">
                  <c:v>0-50</c:v>
                </c:pt>
                <c:pt idx="1">
                  <c:v>50-100</c:v>
                </c:pt>
                <c:pt idx="2">
                  <c:v>100-150</c:v>
                </c:pt>
                <c:pt idx="3">
                  <c:v>150-200</c:v>
                </c:pt>
                <c:pt idx="4">
                  <c:v>200-250</c:v>
                </c:pt>
                <c:pt idx="5">
                  <c:v>250-300</c:v>
                </c:pt>
                <c:pt idx="6">
                  <c:v>300-350</c:v>
                </c:pt>
                <c:pt idx="7">
                  <c:v>350-400</c:v>
                </c:pt>
                <c:pt idx="8">
                  <c:v>400-450</c:v>
                </c:pt>
                <c:pt idx="9">
                  <c:v>450-500</c:v>
                </c:pt>
                <c:pt idx="10">
                  <c:v>500-550</c:v>
                </c:pt>
                <c:pt idx="11">
                  <c:v>550-600</c:v>
                </c:pt>
                <c:pt idx="12">
                  <c:v>600-650</c:v>
                </c:pt>
                <c:pt idx="13">
                  <c:v>650-700</c:v>
                </c:pt>
                <c:pt idx="14">
                  <c:v>700-750</c:v>
                </c:pt>
                <c:pt idx="15">
                  <c:v>750-800</c:v>
                </c:pt>
              </c:strCache>
            </c:strRef>
          </c:cat>
          <c:val>
            <c:numRef>
              <c:f>'[Histogramme_Helbling_BTH.xlsm]Grafiken für Bericht'!$H$76:$H$91</c:f>
              <c:numCache>
                <c:formatCode>General</c:formatCode>
                <c:ptCount val="16"/>
                <c:pt idx="0">
                  <c:v>37</c:v>
                </c:pt>
                <c:pt idx="1">
                  <c:v>20</c:v>
                </c:pt>
                <c:pt idx="2">
                  <c:v>21</c:v>
                </c:pt>
                <c:pt idx="3">
                  <c:v>14</c:v>
                </c:pt>
                <c:pt idx="4">
                  <c:v>11</c:v>
                </c:pt>
                <c:pt idx="5">
                  <c:v>20</c:v>
                </c:pt>
                <c:pt idx="6">
                  <c:v>12</c:v>
                </c:pt>
                <c:pt idx="7">
                  <c:v>8</c:v>
                </c:pt>
                <c:pt idx="8">
                  <c:v>4</c:v>
                </c:pt>
                <c:pt idx="9">
                  <c:v>3</c:v>
                </c:pt>
                <c:pt idx="10">
                  <c:v>3</c:v>
                </c:pt>
                <c:pt idx="11">
                  <c:v>0</c:v>
                </c:pt>
                <c:pt idx="12">
                  <c:v>3</c:v>
                </c:pt>
                <c:pt idx="13">
                  <c:v>0</c:v>
                </c:pt>
                <c:pt idx="14">
                  <c:v>1</c:v>
                </c:pt>
                <c:pt idx="15">
                  <c:v>1</c:v>
                </c:pt>
              </c:numCache>
            </c:numRef>
          </c:val>
          <c:extLst>
            <c:ext xmlns:c16="http://schemas.microsoft.com/office/drawing/2014/chart" uri="{C3380CC4-5D6E-409C-BE32-E72D297353CC}">
              <c16:uniqueId val="{00000002-8751-45A2-8DC9-D0F1FFB452FE}"/>
            </c:ext>
          </c:extLst>
        </c:ser>
        <c:dLbls>
          <c:showLegendKey val="0"/>
          <c:showVal val="0"/>
          <c:showCatName val="0"/>
          <c:showSerName val="0"/>
          <c:showPercent val="0"/>
          <c:showBubbleSize val="0"/>
        </c:dLbls>
        <c:gapWidth val="10"/>
        <c:overlap val="100"/>
        <c:axId val="977217303"/>
        <c:axId val="977216319"/>
      </c:barChart>
      <c:lineChart>
        <c:grouping val="standard"/>
        <c:varyColors val="0"/>
        <c:ser>
          <c:idx val="2"/>
          <c:order val="1"/>
          <c:tx>
            <c:strRef>
              <c:f>'[Histogramme_Helbling_BTH.xlsm]Grafiken für Bericht'!$O$74</c:f>
              <c:strCache>
                <c:ptCount val="1"/>
                <c:pt idx="0">
                  <c:v>Kumuliert</c:v>
                </c:pt>
              </c:strCache>
            </c:strRef>
          </c:tx>
          <c:spPr>
            <a:ln w="28575" cap="rnd">
              <a:solidFill>
                <a:schemeClr val="accent3">
                  <a:lumMod val="75000"/>
                </a:schemeClr>
              </a:solidFill>
              <a:prstDash val="solid"/>
              <a:round/>
            </a:ln>
            <a:effectLst/>
          </c:spPr>
          <c:marker>
            <c:symbol val="none"/>
          </c:marker>
          <c:dPt>
            <c:idx val="9"/>
            <c:marker>
              <c:symbol val="circle"/>
              <c:size val="10"/>
              <c:spPr>
                <a:solidFill>
                  <a:srgbClr val="C00000"/>
                </a:solidFill>
                <a:ln w="9525">
                  <a:noFill/>
                </a:ln>
                <a:effectLst/>
              </c:spPr>
            </c:marker>
            <c:bubble3D val="0"/>
            <c:spPr>
              <a:ln w="28575" cap="rnd">
                <a:solidFill>
                  <a:schemeClr val="accent3"/>
                </a:solidFill>
                <a:round/>
              </a:ln>
              <a:effectLst/>
            </c:spPr>
            <c:extLst>
              <c:ext xmlns:c16="http://schemas.microsoft.com/office/drawing/2014/chart" uri="{C3380CC4-5D6E-409C-BE32-E72D297353CC}">
                <c16:uniqueId val="{00000004-8751-45A2-8DC9-D0F1FFB452FE}"/>
              </c:ext>
            </c:extLst>
          </c:dPt>
          <c:val>
            <c:numRef>
              <c:f>'[Histogramme_Helbling_BTH.xlsm]Grafiken für Bericht'!$P$76:$P$91</c:f>
              <c:numCache>
                <c:formatCode>0%</c:formatCode>
                <c:ptCount val="16"/>
                <c:pt idx="0">
                  <c:v>0.23417721518987342</c:v>
                </c:pt>
                <c:pt idx="1">
                  <c:v>0.36075949367088611</c:v>
                </c:pt>
                <c:pt idx="2">
                  <c:v>0.49367088607594939</c:v>
                </c:pt>
                <c:pt idx="3">
                  <c:v>0.58227848101265822</c:v>
                </c:pt>
                <c:pt idx="4">
                  <c:v>0.65189873417721522</c:v>
                </c:pt>
                <c:pt idx="5">
                  <c:v>0.77848101265822789</c:v>
                </c:pt>
                <c:pt idx="6">
                  <c:v>0.85443037974683544</c:v>
                </c:pt>
                <c:pt idx="7">
                  <c:v>0.90506329113924056</c:v>
                </c:pt>
                <c:pt idx="8">
                  <c:v>0.93037974683544311</c:v>
                </c:pt>
                <c:pt idx="9">
                  <c:v>0.949367088607595</c:v>
                </c:pt>
                <c:pt idx="10">
                  <c:v>0.96835443037974689</c:v>
                </c:pt>
                <c:pt idx="11">
                  <c:v>0.96835443037974689</c:v>
                </c:pt>
                <c:pt idx="12">
                  <c:v>0.98734177215189878</c:v>
                </c:pt>
                <c:pt idx="13">
                  <c:v>0.98734177215189878</c:v>
                </c:pt>
                <c:pt idx="14">
                  <c:v>0.99367088607594944</c:v>
                </c:pt>
                <c:pt idx="15">
                  <c:v>1</c:v>
                </c:pt>
              </c:numCache>
            </c:numRef>
          </c:val>
          <c:smooth val="0"/>
          <c:extLst>
            <c:ext xmlns:c16="http://schemas.microsoft.com/office/drawing/2014/chart" uri="{C3380CC4-5D6E-409C-BE32-E72D297353CC}">
              <c16:uniqueId val="{00000005-8751-45A2-8DC9-D0F1FFB452FE}"/>
            </c:ext>
          </c:extLst>
        </c:ser>
        <c:dLbls>
          <c:showLegendKey val="0"/>
          <c:showVal val="0"/>
          <c:showCatName val="0"/>
          <c:showSerName val="0"/>
          <c:showPercent val="0"/>
          <c:showBubbleSize val="0"/>
        </c:dLbls>
        <c:marker val="1"/>
        <c:smooth val="0"/>
        <c:axId val="977207463"/>
        <c:axId val="977210087"/>
      </c:lineChart>
      <c:catAx>
        <c:axId val="977217303"/>
        <c:scaling>
          <c:orientation val="minMax"/>
        </c:scaling>
        <c:delete val="0"/>
        <c:axPos val="b"/>
        <c:title>
          <c:tx>
            <c:rich>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de-CH" sz="1200" dirty="0" err="1"/>
                  <a:t>Énergie</a:t>
                </a:r>
                <a:r>
                  <a:rPr lang="de-CH" sz="1200" dirty="0"/>
                  <a:t> </a:t>
                </a:r>
                <a:r>
                  <a:rPr lang="de-CH" sz="1200" dirty="0" err="1"/>
                  <a:t>produite</a:t>
                </a:r>
                <a:r>
                  <a:rPr lang="de-CH" sz="1200" dirty="0"/>
                  <a:t> par tour [kWh]</a:t>
                </a:r>
              </a:p>
            </c:rich>
          </c:tx>
          <c:layout>
            <c:manualLayout>
              <c:xMode val="edge"/>
              <c:yMode val="edge"/>
              <c:x val="0.32214249998737327"/>
              <c:y val="0.9162500783731417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crossAx val="977216319"/>
        <c:crosses val="autoZero"/>
        <c:auto val="1"/>
        <c:lblAlgn val="ctr"/>
        <c:lblOffset val="100"/>
        <c:noMultiLvlLbl val="0"/>
      </c:catAx>
      <c:valAx>
        <c:axId val="977216319"/>
        <c:scaling>
          <c:orientation val="minMax"/>
          <c:max val="5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de-CH" sz="1200" dirty="0" err="1"/>
                  <a:t>Nombre</a:t>
                </a:r>
                <a:r>
                  <a:rPr lang="de-CH" sz="1200" dirty="0"/>
                  <a:t> de </a:t>
                </a:r>
                <a:r>
                  <a:rPr lang="de-CH" sz="1200" dirty="0" err="1"/>
                  <a:t>mesures</a:t>
                </a:r>
                <a:endParaRPr lang="de-CH" sz="1200" dirty="0"/>
              </a:p>
            </c:rich>
          </c:tx>
          <c:layout>
            <c:manualLayout>
              <c:xMode val="edge"/>
              <c:yMode val="edge"/>
              <c:x val="1.7653553408453836E-2"/>
              <c:y val="0.18687796575437782"/>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crossAx val="977217303"/>
        <c:crosses val="autoZero"/>
        <c:crossBetween val="between"/>
      </c:valAx>
      <c:valAx>
        <c:axId val="977210087"/>
        <c:scaling>
          <c:orientation val="minMax"/>
          <c:max val="1.1000000000000001"/>
          <c:min val="0"/>
        </c:scaling>
        <c:delete val="0"/>
        <c:axPos val="r"/>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de-CH" sz="1200" dirty="0"/>
                  <a:t>Part </a:t>
                </a:r>
                <a:r>
                  <a:rPr lang="de-CH" sz="1200" dirty="0" err="1"/>
                  <a:t>cumulée</a:t>
                </a:r>
                <a:r>
                  <a:rPr lang="de-CH" sz="1200" dirty="0"/>
                  <a:t> des </a:t>
                </a:r>
                <a:r>
                  <a:rPr lang="de-CH" sz="1200" dirty="0" err="1"/>
                  <a:t>mesures</a:t>
                </a:r>
                <a:endParaRPr lang="de-CH" sz="1200" dirty="0"/>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title>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de-DE"/>
          </a:p>
        </c:txPr>
        <c:crossAx val="977207463"/>
        <c:crosses val="max"/>
        <c:crossBetween val="between"/>
      </c:valAx>
      <c:catAx>
        <c:axId val="977207463"/>
        <c:scaling>
          <c:orientation val="minMax"/>
        </c:scaling>
        <c:delete val="1"/>
        <c:axPos val="b"/>
        <c:majorTickMark val="out"/>
        <c:minorTickMark val="none"/>
        <c:tickLblPos val="nextTo"/>
        <c:crossAx val="977210087"/>
        <c:crosses val="autoZero"/>
        <c:auto val="1"/>
        <c:lblAlgn val="ctr"/>
        <c:lblOffset val="100"/>
        <c:noMultiLvlLbl val="0"/>
      </c:catAx>
      <c:spPr>
        <a:noFill/>
        <a:ln>
          <a:noFill/>
        </a:ln>
        <a:effectLst/>
      </c:spPr>
    </c:plotArea>
    <c:legend>
      <c:legendPos val="r"/>
      <c:layout>
        <c:manualLayout>
          <c:xMode val="edge"/>
          <c:yMode val="edge"/>
          <c:x val="0.5179975049622968"/>
          <c:y val="0.43724414036515002"/>
          <c:w val="0.31112392862373922"/>
          <c:h val="0.11756886954039394"/>
        </c:manualLayout>
      </c:layout>
      <c:overlay val="0"/>
      <c:spPr>
        <a:solidFill>
          <a:schemeClr val="bg1"/>
        </a:solid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de-DE"/>
        </a:p>
      </c:txPr>
    </c:legend>
    <c:plotVisOnly val="1"/>
    <c:dispBlanksAs val="gap"/>
    <c:showDLblsOverMax val="0"/>
  </c:chart>
  <c:spPr>
    <a:solidFill>
      <a:schemeClr val="bg1"/>
    </a:solidFill>
    <a:ln w="9525" cap="flat" cmpd="sng" algn="ctr">
      <a:noFill/>
      <a:round/>
    </a:ln>
    <a:effectLst/>
  </c:spPr>
  <c:txPr>
    <a:bodyPr/>
    <a:lstStyle/>
    <a:p>
      <a:pPr>
        <a:defRPr/>
      </a:pPr>
      <a:endParaRPr lang="de-DE"/>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3"/>
    </mc:Choice>
    <mc:Fallback>
      <c:style val="3"/>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de-CH" baseline="0" dirty="0"/>
              <a:t>LCC </a:t>
            </a:r>
            <a:r>
              <a:rPr lang="de-CH" baseline="0" dirty="0" err="1"/>
              <a:t>relatifs</a:t>
            </a:r>
            <a:r>
              <a:rPr lang="de-CH" baseline="0" dirty="0"/>
              <a:t> </a:t>
            </a:r>
            <a:r>
              <a:rPr lang="de-CH" baseline="0" dirty="0" err="1"/>
              <a:t>sur</a:t>
            </a:r>
            <a:r>
              <a:rPr lang="de-CH" baseline="0" dirty="0"/>
              <a:t> 25 ans </a:t>
            </a:r>
            <a:r>
              <a:rPr lang="de-CH" baseline="0" dirty="0" err="1"/>
              <a:t>d’exploitation</a:t>
            </a:r>
            <a:endParaRPr lang="de-CH" dirty="0"/>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de-DE"/>
        </a:p>
      </c:txPr>
    </c:title>
    <c:autoTitleDeleted val="0"/>
    <c:plotArea>
      <c:layout/>
      <c:barChart>
        <c:barDir val="col"/>
        <c:grouping val="stacked"/>
        <c:varyColors val="0"/>
        <c:ser>
          <c:idx val="0"/>
          <c:order val="0"/>
          <c:tx>
            <c:strRef>
              <c:f>'Sensitivitäten (2)'!$L$3</c:f>
              <c:strCache>
                <c:ptCount val="1"/>
                <c:pt idx="0">
                  <c:v>LCC (25 Jahre Betrieb)</c:v>
                </c:pt>
              </c:strCache>
            </c:strRef>
          </c:tx>
          <c:spPr>
            <a:solidFill>
              <a:schemeClr val="accent1">
                <a:lumMod val="75000"/>
              </a:schemeClr>
            </a:solidFill>
            <a:ln>
              <a:noFill/>
            </a:ln>
            <a:effectLst/>
          </c:spPr>
          <c:invertIfNegative val="0"/>
          <c:cat>
            <c:strRef>
              <c:f>'Sensitivitäten (2)'!$C$21:$F$21</c:f>
              <c:strCache>
                <c:ptCount val="4"/>
                <c:pt idx="0">
                  <c:v>BATT</c:v>
                </c:pt>
                <c:pt idx="1">
                  <c:v>BATT-OBL</c:v>
                </c:pt>
                <c:pt idx="2">
                  <c:v>H2-BZ</c:v>
                </c:pt>
                <c:pt idx="3">
                  <c:v>H2-VM*</c:v>
                </c:pt>
              </c:strCache>
            </c:strRef>
          </c:cat>
          <c:val>
            <c:numRef>
              <c:f>'Sensitivitäten (2)'!$H$25:$H$28</c:f>
              <c:numCache>
                <c:formatCode>General</c:formatCode>
                <c:ptCount val="4"/>
                <c:pt idx="0">
                  <c:v>1</c:v>
                </c:pt>
                <c:pt idx="1">
                  <c:v>1.1065147325322178</c:v>
                </c:pt>
                <c:pt idx="2">
                  <c:v>1.2825965801383958</c:v>
                </c:pt>
                <c:pt idx="3">
                  <c:v>1.2298666689483506</c:v>
                </c:pt>
              </c:numCache>
            </c:numRef>
          </c:val>
          <c:extLst>
            <c:ext xmlns:c16="http://schemas.microsoft.com/office/drawing/2014/chart" uri="{C3380CC4-5D6E-409C-BE32-E72D297353CC}">
              <c16:uniqueId val="{00000000-9591-4B26-A145-F16DB9B95568}"/>
            </c:ext>
          </c:extLst>
        </c:ser>
        <c:dLbls>
          <c:showLegendKey val="0"/>
          <c:showVal val="0"/>
          <c:showCatName val="0"/>
          <c:showSerName val="0"/>
          <c:showPercent val="0"/>
          <c:showBubbleSize val="0"/>
        </c:dLbls>
        <c:gapWidth val="150"/>
        <c:overlap val="100"/>
        <c:axId val="612464800"/>
        <c:axId val="612470376"/>
      </c:barChart>
      <c:catAx>
        <c:axId val="612464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612470376"/>
        <c:crosses val="autoZero"/>
        <c:auto val="1"/>
        <c:lblAlgn val="ctr"/>
        <c:lblOffset val="100"/>
        <c:noMultiLvlLbl val="0"/>
      </c:catAx>
      <c:valAx>
        <c:axId val="612470376"/>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de-DE"/>
          </a:p>
        </c:txPr>
        <c:crossAx val="61246480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101">
  <cs:axisTitle>
    <cs:lnRef idx="0"/>
    <cs:fillRef idx="0"/>
    <cs:effectRef idx="0"/>
    <cs:fontRef idx="minor">
      <a:schemeClr val="tx1"/>
    </cs:fontRef>
    <cs:defRPr sz="1000" b="1" kern="1200"/>
  </cs:axisTitle>
  <cs:categoryAxis>
    <cs:lnRef idx="1">
      <a:schemeClr val="tx1">
        <a:tint val="75000"/>
      </a:schemeClr>
    </cs:lnRef>
    <cs:fillRef idx="0"/>
    <cs:effectRef idx="0"/>
    <cs:fontRef idx="minor">
      <a:schemeClr val="tx1"/>
    </cs:fontRef>
    <cs:spPr>
      <a:ln>
        <a:round/>
      </a:ln>
    </cs:spPr>
    <cs:defRPr sz="1000" kern="1200"/>
  </cs:categoryAxis>
  <cs:chartArea mods="allowNoFillOverride allowNoLineOverride">
    <cs:lnRef idx="1">
      <a:schemeClr val="tx1">
        <a:tint val="75000"/>
      </a:schemeClr>
    </cs:lnRef>
    <cs:fillRef idx="1">
      <a:schemeClr val="bg1"/>
    </cs:fillRef>
    <cs:effectRef idx="0"/>
    <cs:fontRef idx="minor">
      <a:schemeClr val="tx1"/>
    </cs:fontRef>
    <cs:spPr>
      <a:ln>
        <a:round/>
      </a:ln>
    </cs:spPr>
    <cs:defRPr sz="1000" kern="1200"/>
  </cs:chartArea>
  <cs:dataLabel>
    <cs:lnRef idx="0"/>
    <cs:fillRef idx="0"/>
    <cs:effectRef idx="0"/>
    <cs:fontRef idx="minor">
      <a:schemeClr val="tx1"/>
    </cs:fontRef>
    <cs:defRPr sz="1000" kern="1200"/>
  </cs:dataLabel>
  <cs:dataLabelCallout>
    <cs:lnRef idx="0"/>
    <cs:fillRef idx="0"/>
    <cs:effectRef idx="0"/>
    <cs:fontRef idx="minor">
      <a:schemeClr val="dk1"/>
    </cs:fontRef>
    <cs:spPr>
      <a:solidFill>
        <a:schemeClr val="lt1"/>
      </a:solidFill>
      <a:ln>
        <a:solidFill>
          <a:schemeClr val="dk1">
            <a:lumMod val="65000"/>
            <a:lumOff val="35000"/>
          </a:schemeClr>
        </a:solidFill>
      </a:ln>
    </cs:spPr>
    <cs:defRPr sz="1000" kern="1200"/>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1">
      <cs:styleClr val="auto"/>
    </cs:lnRef>
    <cs:lineWidthScale>3</cs:lineWidthScale>
    <cs:fillRef idx="0"/>
    <cs:effectRef idx="0"/>
    <cs:fontRef idx="minor">
      <a:schemeClr val="tx1"/>
    </cs:fontRef>
    <cs:spPr>
      <a:ln cap="rnd">
        <a:round/>
      </a:ln>
    </cs:spPr>
  </cs:dataPointLine>
  <cs:dataPointMarker>
    <cs:lnRef idx="1">
      <cs:styleClr val="auto"/>
    </cs:lnRef>
    <cs:fillRef idx="1">
      <cs:styleClr val="auto"/>
    </cs:fillRef>
    <cs:effectRef idx="0"/>
    <cs:fontRef idx="minor">
      <a:schemeClr val="tx1"/>
    </cs:fontRef>
    <cs:spPr>
      <a:ln>
        <a:round/>
      </a:ln>
    </cs:spPr>
  </cs:dataPointMarker>
  <cs:dataPointMarkerLayout/>
  <cs:dataPointWireframe>
    <cs:lnRef idx="1">
      <cs:styleClr val="auto"/>
    </cs:lnRef>
    <cs:fillRef idx="0"/>
    <cs:effectRef idx="0"/>
    <cs:fontRef idx="minor">
      <a:schemeClr val="tx1"/>
    </cs:fontRef>
    <cs:spPr>
      <a:ln>
        <a:round/>
      </a:ln>
    </cs:spPr>
  </cs:dataPointWireframe>
  <cs:dataTable>
    <cs:lnRef idx="1">
      <a:schemeClr val="tx1">
        <a:tint val="75000"/>
      </a:schemeClr>
    </cs:lnRef>
    <cs:fillRef idx="0"/>
    <cs:effectRef idx="0"/>
    <cs:fontRef idx="minor">
      <a:schemeClr val="tx1"/>
    </cs:fontRef>
    <cs:spPr>
      <a:ln>
        <a:round/>
      </a:ln>
    </cs:spPr>
    <cs:defRPr sz="1000" kern="1200"/>
  </cs:dataTable>
  <cs:downBar>
    <cs:lnRef idx="1">
      <a:schemeClr val="tx1"/>
    </cs:lnRef>
    <cs:fillRef idx="1">
      <a:schemeClr val="dk1">
        <a:tint val="85000"/>
      </a:schemeClr>
    </cs:fillRef>
    <cs:effectRef idx="0"/>
    <cs:fontRef idx="minor">
      <a:schemeClr val="tx1"/>
    </cs:fontRef>
    <cs:spPr>
      <a:ln>
        <a:round/>
      </a:ln>
    </cs:spPr>
  </cs:downBar>
  <cs:dropLine>
    <cs:lnRef idx="1">
      <a:schemeClr val="tx1"/>
    </cs:lnRef>
    <cs:fillRef idx="0"/>
    <cs:effectRef idx="0"/>
    <cs:fontRef idx="minor">
      <a:schemeClr val="tx1"/>
    </cs:fontRef>
    <cs:spPr>
      <a:ln>
        <a:round/>
      </a:ln>
    </cs:spPr>
  </cs:dropLine>
  <cs:errorBar>
    <cs:lnRef idx="1">
      <a:schemeClr val="tx1"/>
    </cs:lnRef>
    <cs:fillRef idx="1">
      <a:schemeClr val="tx1"/>
    </cs:fillRef>
    <cs:effectRef idx="0"/>
    <cs:fontRef idx="minor">
      <a:schemeClr val="tx1"/>
    </cs:fontRef>
    <cs:spPr>
      <a:ln>
        <a:round/>
      </a:ln>
    </cs:spPr>
  </cs:errorBar>
  <cs:floor>
    <cs:lnRef idx="1">
      <a:schemeClr val="tx1">
        <a:tint val="75000"/>
      </a:schemeClr>
    </cs:lnRef>
    <cs:fillRef idx="0"/>
    <cs:effectRef idx="0"/>
    <cs:fontRef idx="minor">
      <a:schemeClr val="tx1"/>
    </cs:fontRef>
    <cs:spPr>
      <a:ln>
        <a:round/>
      </a:ln>
    </cs:spPr>
  </cs:floor>
  <cs:gridlineMajor>
    <cs:lnRef idx="1">
      <a:schemeClr val="tx1">
        <a:tint val="75000"/>
      </a:schemeClr>
    </cs:lnRef>
    <cs:fillRef idx="0"/>
    <cs:effectRef idx="0"/>
    <cs:fontRef idx="minor">
      <a:schemeClr val="tx1"/>
    </cs:fontRef>
    <cs:spPr>
      <a:ln>
        <a:round/>
      </a:ln>
    </cs:spPr>
  </cs:gridlineMajor>
  <cs:gridlineMinor>
    <cs:lnRef idx="1">
      <a:schemeClr val="tx1">
        <a:tint val="50000"/>
      </a:schemeClr>
    </cs:lnRef>
    <cs:fillRef idx="0"/>
    <cs:effectRef idx="0"/>
    <cs:fontRef idx="minor">
      <a:schemeClr val="tx1"/>
    </cs:fontRef>
    <cs:spPr>
      <a:ln>
        <a:round/>
      </a:ln>
    </cs:spPr>
  </cs:gridlineMinor>
  <cs:hiLoLine>
    <cs:lnRef idx="1">
      <a:schemeClr val="tx1"/>
    </cs:lnRef>
    <cs:fillRef idx="0"/>
    <cs:effectRef idx="0"/>
    <cs:fontRef idx="minor">
      <a:schemeClr val="tx1"/>
    </cs:fontRef>
    <cs:spPr>
      <a:ln>
        <a:round/>
      </a:ln>
    </cs:spPr>
  </cs:hiLoLine>
  <cs:leaderLine>
    <cs:lnRef idx="1">
      <a:schemeClr val="tx1"/>
    </cs:lnRef>
    <cs:fillRef idx="0"/>
    <cs:effectRef idx="0"/>
    <cs:fontRef idx="minor">
      <a:schemeClr val="tx1"/>
    </cs:fontRef>
    <cs:spPr>
      <a:ln>
        <a:round/>
      </a:ln>
    </cs:spPr>
  </cs:leaderLine>
  <cs:legend>
    <cs:lnRef idx="0"/>
    <cs:fillRef idx="0"/>
    <cs:effectRef idx="0"/>
    <cs:fontRef idx="minor">
      <a:schemeClr val="tx1"/>
    </cs:fontRef>
    <cs:defRPr sz="1000" kern="1200"/>
  </cs:legend>
  <cs:plotArea mods="allowNoFillOverride allowNoLineOverride">
    <cs:lnRef idx="0"/>
    <cs:fillRef idx="1">
      <a:schemeClr val="bg1"/>
    </cs:fillRef>
    <cs:effectRef idx="0"/>
    <cs:fontRef idx="minor">
      <a:schemeClr val="tx1"/>
    </cs:fontRef>
  </cs:plotArea>
  <cs:plotArea3D>
    <cs:lnRef idx="0"/>
    <cs:fillRef idx="0"/>
    <cs:effectRef idx="0"/>
    <cs:fontRef idx="minor">
      <a:schemeClr val="tx1"/>
    </cs:fontRef>
  </cs:plotArea3D>
  <cs:seriesAxis>
    <cs:lnRef idx="1">
      <a:schemeClr val="tx1">
        <a:tint val="75000"/>
      </a:schemeClr>
    </cs:lnRef>
    <cs:fillRef idx="0"/>
    <cs:effectRef idx="0"/>
    <cs:fontRef idx="minor">
      <a:schemeClr val="tx1"/>
    </cs:fontRef>
    <cs:spPr>
      <a:ln>
        <a:round/>
      </a:ln>
    </cs:spPr>
    <cs:defRPr sz="1000" kern="1200"/>
  </cs:seriesAxis>
  <cs:seriesLine>
    <cs:lnRef idx="1">
      <a:schemeClr val="tx1"/>
    </cs:lnRef>
    <cs:fillRef idx="0"/>
    <cs:effectRef idx="0"/>
    <cs:fontRef idx="minor">
      <a:schemeClr val="tx1"/>
    </cs:fontRef>
    <cs:spPr>
      <a:ln>
        <a:round/>
      </a:ln>
    </cs:spPr>
  </cs:seriesLine>
  <cs:title>
    <cs:lnRef idx="0"/>
    <cs:fillRef idx="0"/>
    <cs:effectRef idx="0"/>
    <cs:fontRef idx="minor">
      <a:schemeClr val="tx1"/>
    </cs:fontRef>
    <cs:defRPr sz="1800" b="1" kern="1200"/>
  </cs:title>
  <cs:trendline>
    <cs:lnRef idx="1">
      <a:schemeClr val="tx1"/>
    </cs:lnRef>
    <cs:fillRef idx="0"/>
    <cs:effectRef idx="0"/>
    <cs:fontRef idx="minor">
      <a:schemeClr val="tx1"/>
    </cs:fontRef>
    <cs:spPr>
      <a:ln cap="rnd">
        <a:round/>
      </a:ln>
    </cs:spPr>
  </cs:trendline>
  <cs:trendlineLabel>
    <cs:lnRef idx="0"/>
    <cs:fillRef idx="0"/>
    <cs:effectRef idx="0"/>
    <cs:fontRef idx="minor">
      <a:schemeClr val="tx1"/>
    </cs:fontRef>
    <cs:defRPr sz="1000" kern="1200"/>
  </cs:trendlineLabel>
  <cs:upBar>
    <cs:lnRef idx="1">
      <a:schemeClr val="tx1"/>
    </cs:lnRef>
    <cs:fillRef idx="1">
      <a:schemeClr val="dk1">
        <a:tint val="25000"/>
      </a:schemeClr>
    </cs:fillRef>
    <cs:effectRef idx="0"/>
    <cs:fontRef idx="minor">
      <a:schemeClr val="tx1"/>
    </cs:fontRef>
    <cs:spPr>
      <a:ln>
        <a:round/>
      </a:ln>
    </cs:spPr>
  </cs:upBar>
  <cs:valueAxis>
    <cs:lnRef idx="1">
      <a:schemeClr val="tx1">
        <a:tint val="75000"/>
      </a:schemeClr>
    </cs:lnRef>
    <cs:fillRef idx="0"/>
    <cs:effectRef idx="0"/>
    <cs:fontRef idx="minor">
      <a:schemeClr val="tx1"/>
    </cs:fontRef>
    <cs:spPr>
      <a:ln>
        <a:round/>
      </a:ln>
    </cs:spPr>
    <cs:defRPr sz="1000" kern="1200"/>
  </cs:valueAxis>
  <cs:wall>
    <cs:lnRef idx="0"/>
    <cs:fillRef idx="0"/>
    <cs:effectRef idx="0"/>
    <cs:fontRef idx="minor">
      <a:schemeClr val="tx1"/>
    </cs:fontRef>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0.35848</cdr:x>
      <cdr:y>0.35593</cdr:y>
    </cdr:from>
    <cdr:to>
      <cdr:x>0.37046</cdr:x>
      <cdr:y>0.36669</cdr:y>
    </cdr:to>
    <cdr:sp macro="" textlink="">
      <cdr:nvSpPr>
        <cdr:cNvPr id="2" name="Textfeld 1">
          <a:extLst xmlns:a="http://schemas.openxmlformats.org/drawingml/2006/main">
            <a:ext uri="{FF2B5EF4-FFF2-40B4-BE49-F238E27FC236}">
              <a16:creationId xmlns:a16="http://schemas.microsoft.com/office/drawing/2014/main" id="{DE61E6FA-2F97-406F-AC04-F9571C252BD3}"/>
            </a:ext>
          </a:extLst>
        </cdr:cNvPr>
        <cdr:cNvSpPr txBox="1"/>
      </cdr:nvSpPr>
      <cdr:spPr>
        <a:xfrm xmlns:a="http://schemas.openxmlformats.org/drawingml/2006/main">
          <a:off x="1368077" y="1512168"/>
          <a:ext cx="45719" cy="45719"/>
        </a:xfrm>
        <a:prstGeom xmlns:a="http://schemas.openxmlformats.org/drawingml/2006/main" prst="rect">
          <a:avLst/>
        </a:prstGeom>
        <a:noFill xmlns:a="http://schemas.openxmlformats.org/drawingml/2006/main"/>
        <a:ln xmlns:a="http://schemas.openxmlformats.org/drawingml/2006/main">
          <a:noFill/>
        </a:ln>
      </cdr:spPr>
      <cdr:txBody>
        <a:bodyPr xmlns:a="http://schemas.openxmlformats.org/drawingml/2006/main" vertOverflow="clip" wrap="square" lIns="36000" tIns="36000" rIns="36000" bIns="36000" rtlCol="0">
          <a:noAutofit/>
        </a:bodyPr>
        <a:lstStyle xmlns:a="http://schemas.openxmlformats.org/drawingml/2006/main"/>
        <a:p xmlns:a="http://schemas.openxmlformats.org/drawingml/2006/main">
          <a:pPr marL="342900" indent="-342900">
            <a:buClr>
              <a:schemeClr val="accent6"/>
            </a:buClr>
            <a:buFont typeface="Wingdings" panose="05000000000000000000" pitchFamily="2" charset="2"/>
            <a:buChar char="§"/>
          </a:pPr>
          <a:endParaRPr lang="de-CH" sz="2000" dirty="0">
            <a:latin typeface="Arial" pitchFamily="34" charset="0"/>
            <a:cs typeface="Arial"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493775" y="256756"/>
            <a:ext cx="4475498" cy="347152"/>
          </a:xfrm>
          <a:prstGeom prst="rect">
            <a:avLst/>
          </a:prstGeom>
        </p:spPr>
        <p:txBody>
          <a:bodyPr vert="horz" lIns="0" tIns="0" rIns="0" bIns="0" rtlCol="0"/>
          <a:lstStyle>
            <a:lvl1pPr algn="l">
              <a:defRPr sz="1300"/>
            </a:lvl1pPr>
          </a:lstStyle>
          <a:p>
            <a:r>
              <a:rPr lang="de-CH" sz="1000"/>
              <a:t>Kopfzeilentext</a:t>
            </a:r>
          </a:p>
        </p:txBody>
      </p:sp>
      <p:sp>
        <p:nvSpPr>
          <p:cNvPr id="3" name="Datumsplatzhalter 2"/>
          <p:cNvSpPr>
            <a:spLocks noGrp="1"/>
          </p:cNvSpPr>
          <p:nvPr>
            <p:ph type="dt" sz="quarter" idx="1"/>
          </p:nvPr>
        </p:nvSpPr>
        <p:spPr>
          <a:xfrm>
            <a:off x="5322060" y="256756"/>
            <a:ext cx="1288228" cy="347152"/>
          </a:xfrm>
          <a:prstGeom prst="rect">
            <a:avLst/>
          </a:prstGeom>
        </p:spPr>
        <p:txBody>
          <a:bodyPr vert="horz" lIns="0" tIns="0" rIns="0" bIns="0" rtlCol="0"/>
          <a:lstStyle>
            <a:lvl1pPr algn="r">
              <a:defRPr sz="1300"/>
            </a:lvl1pPr>
          </a:lstStyle>
          <a:p>
            <a:fld id="{EEC665CA-D682-48EC-95D2-126FD6449D65}" type="datetime1">
              <a:rPr lang="de-CH" sz="1000"/>
              <a:t>21.09.2021</a:t>
            </a:fld>
            <a:endParaRPr lang="de-CH" sz="1000"/>
          </a:p>
        </p:txBody>
      </p:sp>
      <p:sp>
        <p:nvSpPr>
          <p:cNvPr id="4" name="Fußzeilenplatzhalter 3"/>
          <p:cNvSpPr>
            <a:spLocks noGrp="1"/>
          </p:cNvSpPr>
          <p:nvPr>
            <p:ph type="ftr" sz="quarter" idx="2"/>
          </p:nvPr>
        </p:nvSpPr>
        <p:spPr>
          <a:xfrm>
            <a:off x="493775" y="9501652"/>
            <a:ext cx="4475498" cy="370849"/>
          </a:xfrm>
          <a:prstGeom prst="rect">
            <a:avLst/>
          </a:prstGeom>
        </p:spPr>
        <p:txBody>
          <a:bodyPr vert="horz" lIns="0" tIns="0" rIns="0" bIns="0" rtlCol="0" anchor="b"/>
          <a:lstStyle>
            <a:lvl1pPr algn="l">
              <a:defRPr sz="1300"/>
            </a:lvl1pPr>
          </a:lstStyle>
          <a:p>
            <a:r>
              <a:rPr lang="de-CH" sz="1000"/>
              <a:t>Fusszeilentext</a:t>
            </a:r>
          </a:p>
        </p:txBody>
      </p:sp>
      <p:sp>
        <p:nvSpPr>
          <p:cNvPr id="5" name="Foliennummernplatzhalter 4"/>
          <p:cNvSpPr>
            <a:spLocks noGrp="1"/>
          </p:cNvSpPr>
          <p:nvPr>
            <p:ph type="sldNum" sz="quarter" idx="3"/>
          </p:nvPr>
        </p:nvSpPr>
        <p:spPr>
          <a:xfrm>
            <a:off x="5322060" y="9501654"/>
            <a:ext cx="1288228" cy="370847"/>
          </a:xfrm>
          <a:prstGeom prst="rect">
            <a:avLst/>
          </a:prstGeom>
        </p:spPr>
        <p:txBody>
          <a:bodyPr vert="horz" lIns="0" tIns="0" rIns="0" bIns="0" rtlCol="0" anchor="b"/>
          <a:lstStyle>
            <a:lvl1pPr algn="r">
              <a:defRPr sz="1300"/>
            </a:lvl1pPr>
          </a:lstStyle>
          <a:p>
            <a:fld id="{2CEDAA2C-602C-494B-9BFF-F0D7FF14E319}" type="slidenum">
              <a:rPr lang="de-CH" sz="1000"/>
              <a:t>‹N°›</a:t>
            </a:fld>
            <a:endParaRPr lang="de-CH" sz="1000"/>
          </a:p>
        </p:txBody>
      </p:sp>
    </p:spTree>
    <p:extLst>
      <p:ext uri="{BB962C8B-B14F-4D97-AF65-F5344CB8AC3E}">
        <p14:creationId xmlns:p14="http://schemas.microsoft.com/office/powerpoint/2010/main" val="162500267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Folienbildplatzhalter 11"/>
          <p:cNvSpPr>
            <a:spLocks noGrp="1" noRot="1" noChangeAspect="1"/>
          </p:cNvSpPr>
          <p:nvPr>
            <p:ph type="sldImg" idx="2"/>
          </p:nvPr>
        </p:nvSpPr>
        <p:spPr>
          <a:xfrm>
            <a:off x="569913" y="1395413"/>
            <a:ext cx="6223000" cy="3500437"/>
          </a:xfrm>
          <a:prstGeom prst="rect">
            <a:avLst/>
          </a:prstGeom>
          <a:noFill/>
          <a:ln w="3175">
            <a:solidFill>
              <a:prstClr val="black"/>
            </a:solidFill>
          </a:ln>
        </p:spPr>
        <p:txBody>
          <a:bodyPr vert="horz" lIns="99075" tIns="49538" rIns="99075" bIns="49538" rtlCol="0" anchor="ctr"/>
          <a:lstStyle/>
          <a:p>
            <a:endParaRPr lang="de-CH"/>
          </a:p>
        </p:txBody>
      </p:sp>
      <p:sp>
        <p:nvSpPr>
          <p:cNvPr id="14" name="Fußzeilenplatzhalter 13"/>
          <p:cNvSpPr>
            <a:spLocks noGrp="1"/>
          </p:cNvSpPr>
          <p:nvPr>
            <p:ph type="ftr" sz="quarter" idx="4"/>
          </p:nvPr>
        </p:nvSpPr>
        <p:spPr>
          <a:xfrm>
            <a:off x="803060" y="10033690"/>
            <a:ext cx="2310455" cy="200923"/>
          </a:xfrm>
          <a:prstGeom prst="rect">
            <a:avLst/>
          </a:prstGeom>
        </p:spPr>
        <p:txBody>
          <a:bodyPr vert="horz" lIns="0" tIns="0" rIns="0" bIns="0" rtlCol="0" anchor="t"/>
          <a:lstStyle>
            <a:lvl1pPr algn="l">
              <a:defRPr sz="1000"/>
            </a:lvl1pPr>
          </a:lstStyle>
          <a:p>
            <a:r>
              <a:rPr lang="de-CH"/>
              <a:t>Fusszeilentext</a:t>
            </a:r>
          </a:p>
        </p:txBody>
      </p:sp>
      <p:sp>
        <p:nvSpPr>
          <p:cNvPr id="15" name="Foliennummernplatzhalter 14"/>
          <p:cNvSpPr>
            <a:spLocks noGrp="1"/>
          </p:cNvSpPr>
          <p:nvPr>
            <p:ph type="sldNum" sz="quarter" idx="5"/>
          </p:nvPr>
        </p:nvSpPr>
        <p:spPr>
          <a:xfrm>
            <a:off x="5658662" y="10033690"/>
            <a:ext cx="902430" cy="200923"/>
          </a:xfrm>
          <a:prstGeom prst="rect">
            <a:avLst/>
          </a:prstGeom>
        </p:spPr>
        <p:txBody>
          <a:bodyPr vert="horz" lIns="0" tIns="0" rIns="0" bIns="0" rtlCol="0" anchor="t"/>
          <a:lstStyle>
            <a:lvl1pPr algn="r">
              <a:defRPr sz="1000"/>
            </a:lvl1pPr>
          </a:lstStyle>
          <a:p>
            <a:fld id="{83C81C81-E364-4366-A610-2DB15FF98538}" type="slidenum">
              <a:rPr lang="de-CH" smtClean="0"/>
              <a:pPr/>
              <a:t>‹N°›</a:t>
            </a:fld>
            <a:endParaRPr lang="de-CH"/>
          </a:p>
        </p:txBody>
      </p:sp>
      <p:sp>
        <p:nvSpPr>
          <p:cNvPr id="16" name="Notizenplatzhalter 15"/>
          <p:cNvSpPr>
            <a:spLocks noGrp="1"/>
          </p:cNvSpPr>
          <p:nvPr>
            <p:ph type="body" sz="quarter" idx="3"/>
          </p:nvPr>
        </p:nvSpPr>
        <p:spPr>
          <a:xfrm>
            <a:off x="801174" y="5197903"/>
            <a:ext cx="5759918" cy="4352209"/>
          </a:xfrm>
          <a:prstGeom prst="rect">
            <a:avLst/>
          </a:prstGeom>
        </p:spPr>
        <p:txBody>
          <a:bodyPr vert="horz" lIns="0" tIns="0" rIns="0" bIns="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7" name="Datumsplatzhalter 16"/>
          <p:cNvSpPr>
            <a:spLocks noGrp="1"/>
          </p:cNvSpPr>
          <p:nvPr>
            <p:ph type="dt" idx="1"/>
          </p:nvPr>
        </p:nvSpPr>
        <p:spPr>
          <a:xfrm>
            <a:off x="4381573" y="476628"/>
            <a:ext cx="2170487" cy="207873"/>
          </a:xfrm>
          <a:prstGeom prst="rect">
            <a:avLst/>
          </a:prstGeom>
        </p:spPr>
        <p:txBody>
          <a:bodyPr vert="horz" lIns="0" tIns="0" rIns="0" bIns="0" rtlCol="0"/>
          <a:lstStyle>
            <a:lvl1pPr algn="r">
              <a:defRPr sz="1000"/>
            </a:lvl1pPr>
          </a:lstStyle>
          <a:p>
            <a:fld id="{A17AAF7D-4283-4014-80F4-26E915FEACF8}" type="datetime1">
              <a:rPr lang="de-CH" smtClean="0"/>
              <a:t>21.09.2021</a:t>
            </a:fld>
            <a:endParaRPr lang="de-CH"/>
          </a:p>
        </p:txBody>
      </p:sp>
      <p:sp>
        <p:nvSpPr>
          <p:cNvPr id="18" name="Kopfzeilenplatzhalter 17"/>
          <p:cNvSpPr>
            <a:spLocks noGrp="1"/>
          </p:cNvSpPr>
          <p:nvPr>
            <p:ph type="hdr" sz="quarter"/>
          </p:nvPr>
        </p:nvSpPr>
        <p:spPr>
          <a:xfrm>
            <a:off x="792141" y="483525"/>
            <a:ext cx="3365656" cy="200976"/>
          </a:xfrm>
          <a:prstGeom prst="rect">
            <a:avLst/>
          </a:prstGeom>
        </p:spPr>
        <p:txBody>
          <a:bodyPr vert="horz" lIns="0" tIns="0" rIns="0" bIns="0" rtlCol="0"/>
          <a:lstStyle>
            <a:lvl1pPr algn="l">
              <a:defRPr sz="1000"/>
            </a:lvl1pPr>
          </a:lstStyle>
          <a:p>
            <a:r>
              <a:rPr lang="de-CH"/>
              <a:t>Kopfzeilentext</a:t>
            </a:r>
          </a:p>
        </p:txBody>
      </p:sp>
    </p:spTree>
    <p:extLst>
      <p:ext uri="{BB962C8B-B14F-4D97-AF65-F5344CB8AC3E}">
        <p14:creationId xmlns:p14="http://schemas.microsoft.com/office/powerpoint/2010/main" val="311709705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spcAft>
        <a:spcPts val="600"/>
      </a:spcAft>
      <a:defRPr sz="1100" kern="1200">
        <a:solidFill>
          <a:schemeClr val="tx1"/>
        </a:solidFill>
        <a:latin typeface="+mn-lt"/>
        <a:ea typeface="+mn-ea"/>
        <a:cs typeface="+mn-cs"/>
      </a:defRPr>
    </a:lvl1pPr>
    <a:lvl2pPr marL="177800"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2pPr>
    <a:lvl3pPr marL="357188" indent="-17938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3pPr>
    <a:lvl4pPr marL="534988" indent="-177800"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4pPr>
    <a:lvl5pPr marL="720725" indent="-185738" algn="l" defTabSz="914400" rtl="0" eaLnBrk="1" latinLnBrk="0" hangingPunct="1">
      <a:spcAft>
        <a:spcPts val="600"/>
      </a:spcAft>
      <a:buFont typeface="Arial" panose="020B0604020202020204" pitchFamily="34" charset="0"/>
      <a:buChar char="‒"/>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err="1"/>
              <a:t>Know-How</a:t>
            </a:r>
            <a:r>
              <a:rPr lang="de-CH"/>
              <a:t> konsolidieren, neutraler Austausch sicherstellen, Studien und Untersuchungen nicht zweimal machen</a:t>
            </a:r>
          </a:p>
          <a:p>
            <a:endParaRPr lang="de-CH"/>
          </a:p>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3</a:t>
            </a:fld>
            <a:endParaRPr lang="de-CH"/>
          </a:p>
        </p:txBody>
      </p:sp>
    </p:spTree>
    <p:extLst>
      <p:ext uri="{BB962C8B-B14F-4D97-AF65-F5344CB8AC3E}">
        <p14:creationId xmlns:p14="http://schemas.microsoft.com/office/powerpoint/2010/main" val="1662304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a:t>Anpassen: Was sind die top 3 der Emissionsverursacher? Darstellen mittels Massstabsgetreuen Kreisen (Rot): Aus der Slide Gallery</a:t>
            </a:r>
          </a:p>
        </p:txBody>
      </p:sp>
      <p:sp>
        <p:nvSpPr>
          <p:cNvPr id="4" name="Foliennummernplatzhalter 3"/>
          <p:cNvSpPr>
            <a:spLocks noGrp="1"/>
          </p:cNvSpPr>
          <p:nvPr>
            <p:ph type="sldNum" sz="quarter" idx="5"/>
          </p:nvPr>
        </p:nvSpPr>
        <p:spPr/>
        <p:txBody>
          <a:bodyPr/>
          <a:lstStyle/>
          <a:p>
            <a:fld id="{83C81C81-E364-4366-A610-2DB15FF98538}" type="slidenum">
              <a:rPr lang="de-CH" smtClean="0"/>
              <a:pPr/>
              <a:t>5</a:t>
            </a:fld>
            <a:endParaRPr lang="de-CH"/>
          </a:p>
        </p:txBody>
      </p:sp>
    </p:spTree>
    <p:extLst>
      <p:ext uri="{BB962C8B-B14F-4D97-AF65-F5344CB8AC3E}">
        <p14:creationId xmlns:p14="http://schemas.microsoft.com/office/powerpoint/2010/main" val="2708717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a:t>Auf Kernbotschaft reduzieren: Was tun wir? Know </a:t>
            </a:r>
            <a:r>
              <a:rPr lang="de-CH" err="1"/>
              <a:t>How</a:t>
            </a:r>
            <a:r>
              <a:rPr lang="de-CH"/>
              <a:t> in der Branche zu bündeln. Wir möchten Unterstützung leisten und Wissen Teilen/weitergeben.</a:t>
            </a:r>
          </a:p>
          <a:p>
            <a:r>
              <a:rPr lang="de-CH" err="1"/>
              <a:t>Wieviele</a:t>
            </a:r>
            <a:r>
              <a:rPr lang="de-CH"/>
              <a:t> Leute sind wir?</a:t>
            </a:r>
          </a:p>
          <a:p>
            <a:r>
              <a:rPr lang="de-CH"/>
              <a:t>Wo sind wir zuhause in der SBB? «Milizsystem».</a:t>
            </a:r>
          </a:p>
          <a:p>
            <a:r>
              <a:rPr lang="de-CH"/>
              <a:t>Nutzniesser des </a:t>
            </a:r>
            <a:r>
              <a:rPr lang="de-CH" err="1"/>
              <a:t>Know-Hows</a:t>
            </a:r>
            <a:r>
              <a:rPr lang="de-CH"/>
              <a:t> über alle Divisionen/Geschäftsbereiche verstreut. Wir sind eine künstliche Matrixorganisation.</a:t>
            </a:r>
          </a:p>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6</a:t>
            </a:fld>
            <a:endParaRPr lang="de-CH"/>
          </a:p>
        </p:txBody>
      </p:sp>
    </p:spTree>
    <p:extLst>
      <p:ext uri="{BB962C8B-B14F-4D97-AF65-F5344CB8AC3E}">
        <p14:creationId xmlns:p14="http://schemas.microsoft.com/office/powerpoint/2010/main" val="21593236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err="1"/>
              <a:t>Know-How</a:t>
            </a:r>
            <a:r>
              <a:rPr lang="de-CH"/>
              <a:t> konsolidieren, neutraler Austausch sicherstellen, Studien und Untersuchungen nicht zweimal machen</a:t>
            </a:r>
          </a:p>
          <a:p>
            <a:endParaRPr lang="de-CH"/>
          </a:p>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7</a:t>
            </a:fld>
            <a:endParaRPr lang="de-CH"/>
          </a:p>
        </p:txBody>
      </p:sp>
    </p:spTree>
    <p:extLst>
      <p:ext uri="{BB962C8B-B14F-4D97-AF65-F5344CB8AC3E}">
        <p14:creationId xmlns:p14="http://schemas.microsoft.com/office/powerpoint/2010/main" val="3269700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773113" y="1246188"/>
            <a:ext cx="5561012" cy="3127375"/>
          </a:xfrm>
        </p:spPr>
      </p:sp>
      <p:sp>
        <p:nvSpPr>
          <p:cNvPr id="3" name="Notizenplatzhalter 2"/>
          <p:cNvSpPr>
            <a:spLocks noGrp="1"/>
          </p:cNvSpPr>
          <p:nvPr>
            <p:ph type="body" idx="1"/>
          </p:nvPr>
        </p:nvSpPr>
        <p:spPr/>
        <p:txBody>
          <a:bodyPr/>
          <a:lstStyle/>
          <a:p>
            <a:r>
              <a:rPr lang="de-CH"/>
              <a:t>Es geht nicht von 0 auf 100 auf einmal. Es braucht Zwischenlösungen in einer Übergangsphase.</a:t>
            </a:r>
          </a:p>
          <a:p>
            <a:r>
              <a:rPr lang="de-CH"/>
              <a:t>100% Dekarbonisierung ist nicht möglich mit alt. Kraftstoffen – Elektrifizierung ist essentiell!</a:t>
            </a:r>
          </a:p>
          <a:p>
            <a:r>
              <a:rPr lang="de-CH"/>
              <a:t>Verbrauch reduzieren und Treibstoff substituieren mit Übergangslösungen.</a:t>
            </a:r>
          </a:p>
          <a:p>
            <a:endParaRPr lang="de-CH"/>
          </a:p>
          <a:p>
            <a:r>
              <a:rPr lang="de-CH"/>
              <a:t>Wichtige Message: Die Reihenfolge ist entscheidend Ohne HVO geht es aus unserer Sicht nicht.</a:t>
            </a:r>
          </a:p>
          <a:p>
            <a:endParaRPr lang="de-CH"/>
          </a:p>
          <a:p>
            <a:r>
              <a:rPr lang="de-CH"/>
              <a:t>Energieträgerphasen auf Zeitstrahl </a:t>
            </a:r>
            <a:r>
              <a:rPr lang="de-CH" err="1"/>
              <a:t>platzieren</a:t>
            </a:r>
            <a:r>
              <a:rPr lang="de-CH"/>
              <a:t>. Ohne</a:t>
            </a:r>
          </a:p>
          <a:p>
            <a:endParaRPr lang="de-CH"/>
          </a:p>
          <a:p>
            <a:r>
              <a:rPr lang="de-CH"/>
              <a:t>Mögliche Alternativen zum Diesel</a:t>
            </a:r>
          </a:p>
          <a:p>
            <a:endParaRPr lang="de-CH"/>
          </a:p>
          <a:p>
            <a:pPr marL="0" marR="0" lvl="0" indent="0" algn="l" defTabSz="914400" rtl="0" eaLnBrk="1" fontAlgn="auto" latinLnBrk="0" hangingPunct="1">
              <a:lnSpc>
                <a:spcPct val="100000"/>
              </a:lnSpc>
              <a:spcBef>
                <a:spcPts val="0"/>
              </a:spcBef>
              <a:spcAft>
                <a:spcPts val="600"/>
              </a:spcAft>
              <a:buClrTx/>
              <a:buSzTx/>
              <a:buFontTx/>
              <a:buNone/>
              <a:tabLst/>
              <a:defRPr/>
            </a:pPr>
            <a:r>
              <a:rPr lang="de-CH" sz="1100">
                <a:solidFill>
                  <a:schemeClr val="tx2"/>
                </a:solidFill>
              </a:rPr>
              <a:t>Message: Dieseltreibstoffe, später auch Synthetische Kraftstoffe betrachten wir als Übergangslösung. Die Elektrifizierung ist ...</a:t>
            </a:r>
          </a:p>
          <a:p>
            <a:endParaRPr lang="de-CH"/>
          </a:p>
          <a:p>
            <a:endParaRPr lang="de-CH"/>
          </a:p>
          <a:p>
            <a:pPr algn="l"/>
            <a:r>
              <a:rPr lang="de-CH" sz="1100" b="1">
                <a:solidFill>
                  <a:schemeClr val="tx2"/>
                </a:solidFill>
              </a:rPr>
              <a:t>Vorteile von HVO</a:t>
            </a:r>
          </a:p>
          <a:p>
            <a:pPr marL="285750" indent="-285750" algn="l">
              <a:buFont typeface="Arial" panose="020B0604020202020204" pitchFamily="34" charset="0"/>
              <a:buChar char="•"/>
            </a:pPr>
            <a:r>
              <a:rPr lang="de-CH" sz="1100">
                <a:solidFill>
                  <a:schemeClr val="tx2"/>
                </a:solidFill>
              </a:rPr>
              <a:t>Preisparität mit B0-Diesel bei HVO-Blend-25% möglich, bei Kleinmengen rund 0…5% teurer</a:t>
            </a:r>
          </a:p>
          <a:p>
            <a:pPr marL="285750" indent="-285750" algn="l">
              <a:buFont typeface="Arial" panose="020B0604020202020204" pitchFamily="34" charset="0"/>
              <a:buChar char="•"/>
            </a:pPr>
            <a:r>
              <a:rPr lang="de-CH" sz="1100">
                <a:solidFill>
                  <a:schemeClr val="tx2"/>
                </a:solidFill>
              </a:rPr>
              <a:t>qualitativ hochwertiger Dieselkraftstoff</a:t>
            </a:r>
          </a:p>
          <a:p>
            <a:pPr marL="285750" indent="-285750" algn="l">
              <a:buFont typeface="Arial" panose="020B0604020202020204" pitchFamily="34" charset="0"/>
              <a:buChar char="•"/>
            </a:pPr>
            <a:r>
              <a:rPr lang="de-CH" sz="1100">
                <a:solidFill>
                  <a:schemeClr val="tx2"/>
                </a:solidFill>
              </a:rPr>
              <a:t>bis zu 90% Treibhausgas-Reduktion well-to-</a:t>
            </a:r>
            <a:r>
              <a:rPr lang="de-CH" sz="1100" err="1">
                <a:solidFill>
                  <a:schemeClr val="tx2"/>
                </a:solidFill>
              </a:rPr>
              <a:t>wheel</a:t>
            </a:r>
            <a:r>
              <a:rPr lang="de-CH" sz="1100">
                <a:solidFill>
                  <a:schemeClr val="tx2"/>
                </a:solidFill>
              </a:rPr>
              <a:t> (Produktion bis Rad)</a:t>
            </a:r>
          </a:p>
          <a:p>
            <a:pPr marL="285750" indent="-285750" algn="l">
              <a:buFont typeface="Arial" panose="020B0604020202020204" pitchFamily="34" charset="0"/>
              <a:buChar char="•"/>
            </a:pPr>
            <a:r>
              <a:rPr lang="de-CH" sz="1100">
                <a:solidFill>
                  <a:schemeClr val="tx2"/>
                </a:solidFill>
              </a:rPr>
              <a:t>variabel </a:t>
            </a:r>
            <a:r>
              <a:rPr lang="de-CH" sz="1100" err="1">
                <a:solidFill>
                  <a:schemeClr val="tx2"/>
                </a:solidFill>
              </a:rPr>
              <a:t>beimischbar</a:t>
            </a:r>
            <a:r>
              <a:rPr lang="de-CH" sz="1100">
                <a:solidFill>
                  <a:schemeClr val="tx2"/>
                </a:solidFill>
              </a:rPr>
              <a:t>, bis 25% in allen Motoren, darüber mit Freigabe</a:t>
            </a:r>
          </a:p>
          <a:p>
            <a:pPr marL="285750" indent="-285750" algn="l">
              <a:buFont typeface="Arial" panose="020B0604020202020204" pitchFamily="34" charset="0"/>
              <a:buChar char="•"/>
            </a:pPr>
            <a:r>
              <a:rPr lang="de-CH" sz="1100">
                <a:solidFill>
                  <a:schemeClr val="tx2"/>
                </a:solidFill>
              </a:rPr>
              <a:t>Ruhigerer Motorlauf, weichere Verbrennung</a:t>
            </a:r>
          </a:p>
          <a:p>
            <a:pPr marL="285750" indent="-285750" algn="l">
              <a:buFont typeface="Arial" panose="020B0604020202020204" pitchFamily="34" charset="0"/>
              <a:buChar char="•"/>
            </a:pPr>
            <a:r>
              <a:rPr lang="de-CH" sz="1100">
                <a:solidFill>
                  <a:schemeClr val="tx2"/>
                </a:solidFill>
              </a:rPr>
              <a:t>Weniger Russ- und Partikelbildung ergibt bessere Haltbarkeit des Partikelfilters</a:t>
            </a:r>
          </a:p>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8</a:t>
            </a:fld>
            <a:endParaRPr lang="de-CH"/>
          </a:p>
        </p:txBody>
      </p:sp>
    </p:spTree>
    <p:extLst>
      <p:ext uri="{BB962C8B-B14F-4D97-AF65-F5344CB8AC3E}">
        <p14:creationId xmlns:p14="http://schemas.microsoft.com/office/powerpoint/2010/main" val="27121063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30</a:t>
            </a:fld>
            <a:endParaRPr lang="de-CH"/>
          </a:p>
        </p:txBody>
      </p:sp>
    </p:spTree>
    <p:extLst>
      <p:ext uri="{BB962C8B-B14F-4D97-AF65-F5344CB8AC3E}">
        <p14:creationId xmlns:p14="http://schemas.microsoft.com/office/powerpoint/2010/main" val="199272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83C81C81-E364-4366-A610-2DB15FF98538}" type="slidenum">
              <a:rPr lang="de-CH" smtClean="0"/>
              <a:pPr/>
              <a:t>31</a:t>
            </a:fld>
            <a:endParaRPr lang="de-CH"/>
          </a:p>
        </p:txBody>
      </p:sp>
    </p:spTree>
    <p:extLst>
      <p:ext uri="{BB962C8B-B14F-4D97-AF65-F5344CB8AC3E}">
        <p14:creationId xmlns:p14="http://schemas.microsoft.com/office/powerpoint/2010/main" val="24816649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8150" y="1235075"/>
            <a:ext cx="5921375" cy="3332163"/>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5A5B0CEF-6EA7-4BB6-8320-0C1BE11873AF}" type="slidenum">
              <a:rPr lang="de-CH" smtClean="0"/>
              <a:t>32</a:t>
            </a:fld>
            <a:endParaRPr lang="de-CH"/>
          </a:p>
        </p:txBody>
      </p:sp>
    </p:spTree>
    <p:extLst>
      <p:ext uri="{BB962C8B-B14F-4D97-AF65-F5344CB8AC3E}">
        <p14:creationId xmlns:p14="http://schemas.microsoft.com/office/powerpoint/2010/main" val="249827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438150" y="1235075"/>
            <a:ext cx="5921375" cy="3332163"/>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6A36CD9D-5CF4-4C4B-9BBD-1CCEF3314B4B}" type="slidenum">
              <a:rPr lang="de-CH" smtClean="0"/>
              <a:t>36</a:t>
            </a:fld>
            <a:endParaRPr lang="de-CH"/>
          </a:p>
        </p:txBody>
      </p:sp>
    </p:spTree>
    <p:extLst>
      <p:ext uri="{BB962C8B-B14F-4D97-AF65-F5344CB8AC3E}">
        <p14:creationId xmlns:p14="http://schemas.microsoft.com/office/powerpoint/2010/main" val="10511849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elfolie SBB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1726902321"/>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Tree>
    <p:extLst>
      <p:ext uri="{BB962C8B-B14F-4D97-AF65-F5344CB8AC3E}">
        <p14:creationId xmlns:p14="http://schemas.microsoft.com/office/powerpoint/2010/main" val="479570455"/>
      </p:ext>
    </p:extLst>
  </p:cSld>
  <p:clrMapOvr>
    <a:masterClrMapping/>
  </p:clrMapOvr>
  <p:extLst>
    <p:ext uri="{DCECCB84-F9BA-43D5-87BE-67443E8EF086}">
      <p15:sldGuideLst xmlns:p15="http://schemas.microsoft.com/office/powerpoint/2012/main">
        <p15:guide id="1" pos="932" userDrawn="1">
          <p15:clr>
            <a:srgbClr val="FBAE40"/>
          </p15:clr>
        </p15:guide>
        <p15:guide id="2" pos="6745" userDrawn="1">
          <p15:clr>
            <a:srgbClr val="FBAE40"/>
          </p15:clr>
        </p15:guide>
        <p15:guide id="3" orient="horz" pos="4043" userDrawn="1">
          <p15:clr>
            <a:srgbClr val="FBAE40"/>
          </p15:clr>
        </p15:guide>
        <p15:guide id="4" orient="horz" pos="1228" userDrawn="1">
          <p15:clr>
            <a:srgbClr val="FBAE40"/>
          </p15:clr>
        </p15:guide>
        <p15:guide id="5" pos="7336" userDrawn="1">
          <p15:clr>
            <a:srgbClr val="FBAE40"/>
          </p15:clr>
        </p15:guide>
        <p15:guide id="6" pos="345"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el und Inhalt grau">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FFABE6C4-0C31-4575-9A59-D685A98A87F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p:nvPr>
        </p:nvSpPr>
        <p:spPr>
          <a:xfrm>
            <a:off x="1487488" y="1949450"/>
            <a:ext cx="9220200" cy="4467882"/>
          </a:xfrm>
          <a:prstGeom prst="rect">
            <a:avLst/>
          </a:prstGeom>
        </p:spPr>
        <p:txBody>
          <a:bodyPr vert="horz" lIns="0" tIns="0" rIns="0" bIns="0" rtlCol="0">
            <a:no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Tree>
    <p:extLst>
      <p:ext uri="{BB962C8B-B14F-4D97-AF65-F5344CB8AC3E}">
        <p14:creationId xmlns:p14="http://schemas.microsoft.com/office/powerpoint/2010/main" val="4040360816"/>
      </p:ext>
    </p:extLst>
  </p:cSld>
  <p:clrMapOvr>
    <a:masterClrMapping/>
  </p:clrMapOvr>
  <p:extLst>
    <p:ext uri="{DCECCB84-F9BA-43D5-87BE-67443E8EF086}">
      <p15:sldGuideLst xmlns:p15="http://schemas.microsoft.com/office/powerpoint/2012/main">
        <p15:guide id="1" orient="horz" pos="4043" userDrawn="1">
          <p15:clr>
            <a:srgbClr val="FBAE40"/>
          </p15:clr>
        </p15:guide>
        <p15:guide id="2" orient="horz" pos="1228" userDrawn="1">
          <p15:clr>
            <a:srgbClr val="FBAE40"/>
          </p15:clr>
        </p15:guide>
        <p15:guide id="3" pos="932" userDrawn="1">
          <p15:clr>
            <a:srgbClr val="FBAE40"/>
          </p15:clr>
        </p15:guide>
        <p15:guide id="4" pos="6745" userDrawn="1">
          <p15:clr>
            <a:srgbClr val="FBAE40"/>
          </p15:clr>
        </p15:guide>
        <p15:guide id="5" pos="7336" userDrawn="1">
          <p15:clr>
            <a:srgbClr val="FBAE40"/>
          </p15:clr>
        </p15:guide>
        <p15:guide id="6" pos="345"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48AA4088-738D-4F0C-8C90-184A5F788505}"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3B4E90F-33B6-4714-8C8A-C32FF3072659}"/>
              </a:ext>
            </a:extLst>
          </p:cNvPr>
          <p:cNvSpPr>
            <a:spLocks noGrp="1"/>
          </p:cNvSpPr>
          <p:nvPr>
            <p:ph type="title" hasCustomPrompt="1"/>
          </p:nvPr>
        </p:nvSpPr>
        <p:spPr>
          <a:xfrm>
            <a:off x="1487488" y="493295"/>
            <a:ext cx="9004163"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438236812"/>
      </p:ext>
    </p:extLst>
  </p:cSld>
  <p:clrMapOvr>
    <a:masterClrMapping/>
  </p:clrMapOvr>
  <p:extLst>
    <p:ext uri="{DCECCB84-F9BA-43D5-87BE-67443E8EF086}">
      <p15:sldGuideLst xmlns:p15="http://schemas.microsoft.com/office/powerpoint/2012/main">
        <p15:guide id="1" pos="3880" userDrawn="1">
          <p15:clr>
            <a:srgbClr val="FBAE40"/>
          </p15:clr>
        </p15:guide>
        <p15:guide id="2" pos="3664" userDrawn="1">
          <p15:clr>
            <a:srgbClr val="FBAE40"/>
          </p15:clr>
        </p15:guide>
        <p15:guide id="4" pos="932" userDrawn="1">
          <p15:clr>
            <a:srgbClr val="FBAE40"/>
          </p15:clr>
        </p15:guide>
        <p15:guide id="5" orient="horz" pos="1228" userDrawn="1">
          <p15:clr>
            <a:srgbClr val="FBAE40"/>
          </p15:clr>
        </p15:guide>
        <p15:guide id="6" orient="horz" pos="4043" userDrawn="1">
          <p15:clr>
            <a:srgbClr val="FBAE40"/>
          </p15:clr>
        </p15:guide>
        <p15:guide id="7" pos="7336" userDrawn="1">
          <p15:clr>
            <a:srgbClr val="FBAE40"/>
          </p15:clr>
        </p15:guide>
        <p15:guide id="8" pos="6616"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Zwei Inhalte grau">
    <p:bg>
      <p:bgPr>
        <a:solidFill>
          <a:schemeClr val="bg2"/>
        </a:solidFill>
        <a:effectLst/>
      </p:bgPr>
    </p:bg>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48AA4088-738D-4F0C-8C90-184A5F788505}"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7D985BB-18B6-4513-922A-3940D912785F}"/>
              </a:ext>
            </a:extLst>
          </p:cNvPr>
          <p:cNvSpPr>
            <a:spLocks noGrp="1"/>
          </p:cNvSpPr>
          <p:nvPr>
            <p:ph type="title" hasCustomPrompt="1"/>
          </p:nvPr>
        </p:nvSpPr>
        <p:spPr>
          <a:xfrm>
            <a:off x="1487488" y="493295"/>
            <a:ext cx="9015412"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371700073"/>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3" pos="6616">
          <p15:clr>
            <a:srgbClr val="FBAE40"/>
          </p15:clr>
        </p15:guide>
        <p15:guide id="4" pos="932">
          <p15:clr>
            <a:srgbClr val="FBAE40"/>
          </p15:clr>
        </p15:guide>
        <p15:guide id="5" orient="horz" pos="1228" userDrawn="1">
          <p15:clr>
            <a:srgbClr val="FBAE40"/>
          </p15:clr>
        </p15:guide>
        <p15:guide id="6" orient="horz" pos="4043">
          <p15:clr>
            <a:srgbClr val="FBAE40"/>
          </p15:clr>
        </p15:guide>
        <p15:guide id="7" pos="7336">
          <p15:clr>
            <a:srgbClr val="FBAE40"/>
          </p15:clr>
        </p15:guide>
        <p15:guide id="8" pos="321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1574EBBD-E33C-4E0D-BEAA-05F39FCC7A12}"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Inhaltsplatzhalter 3">
            <a:extLst>
              <a:ext uri="{FF2B5EF4-FFF2-40B4-BE49-F238E27FC236}">
                <a16:creationId xmlns:a16="http://schemas.microsoft.com/office/drawing/2014/main" id="{2D1D70FF-B73A-44D8-AF52-B86C90DE4108}"/>
              </a:ext>
            </a:extLst>
          </p:cNvPr>
          <p:cNvSpPr>
            <a:spLocks noGrp="1"/>
          </p:cNvSpPr>
          <p:nvPr>
            <p:ph sz="quarter" idx="16"/>
          </p:nvPr>
        </p:nvSpPr>
        <p:spPr>
          <a:xfrm>
            <a:off x="5667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3" name="Inhaltsplatzhalter 3">
            <a:extLst>
              <a:ext uri="{FF2B5EF4-FFF2-40B4-BE49-F238E27FC236}">
                <a16:creationId xmlns:a16="http://schemas.microsoft.com/office/drawing/2014/main" id="{E296DA4F-01FE-48FF-9EB9-85CF5BF01B6F}"/>
              </a:ext>
            </a:extLst>
          </p:cNvPr>
          <p:cNvSpPr>
            <a:spLocks noGrp="1"/>
          </p:cNvSpPr>
          <p:nvPr>
            <p:ph sz="quarter" idx="17"/>
          </p:nvPr>
        </p:nvSpPr>
        <p:spPr>
          <a:xfrm>
            <a:off x="43039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05EF66CD-E082-4DD4-AF19-1277D4B0BAA6}"/>
              </a:ext>
            </a:extLst>
          </p:cNvPr>
          <p:cNvSpPr>
            <a:spLocks noGrp="1"/>
          </p:cNvSpPr>
          <p:nvPr>
            <p:ph sz="quarter" idx="18"/>
          </p:nvPr>
        </p:nvSpPr>
        <p:spPr>
          <a:xfrm>
            <a:off x="80411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021E2109-7BFC-4F17-81BF-01827EE4C3B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893388069"/>
      </p:ext>
    </p:extLst>
  </p:cSld>
  <p:clrMapOvr>
    <a:masterClrMapping/>
  </p:clrMapOvr>
  <p:extLst>
    <p:ext uri="{DCECCB84-F9BA-43D5-87BE-67443E8EF086}">
      <p15:sldGuideLst xmlns:p15="http://schemas.microsoft.com/office/powerpoint/2012/main">
        <p15:guide id="1" pos="349" userDrawn="1">
          <p15:clr>
            <a:srgbClr val="FBAE40"/>
          </p15:clr>
        </p15:guide>
        <p15:guide id="2" pos="2630" userDrawn="1">
          <p15:clr>
            <a:srgbClr val="FBAE40"/>
          </p15:clr>
        </p15:guide>
        <p15:guide id="3" pos="4979" userDrawn="1">
          <p15:clr>
            <a:srgbClr val="FBAE40"/>
          </p15:clr>
        </p15:guide>
        <p15:guide id="4" pos="5063" userDrawn="1">
          <p15:clr>
            <a:srgbClr val="FBAE40"/>
          </p15:clr>
        </p15:guide>
        <p15:guide id="5" pos="7336" userDrawn="1">
          <p15:clr>
            <a:srgbClr val="FBAE40"/>
          </p15:clr>
        </p15:guide>
        <p15:guide id="6" pos="2706" userDrawn="1">
          <p15:clr>
            <a:srgbClr val="FBAE40"/>
          </p15:clr>
        </p15:guide>
        <p15:guide id="7" orient="horz" pos="4043" userDrawn="1">
          <p15:clr>
            <a:srgbClr val="FBAE40"/>
          </p15:clr>
        </p15:guide>
        <p15:guide id="8" orient="horz" pos="1228"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er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96629306-0AA9-4524-9D9F-BF111CB62962}"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3" name="Inhaltsplatzhalter 3">
            <a:extLst>
              <a:ext uri="{FF2B5EF4-FFF2-40B4-BE49-F238E27FC236}">
                <a16:creationId xmlns:a16="http://schemas.microsoft.com/office/drawing/2014/main" id="{08517FB4-1478-449A-B35A-0071DA5D763D}"/>
              </a:ext>
            </a:extLst>
          </p:cNvPr>
          <p:cNvSpPr>
            <a:spLocks noGrp="1"/>
          </p:cNvSpPr>
          <p:nvPr>
            <p:ph sz="quarter" idx="17"/>
          </p:nvPr>
        </p:nvSpPr>
        <p:spPr>
          <a:xfrm>
            <a:off x="566738"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1A4ABB4F-2517-43F4-A0FC-DCE0C692E8FD}"/>
              </a:ext>
            </a:extLst>
          </p:cNvPr>
          <p:cNvSpPr>
            <a:spLocks noGrp="1"/>
          </p:cNvSpPr>
          <p:nvPr>
            <p:ph sz="quarter" idx="18"/>
          </p:nvPr>
        </p:nvSpPr>
        <p:spPr>
          <a:xfrm>
            <a:off x="3378201"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5" name="Inhaltsplatzhalter 3">
            <a:extLst>
              <a:ext uri="{FF2B5EF4-FFF2-40B4-BE49-F238E27FC236}">
                <a16:creationId xmlns:a16="http://schemas.microsoft.com/office/drawing/2014/main" id="{722827A8-E258-45E5-8ABC-AE4AE85283F8}"/>
              </a:ext>
            </a:extLst>
          </p:cNvPr>
          <p:cNvSpPr>
            <a:spLocks noGrp="1"/>
          </p:cNvSpPr>
          <p:nvPr>
            <p:ph sz="quarter" idx="19"/>
          </p:nvPr>
        </p:nvSpPr>
        <p:spPr>
          <a:xfrm>
            <a:off x="6189664"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6" name="Inhaltsplatzhalter 3">
            <a:extLst>
              <a:ext uri="{FF2B5EF4-FFF2-40B4-BE49-F238E27FC236}">
                <a16:creationId xmlns:a16="http://schemas.microsoft.com/office/drawing/2014/main" id="{9B3F32E6-2F69-44D2-83C6-CD6AA4BEDA96}"/>
              </a:ext>
            </a:extLst>
          </p:cNvPr>
          <p:cNvSpPr>
            <a:spLocks noGrp="1"/>
          </p:cNvSpPr>
          <p:nvPr>
            <p:ph sz="quarter" idx="20"/>
          </p:nvPr>
        </p:nvSpPr>
        <p:spPr>
          <a:xfrm>
            <a:off x="9001126"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43DC29E0-21E5-4AA6-86AE-F91A14405158}"/>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738957493"/>
      </p:ext>
    </p:extLst>
  </p:cSld>
  <p:clrMapOvr>
    <a:masterClrMapping/>
  </p:clrMapOvr>
  <p:extLst>
    <p:ext uri="{DCECCB84-F9BA-43D5-87BE-67443E8EF086}">
      <p15:sldGuideLst xmlns:p15="http://schemas.microsoft.com/office/powerpoint/2012/main">
        <p15:guide id="1" pos="349">
          <p15:clr>
            <a:srgbClr val="FBAE40"/>
          </p15:clr>
        </p15:guide>
        <p15:guide id="2" pos="7336" userDrawn="1">
          <p15:clr>
            <a:srgbClr val="FBAE40"/>
          </p15:clr>
        </p15:guide>
        <p15:guide id="3" pos="5665" userDrawn="1">
          <p15:clr>
            <a:srgbClr val="FBAE40"/>
          </p15:clr>
        </p15:guide>
        <p15:guide id="4" pos="5567" userDrawn="1">
          <p15:clr>
            <a:srgbClr val="FBAE40"/>
          </p15:clr>
        </p15:guide>
        <p15:guide id="5" pos="3896" userDrawn="1">
          <p15:clr>
            <a:srgbClr val="FBAE40"/>
          </p15:clr>
        </p15:guide>
        <p15:guide id="6" pos="3793" userDrawn="1">
          <p15:clr>
            <a:srgbClr val="FBAE40"/>
          </p15:clr>
        </p15:guide>
        <p15:guide id="7" pos="2027" userDrawn="1">
          <p15:clr>
            <a:srgbClr val="FBAE40"/>
          </p15:clr>
        </p15:guide>
        <p15:guide id="8" pos="2126" userDrawn="1">
          <p15:clr>
            <a:srgbClr val="FBAE40"/>
          </p15:clr>
        </p15:guide>
        <p15:guide id="9" orient="horz" pos="1228" userDrawn="1">
          <p15:clr>
            <a:srgbClr val="FBAE40"/>
          </p15:clr>
        </p15:guide>
        <p15:guide id="10" orient="horz" pos="4043"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ild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959602" y="1949451"/>
            <a:ext cx="4681536" cy="4325018"/>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181DE798-3315-46D1-8982-1EC3DCDA15A7}"/>
              </a:ext>
            </a:extLst>
          </p:cNvPr>
          <p:cNvSpPr>
            <a:spLocks noGrp="1"/>
          </p:cNvSpPr>
          <p:nvPr>
            <p:ph type="title" hasCustomPrompt="1"/>
          </p:nvPr>
        </p:nvSpPr>
        <p:spPr>
          <a:xfrm>
            <a:off x="6959601" y="493295"/>
            <a:ext cx="3748087" cy="848226"/>
          </a:xfrm>
        </p:spPr>
        <p:txBody>
          <a:bodyPr/>
          <a:lstStyle>
            <a:lvl1pPr>
              <a:defRPr/>
            </a:lvl1pPr>
          </a:lstStyle>
          <a:p>
            <a:r>
              <a:rPr lang="de-DE"/>
              <a:t>Titel hinzufügen.</a:t>
            </a:r>
            <a:endParaRPr lang="de-CH"/>
          </a:p>
        </p:txBody>
      </p:sp>
      <p:sp>
        <p:nvSpPr>
          <p:cNvPr id="12" name="Bildplatzhalter 4">
            <a:extLst>
              <a:ext uri="{FF2B5EF4-FFF2-40B4-BE49-F238E27FC236}">
                <a16:creationId xmlns:a16="http://schemas.microsoft.com/office/drawing/2014/main" id="{F5AB9AC5-9618-4880-9803-18A1618DB523}"/>
              </a:ext>
            </a:extLst>
          </p:cNvPr>
          <p:cNvSpPr>
            <a:spLocks noGrp="1"/>
          </p:cNvSpPr>
          <p:nvPr>
            <p:ph type="pic" sz="quarter" idx="15"/>
          </p:nvPr>
        </p:nvSpPr>
        <p:spPr>
          <a:xfrm>
            <a:off x="0" y="584684"/>
            <a:ext cx="6040438" cy="5689116"/>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3225451272"/>
      </p:ext>
    </p:extLst>
  </p:cSld>
  <p:clrMapOvr>
    <a:masterClrMapping/>
  </p:clrMapOvr>
  <p:extLst>
    <p:ext uri="{DCECCB84-F9BA-43D5-87BE-67443E8EF086}">
      <p15:sldGuideLst xmlns:p15="http://schemas.microsoft.com/office/powerpoint/2012/main">
        <p15:guide id="1" orient="horz" pos="368" userDrawn="1">
          <p15:clr>
            <a:srgbClr val="FBAE40"/>
          </p15:clr>
        </p15:guide>
        <p15:guide id="2" orient="horz" pos="3952" userDrawn="1">
          <p15:clr>
            <a:srgbClr val="FBAE40"/>
          </p15:clr>
        </p15:guide>
        <p15:guide id="3" pos="4384" userDrawn="1">
          <p15:clr>
            <a:srgbClr val="FBAE40"/>
          </p15:clr>
        </p15:guide>
        <p15:guide id="4" pos="7336" userDrawn="1">
          <p15:clr>
            <a:srgbClr val="FBAE40"/>
          </p15:clr>
        </p15:guide>
        <p15:guide id="5" pos="5055" userDrawn="1">
          <p15:clr>
            <a:srgbClr val="FBAE40"/>
          </p15:clr>
        </p15:guide>
        <p15:guide id="6" pos="3805"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ild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8976320" y="1052736"/>
            <a:ext cx="2664817" cy="5221734"/>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1" y="1052736"/>
            <a:ext cx="8441635" cy="52217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 name="Titel 1">
            <a:extLst>
              <a:ext uri="{FF2B5EF4-FFF2-40B4-BE49-F238E27FC236}">
                <a16:creationId xmlns:a16="http://schemas.microsoft.com/office/drawing/2014/main" id="{AE50D17D-F2ED-4307-B9CF-CDFB45AF6CFA}"/>
              </a:ext>
            </a:extLst>
          </p:cNvPr>
          <p:cNvSpPr>
            <a:spLocks noGrp="1"/>
          </p:cNvSpPr>
          <p:nvPr>
            <p:ph type="title" hasCustomPrompt="1"/>
          </p:nvPr>
        </p:nvSpPr>
        <p:spPr>
          <a:xfrm>
            <a:off x="1487488" y="493295"/>
            <a:ext cx="6954146" cy="451429"/>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966641021"/>
      </p:ext>
    </p:extLst>
  </p:cSld>
  <p:clrMapOvr>
    <a:masterClrMapping/>
  </p:clrMapOvr>
  <p:extLst>
    <p:ext uri="{DCECCB84-F9BA-43D5-87BE-67443E8EF086}">
      <p15:sldGuideLst xmlns:p15="http://schemas.microsoft.com/office/powerpoint/2012/main">
        <p15:guide id="2" orient="horz" pos="3952">
          <p15:clr>
            <a:srgbClr val="FBAE40"/>
          </p15:clr>
        </p15:guide>
        <p15:guide id="4" pos="7336">
          <p15:clr>
            <a:srgbClr val="FBAE40"/>
          </p15:clr>
        </p15:guide>
        <p15:guide id="5" pos="5320" userDrawn="1">
          <p15:clr>
            <a:srgbClr val="FBAE40"/>
          </p15:clr>
        </p15:guide>
        <p15:guide id="6" orient="horz" pos="1228" userDrawn="1">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w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1243" y="1046110"/>
            <a:ext cx="5486817" cy="522216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1046109"/>
            <a:ext cx="5486817" cy="522217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4" name="Titel 3">
            <a:extLst>
              <a:ext uri="{FF2B5EF4-FFF2-40B4-BE49-F238E27FC236}">
                <a16:creationId xmlns:a16="http://schemas.microsoft.com/office/drawing/2014/main" id="{1F51E53D-C313-41FC-A50A-98353390A227}"/>
              </a:ext>
            </a:extLst>
          </p:cNvPr>
          <p:cNvSpPr>
            <a:spLocks noGrp="1"/>
          </p:cNvSpPr>
          <p:nvPr>
            <p:ph type="title" hasCustomPrompt="1"/>
          </p:nvPr>
        </p:nvSpPr>
        <p:spPr>
          <a:xfrm>
            <a:off x="559742" y="538430"/>
            <a:ext cx="5462064" cy="262689"/>
          </a:xfrm>
        </p:spPr>
        <p:txBody>
          <a:bodyPr/>
          <a:lstStyle>
            <a:lvl1pPr>
              <a:defRPr sz="1600"/>
            </a:lvl1pPr>
          </a:lstStyle>
          <a:p>
            <a:r>
              <a:rPr lang="de-DE"/>
              <a:t>Titel hinzufügen.</a:t>
            </a:r>
            <a:endParaRPr lang="de-CH"/>
          </a:p>
        </p:txBody>
      </p:sp>
      <p:sp>
        <p:nvSpPr>
          <p:cNvPr id="6" name="Textplatzhalter 5">
            <a:extLst>
              <a:ext uri="{FF2B5EF4-FFF2-40B4-BE49-F238E27FC236}">
                <a16:creationId xmlns:a16="http://schemas.microsoft.com/office/drawing/2014/main" id="{2B014520-9BB1-4AC3-9DDF-40162DCBE21F}"/>
              </a:ext>
            </a:extLst>
          </p:cNvPr>
          <p:cNvSpPr>
            <a:spLocks noGrp="1"/>
          </p:cNvSpPr>
          <p:nvPr>
            <p:ph type="body" sz="quarter" idx="17" hasCustomPrompt="1"/>
          </p:nvPr>
        </p:nvSpPr>
        <p:spPr>
          <a:xfrm>
            <a:off x="6167438" y="538430"/>
            <a:ext cx="454025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62193716"/>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655" userDrawn="1">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Zwei Bilder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5472502"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166768" y="3609019"/>
            <a:ext cx="5474369"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436" y="584684"/>
            <a:ext cx="5474369"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584683"/>
            <a:ext cx="5474369" cy="277764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962196915"/>
      </p:ext>
    </p:extLst>
  </p:cSld>
  <p:clrMapOvr>
    <a:masterClrMapping/>
  </p:clrMapOvr>
  <p:extLst>
    <p:ext uri="{DCECCB84-F9BA-43D5-87BE-67443E8EF086}">
      <p15:sldGuideLst xmlns:p15="http://schemas.microsoft.com/office/powerpoint/2012/main">
        <p15:guide id="1" orient="horz" pos="2270" userDrawn="1">
          <p15:clr>
            <a:srgbClr val="FBAE40"/>
          </p15:clr>
        </p15:guide>
        <p15:guide id="2" orient="horz" pos="2118" userDrawn="1">
          <p15:clr>
            <a:srgbClr val="FBAE40"/>
          </p15:clr>
        </p15:guide>
        <p15:guide id="3" orient="horz" pos="4043" userDrawn="1">
          <p15:clr>
            <a:srgbClr val="FBAE40"/>
          </p15:clr>
        </p15:guide>
        <p15:guide id="4" orient="horz" pos="368" userDrawn="1">
          <p15:clr>
            <a:srgbClr val="FBAE40"/>
          </p15:clr>
        </p15:guide>
        <p15:guide id="5" pos="3795" userDrawn="1">
          <p15:clr>
            <a:srgbClr val="FBAE40"/>
          </p15:clr>
        </p15:guide>
        <p15:guide id="6" pos="337" userDrawn="1">
          <p15:clr>
            <a:srgbClr val="FBAE40"/>
          </p15:clr>
        </p15:guide>
        <p15:guide id="7" pos="3880" userDrawn="1">
          <p15:clr>
            <a:srgbClr val="FBAE40"/>
          </p15:clr>
        </p15:guide>
        <p15:guide id="8" pos="733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Titelfolie SBB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62314622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Zwei Bilder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557964" y="1949451"/>
            <a:ext cx="5083174" cy="4325018"/>
          </a:xfrm>
        </p:spPr>
        <p:txBody>
          <a:bodyPr/>
          <a:lstStyle>
            <a:lvl1pPr>
              <a:lnSpc>
                <a:spcPct val="112000"/>
              </a:lnSpc>
              <a:defRPr sz="1400"/>
            </a:lvl1pPr>
            <a:lvl2pPr marL="216000" indent="-216000">
              <a:lnSpc>
                <a:spcPct val="112000"/>
              </a:lnSpc>
              <a:defRPr sz="1400"/>
            </a:lvl2pPr>
            <a:lvl3pPr marL="432000" indent="-216000">
              <a:lnSpc>
                <a:spcPct val="112000"/>
              </a:lnSpc>
              <a:defRPr sz="1400"/>
            </a:lvl3pPr>
            <a:lvl4pPr marL="648000" indent="-216000">
              <a:lnSpc>
                <a:spcPct val="112000"/>
              </a:lnSpc>
              <a:defRPr sz="1400"/>
            </a:lvl4pPr>
            <a:lvl5pPr marL="864000" indent="-216000">
              <a:lnSpc>
                <a:spcPct val="112000"/>
              </a:lnSpc>
              <a:defRPr sz="1400"/>
            </a:lvl5pPr>
            <a:lvl6pPr marL="216000" indent="-216000">
              <a:lnSpc>
                <a:spcPct val="112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550862" y="584684"/>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6C4C6B99-9B0B-4488-BFD9-0201BA21A7D1}"/>
              </a:ext>
            </a:extLst>
          </p:cNvPr>
          <p:cNvSpPr>
            <a:spLocks noGrp="1"/>
          </p:cNvSpPr>
          <p:nvPr>
            <p:ph type="pic" sz="quarter" idx="15"/>
          </p:nvPr>
        </p:nvSpPr>
        <p:spPr>
          <a:xfrm>
            <a:off x="550862" y="3501492"/>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3" name="Titel 2">
            <a:extLst>
              <a:ext uri="{FF2B5EF4-FFF2-40B4-BE49-F238E27FC236}">
                <a16:creationId xmlns:a16="http://schemas.microsoft.com/office/drawing/2014/main" id="{28C76682-594C-451F-B868-929E3C271970}"/>
              </a:ext>
            </a:extLst>
          </p:cNvPr>
          <p:cNvSpPr>
            <a:spLocks noGrp="1"/>
          </p:cNvSpPr>
          <p:nvPr>
            <p:ph type="title" hasCustomPrompt="1"/>
          </p:nvPr>
        </p:nvSpPr>
        <p:spPr>
          <a:xfrm>
            <a:off x="6557962" y="493295"/>
            <a:ext cx="4149726"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414418779"/>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3805" userDrawn="1">
          <p15:clr>
            <a:srgbClr val="FBAE40"/>
          </p15:clr>
        </p15:guide>
        <p15:guide id="4" pos="7336">
          <p15:clr>
            <a:srgbClr val="FBAE40"/>
          </p15:clr>
        </p15:guide>
        <p15:guide id="5" pos="4131" userDrawn="1">
          <p15:clr>
            <a:srgbClr val="FBAE40"/>
          </p15:clr>
        </p15:guide>
        <p15:guide id="6" pos="345" userDrawn="1">
          <p15:clr>
            <a:srgbClr val="FBAE40"/>
          </p15:clr>
        </p15:guide>
        <p15:guide id="7" orient="horz" pos="2118" userDrawn="1">
          <p15:clr>
            <a:srgbClr val="FBAE40"/>
          </p15:clr>
        </p15:guide>
        <p15:guide id="8" orient="horz" pos="2202" userDrawn="1">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r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74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441"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Titel 3">
            <a:extLst>
              <a:ext uri="{FF2B5EF4-FFF2-40B4-BE49-F238E27FC236}">
                <a16:creationId xmlns:a16="http://schemas.microsoft.com/office/drawing/2014/main" id="{8D7BA7E7-E234-4A0A-84DE-57AA9B9057CE}"/>
              </a:ext>
            </a:extLst>
          </p:cNvPr>
          <p:cNvSpPr>
            <a:spLocks noGrp="1"/>
          </p:cNvSpPr>
          <p:nvPr>
            <p:ph type="title" hasCustomPrompt="1"/>
          </p:nvPr>
        </p:nvSpPr>
        <p:spPr>
          <a:xfrm>
            <a:off x="547746" y="538430"/>
            <a:ext cx="3600000" cy="262689"/>
          </a:xfrm>
        </p:spPr>
        <p:txBody>
          <a:bodyPr/>
          <a:lstStyle>
            <a:lvl1pPr>
              <a:defRPr sz="1600"/>
            </a:lvl1pPr>
          </a:lstStyle>
          <a:p>
            <a:r>
              <a:rPr lang="de-DE"/>
              <a:t>Titel hinzufügen.</a:t>
            </a:r>
            <a:endParaRPr lang="de-CH"/>
          </a:p>
        </p:txBody>
      </p:sp>
      <p:sp>
        <p:nvSpPr>
          <p:cNvPr id="16" name="Textplatzhalter 5">
            <a:extLst>
              <a:ext uri="{FF2B5EF4-FFF2-40B4-BE49-F238E27FC236}">
                <a16:creationId xmlns:a16="http://schemas.microsoft.com/office/drawing/2014/main" id="{6BE1D084-20F1-40AB-A68B-EA733A683D45}"/>
              </a:ext>
            </a:extLst>
          </p:cNvPr>
          <p:cNvSpPr>
            <a:spLocks noGrp="1"/>
          </p:cNvSpPr>
          <p:nvPr>
            <p:ph type="body" sz="quarter" idx="19" hasCustomPrompt="1"/>
          </p:nvPr>
        </p:nvSpPr>
        <p:spPr>
          <a:xfrm>
            <a:off x="4289425" y="538430"/>
            <a:ext cx="36000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
        <p:nvSpPr>
          <p:cNvPr id="19" name="Textplatzhalter 5">
            <a:extLst>
              <a:ext uri="{FF2B5EF4-FFF2-40B4-BE49-F238E27FC236}">
                <a16:creationId xmlns:a16="http://schemas.microsoft.com/office/drawing/2014/main" id="{38CE26F8-95BC-41DC-8383-7DFCBA2157F5}"/>
              </a:ext>
            </a:extLst>
          </p:cNvPr>
          <p:cNvSpPr>
            <a:spLocks noGrp="1"/>
          </p:cNvSpPr>
          <p:nvPr>
            <p:ph type="body" sz="quarter" idx="20" hasCustomPrompt="1"/>
          </p:nvPr>
        </p:nvSpPr>
        <p:spPr>
          <a:xfrm>
            <a:off x="8047388" y="538430"/>
            <a:ext cx="26603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1004998782"/>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3599999"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584684"/>
            <a:ext cx="3622675"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37513"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1439996209"/>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userDrawn="1">
          <p15:clr>
            <a:srgbClr val="FBAE40"/>
          </p15:clr>
        </p15:guide>
        <p15:guide id="6" pos="337">
          <p15:clr>
            <a:srgbClr val="FBAE40"/>
          </p15:clr>
        </p15:guide>
        <p15:guide id="7" pos="2702" userDrawn="1">
          <p15:clr>
            <a:srgbClr val="FBAE40"/>
          </p15:clr>
        </p15:guide>
        <p15:guide id="8" pos="7336">
          <p15:clr>
            <a:srgbClr val="FBAE40"/>
          </p15:clr>
        </p15:guide>
        <p15:guide id="9" pos="5063" userDrawn="1">
          <p15:clr>
            <a:srgbClr val="FBAE40"/>
          </p15:clr>
        </p15:guide>
        <p15:guide id="10" pos="4979" userDrawn="1">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Vier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7E1014B-A06B-49DE-B7AC-63971F6B96D7}"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551113" y="584200"/>
            <a:ext cx="2664817" cy="5690270"/>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42960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F2C5D61B-00D5-48F1-961D-FE331B1627C5}"/>
              </a:ext>
            </a:extLst>
          </p:cNvPr>
          <p:cNvSpPr>
            <a:spLocks noGrp="1"/>
          </p:cNvSpPr>
          <p:nvPr>
            <p:ph type="pic" sz="quarter" idx="15"/>
          </p:nvPr>
        </p:nvSpPr>
        <p:spPr>
          <a:xfrm>
            <a:off x="4301647"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0AAEB8C3-8198-4C5D-841C-E2D5F3D0E5A8}"/>
              </a:ext>
            </a:extLst>
          </p:cNvPr>
          <p:cNvSpPr>
            <a:spLocks noGrp="1"/>
          </p:cNvSpPr>
          <p:nvPr>
            <p:ph type="pic" sz="quarter" idx="16"/>
          </p:nvPr>
        </p:nvSpPr>
        <p:spPr>
          <a:xfrm>
            <a:off x="8045900"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Bildplatzhalter 4">
            <a:extLst>
              <a:ext uri="{FF2B5EF4-FFF2-40B4-BE49-F238E27FC236}">
                <a16:creationId xmlns:a16="http://schemas.microsoft.com/office/drawing/2014/main" id="{DF8E4FED-B666-455C-AF42-09BBFAF8DB49}"/>
              </a:ext>
            </a:extLst>
          </p:cNvPr>
          <p:cNvSpPr>
            <a:spLocks noGrp="1"/>
          </p:cNvSpPr>
          <p:nvPr>
            <p:ph type="pic" sz="quarter" idx="17"/>
          </p:nvPr>
        </p:nvSpPr>
        <p:spPr>
          <a:xfrm>
            <a:off x="80459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1387149422"/>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4" pos="7336">
          <p15:clr>
            <a:srgbClr val="FBAE40"/>
          </p15:clr>
        </p15:guide>
        <p15:guide id="6" pos="345" userDrawn="1">
          <p15:clr>
            <a:srgbClr val="FBAE40"/>
          </p15:clr>
        </p15:guide>
        <p15:guide id="7" pos="2702"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ünf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3538" y="4529137"/>
            <a:ext cx="2113324"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5" name="Bildplatzhalter 4">
            <a:extLst>
              <a:ext uri="{FF2B5EF4-FFF2-40B4-BE49-F238E27FC236}">
                <a16:creationId xmlns:a16="http://schemas.microsoft.com/office/drawing/2014/main" id="{440063FD-2C92-4D42-B1A2-EA82BEBB5EE7}"/>
              </a:ext>
            </a:extLst>
          </p:cNvPr>
          <p:cNvSpPr>
            <a:spLocks noGrp="1"/>
          </p:cNvSpPr>
          <p:nvPr>
            <p:ph type="pic" sz="quarter" idx="16"/>
          </p:nvPr>
        </p:nvSpPr>
        <p:spPr>
          <a:xfrm>
            <a:off x="278224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6" name="Bildplatzhalter 4">
            <a:extLst>
              <a:ext uri="{FF2B5EF4-FFF2-40B4-BE49-F238E27FC236}">
                <a16:creationId xmlns:a16="http://schemas.microsoft.com/office/drawing/2014/main" id="{6467BB9A-5244-40C4-8024-19FEDD14B501}"/>
              </a:ext>
            </a:extLst>
          </p:cNvPr>
          <p:cNvSpPr>
            <a:spLocks noGrp="1"/>
          </p:cNvSpPr>
          <p:nvPr>
            <p:ph type="pic" sz="quarter" idx="17"/>
          </p:nvPr>
        </p:nvSpPr>
        <p:spPr>
          <a:xfrm>
            <a:off x="502950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7" name="Bildplatzhalter 4">
            <a:extLst>
              <a:ext uri="{FF2B5EF4-FFF2-40B4-BE49-F238E27FC236}">
                <a16:creationId xmlns:a16="http://schemas.microsoft.com/office/drawing/2014/main" id="{1D2FDDDE-67BF-42B6-818C-95EC23E85932}"/>
              </a:ext>
            </a:extLst>
          </p:cNvPr>
          <p:cNvSpPr>
            <a:spLocks noGrp="1"/>
          </p:cNvSpPr>
          <p:nvPr>
            <p:ph type="pic" sz="quarter" idx="18"/>
          </p:nvPr>
        </p:nvSpPr>
        <p:spPr>
          <a:xfrm>
            <a:off x="727676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8" name="Bildplatzhalter 4">
            <a:extLst>
              <a:ext uri="{FF2B5EF4-FFF2-40B4-BE49-F238E27FC236}">
                <a16:creationId xmlns:a16="http://schemas.microsoft.com/office/drawing/2014/main" id="{D89DC0BC-155F-4CEB-8587-1204CDB07CB1}"/>
              </a:ext>
            </a:extLst>
          </p:cNvPr>
          <p:cNvSpPr>
            <a:spLocks noGrp="1"/>
          </p:cNvSpPr>
          <p:nvPr>
            <p:ph type="pic" sz="quarter" idx="19"/>
          </p:nvPr>
        </p:nvSpPr>
        <p:spPr>
          <a:xfrm>
            <a:off x="9524026"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9" name="Textplatzhalter 16">
            <a:extLst>
              <a:ext uri="{FF2B5EF4-FFF2-40B4-BE49-F238E27FC236}">
                <a16:creationId xmlns:a16="http://schemas.microsoft.com/office/drawing/2014/main" id="{2B3665A0-B00A-44D2-B58A-35E8FDA6A77C}"/>
              </a:ext>
            </a:extLst>
          </p:cNvPr>
          <p:cNvSpPr>
            <a:spLocks noGrp="1"/>
          </p:cNvSpPr>
          <p:nvPr>
            <p:ph type="body" sz="quarter" idx="20"/>
          </p:nvPr>
        </p:nvSpPr>
        <p:spPr>
          <a:xfrm>
            <a:off x="27797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0" name="Textplatzhalter 16">
            <a:extLst>
              <a:ext uri="{FF2B5EF4-FFF2-40B4-BE49-F238E27FC236}">
                <a16:creationId xmlns:a16="http://schemas.microsoft.com/office/drawing/2014/main" id="{9B616786-626B-4E22-AD14-A92B5C964E54}"/>
              </a:ext>
            </a:extLst>
          </p:cNvPr>
          <p:cNvSpPr>
            <a:spLocks noGrp="1"/>
          </p:cNvSpPr>
          <p:nvPr>
            <p:ph type="body" sz="quarter" idx="21"/>
          </p:nvPr>
        </p:nvSpPr>
        <p:spPr>
          <a:xfrm>
            <a:off x="50276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1" name="Textplatzhalter 16">
            <a:extLst>
              <a:ext uri="{FF2B5EF4-FFF2-40B4-BE49-F238E27FC236}">
                <a16:creationId xmlns:a16="http://schemas.microsoft.com/office/drawing/2014/main" id="{E6FCF680-3050-4529-9BB2-215BDF42F400}"/>
              </a:ext>
            </a:extLst>
          </p:cNvPr>
          <p:cNvSpPr>
            <a:spLocks noGrp="1"/>
          </p:cNvSpPr>
          <p:nvPr>
            <p:ph type="body" sz="quarter" idx="22"/>
          </p:nvPr>
        </p:nvSpPr>
        <p:spPr>
          <a:xfrm>
            <a:off x="7267575" y="4529137"/>
            <a:ext cx="2124000"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2" name="Textplatzhalter 16">
            <a:extLst>
              <a:ext uri="{FF2B5EF4-FFF2-40B4-BE49-F238E27FC236}">
                <a16:creationId xmlns:a16="http://schemas.microsoft.com/office/drawing/2014/main" id="{9859DCA0-03B4-4F8B-96CD-25DDD7AF6B03}"/>
              </a:ext>
            </a:extLst>
          </p:cNvPr>
          <p:cNvSpPr>
            <a:spLocks noGrp="1"/>
          </p:cNvSpPr>
          <p:nvPr>
            <p:ph type="body" sz="quarter" idx="23"/>
          </p:nvPr>
        </p:nvSpPr>
        <p:spPr>
          <a:xfrm>
            <a:off x="95234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28CF96AA-B7FF-42B7-B3D1-757EFB0BC093}"/>
              </a:ext>
            </a:extLst>
          </p:cNvPr>
          <p:cNvSpPr>
            <a:spLocks noGrp="1"/>
          </p:cNvSpPr>
          <p:nvPr>
            <p:ph type="title" hasCustomPrompt="1"/>
          </p:nvPr>
        </p:nvSpPr>
        <p:spPr>
          <a:xfrm>
            <a:off x="1487488" y="493295"/>
            <a:ext cx="9218228"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4010328910"/>
      </p:ext>
    </p:extLst>
  </p:cSld>
  <p:clrMapOvr>
    <a:masterClrMapping/>
  </p:clrMapOvr>
  <p:extLst>
    <p:ext uri="{DCECCB84-F9BA-43D5-87BE-67443E8EF086}">
      <p15:sldGuideLst xmlns:p15="http://schemas.microsoft.com/office/powerpoint/2012/main">
        <p15:guide id="1" orient="horz" pos="2691" userDrawn="1">
          <p15:clr>
            <a:srgbClr val="FBAE40"/>
          </p15:clr>
        </p15:guide>
        <p15:guide id="3" orient="horz" pos="4043">
          <p15:clr>
            <a:srgbClr val="FBAE40"/>
          </p15:clr>
        </p15:guide>
        <p15:guide id="4" orient="horz" pos="944" userDrawn="1">
          <p15:clr>
            <a:srgbClr val="FBAE40"/>
          </p15:clr>
        </p15:guide>
        <p15:guide id="5" pos="1679" userDrawn="1">
          <p15:clr>
            <a:srgbClr val="FBAE40"/>
          </p15:clr>
        </p15:guide>
        <p15:guide id="6" pos="337">
          <p15:clr>
            <a:srgbClr val="FBAE40"/>
          </p15:clr>
        </p15:guide>
        <p15:guide id="7" pos="1751" userDrawn="1">
          <p15:clr>
            <a:srgbClr val="FBAE40"/>
          </p15:clr>
        </p15:guide>
        <p15:guide id="8" pos="7336">
          <p15:clr>
            <a:srgbClr val="FBAE40"/>
          </p15:clr>
        </p15:guide>
        <p15:guide id="9" pos="4578" userDrawn="1">
          <p15:clr>
            <a:srgbClr val="FBAE40"/>
          </p15:clr>
        </p15:guide>
        <p15:guide id="10" pos="4509" userDrawn="1">
          <p15:clr>
            <a:srgbClr val="FBAE40"/>
          </p15:clr>
        </p15:guide>
        <p15:guide id="11" orient="horz" pos="2850" userDrawn="1">
          <p15:clr>
            <a:srgbClr val="FBAE40"/>
          </p15:clr>
        </p15:guide>
        <p15:guide id="12" pos="3092" userDrawn="1">
          <p15:clr>
            <a:srgbClr val="FBAE40"/>
          </p15:clr>
        </p15:guide>
        <p15:guide id="13" pos="3164" userDrawn="1">
          <p15:clr>
            <a:srgbClr val="FBAE40"/>
          </p15:clr>
        </p15:guide>
        <p15:guide id="14" pos="5927" userDrawn="1">
          <p15:clr>
            <a:srgbClr val="FBAE40"/>
          </p15:clr>
        </p15:guide>
        <p15:guide id="15" pos="5999"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hs Bilder und Text">
    <p:spTree>
      <p:nvGrpSpPr>
        <p:cNvPr id="1" name=""/>
        <p:cNvGrpSpPr/>
        <p:nvPr/>
      </p:nvGrpSpPr>
      <p:grpSpPr>
        <a:xfrm>
          <a:off x="0" y="0"/>
          <a:ext cx="0" cy="0"/>
          <a:chOff x="0" y="0"/>
          <a:chExt cx="0" cy="0"/>
        </a:xfrm>
      </p:grpSpPr>
      <p:sp>
        <p:nvSpPr>
          <p:cNvPr id="16" name="Bildplatzhalter 4">
            <a:extLst>
              <a:ext uri="{FF2B5EF4-FFF2-40B4-BE49-F238E27FC236}">
                <a16:creationId xmlns:a16="http://schemas.microsoft.com/office/drawing/2014/main" id="{64409250-64E5-4189-B25D-03288E9150DF}"/>
              </a:ext>
            </a:extLst>
          </p:cNvPr>
          <p:cNvSpPr>
            <a:spLocks noGrp="1"/>
          </p:cNvSpPr>
          <p:nvPr>
            <p:ph type="pic" sz="quarter" idx="19"/>
          </p:nvPr>
        </p:nvSpPr>
        <p:spPr>
          <a:xfrm>
            <a:off x="534988" y="3825044"/>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81DFFCF-7498-4E8B-8420-E887B9B2DC4B}"/>
              </a:ext>
            </a:extLst>
          </p:cNvPr>
          <p:cNvSpPr>
            <a:spLocks noGrp="1"/>
          </p:cNvSpPr>
          <p:nvPr>
            <p:ph type="pic" sz="quarter" idx="20"/>
          </p:nvPr>
        </p:nvSpPr>
        <p:spPr>
          <a:xfrm>
            <a:off x="4294285"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548E3796-0490-4E76-93A8-994EE7C8C932}"/>
              </a:ext>
            </a:extLst>
          </p:cNvPr>
          <p:cNvSpPr>
            <a:spLocks noGrp="1"/>
          </p:cNvSpPr>
          <p:nvPr>
            <p:ph type="pic" sz="quarter" idx="21"/>
          </p:nvPr>
        </p:nvSpPr>
        <p:spPr>
          <a:xfrm>
            <a:off x="8041136"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0C493B9F-BAD5-4F72-AE55-087E4577E493}" type="datetimeyyyy">
              <a:rPr lang="de-CH" smtClean="0"/>
              <a:t>2021</a:t>
            </a:fld>
            <a:endParaRPr lang="de-CH"/>
          </a:p>
        </p:txBody>
      </p:sp>
      <p:sp>
        <p:nvSpPr>
          <p:cNvPr id="9" name="Fußzeilenplatzhalter 8"/>
          <p:cNvSpPr>
            <a:spLocks noGrp="1"/>
          </p:cNvSpPr>
          <p:nvPr>
            <p:ph type="ftr" sz="quarter" idx="11"/>
          </p:nvPr>
        </p:nvSpPr>
        <p:spPr/>
        <p:txBody>
          <a:bodyPr/>
          <a:lstStyle/>
          <a:p>
            <a:r>
              <a:rPr lang="de-DE"/>
              <a:t>SBB Division Abteilung und Bereich</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2785313"/>
            <a:ext cx="3599999"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2785312"/>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046747"/>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46147" y="2785312"/>
            <a:ext cx="3590130"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1" name="Textplatzhalter 16">
            <a:extLst>
              <a:ext uri="{FF2B5EF4-FFF2-40B4-BE49-F238E27FC236}">
                <a16:creationId xmlns:a16="http://schemas.microsoft.com/office/drawing/2014/main" id="{B4019FE9-92BF-4440-9E7E-DDE2AA26A4EC}"/>
              </a:ext>
            </a:extLst>
          </p:cNvPr>
          <p:cNvSpPr>
            <a:spLocks noGrp="1"/>
          </p:cNvSpPr>
          <p:nvPr>
            <p:ph type="body" sz="quarter" idx="22"/>
          </p:nvPr>
        </p:nvSpPr>
        <p:spPr>
          <a:xfrm>
            <a:off x="543889" y="5569938"/>
            <a:ext cx="3613774"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2" name="Textplatzhalter 16">
            <a:extLst>
              <a:ext uri="{FF2B5EF4-FFF2-40B4-BE49-F238E27FC236}">
                <a16:creationId xmlns:a16="http://schemas.microsoft.com/office/drawing/2014/main" id="{17138E11-D365-4974-9084-9F22E0611EF6}"/>
              </a:ext>
            </a:extLst>
          </p:cNvPr>
          <p:cNvSpPr>
            <a:spLocks noGrp="1"/>
          </p:cNvSpPr>
          <p:nvPr>
            <p:ph type="body" sz="quarter" idx="23"/>
          </p:nvPr>
        </p:nvSpPr>
        <p:spPr>
          <a:xfrm>
            <a:off x="4302921"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3" name="Textplatzhalter 16">
            <a:extLst>
              <a:ext uri="{FF2B5EF4-FFF2-40B4-BE49-F238E27FC236}">
                <a16:creationId xmlns:a16="http://schemas.microsoft.com/office/drawing/2014/main" id="{2253C73E-CBF1-4BFB-93EB-D4594C8DF4EC}"/>
              </a:ext>
            </a:extLst>
          </p:cNvPr>
          <p:cNvSpPr>
            <a:spLocks noGrp="1"/>
          </p:cNvSpPr>
          <p:nvPr>
            <p:ph type="body" sz="quarter" idx="24"/>
          </p:nvPr>
        </p:nvSpPr>
        <p:spPr>
          <a:xfrm>
            <a:off x="8046147"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B52248A4-8352-478D-BDF5-FA3D2AE39213}"/>
              </a:ext>
            </a:extLst>
          </p:cNvPr>
          <p:cNvSpPr>
            <a:spLocks noGrp="1"/>
          </p:cNvSpPr>
          <p:nvPr>
            <p:ph type="title" hasCustomPrompt="1"/>
          </p:nvPr>
        </p:nvSpPr>
        <p:spPr>
          <a:xfrm>
            <a:off x="1487488" y="493295"/>
            <a:ext cx="9218228" cy="487433"/>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839389893"/>
      </p:ext>
    </p:extLst>
  </p:cSld>
  <p:clrMapOvr>
    <a:masterClrMapping/>
  </p:clrMapOvr>
  <p:extLst>
    <p:ext uri="{DCECCB84-F9BA-43D5-87BE-67443E8EF086}">
      <p15:sldGuideLst xmlns:p15="http://schemas.microsoft.com/office/powerpoint/2012/main">
        <p15:guide id="1" orient="horz" pos="2403" userDrawn="1">
          <p15:clr>
            <a:srgbClr val="FBAE40"/>
          </p15:clr>
        </p15:guide>
        <p15:guide id="2" orient="horz" pos="1686" userDrawn="1">
          <p15:clr>
            <a:srgbClr val="FBAE40"/>
          </p15:clr>
        </p15:guide>
        <p15:guide id="3" orient="horz" pos="4040" userDrawn="1">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guide id="11" orient="horz" pos="3429" userDrawn="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4301290" y="1858879"/>
            <a:ext cx="6406398" cy="3406325"/>
          </a:xfrm>
          <a:prstGeom prst="rect">
            <a:avLst/>
          </a:prstGeom>
        </p:spPr>
        <p:txBody>
          <a:bodyPr vert="horz" lIns="0" tIns="0" rIns="0" bIns="0" rtlCol="0">
            <a:noAutofit/>
          </a:bodyPr>
          <a:lstStyle>
            <a:lvl1pPr>
              <a:lnSpc>
                <a:spcPct val="108000"/>
              </a:lnSpc>
              <a:defRPr sz="2100" spc="40" baseline="0"/>
            </a:lvl1pPr>
            <a:lvl2pPr>
              <a:lnSpc>
                <a:spcPct val="108000"/>
              </a:lnSpc>
              <a:defRPr sz="2100" spc="40" baseline="0"/>
            </a:lvl2pPr>
            <a:lvl3pPr>
              <a:lnSpc>
                <a:spcPct val="108000"/>
              </a:lnSpc>
              <a:defRPr sz="2100" spc="40" baseline="0"/>
            </a:lvl3pPr>
            <a:lvl4pPr>
              <a:lnSpc>
                <a:spcPct val="108000"/>
              </a:lnSpc>
              <a:defRPr sz="2100" spc="40" baseline="0"/>
            </a:lvl4pPr>
            <a:lvl5pPr>
              <a:lnSpc>
                <a:spcPct val="108000"/>
              </a:lnSpc>
              <a:defRPr sz="2100" spc="40" baseline="0"/>
            </a:lvl5pPr>
            <a:lvl6pPr>
              <a:lnSpc>
                <a:spcPct val="108000"/>
              </a:lnSpc>
              <a:defRPr sz="2100" spc="40" baseline="0"/>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4312" y="1907005"/>
            <a:ext cx="2269541" cy="29838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6" name="Textplatzhalter 5">
            <a:extLst>
              <a:ext uri="{FF2B5EF4-FFF2-40B4-BE49-F238E27FC236}">
                <a16:creationId xmlns:a16="http://schemas.microsoft.com/office/drawing/2014/main" id="{B03346D9-FB45-4867-A396-ED89DA22280F}"/>
              </a:ext>
            </a:extLst>
          </p:cNvPr>
          <p:cNvSpPr>
            <a:spLocks noGrp="1"/>
          </p:cNvSpPr>
          <p:nvPr>
            <p:ph type="body" sz="quarter" idx="16"/>
          </p:nvPr>
        </p:nvSpPr>
        <p:spPr>
          <a:xfrm>
            <a:off x="4295775" y="5588668"/>
            <a:ext cx="6411913" cy="829595"/>
          </a:xfrm>
        </p:spPr>
        <p:txBody>
          <a:bodyPr/>
          <a:lstStyle>
            <a:lvl1pPr>
              <a:lnSpc>
                <a:spcPct val="114000"/>
              </a:lnSpc>
              <a:defRPr sz="1400" spc="40" baseline="0"/>
            </a:lvl1pPr>
            <a:lvl2pPr>
              <a:defRPr sz="1400"/>
            </a:lvl2pPr>
            <a:lvl3pPr>
              <a:defRPr sz="1400"/>
            </a:lvl3pPr>
            <a:lvl4pPr>
              <a:defRPr sz="1400"/>
            </a:lvl4pPr>
            <a:lvl5pPr>
              <a:defRPr sz="1400"/>
            </a:lvl5pPr>
          </a:lstStyle>
          <a:p>
            <a:pPr lvl="0"/>
            <a:r>
              <a:rPr lang="de-DE"/>
              <a:t>Mastertextformat bearbeiten</a:t>
            </a:r>
          </a:p>
        </p:txBody>
      </p:sp>
      <p:sp>
        <p:nvSpPr>
          <p:cNvPr id="3" name="Titel 2">
            <a:extLst>
              <a:ext uri="{FF2B5EF4-FFF2-40B4-BE49-F238E27FC236}">
                <a16:creationId xmlns:a16="http://schemas.microsoft.com/office/drawing/2014/main" id="{1CCC01BC-AAA0-4D9D-9FD8-BCEC08761D5B}"/>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722592447"/>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410">
          <p15:clr>
            <a:srgbClr val="FBAE40"/>
          </p15:clr>
        </p15:guide>
        <p15:guide id="5" pos="7336">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eam mit vier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4312"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5499"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97DDD21-AF8E-4D8F-9E81-C3512B79BD5E}"/>
              </a:ext>
            </a:extLst>
          </p:cNvPr>
          <p:cNvSpPr>
            <a:spLocks noGrp="1"/>
          </p:cNvSpPr>
          <p:nvPr>
            <p:ph type="pic" sz="quarter" idx="16"/>
          </p:nvPr>
        </p:nvSpPr>
        <p:spPr>
          <a:xfrm>
            <a:off x="3897383"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4C3FDE3D-7494-4C3B-B2CF-5F8A5F90B0CC}"/>
              </a:ext>
            </a:extLst>
          </p:cNvPr>
          <p:cNvSpPr>
            <a:spLocks noGrp="1"/>
          </p:cNvSpPr>
          <p:nvPr>
            <p:ph type="pic" sz="quarter" idx="17"/>
          </p:nvPr>
        </p:nvSpPr>
        <p:spPr>
          <a:xfrm>
            <a:off x="6312408"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2526A8A2-5ADB-4A9E-8F16-47028E654A1F}"/>
              </a:ext>
            </a:extLst>
          </p:cNvPr>
          <p:cNvSpPr>
            <a:spLocks noGrp="1"/>
          </p:cNvSpPr>
          <p:nvPr>
            <p:ph type="pic" sz="quarter" idx="18"/>
          </p:nvPr>
        </p:nvSpPr>
        <p:spPr>
          <a:xfrm>
            <a:off x="8724292"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2">
            <a:extLst>
              <a:ext uri="{FF2B5EF4-FFF2-40B4-BE49-F238E27FC236}">
                <a16:creationId xmlns:a16="http://schemas.microsoft.com/office/drawing/2014/main" id="{BBF8312E-E5E2-408E-B0EE-62723B4297D3}"/>
              </a:ext>
            </a:extLst>
          </p:cNvPr>
          <p:cNvSpPr>
            <a:spLocks noGrp="1"/>
          </p:cNvSpPr>
          <p:nvPr>
            <p:ph idx="19" hasCustomPrompt="1"/>
          </p:nvPr>
        </p:nvSpPr>
        <p:spPr>
          <a:xfrm>
            <a:off x="3898415"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6" name="Textplatzhalter 2">
            <a:extLst>
              <a:ext uri="{FF2B5EF4-FFF2-40B4-BE49-F238E27FC236}">
                <a16:creationId xmlns:a16="http://schemas.microsoft.com/office/drawing/2014/main" id="{0113B521-BFE2-4399-805F-6476DD239713}"/>
              </a:ext>
            </a:extLst>
          </p:cNvPr>
          <p:cNvSpPr>
            <a:spLocks noGrp="1"/>
          </p:cNvSpPr>
          <p:nvPr>
            <p:ph idx="20" hasCustomPrompt="1"/>
          </p:nvPr>
        </p:nvSpPr>
        <p:spPr>
          <a:xfrm>
            <a:off x="6312518"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7" name="Textplatzhalter 2">
            <a:extLst>
              <a:ext uri="{FF2B5EF4-FFF2-40B4-BE49-F238E27FC236}">
                <a16:creationId xmlns:a16="http://schemas.microsoft.com/office/drawing/2014/main" id="{BB561AA0-787D-4C94-993A-80329A9FF89C}"/>
              </a:ext>
            </a:extLst>
          </p:cNvPr>
          <p:cNvSpPr>
            <a:spLocks noGrp="1"/>
          </p:cNvSpPr>
          <p:nvPr>
            <p:ph idx="21" hasCustomPrompt="1"/>
          </p:nvPr>
        </p:nvSpPr>
        <p:spPr>
          <a:xfrm>
            <a:off x="8726621"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055E2250-93A9-4406-98F8-B4CDC1BC4EC3}"/>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359373188"/>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2358" userDrawn="1">
          <p15:clr>
            <a:srgbClr val="FBAE40"/>
          </p15:clr>
        </p15:guide>
        <p15:guide id="5" pos="7336">
          <p15:clr>
            <a:srgbClr val="FBAE40"/>
          </p15:clr>
        </p15:guide>
        <p15:guide id="6" orient="horz" pos="2450" userDrawn="1">
          <p15:clr>
            <a:srgbClr val="FBAE40"/>
          </p15:clr>
        </p15:guide>
        <p15:guide id="7" orient="horz" pos="1306"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eam mit acht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631503"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56155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8" name="Bildplatzhalter 4">
            <a:extLst>
              <a:ext uri="{FF2B5EF4-FFF2-40B4-BE49-F238E27FC236}">
                <a16:creationId xmlns:a16="http://schemas.microsoft.com/office/drawing/2014/main" id="{6FE4A297-A689-4F17-B110-A8313B7828E1}"/>
              </a:ext>
            </a:extLst>
          </p:cNvPr>
          <p:cNvSpPr>
            <a:spLocks noGrp="1"/>
          </p:cNvSpPr>
          <p:nvPr>
            <p:ph type="pic" sz="quarter" idx="16"/>
          </p:nvPr>
        </p:nvSpPr>
        <p:spPr>
          <a:xfrm>
            <a:off x="6171396"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3DF1A88-47CB-427A-A6AD-78D69857AB83}"/>
              </a:ext>
            </a:extLst>
          </p:cNvPr>
          <p:cNvSpPr>
            <a:spLocks noGrp="1"/>
          </p:cNvSpPr>
          <p:nvPr>
            <p:ph type="pic" sz="quarter" idx="17"/>
          </p:nvPr>
        </p:nvSpPr>
        <p:spPr>
          <a:xfrm>
            <a:off x="3366473"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369F8622-2F51-4D3C-9804-C2FFE83A5E11}"/>
              </a:ext>
            </a:extLst>
          </p:cNvPr>
          <p:cNvSpPr>
            <a:spLocks noGrp="1"/>
          </p:cNvSpPr>
          <p:nvPr>
            <p:ph type="pic" sz="quarter" idx="18"/>
          </p:nvPr>
        </p:nvSpPr>
        <p:spPr>
          <a:xfrm>
            <a:off x="897632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1" name="Bildplatzhalter 4">
            <a:extLst>
              <a:ext uri="{FF2B5EF4-FFF2-40B4-BE49-F238E27FC236}">
                <a16:creationId xmlns:a16="http://schemas.microsoft.com/office/drawing/2014/main" id="{0100649A-3EE7-484F-8840-CA5DC19F8258}"/>
              </a:ext>
            </a:extLst>
          </p:cNvPr>
          <p:cNvSpPr>
            <a:spLocks noGrp="1"/>
          </p:cNvSpPr>
          <p:nvPr>
            <p:ph type="pic" sz="quarter" idx="19"/>
          </p:nvPr>
        </p:nvSpPr>
        <p:spPr>
          <a:xfrm>
            <a:off x="56155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2" name="Bildplatzhalter 4">
            <a:extLst>
              <a:ext uri="{FF2B5EF4-FFF2-40B4-BE49-F238E27FC236}">
                <a16:creationId xmlns:a16="http://schemas.microsoft.com/office/drawing/2014/main" id="{B55120ED-FA62-41B3-BB93-49CF37C57C21}"/>
              </a:ext>
            </a:extLst>
          </p:cNvPr>
          <p:cNvSpPr>
            <a:spLocks noGrp="1"/>
          </p:cNvSpPr>
          <p:nvPr>
            <p:ph type="pic" sz="quarter" idx="20"/>
          </p:nvPr>
        </p:nvSpPr>
        <p:spPr>
          <a:xfrm>
            <a:off x="3366473"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3" name="Bildplatzhalter 4">
            <a:extLst>
              <a:ext uri="{FF2B5EF4-FFF2-40B4-BE49-F238E27FC236}">
                <a16:creationId xmlns:a16="http://schemas.microsoft.com/office/drawing/2014/main" id="{AA88392E-5D3C-4304-AE39-FB5387725E65}"/>
              </a:ext>
            </a:extLst>
          </p:cNvPr>
          <p:cNvSpPr>
            <a:spLocks noGrp="1"/>
          </p:cNvSpPr>
          <p:nvPr>
            <p:ph type="pic" sz="quarter" idx="21"/>
          </p:nvPr>
        </p:nvSpPr>
        <p:spPr>
          <a:xfrm>
            <a:off x="6171396"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4" name="Bildplatzhalter 4">
            <a:extLst>
              <a:ext uri="{FF2B5EF4-FFF2-40B4-BE49-F238E27FC236}">
                <a16:creationId xmlns:a16="http://schemas.microsoft.com/office/drawing/2014/main" id="{A35F3718-65B4-4392-93CB-1CF751C7B276}"/>
              </a:ext>
            </a:extLst>
          </p:cNvPr>
          <p:cNvSpPr>
            <a:spLocks noGrp="1"/>
          </p:cNvSpPr>
          <p:nvPr>
            <p:ph type="pic" sz="quarter" idx="22"/>
          </p:nvPr>
        </p:nvSpPr>
        <p:spPr>
          <a:xfrm>
            <a:off x="897632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5" name="Textplatzhalter 2">
            <a:extLst>
              <a:ext uri="{FF2B5EF4-FFF2-40B4-BE49-F238E27FC236}">
                <a16:creationId xmlns:a16="http://schemas.microsoft.com/office/drawing/2014/main" id="{4B3219C0-DB30-4D57-9052-D99B39D1FEA1}"/>
              </a:ext>
            </a:extLst>
          </p:cNvPr>
          <p:cNvSpPr>
            <a:spLocks noGrp="1"/>
          </p:cNvSpPr>
          <p:nvPr>
            <p:ph idx="23" hasCustomPrompt="1"/>
          </p:nvPr>
        </p:nvSpPr>
        <p:spPr>
          <a:xfrm>
            <a:off x="4439226"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6" name="Textplatzhalter 2">
            <a:extLst>
              <a:ext uri="{FF2B5EF4-FFF2-40B4-BE49-F238E27FC236}">
                <a16:creationId xmlns:a16="http://schemas.microsoft.com/office/drawing/2014/main" id="{C0BFAFCB-6FFE-4BCB-8D43-2D17548C34E7}"/>
              </a:ext>
            </a:extLst>
          </p:cNvPr>
          <p:cNvSpPr>
            <a:spLocks noGrp="1"/>
          </p:cNvSpPr>
          <p:nvPr>
            <p:ph idx="24" hasCustomPrompt="1"/>
          </p:nvPr>
        </p:nvSpPr>
        <p:spPr>
          <a:xfrm>
            <a:off x="7246949"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7" name="Textplatzhalter 2">
            <a:extLst>
              <a:ext uri="{FF2B5EF4-FFF2-40B4-BE49-F238E27FC236}">
                <a16:creationId xmlns:a16="http://schemas.microsoft.com/office/drawing/2014/main" id="{E0E94DD1-78C7-4606-A63D-BCCE006B0846}"/>
              </a:ext>
            </a:extLst>
          </p:cNvPr>
          <p:cNvSpPr>
            <a:spLocks noGrp="1"/>
          </p:cNvSpPr>
          <p:nvPr>
            <p:ph idx="25" hasCustomPrompt="1"/>
          </p:nvPr>
        </p:nvSpPr>
        <p:spPr>
          <a:xfrm>
            <a:off x="10054671"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8" name="Textplatzhalter 2">
            <a:extLst>
              <a:ext uri="{FF2B5EF4-FFF2-40B4-BE49-F238E27FC236}">
                <a16:creationId xmlns:a16="http://schemas.microsoft.com/office/drawing/2014/main" id="{EFA5D121-281D-4F3A-B67A-BC47F100DE3F}"/>
              </a:ext>
            </a:extLst>
          </p:cNvPr>
          <p:cNvSpPr>
            <a:spLocks noGrp="1"/>
          </p:cNvSpPr>
          <p:nvPr>
            <p:ph idx="26" hasCustomPrompt="1"/>
          </p:nvPr>
        </p:nvSpPr>
        <p:spPr>
          <a:xfrm>
            <a:off x="1631503"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9" name="Textplatzhalter 2">
            <a:extLst>
              <a:ext uri="{FF2B5EF4-FFF2-40B4-BE49-F238E27FC236}">
                <a16:creationId xmlns:a16="http://schemas.microsoft.com/office/drawing/2014/main" id="{DAC7AD13-4CB1-40B6-8229-ECCE0AC38776}"/>
              </a:ext>
            </a:extLst>
          </p:cNvPr>
          <p:cNvSpPr>
            <a:spLocks noGrp="1"/>
          </p:cNvSpPr>
          <p:nvPr>
            <p:ph idx="27" hasCustomPrompt="1"/>
          </p:nvPr>
        </p:nvSpPr>
        <p:spPr>
          <a:xfrm>
            <a:off x="4439226"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0" name="Textplatzhalter 2">
            <a:extLst>
              <a:ext uri="{FF2B5EF4-FFF2-40B4-BE49-F238E27FC236}">
                <a16:creationId xmlns:a16="http://schemas.microsoft.com/office/drawing/2014/main" id="{F1A1FE98-08A8-43BA-A037-3A7927960120}"/>
              </a:ext>
            </a:extLst>
          </p:cNvPr>
          <p:cNvSpPr>
            <a:spLocks noGrp="1"/>
          </p:cNvSpPr>
          <p:nvPr>
            <p:ph idx="28" hasCustomPrompt="1"/>
          </p:nvPr>
        </p:nvSpPr>
        <p:spPr>
          <a:xfrm>
            <a:off x="7246949"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1" name="Textplatzhalter 2">
            <a:extLst>
              <a:ext uri="{FF2B5EF4-FFF2-40B4-BE49-F238E27FC236}">
                <a16:creationId xmlns:a16="http://schemas.microsoft.com/office/drawing/2014/main" id="{0130F7F6-3D75-4F98-A8F4-EFBA8E91ED85}"/>
              </a:ext>
            </a:extLst>
          </p:cNvPr>
          <p:cNvSpPr>
            <a:spLocks noGrp="1"/>
          </p:cNvSpPr>
          <p:nvPr>
            <p:ph idx="29" hasCustomPrompt="1"/>
          </p:nvPr>
        </p:nvSpPr>
        <p:spPr>
          <a:xfrm>
            <a:off x="10054671"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EFC918BB-DABB-42F8-B06F-81AD24E4E995}"/>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3825392797"/>
      </p:ext>
    </p:extLst>
  </p:cSld>
  <p:clrMapOvr>
    <a:masterClrMapping/>
  </p:clrMapOvr>
  <p:extLst>
    <p:ext uri="{DCECCB84-F9BA-43D5-87BE-67443E8EF086}">
      <p15:sldGuideLst xmlns:p15="http://schemas.microsoft.com/office/powerpoint/2012/main">
        <p15:guide id="1" pos="932">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artner">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886D49F2-16E1-4A74-9E50-9FB6B6B9CAA4}"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16" name="Inhaltsplatzhalter 3">
            <a:extLst>
              <a:ext uri="{FF2B5EF4-FFF2-40B4-BE49-F238E27FC236}">
                <a16:creationId xmlns:a16="http://schemas.microsoft.com/office/drawing/2014/main" id="{224C8ED8-2724-43D9-B629-670917E36DA8}"/>
              </a:ext>
            </a:extLst>
          </p:cNvPr>
          <p:cNvSpPr>
            <a:spLocks noGrp="1"/>
          </p:cNvSpPr>
          <p:nvPr>
            <p:ph sz="quarter" idx="15" hasCustomPrompt="1"/>
          </p:nvPr>
        </p:nvSpPr>
        <p:spPr>
          <a:xfrm>
            <a:off x="4657588" y="2238375"/>
            <a:ext cx="2880000" cy="1260000"/>
          </a:xfrm>
        </p:spPr>
        <p:txBody>
          <a:bodyPr tIns="864000"/>
          <a:lstStyle>
            <a:lvl1pPr>
              <a:defRPr sz="1200">
                <a:solidFill>
                  <a:schemeClr val="tx2"/>
                </a:solidFill>
              </a:defRPr>
            </a:lvl1pPr>
          </a:lstStyle>
          <a:p>
            <a:pPr lvl="0"/>
            <a:r>
              <a:rPr lang="de-DE"/>
              <a:t>Logo einfügen  ↑</a:t>
            </a:r>
          </a:p>
        </p:txBody>
      </p:sp>
      <p:sp>
        <p:nvSpPr>
          <p:cNvPr id="15" name="Inhaltsplatzhalter 3">
            <a:extLst>
              <a:ext uri="{FF2B5EF4-FFF2-40B4-BE49-F238E27FC236}">
                <a16:creationId xmlns:a16="http://schemas.microsoft.com/office/drawing/2014/main" id="{1717B421-41C1-4A6B-90F7-CF61E0FDE942}"/>
              </a:ext>
            </a:extLst>
          </p:cNvPr>
          <p:cNvSpPr>
            <a:spLocks noGrp="1"/>
          </p:cNvSpPr>
          <p:nvPr>
            <p:ph sz="quarter" idx="14" hasCustomPrompt="1"/>
          </p:nvPr>
        </p:nvSpPr>
        <p:spPr>
          <a:xfrm>
            <a:off x="7827688" y="2238375"/>
            <a:ext cx="2880000" cy="1260000"/>
          </a:xfrm>
        </p:spPr>
        <p:txBody>
          <a:bodyPr tIns="864000"/>
          <a:lstStyle>
            <a:lvl1pPr>
              <a:defRPr sz="1200">
                <a:solidFill>
                  <a:schemeClr val="tx2"/>
                </a:solidFill>
              </a:defRPr>
            </a:lvl1pPr>
          </a:lstStyle>
          <a:p>
            <a:pPr lvl="0"/>
            <a:r>
              <a:rPr lang="de-DE"/>
              <a:t>Logo einfügen  ↑</a:t>
            </a:r>
          </a:p>
        </p:txBody>
      </p:sp>
      <p:sp>
        <p:nvSpPr>
          <p:cNvPr id="4" name="Inhaltsplatzhalter 3">
            <a:extLst>
              <a:ext uri="{FF2B5EF4-FFF2-40B4-BE49-F238E27FC236}">
                <a16:creationId xmlns:a16="http://schemas.microsoft.com/office/drawing/2014/main" id="{93580659-36ED-4234-B5A1-CD00BD4FE26A}"/>
              </a:ext>
            </a:extLst>
          </p:cNvPr>
          <p:cNvSpPr>
            <a:spLocks noGrp="1"/>
          </p:cNvSpPr>
          <p:nvPr>
            <p:ph sz="quarter" idx="13" hasCustomPrompt="1"/>
          </p:nvPr>
        </p:nvSpPr>
        <p:spPr>
          <a:xfrm>
            <a:off x="1487488" y="2238375"/>
            <a:ext cx="2880000" cy="1260000"/>
          </a:xfrm>
        </p:spPr>
        <p:txBody>
          <a:bodyPr tIns="900000"/>
          <a:lstStyle>
            <a:lvl1pPr>
              <a:defRPr sz="1200">
                <a:solidFill>
                  <a:schemeClr val="tx2"/>
                </a:solidFill>
                <a:latin typeface="+mj-lt"/>
                <a:ea typeface="Segoe UI Symbol" panose="020B0502040204020203" pitchFamily="34" charset="0"/>
              </a:defRPr>
            </a:lvl1pPr>
          </a:lstStyle>
          <a:p>
            <a:pPr lvl="0"/>
            <a:r>
              <a:rPr lang="de-DE"/>
              <a:t>Logo einfügen  ↑</a:t>
            </a:r>
          </a:p>
          <a:p>
            <a:pPr lvl="0"/>
            <a:endParaRPr lang="de-DE"/>
          </a:p>
        </p:txBody>
      </p:sp>
      <p:sp>
        <p:nvSpPr>
          <p:cNvPr id="17" name="Inhaltsplatzhalter 3">
            <a:extLst>
              <a:ext uri="{FF2B5EF4-FFF2-40B4-BE49-F238E27FC236}">
                <a16:creationId xmlns:a16="http://schemas.microsoft.com/office/drawing/2014/main" id="{39A87105-EF9A-4156-88A6-10AB358E2DDC}"/>
              </a:ext>
            </a:extLst>
          </p:cNvPr>
          <p:cNvSpPr>
            <a:spLocks noGrp="1"/>
          </p:cNvSpPr>
          <p:nvPr>
            <p:ph sz="quarter" idx="16" hasCustomPrompt="1"/>
          </p:nvPr>
        </p:nvSpPr>
        <p:spPr>
          <a:xfrm>
            <a:off x="4650827" y="3972911"/>
            <a:ext cx="2880000" cy="1260000"/>
          </a:xfrm>
        </p:spPr>
        <p:txBody>
          <a:bodyPr tIns="864000"/>
          <a:lstStyle>
            <a:lvl1pPr>
              <a:defRPr sz="1200">
                <a:solidFill>
                  <a:schemeClr val="tx2"/>
                </a:solidFill>
              </a:defRPr>
            </a:lvl1pPr>
          </a:lstStyle>
          <a:p>
            <a:pPr lvl="0"/>
            <a:r>
              <a:rPr lang="de-DE"/>
              <a:t>Logo einfügen  ↑</a:t>
            </a:r>
          </a:p>
        </p:txBody>
      </p:sp>
      <p:sp>
        <p:nvSpPr>
          <p:cNvPr id="18" name="Inhaltsplatzhalter 3">
            <a:extLst>
              <a:ext uri="{FF2B5EF4-FFF2-40B4-BE49-F238E27FC236}">
                <a16:creationId xmlns:a16="http://schemas.microsoft.com/office/drawing/2014/main" id="{547DC7D8-C082-4D4E-B4D1-4F377A1F92DA}"/>
              </a:ext>
            </a:extLst>
          </p:cNvPr>
          <p:cNvSpPr>
            <a:spLocks noGrp="1"/>
          </p:cNvSpPr>
          <p:nvPr>
            <p:ph sz="quarter" idx="17" hasCustomPrompt="1"/>
          </p:nvPr>
        </p:nvSpPr>
        <p:spPr>
          <a:xfrm>
            <a:off x="7820927" y="3972911"/>
            <a:ext cx="2880000" cy="1260000"/>
          </a:xfrm>
        </p:spPr>
        <p:txBody>
          <a:bodyPr tIns="864000"/>
          <a:lstStyle>
            <a:lvl1pPr>
              <a:defRPr sz="1200">
                <a:solidFill>
                  <a:schemeClr val="tx2"/>
                </a:solidFill>
              </a:defRPr>
            </a:lvl1pPr>
          </a:lstStyle>
          <a:p>
            <a:pPr lvl="0"/>
            <a:r>
              <a:rPr lang="de-DE"/>
              <a:t>Logo einfügen  ↑</a:t>
            </a:r>
          </a:p>
        </p:txBody>
      </p:sp>
      <p:sp>
        <p:nvSpPr>
          <p:cNvPr id="19" name="Inhaltsplatzhalter 3">
            <a:extLst>
              <a:ext uri="{FF2B5EF4-FFF2-40B4-BE49-F238E27FC236}">
                <a16:creationId xmlns:a16="http://schemas.microsoft.com/office/drawing/2014/main" id="{866A87BE-453D-443B-A4F0-271A8A4826BB}"/>
              </a:ext>
            </a:extLst>
          </p:cNvPr>
          <p:cNvSpPr>
            <a:spLocks noGrp="1"/>
          </p:cNvSpPr>
          <p:nvPr>
            <p:ph sz="quarter" idx="18" hasCustomPrompt="1"/>
          </p:nvPr>
        </p:nvSpPr>
        <p:spPr>
          <a:xfrm>
            <a:off x="1480727" y="3972911"/>
            <a:ext cx="2880000" cy="1260000"/>
          </a:xfrm>
        </p:spPr>
        <p:txBody>
          <a:bodyPr tIns="864000"/>
          <a:lstStyle>
            <a:lvl1pPr>
              <a:defRPr sz="1200">
                <a:solidFill>
                  <a:schemeClr val="tx2"/>
                </a:solidFill>
              </a:defRPr>
            </a:lvl1pPr>
          </a:lstStyle>
          <a:p>
            <a:pPr lvl="0"/>
            <a:r>
              <a:rPr lang="de-DE"/>
              <a:t>Logo einfügen  ↑</a:t>
            </a:r>
          </a:p>
        </p:txBody>
      </p:sp>
    </p:spTree>
    <p:extLst>
      <p:ext uri="{BB962C8B-B14F-4D97-AF65-F5344CB8AC3E}">
        <p14:creationId xmlns:p14="http://schemas.microsoft.com/office/powerpoint/2010/main" val="3837984409"/>
      </p:ext>
    </p:extLst>
  </p:cSld>
  <p:clrMapOvr>
    <a:masterClrMapping/>
  </p:clrMapOvr>
  <p:extLst>
    <p:ext uri="{DCECCB84-F9BA-43D5-87BE-67443E8EF086}">
      <p15:sldGuideLst xmlns:p15="http://schemas.microsoft.com/office/powerpoint/2012/main">
        <p15:guide id="1" orient="horz" pos="1410" userDrawn="1">
          <p15:clr>
            <a:srgbClr val="FBAE40"/>
          </p15:clr>
        </p15:guide>
        <p15:guide id="2" orient="horz" pos="4043" userDrawn="1">
          <p15:clr>
            <a:srgbClr val="FBAE40"/>
          </p15:clr>
        </p15:guide>
        <p15:guide id="3" pos="932" userDrawn="1">
          <p15:clr>
            <a:srgbClr val="FBAE40"/>
          </p15:clr>
        </p15:guide>
        <p15:guide id="4" pos="6745" userDrawn="1">
          <p15:clr>
            <a:srgbClr val="FBAE40"/>
          </p15:clr>
        </p15:guide>
        <p15:guide id="5" pos="7336"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elfolie Cargo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1606314906"/>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886D49F2-16E1-4A74-9E50-9FB6B6B9CAA4}"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3297130276"/>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B2C9A677-42EB-4007-B205-C7501220950B}" type="datetimeyyyy">
              <a:rPr lang="de-CH" smtClean="0"/>
              <a:t>2021</a:t>
            </a:fld>
            <a:endParaRPr lang="de-CH"/>
          </a:p>
        </p:txBody>
      </p:sp>
      <p:sp>
        <p:nvSpPr>
          <p:cNvPr id="6" name="Fußzeilenplatzhalter 5"/>
          <p:cNvSpPr>
            <a:spLocks noGrp="1"/>
          </p:cNvSpPr>
          <p:nvPr>
            <p:ph type="ftr" sz="quarter" idx="11"/>
          </p:nvPr>
        </p:nvSpPr>
        <p:spPr/>
        <p:txBody>
          <a:bodyPr/>
          <a:lstStyle/>
          <a:p>
            <a:r>
              <a:rPr lang="de-DE"/>
              <a:t>SBB Division Abteilung und Bereich</a:t>
            </a:r>
            <a:endParaRPr lang="de-CH"/>
          </a:p>
        </p:txBody>
      </p:sp>
      <p:sp>
        <p:nvSpPr>
          <p:cNvPr id="7" name="Foliennummernplatzhalter 6"/>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4005446144"/>
      </p:ext>
    </p:extLst>
  </p:cSld>
  <p:clrMapOvr>
    <a:masterClrMapping/>
  </p:clrMapOvr>
  <p:extLst>
    <p:ext uri="{DCECCB84-F9BA-43D5-87BE-67443E8EF086}">
      <p15:sldGuideLst xmlns:p15="http://schemas.microsoft.com/office/powerpoint/2012/main">
        <p15:guide id="1" orient="horz" pos="368" userDrawn="1">
          <p15:clr>
            <a:srgbClr val="FBAE40"/>
          </p15:clr>
        </p15:guide>
        <p15:guide id="2" orient="horz" pos="4040" userDrawn="1">
          <p15:clr>
            <a:srgbClr val="FBAE40"/>
          </p15:clr>
        </p15:guide>
        <p15:guide id="3" pos="7336" userDrawn="1">
          <p15:clr>
            <a:srgbClr val="FBAE40"/>
          </p15:clr>
        </p15:guide>
        <p15:guide id="4" pos="345" userDrawn="1">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Schlussfolie SBB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D697C572-0C30-42E1-8099-4434D27642AF}"/>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557934124"/>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Schlussfolie SBB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1" name="Textplatzhalter 11">
            <a:extLst>
              <a:ext uri="{FF2B5EF4-FFF2-40B4-BE49-F238E27FC236}">
                <a16:creationId xmlns:a16="http://schemas.microsoft.com/office/drawing/2014/main" id="{9E92CD1E-D16D-41A3-8E3B-BE988C7E3B11}"/>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243544971"/>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chlussfolie Cargo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92300117-97DA-4BC5-B68D-05ED07097A61}"/>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424497563"/>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Schlussfolie Cargo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9157058-9CCA-4EAA-8D6E-1E10DBF3C026}"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01309523-3546-4A6B-BA61-7A6E63A78BA0}"/>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592245342"/>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itel und Inhalt_für_Beam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1800" baseline="0">
                <a:solidFill>
                  <a:schemeClr val="accent1"/>
                </a:solidFill>
              </a:defRPr>
            </a:lvl1pPr>
          </a:lstStyle>
          <a:p>
            <a:r>
              <a:rPr lang="de-DE"/>
              <a:t>Mastertitelformat bearbeiten</a:t>
            </a:r>
            <a:endParaRPr lang="de-CH"/>
          </a:p>
        </p:txBody>
      </p:sp>
      <p:sp>
        <p:nvSpPr>
          <p:cNvPr id="4" name="Datumsplatzhalter 3"/>
          <p:cNvSpPr>
            <a:spLocks noGrp="1"/>
          </p:cNvSpPr>
          <p:nvPr>
            <p:ph type="dt" sz="half" idx="10"/>
          </p:nvPr>
        </p:nvSpPr>
        <p:spPr/>
        <p:txBody>
          <a:bodyPr/>
          <a:lstStyle/>
          <a:p>
            <a:r>
              <a:rPr lang="de-DE"/>
              <a:t>vertraulich</a:t>
            </a:r>
            <a:endParaRPr lang="de-CH"/>
          </a:p>
        </p:txBody>
      </p:sp>
      <p:sp>
        <p:nvSpPr>
          <p:cNvPr id="10" name="Textplatzhalter 9"/>
          <p:cNvSpPr>
            <a:spLocks noGrp="1"/>
          </p:cNvSpPr>
          <p:nvPr>
            <p:ph type="body" sz="quarter" idx="11"/>
          </p:nvPr>
        </p:nvSpPr>
        <p:spPr>
          <a:xfrm>
            <a:off x="381047" y="1234801"/>
            <a:ext cx="11431908" cy="5073925"/>
          </a:xfrm>
        </p:spPr>
        <p:txBody>
          <a:bodyPr>
            <a:normAutofit/>
          </a:bodyPr>
          <a:lstStyle>
            <a:lvl1pPr>
              <a:lnSpc>
                <a:spcPct val="110000"/>
              </a:lnSpc>
              <a:spcBef>
                <a:spcPts val="500"/>
              </a:spcBef>
              <a:spcAft>
                <a:spcPts val="600"/>
              </a:spcAft>
              <a:defRPr sz="1800" baseline="0"/>
            </a:lvl1pPr>
            <a:lvl2pPr>
              <a:lnSpc>
                <a:spcPct val="110000"/>
              </a:lnSpc>
              <a:spcBef>
                <a:spcPts val="500"/>
              </a:spcBef>
              <a:spcAft>
                <a:spcPts val="0"/>
              </a:spcAft>
              <a:defRPr sz="1800" baseline="0"/>
            </a:lvl2pPr>
            <a:lvl3pPr marL="270000" indent="-270000">
              <a:lnSpc>
                <a:spcPct val="110000"/>
              </a:lnSpc>
              <a:spcBef>
                <a:spcPts val="500"/>
              </a:spcBef>
              <a:spcAft>
                <a:spcPts val="0"/>
              </a:spcAft>
              <a:defRPr sz="1800"/>
            </a:lvl3pPr>
            <a:lvl4pPr marL="539750" indent="-269875">
              <a:lnSpc>
                <a:spcPct val="110000"/>
              </a:lnSpc>
              <a:spcBef>
                <a:spcPts val="500"/>
              </a:spcBef>
              <a:spcAft>
                <a:spcPts val="0"/>
              </a:spcAft>
              <a:defRPr sz="1800"/>
            </a:lvl4pPr>
            <a:lvl5pPr marL="803275" indent="-269875">
              <a:lnSpc>
                <a:spcPct val="110000"/>
              </a:lnSpc>
              <a:spcBef>
                <a:spcPts val="500"/>
              </a:spcBef>
              <a:spcAft>
                <a:spcPts val="0"/>
              </a:spcAft>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322342602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8 Bild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1"/>
                </a:solidFill>
              </a:defRPr>
            </a:lvl1pPr>
          </a:lstStyle>
          <a:p>
            <a:r>
              <a:rPr lang="de-DE"/>
              <a:t>Mastertitelformat bearbeiten</a:t>
            </a:r>
          </a:p>
        </p:txBody>
      </p:sp>
      <p:sp>
        <p:nvSpPr>
          <p:cNvPr id="3" name="Datumsplatzhalter 2"/>
          <p:cNvSpPr>
            <a:spLocks noGrp="1"/>
          </p:cNvSpPr>
          <p:nvPr>
            <p:ph type="dt" sz="half" idx="10"/>
          </p:nvPr>
        </p:nvSpPr>
        <p:spPr/>
        <p:txBody>
          <a:bodyPr/>
          <a:lstStyle/>
          <a:p>
            <a:r>
              <a:rPr lang="de-DE"/>
              <a:t>vertraulich</a:t>
            </a:r>
            <a:endParaRPr lang="de-CH"/>
          </a:p>
        </p:txBody>
      </p:sp>
      <p:sp>
        <p:nvSpPr>
          <p:cNvPr id="4" name="Bildplatzhalter 7"/>
          <p:cNvSpPr>
            <a:spLocks noGrp="1"/>
          </p:cNvSpPr>
          <p:nvPr>
            <p:ph type="pic" sz="quarter" idx="12"/>
          </p:nvPr>
        </p:nvSpPr>
        <p:spPr>
          <a:xfrm>
            <a:off x="379046" y="1520826"/>
            <a:ext cx="2747077" cy="1512000"/>
          </a:xfrm>
        </p:spPr>
        <p:txBody>
          <a:bodyPr/>
          <a:lstStyle/>
          <a:p>
            <a:r>
              <a:rPr lang="de-DE"/>
              <a:t>Bild durch Klicken auf Symbol hinzufügen</a:t>
            </a:r>
          </a:p>
        </p:txBody>
      </p:sp>
      <p:sp>
        <p:nvSpPr>
          <p:cNvPr id="5" name="Bildplatzhalter 7"/>
          <p:cNvSpPr>
            <a:spLocks noGrp="1"/>
          </p:cNvSpPr>
          <p:nvPr>
            <p:ph type="pic" sz="quarter" idx="13"/>
          </p:nvPr>
        </p:nvSpPr>
        <p:spPr>
          <a:xfrm>
            <a:off x="3273815" y="1520826"/>
            <a:ext cx="2747077" cy="1512000"/>
          </a:xfrm>
        </p:spPr>
        <p:txBody>
          <a:bodyPr/>
          <a:lstStyle/>
          <a:p>
            <a:r>
              <a:rPr lang="de-DE"/>
              <a:t>Bild durch Klicken auf Symbol hinzufügen</a:t>
            </a:r>
          </a:p>
        </p:txBody>
      </p:sp>
      <p:sp>
        <p:nvSpPr>
          <p:cNvPr id="6" name="Bildplatzhalter 7"/>
          <p:cNvSpPr>
            <a:spLocks noGrp="1"/>
          </p:cNvSpPr>
          <p:nvPr>
            <p:ph type="pic" sz="quarter" idx="14"/>
          </p:nvPr>
        </p:nvSpPr>
        <p:spPr>
          <a:xfrm>
            <a:off x="6168585" y="1520826"/>
            <a:ext cx="2747077" cy="1512000"/>
          </a:xfrm>
        </p:spPr>
        <p:txBody>
          <a:bodyPr/>
          <a:lstStyle/>
          <a:p>
            <a:r>
              <a:rPr lang="de-DE"/>
              <a:t>Bild durch Klicken auf Symbol hinzufügen</a:t>
            </a:r>
          </a:p>
        </p:txBody>
      </p:sp>
      <p:sp>
        <p:nvSpPr>
          <p:cNvPr id="7" name="Bildplatzhalter 7"/>
          <p:cNvSpPr>
            <a:spLocks noGrp="1"/>
          </p:cNvSpPr>
          <p:nvPr>
            <p:ph type="pic" sz="quarter" idx="15"/>
          </p:nvPr>
        </p:nvSpPr>
        <p:spPr>
          <a:xfrm>
            <a:off x="9063353" y="1520826"/>
            <a:ext cx="2747077" cy="1519200"/>
          </a:xfrm>
        </p:spPr>
        <p:txBody>
          <a:bodyPr/>
          <a:lstStyle/>
          <a:p>
            <a:r>
              <a:rPr lang="de-DE"/>
              <a:t>Bild durch Klicken auf Symbol hinzufügen</a:t>
            </a:r>
          </a:p>
        </p:txBody>
      </p:sp>
      <p:sp>
        <p:nvSpPr>
          <p:cNvPr id="8" name="Bildplatzhalter 7"/>
          <p:cNvSpPr>
            <a:spLocks noGrp="1"/>
          </p:cNvSpPr>
          <p:nvPr>
            <p:ph type="pic" sz="quarter" idx="16"/>
          </p:nvPr>
        </p:nvSpPr>
        <p:spPr>
          <a:xfrm>
            <a:off x="379046" y="3960693"/>
            <a:ext cx="2747077" cy="1512000"/>
          </a:xfrm>
        </p:spPr>
        <p:txBody>
          <a:bodyPr/>
          <a:lstStyle/>
          <a:p>
            <a:r>
              <a:rPr lang="de-DE"/>
              <a:t>Bild durch Klicken auf Symbol hinzufügen</a:t>
            </a:r>
          </a:p>
        </p:txBody>
      </p:sp>
      <p:sp>
        <p:nvSpPr>
          <p:cNvPr id="9" name="Bildplatzhalter 7"/>
          <p:cNvSpPr>
            <a:spLocks noGrp="1"/>
          </p:cNvSpPr>
          <p:nvPr>
            <p:ph type="pic" sz="quarter" idx="17"/>
          </p:nvPr>
        </p:nvSpPr>
        <p:spPr>
          <a:xfrm>
            <a:off x="3273815" y="3960693"/>
            <a:ext cx="2747077" cy="1512000"/>
          </a:xfrm>
        </p:spPr>
        <p:txBody>
          <a:bodyPr/>
          <a:lstStyle/>
          <a:p>
            <a:r>
              <a:rPr lang="de-DE"/>
              <a:t>Bild durch Klicken auf Symbol hinzufügen</a:t>
            </a:r>
          </a:p>
        </p:txBody>
      </p:sp>
      <p:sp>
        <p:nvSpPr>
          <p:cNvPr id="10" name="Bildplatzhalter 7"/>
          <p:cNvSpPr>
            <a:spLocks noGrp="1"/>
          </p:cNvSpPr>
          <p:nvPr>
            <p:ph type="pic" sz="quarter" idx="18"/>
          </p:nvPr>
        </p:nvSpPr>
        <p:spPr>
          <a:xfrm>
            <a:off x="6168585" y="3960693"/>
            <a:ext cx="2747077" cy="1512000"/>
          </a:xfrm>
        </p:spPr>
        <p:txBody>
          <a:bodyPr/>
          <a:lstStyle/>
          <a:p>
            <a:r>
              <a:rPr lang="de-DE"/>
              <a:t>Bild durch Klicken auf Symbol hinzufügen</a:t>
            </a:r>
          </a:p>
        </p:txBody>
      </p:sp>
      <p:sp>
        <p:nvSpPr>
          <p:cNvPr id="11" name="Bildplatzhalter 7"/>
          <p:cNvSpPr>
            <a:spLocks noGrp="1"/>
          </p:cNvSpPr>
          <p:nvPr>
            <p:ph type="pic" sz="quarter" idx="19"/>
          </p:nvPr>
        </p:nvSpPr>
        <p:spPr>
          <a:xfrm>
            <a:off x="9063353" y="3960693"/>
            <a:ext cx="2747077" cy="1512000"/>
          </a:xfrm>
        </p:spPr>
        <p:txBody>
          <a:bodyPr/>
          <a:lstStyle/>
          <a:p>
            <a:r>
              <a:rPr lang="de-DE"/>
              <a:t>Bild durch Klicken auf Symbol hinzufügen</a:t>
            </a:r>
          </a:p>
        </p:txBody>
      </p:sp>
      <p:sp>
        <p:nvSpPr>
          <p:cNvPr id="12" name="Textplatzhalter 11"/>
          <p:cNvSpPr>
            <a:spLocks noGrp="1"/>
          </p:cNvSpPr>
          <p:nvPr>
            <p:ph type="body" sz="quarter" idx="20"/>
          </p:nvPr>
        </p:nvSpPr>
        <p:spPr>
          <a:xfrm>
            <a:off x="379046"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3" name="Textplatzhalter 11"/>
          <p:cNvSpPr>
            <a:spLocks noGrp="1"/>
          </p:cNvSpPr>
          <p:nvPr>
            <p:ph type="body" sz="quarter" idx="21"/>
          </p:nvPr>
        </p:nvSpPr>
        <p:spPr>
          <a:xfrm>
            <a:off x="3273815"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4" name="Textplatzhalter 11"/>
          <p:cNvSpPr>
            <a:spLocks noGrp="1"/>
          </p:cNvSpPr>
          <p:nvPr>
            <p:ph type="body" sz="quarter" idx="22"/>
          </p:nvPr>
        </p:nvSpPr>
        <p:spPr>
          <a:xfrm>
            <a:off x="6168585"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5" name="Textplatzhalter 11"/>
          <p:cNvSpPr>
            <a:spLocks noGrp="1"/>
          </p:cNvSpPr>
          <p:nvPr>
            <p:ph type="body" sz="quarter" idx="23"/>
          </p:nvPr>
        </p:nvSpPr>
        <p:spPr>
          <a:xfrm>
            <a:off x="9063353"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6" name="Textplatzhalter 11"/>
          <p:cNvSpPr>
            <a:spLocks noGrp="1"/>
          </p:cNvSpPr>
          <p:nvPr>
            <p:ph type="body" sz="quarter" idx="24"/>
          </p:nvPr>
        </p:nvSpPr>
        <p:spPr>
          <a:xfrm>
            <a:off x="379046"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7" name="Textplatzhalter 11"/>
          <p:cNvSpPr>
            <a:spLocks noGrp="1"/>
          </p:cNvSpPr>
          <p:nvPr>
            <p:ph type="body" sz="quarter" idx="25"/>
          </p:nvPr>
        </p:nvSpPr>
        <p:spPr>
          <a:xfrm>
            <a:off x="3273815"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8" name="Textplatzhalter 11"/>
          <p:cNvSpPr>
            <a:spLocks noGrp="1"/>
          </p:cNvSpPr>
          <p:nvPr>
            <p:ph type="body" sz="quarter" idx="26"/>
          </p:nvPr>
        </p:nvSpPr>
        <p:spPr>
          <a:xfrm>
            <a:off x="6168585"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9" name="Textplatzhalter 11"/>
          <p:cNvSpPr>
            <a:spLocks noGrp="1"/>
          </p:cNvSpPr>
          <p:nvPr>
            <p:ph type="body" sz="quarter" idx="27"/>
          </p:nvPr>
        </p:nvSpPr>
        <p:spPr>
          <a:xfrm>
            <a:off x="9063353"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Tree>
    <p:extLst>
      <p:ext uri="{BB962C8B-B14F-4D97-AF65-F5344CB8AC3E}">
        <p14:creationId xmlns:p14="http://schemas.microsoft.com/office/powerpoint/2010/main" val="29574605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cSld name="1_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4875"/>
            </a:lvl1pPr>
          </a:lstStyle>
          <a:p>
            <a:r>
              <a:rPr lang="de-DE"/>
              <a:t>Titelmasterformat durch Klicken bearbeiten</a:t>
            </a:r>
            <a:endParaRPr lang="en-US"/>
          </a:p>
        </p:txBody>
      </p:sp>
      <p:sp>
        <p:nvSpPr>
          <p:cNvPr id="3" name="Untertitel 2"/>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de-DE"/>
              <a:t>Formatvorlage des Untertitelmasters durch Klicken bearbeiten</a:t>
            </a:r>
            <a:endParaRPr lang="en-US"/>
          </a:p>
        </p:txBody>
      </p:sp>
      <p:sp>
        <p:nvSpPr>
          <p:cNvPr id="4" name="Datumsplatzhalter 3"/>
          <p:cNvSpPr>
            <a:spLocks noGrp="1"/>
          </p:cNvSpPr>
          <p:nvPr>
            <p:ph type="dt" sz="half" idx="10"/>
          </p:nvPr>
        </p:nvSpPr>
        <p:spPr/>
        <p:txBody>
          <a:bodyPr/>
          <a:lstStyle/>
          <a:p>
            <a:fld id="{9778068E-342B-4526-85C4-61D66DA0353D}" type="datetimeFigureOut">
              <a:rPr lang="en-US" smtClean="0"/>
              <a:t>9/21/2021</a:t>
            </a:fld>
            <a:endParaRPr lang="en-US"/>
          </a:p>
        </p:txBody>
      </p:sp>
      <p:sp>
        <p:nvSpPr>
          <p:cNvPr id="5" name="Fußzeilenplatzhalter 4"/>
          <p:cNvSpPr>
            <a:spLocks noGrp="1"/>
          </p:cNvSpPr>
          <p:nvPr>
            <p:ph type="ftr" sz="quarter" idx="11"/>
          </p:nvPr>
        </p:nvSpPr>
        <p:spPr/>
        <p:txBody>
          <a:bodyPr/>
          <a:lstStyle/>
          <a:p>
            <a:endParaRPr lang="en-US"/>
          </a:p>
        </p:txBody>
      </p:sp>
      <p:sp>
        <p:nvSpPr>
          <p:cNvPr id="6" name="Foliennummernplatzhalter 5"/>
          <p:cNvSpPr>
            <a:spLocks noGrp="1"/>
          </p:cNvSpPr>
          <p:nvPr>
            <p:ph type="sldNum" sz="quarter" idx="12"/>
          </p:nvPr>
        </p:nvSpPr>
        <p:spPr/>
        <p:txBody>
          <a:bodyPr/>
          <a:lstStyle/>
          <a:p>
            <a:fld id="{64E9DE72-E12F-40CA-9903-5C23B2072F36}" type="slidenum">
              <a:rPr lang="en-US" smtClean="0"/>
              <a:t>‹N°›</a:t>
            </a:fld>
            <a:endParaRPr lang="en-US"/>
          </a:p>
        </p:txBody>
      </p:sp>
    </p:spTree>
    <p:extLst>
      <p:ext uri="{BB962C8B-B14F-4D97-AF65-F5344CB8AC3E}">
        <p14:creationId xmlns:p14="http://schemas.microsoft.com/office/powerpoint/2010/main" val="10449494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Titelfolie SBB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BBEFE316-3A03-4753-BC86-07FCA69CA4A7}"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SBB CoC Energiespeicher 16.03.2021</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43465646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userDrawn="1">
  <p:cSld name="Titelfolie Cargo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3E8E767B-80F6-40CC-A2EC-0F5A4A89F876}" type="datetimeyyyy">
              <a:rPr lang="de-CH" smtClean="0"/>
              <a:t>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SBB Division Abteilung und Bereich</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3924376982"/>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userDrawn="1">
  <p:cSld name="Titelfolie SBB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C94AF418-9876-4E6C-8C68-8564FAB5D391}"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SBB CoC Energiespeicher 16.03.2021</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
        <p:nvSpPr>
          <p:cNvPr id="12" name="Textplatzhalter 11">
            <a:extLst>
              <a:ext uri="{FF2B5EF4-FFF2-40B4-BE49-F238E27FC236}">
                <a16:creationId xmlns:a16="http://schemas.microsoft.com/office/drawing/2014/main" id="{FAFC59C7-5313-481E-9BD9-0BB395093D55}"/>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1963483092"/>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Titelfolie Cargo (Logo weiss)">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A29E6620-D3DF-464A-825C-9242BA9F1874}"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SBB CoC Energiespeicher 16.03.2021</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1103888808"/>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Titelfolie Cargo (Logo schwarz)">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9B600E21-DCB7-482A-B265-E2B851163D08}"/>
              </a:ext>
            </a:extLst>
          </p:cNvPr>
          <p:cNvSpPr>
            <a:spLocks noGrp="1"/>
          </p:cNvSpPr>
          <p:nvPr>
            <p:ph type="dt" sz="half" idx="16"/>
          </p:nvPr>
        </p:nvSpPr>
        <p:spPr/>
        <p:txBody>
          <a:bodyPr/>
          <a:lstStyle/>
          <a:p>
            <a:fld id="{F3CBC3E7-A832-47BC-9121-B03855229B4C}" type="datetime1">
              <a:rPr lang="de-CH" smtClean="0"/>
              <a:t>21.09.2021</a:t>
            </a:fld>
            <a:endParaRPr lang="de-CH"/>
          </a:p>
        </p:txBody>
      </p:sp>
      <p:sp>
        <p:nvSpPr>
          <p:cNvPr id="5" name="Fußzeilenplatzhalter 4">
            <a:extLst>
              <a:ext uri="{FF2B5EF4-FFF2-40B4-BE49-F238E27FC236}">
                <a16:creationId xmlns:a16="http://schemas.microsoft.com/office/drawing/2014/main" id="{E041B66B-0CD2-4798-BA16-91DAC3432E99}"/>
              </a:ext>
            </a:extLst>
          </p:cNvPr>
          <p:cNvSpPr>
            <a:spLocks noGrp="1"/>
          </p:cNvSpPr>
          <p:nvPr>
            <p:ph type="ftr" sz="quarter" idx="17"/>
          </p:nvPr>
        </p:nvSpPr>
        <p:spPr/>
        <p:txBody>
          <a:bodyPr/>
          <a:lstStyle/>
          <a:p>
            <a:r>
              <a:rPr lang="de-DE"/>
              <a:t>SBB CoC Energiespeicher 16.03.2021</a:t>
            </a:r>
            <a:endParaRPr lang="de-CH"/>
          </a:p>
        </p:txBody>
      </p:sp>
      <p:sp>
        <p:nvSpPr>
          <p:cNvPr id="6" name="Foliennummernplatzhalter 5">
            <a:extLst>
              <a:ext uri="{FF2B5EF4-FFF2-40B4-BE49-F238E27FC236}">
                <a16:creationId xmlns:a16="http://schemas.microsoft.com/office/drawing/2014/main" id="{A8D59E56-8CC7-4D08-89A7-C238427A2EB7}"/>
              </a:ext>
            </a:extLst>
          </p:cNvPr>
          <p:cNvSpPr>
            <a:spLocks noGrp="1"/>
          </p:cNvSpPr>
          <p:nvPr>
            <p:ph type="sldNum" sz="quarter" idx="18"/>
          </p:nvPr>
        </p:nvSpPr>
        <p:spPr/>
        <p:txBody>
          <a:bodyPr/>
          <a:lstStyle/>
          <a:p>
            <a:fld id="{442AD375-037F-43D0-B059-5172DA06796A}" type="slidenum">
              <a:rPr lang="de-CH" smtClean="0"/>
              <a:pPr/>
              <a:t>‹N°›</a:t>
            </a:fld>
            <a:endParaRPr lang="de-CH"/>
          </a:p>
        </p:txBody>
      </p:sp>
      <p:sp>
        <p:nvSpPr>
          <p:cNvPr id="15" name="Bildplatzhalter 4">
            <a:extLst>
              <a:ext uri="{FF2B5EF4-FFF2-40B4-BE49-F238E27FC236}">
                <a16:creationId xmlns:a16="http://schemas.microsoft.com/office/drawing/2014/main" id="{676FF195-5B20-43EC-B059-82D8918A228E}"/>
              </a:ext>
            </a:extLst>
          </p:cNvPr>
          <p:cNvSpPr>
            <a:spLocks noGrp="1"/>
          </p:cNvSpPr>
          <p:nvPr>
            <p:ph type="pic" sz="quarter" idx="15" hasCustomPrompt="1"/>
          </p:nvPr>
        </p:nvSpPr>
        <p:spPr>
          <a:xfrm>
            <a:off x="3373" y="0"/>
            <a:ext cx="12192000" cy="6858000"/>
          </a:xfrm>
          <a:pattFill prst="lgCheck">
            <a:fgClr>
              <a:schemeClr val="bg1">
                <a:lumMod val="85000"/>
              </a:schemeClr>
            </a:fgClr>
            <a:bgClr>
              <a:schemeClr val="bg1"/>
            </a:bgClr>
          </a:pattFill>
        </p:spPr>
        <p:txBody>
          <a:bodyPr lIns="1620000" tIns="720000" anchor="ctr"/>
          <a:lstStyle>
            <a:lvl1pPr algn="ctr">
              <a:defRPr sz="1200"/>
            </a:lvl1pPr>
          </a:lstStyle>
          <a:p>
            <a:r>
              <a:rPr lang="de-CH"/>
              <a:t>Bild durch Klicken auf Symbol hinzufügen.</a:t>
            </a:r>
            <a:br>
              <a:rPr lang="de-CH"/>
            </a:br>
            <a:r>
              <a:rPr lang="de-CH"/>
              <a:t>Bild gegebenenfalls in den Hintergrund stellen.</a:t>
            </a:r>
          </a:p>
        </p:txBody>
      </p:sp>
      <p:sp>
        <p:nvSpPr>
          <p:cNvPr id="10" name="Textplatzhalter 11">
            <a:extLst>
              <a:ext uri="{FF2B5EF4-FFF2-40B4-BE49-F238E27FC236}">
                <a16:creationId xmlns:a16="http://schemas.microsoft.com/office/drawing/2014/main" id="{E35F8307-C189-48EF-B394-613EAF9BB80B}"/>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8" name="Textplatzhalter 7">
            <a:extLst>
              <a:ext uri="{FF2B5EF4-FFF2-40B4-BE49-F238E27FC236}">
                <a16:creationId xmlns:a16="http://schemas.microsoft.com/office/drawing/2014/main" id="{3939FF6E-BA9B-454B-8C92-87A73C60C468}"/>
              </a:ext>
            </a:extLst>
          </p:cNvPr>
          <p:cNvSpPr>
            <a:spLocks noGrp="1"/>
          </p:cNvSpPr>
          <p:nvPr>
            <p:ph type="body" sz="quarter" idx="13" hasCustomPrompt="1"/>
          </p:nvPr>
        </p:nvSpPr>
        <p:spPr>
          <a:xfrm rot="5400000">
            <a:off x="-206909" y="814286"/>
            <a:ext cx="5646589" cy="5232770"/>
          </a:xfrm>
          <a:prstGeom prst="trapezoid">
            <a:avLst>
              <a:gd name="adj" fmla="val 19131"/>
            </a:avLst>
          </a:prstGeom>
          <a:solidFill>
            <a:schemeClr val="accent3">
              <a:alpha val="80000"/>
            </a:schemeClr>
          </a:solidFill>
        </p:spPr>
        <p:txBody>
          <a:bodyPr vert="vert270" lIns="0" tIns="0" bIns="612000" anchor="ctr"/>
          <a:lstStyle>
            <a:lvl1pPr>
              <a:defRPr sz="100">
                <a:noFill/>
              </a:defRPr>
            </a:lvl1pPr>
            <a:lvl2pPr>
              <a:defRPr sz="100">
                <a:solidFill>
                  <a:schemeClr val="bg1"/>
                </a:solidFill>
              </a:defRPr>
            </a:lvl2pPr>
            <a:lvl3pPr>
              <a:defRPr sz="100">
                <a:solidFill>
                  <a:schemeClr val="bg1"/>
                </a:solidFill>
              </a:defRPr>
            </a:lvl3pPr>
            <a:lvl4pPr>
              <a:defRPr sz="100">
                <a:solidFill>
                  <a:schemeClr val="bg1"/>
                </a:solidFill>
              </a:defRPr>
            </a:lvl4pPr>
            <a:lvl5pPr>
              <a:defRPr sz="100">
                <a:solidFill>
                  <a:schemeClr val="bg1"/>
                </a:solidFill>
              </a:defRPr>
            </a:lvl5pPr>
          </a:lstStyle>
          <a:p>
            <a:pPr lvl="0"/>
            <a:r>
              <a:rPr lang="de-DE"/>
              <a:t> </a:t>
            </a:r>
            <a:endParaRPr lang="de-CH"/>
          </a:p>
        </p:txBody>
      </p:sp>
      <p:sp>
        <p:nvSpPr>
          <p:cNvPr id="3" name="Untertitel 2"/>
          <p:cNvSpPr>
            <a:spLocks noGrp="1"/>
          </p:cNvSpPr>
          <p:nvPr>
            <p:ph type="subTitle" idx="1" hasCustomPrompt="1"/>
          </p:nvPr>
        </p:nvSpPr>
        <p:spPr>
          <a:xfrm>
            <a:off x="547341" y="4005064"/>
            <a:ext cx="4108499" cy="493517"/>
          </a:xfrm>
        </p:spPr>
        <p:txBody>
          <a:bodyPr/>
          <a:lstStyle>
            <a:lvl1pPr marL="0" indent="0" algn="l">
              <a:lnSpc>
                <a:spcPct val="114000"/>
              </a:lnSpc>
              <a:buNone/>
              <a:defRPr sz="1400" spc="4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CH" noProof="0"/>
              <a:t>Vorname Name</a:t>
            </a:r>
            <a:br>
              <a:rPr lang="de-CH" noProof="0"/>
            </a:br>
            <a:r>
              <a:rPr lang="de-CH" noProof="0"/>
              <a:t>Ort, Datum</a:t>
            </a:r>
            <a:endParaRPr lang="de-CH"/>
          </a:p>
        </p:txBody>
      </p:sp>
      <p:sp>
        <p:nvSpPr>
          <p:cNvPr id="2" name="Titel 1"/>
          <p:cNvSpPr>
            <a:spLocks noGrp="1"/>
          </p:cNvSpPr>
          <p:nvPr>
            <p:ph type="ctrTitle" hasCustomPrompt="1"/>
          </p:nvPr>
        </p:nvSpPr>
        <p:spPr>
          <a:xfrm>
            <a:off x="547341" y="2238375"/>
            <a:ext cx="4108499" cy="1635738"/>
          </a:xfrm>
        </p:spPr>
        <p:txBody>
          <a:bodyPr anchor="b"/>
          <a:lstStyle>
            <a:lvl1pPr algn="l">
              <a:lnSpc>
                <a:spcPct val="92000"/>
              </a:lnSpc>
              <a:defRPr sz="5600" spc="100" baseline="0">
                <a:solidFill>
                  <a:schemeClr val="bg1"/>
                </a:solidFill>
              </a:defRPr>
            </a:lvl1pPr>
          </a:lstStyle>
          <a:p>
            <a:r>
              <a:rPr lang="de-CH"/>
              <a:t>Titel hinzufügen.</a:t>
            </a:r>
          </a:p>
        </p:txBody>
      </p:sp>
    </p:spTree>
    <p:extLst>
      <p:ext uri="{BB962C8B-B14F-4D97-AF65-F5344CB8AC3E}">
        <p14:creationId xmlns:p14="http://schemas.microsoft.com/office/powerpoint/2010/main" val="1001459445"/>
      </p:ext>
    </p:extLst>
  </p:cSld>
  <p:clrMapOvr>
    <a:masterClrMapping/>
  </p:clrMapOvr>
  <p:extLst>
    <p:ext uri="{DCECCB84-F9BA-43D5-87BE-67443E8EF086}">
      <p15:sldGuideLst xmlns:p15="http://schemas.microsoft.com/office/powerpoint/2012/main"/>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Zwischentitel">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6" name="Datumsplatzhalter 5"/>
          <p:cNvSpPr>
            <a:spLocks noGrp="1"/>
          </p:cNvSpPr>
          <p:nvPr>
            <p:ph type="dt" sz="half" idx="10"/>
          </p:nvPr>
        </p:nvSpPr>
        <p:spPr/>
        <p:txBody>
          <a:bodyPr/>
          <a:lstStyle/>
          <a:p>
            <a:fld id="{F19B0E14-7258-4CD0-AEDB-A2F14D9E7718}"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4" name="Textplatzhalter 3">
            <a:extLst>
              <a:ext uri="{FF2B5EF4-FFF2-40B4-BE49-F238E27FC236}">
                <a16:creationId xmlns:a16="http://schemas.microsoft.com/office/drawing/2014/main" id="{C3BF9167-FA0E-41AA-AD3E-DD73E73C0289}"/>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940226125"/>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Zwischentitel grau">
    <p:bg>
      <p:bgPr>
        <a:solidFill>
          <a:schemeClr val="bg2"/>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7B9CF544-11C8-44F9-A940-4A9A130142D2}"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Titel 1">
            <a:extLst>
              <a:ext uri="{FF2B5EF4-FFF2-40B4-BE49-F238E27FC236}">
                <a16:creationId xmlns:a16="http://schemas.microsoft.com/office/drawing/2014/main" id="{A1C0D8B2-21FB-408E-8F45-4FF07F7C9231}"/>
              </a:ext>
            </a:extLst>
          </p:cNvPr>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10" name="Textplatzhalter 3">
            <a:extLst>
              <a:ext uri="{FF2B5EF4-FFF2-40B4-BE49-F238E27FC236}">
                <a16:creationId xmlns:a16="http://schemas.microsoft.com/office/drawing/2014/main" id="{97D0A394-EC1C-44E9-9B81-C9A02683B8E8}"/>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2981300330"/>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guide id="3" orient="horz" pos="1136">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11" name="Textplatzhalter 11">
            <a:extLst>
              <a:ext uri="{FF2B5EF4-FFF2-40B4-BE49-F238E27FC236}">
                <a16:creationId xmlns:a16="http://schemas.microsoft.com/office/drawing/2014/main" id="{EA1A02B1-1978-4A3B-80F7-766D1FB44F86}"/>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16" name="Textplatzhalter 15">
            <a:extLst>
              <a:ext uri="{FF2B5EF4-FFF2-40B4-BE49-F238E27FC236}">
                <a16:creationId xmlns:a16="http://schemas.microsoft.com/office/drawing/2014/main" id="{D8CF4041-AA59-42D9-BE67-DE9BDA6E921D}"/>
              </a:ext>
            </a:extLst>
          </p:cNvPr>
          <p:cNvSpPr>
            <a:spLocks noGrp="1"/>
          </p:cNvSpPr>
          <p:nvPr>
            <p:ph type="body" sz="quarter" idx="18" hasCustomPrompt="1"/>
          </p:nvPr>
        </p:nvSpPr>
        <p:spPr>
          <a:xfrm>
            <a:off x="4367808" y="1736725"/>
            <a:ext cx="7279680" cy="3348038"/>
          </a:xfrm>
        </p:spPr>
        <p:txBody>
          <a:bodyPr anchor="ctr"/>
          <a:lstStyle>
            <a:lvl1pPr>
              <a:defRPr sz="3200">
                <a:solidFill>
                  <a:schemeClr val="bg1"/>
                </a:solidFill>
              </a:defRPr>
            </a:lvl1pPr>
            <a:lvl2pPr>
              <a:spcBef>
                <a:spcPts val="1800"/>
              </a:spcBef>
              <a:buFontTx/>
              <a:buNone/>
              <a:defRPr sz="1600">
                <a:solidFill>
                  <a:schemeClr val="bg1"/>
                </a:solidFill>
              </a:defRPr>
            </a:lvl2pPr>
          </a:lstStyle>
          <a:p>
            <a:pPr lvl="0"/>
            <a:r>
              <a:rPr lang="de-CH" noProof="0"/>
              <a:t>«Zitat hinzufügen»</a:t>
            </a:r>
          </a:p>
          <a:p>
            <a:pPr lvl="1"/>
            <a:r>
              <a:rPr lang="de-CH" noProof="0"/>
              <a:t>Zweite Ebene</a:t>
            </a:r>
          </a:p>
        </p:txBody>
      </p:sp>
      <p:sp>
        <p:nvSpPr>
          <p:cNvPr id="6" name="Datumsplatzhalter 5"/>
          <p:cNvSpPr>
            <a:spLocks noGrp="1"/>
          </p:cNvSpPr>
          <p:nvPr>
            <p:ph type="dt" sz="half" idx="10"/>
          </p:nvPr>
        </p:nvSpPr>
        <p:spPr/>
        <p:txBody>
          <a:bodyPr/>
          <a:lstStyle>
            <a:lvl1pPr>
              <a:defRPr>
                <a:solidFill>
                  <a:schemeClr val="bg1"/>
                </a:solidFill>
              </a:defRPr>
            </a:lvl1pPr>
          </a:lstStyle>
          <a:p>
            <a:fld id="{379226B9-99D7-464E-B495-531C9F0A0FAA}" type="datetime1">
              <a:rPr lang="de-CH" smtClean="0"/>
              <a:t>21.09.2021</a:t>
            </a:fld>
            <a:endParaRPr lang="de-CH"/>
          </a:p>
        </p:txBody>
      </p:sp>
      <p:sp>
        <p:nvSpPr>
          <p:cNvPr id="7" name="Fußzeilenplatzhalter 6"/>
          <p:cNvSpPr>
            <a:spLocks noGrp="1"/>
          </p:cNvSpPr>
          <p:nvPr>
            <p:ph type="ftr" sz="quarter" idx="11"/>
          </p:nvPr>
        </p:nvSpPr>
        <p:spPr/>
        <p:txBody>
          <a:bodyPr/>
          <a:lstStyle>
            <a:lvl1pPr>
              <a:defRPr>
                <a:solidFill>
                  <a:schemeClr val="bg1"/>
                </a:solidFill>
              </a:defRPr>
            </a:lvl1p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lvl1pPr>
              <a:defRPr>
                <a:solidFill>
                  <a:schemeClr val="bg1"/>
                </a:solidFill>
              </a:defRPr>
            </a:lvl1pPr>
          </a:lstStyle>
          <a:p>
            <a:fld id="{442AD375-037F-43D0-B059-5172DA06796A}" type="slidenum">
              <a:rPr lang="de-CH" smtClean="0"/>
              <a:pPr/>
              <a:t>‹N°›</a:t>
            </a:fld>
            <a:endParaRPr lang="de-CH"/>
          </a:p>
        </p:txBody>
      </p:sp>
    </p:spTree>
    <p:extLst>
      <p:ext uri="{BB962C8B-B14F-4D97-AF65-F5344CB8AC3E}">
        <p14:creationId xmlns:p14="http://schemas.microsoft.com/office/powerpoint/2010/main" val="725364038"/>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D7DB6BF-6DDC-43FE-9831-DBA8C493561F}"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lvl1pPr marL="514800" indent="-514800">
              <a:spcAft>
                <a:spcPts val="0"/>
              </a:spcAft>
              <a:buClr>
                <a:schemeClr val="tx2"/>
              </a:buClr>
              <a:buFont typeface="+mj-lt"/>
              <a:buAutoNum type="arabicPeriod"/>
              <a:tabLst>
                <a:tab pos="2779713" algn="l"/>
              </a:tabLst>
              <a:defRPr/>
            </a:lvl1pPr>
            <a:lvl2pPr marL="863600" indent="-358775">
              <a:spcAft>
                <a:spcPts val="0"/>
              </a:spcAft>
              <a:defRPr/>
            </a:lvl2pPr>
            <a:lvl3pPr marL="1224000">
              <a:spcAft>
                <a:spcPts val="0"/>
              </a:spcAft>
              <a:defRPr/>
            </a:lvl3pPr>
            <a:lvl4pPr marL="1584000">
              <a:spcAft>
                <a:spcPts val="0"/>
              </a:spcAft>
              <a:defRPr/>
            </a:lvl4pPr>
            <a:lvl5pPr marL="1944000">
              <a:spcAft>
                <a:spcPts val="0"/>
              </a:spcAft>
              <a:defRPr/>
            </a:lvl5pPr>
            <a:lvl6pPr marL="864000" indent="-358775">
              <a:spcAft>
                <a:spcPts val="0"/>
              </a:spcAft>
              <a:defRPr/>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3" name="Titel 2">
            <a:extLst>
              <a:ext uri="{FF2B5EF4-FFF2-40B4-BE49-F238E27FC236}">
                <a16:creationId xmlns:a16="http://schemas.microsoft.com/office/drawing/2014/main" id="{8EA05E9B-3600-457E-9428-1EB1B6893A7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436463795"/>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p15:clr>
            <a:srgbClr val="FBAE40"/>
          </p15:clr>
        </p15:guide>
        <p15:guide id="4" orient="horz" pos="4043">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Agenda mit Bild">
    <p:spTree>
      <p:nvGrpSpPr>
        <p:cNvPr id="1" name=""/>
        <p:cNvGrpSpPr/>
        <p:nvPr/>
      </p:nvGrpSpPr>
      <p:grpSpPr>
        <a:xfrm>
          <a:off x="0" y="0"/>
          <a:ext cx="0" cy="0"/>
          <a:chOff x="0" y="0"/>
          <a:chExt cx="0" cy="0"/>
        </a:xfrm>
      </p:grpSpPr>
      <p:sp>
        <p:nvSpPr>
          <p:cNvPr id="12" name="Bildplatzhalter 4">
            <a:extLst>
              <a:ext uri="{FF2B5EF4-FFF2-40B4-BE49-F238E27FC236}">
                <a16:creationId xmlns:a16="http://schemas.microsoft.com/office/drawing/2014/main" id="{EA3DBB68-0F3E-4EF1-88C2-B9639789CB57}"/>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4" name="Textplatzhalter 3">
            <a:extLst>
              <a:ext uri="{FF2B5EF4-FFF2-40B4-BE49-F238E27FC236}">
                <a16:creationId xmlns:a16="http://schemas.microsoft.com/office/drawing/2014/main" id="{EE4D02E2-A28A-4103-A912-AEBEEDFF1EC7}"/>
              </a:ext>
            </a:extLst>
          </p:cNvPr>
          <p:cNvSpPr>
            <a:spLocks noGrp="1"/>
          </p:cNvSpPr>
          <p:nvPr>
            <p:ph type="body" sz="quarter" idx="17"/>
          </p:nvPr>
        </p:nvSpPr>
        <p:spPr>
          <a:xfrm>
            <a:off x="1484312" y="1949450"/>
            <a:ext cx="9223376" cy="4467225"/>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p:cNvSpPr>
            <a:spLocks noGrp="1"/>
          </p:cNvSpPr>
          <p:nvPr>
            <p:ph type="dt" sz="half" idx="10"/>
          </p:nvPr>
        </p:nvSpPr>
        <p:spPr/>
        <p:txBody>
          <a:bodyPr/>
          <a:lstStyle/>
          <a:p>
            <a:fld id="{7D8B1F31-D54F-4DEF-B35C-A1CF5BFCFDE8}"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3" name="Titel 2">
            <a:extLst>
              <a:ext uri="{FF2B5EF4-FFF2-40B4-BE49-F238E27FC236}">
                <a16:creationId xmlns:a16="http://schemas.microsoft.com/office/drawing/2014/main" id="{2D8A3E21-9730-4EEA-9E2B-14BFA2EF24A9}"/>
              </a:ext>
            </a:extLst>
          </p:cNvPr>
          <p:cNvSpPr>
            <a:spLocks noGrp="1"/>
          </p:cNvSpPr>
          <p:nvPr>
            <p:ph type="title" hasCustomPrompt="1"/>
          </p:nvPr>
        </p:nvSpPr>
        <p:spPr/>
        <p:txBody>
          <a:bodyPr/>
          <a:lstStyle>
            <a:lvl1pPr>
              <a:defRPr>
                <a:solidFill>
                  <a:schemeClr val="bg1"/>
                </a:solidFill>
              </a:defRPr>
            </a:lvl1pPr>
          </a:lstStyle>
          <a:p>
            <a:r>
              <a:rPr lang="de-DE"/>
              <a:t>Titel hinzufügen.</a:t>
            </a:r>
            <a:endParaRPr lang="de-CH"/>
          </a:p>
        </p:txBody>
      </p:sp>
      <p:sp>
        <p:nvSpPr>
          <p:cNvPr id="11" name="Textplatzhalter 11">
            <a:extLst>
              <a:ext uri="{FF2B5EF4-FFF2-40B4-BE49-F238E27FC236}">
                <a16:creationId xmlns:a16="http://schemas.microsoft.com/office/drawing/2014/main" id="{00B82B8F-16BF-4FCA-AE87-5EEA8E91DFA0}"/>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3863339923"/>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p15:clr>
            <a:srgbClr val="FBAE40"/>
          </p15:clr>
        </p15:guide>
        <p15:guide id="4" orient="horz" pos="4043">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C26A3C46-533F-4192-A0E2-A3B93255E946}"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Tree>
    <p:extLst>
      <p:ext uri="{BB962C8B-B14F-4D97-AF65-F5344CB8AC3E}">
        <p14:creationId xmlns:p14="http://schemas.microsoft.com/office/powerpoint/2010/main" val="959942257"/>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228">
          <p15:clr>
            <a:srgbClr val="FBAE40"/>
          </p15:clr>
        </p15:guide>
        <p15:guide id="5" pos="7336">
          <p15:clr>
            <a:srgbClr val="FBAE40"/>
          </p15:clr>
        </p15:guide>
        <p15:guide id="6" pos="345">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el und Inhalt grau">
    <p:bg>
      <p:bgPr>
        <a:solidFill>
          <a:schemeClr val="bg2"/>
        </a:solidFill>
        <a:effectLst/>
      </p:bgPr>
    </p:bg>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7" name="Datumsplatzhalter 6"/>
          <p:cNvSpPr>
            <a:spLocks noGrp="1"/>
          </p:cNvSpPr>
          <p:nvPr>
            <p:ph type="dt" sz="half" idx="10"/>
          </p:nvPr>
        </p:nvSpPr>
        <p:spPr/>
        <p:txBody>
          <a:bodyPr/>
          <a:lstStyle/>
          <a:p>
            <a:fld id="{CEF43C53-8337-46EE-A809-54B3D87C6FC0}"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p:nvPr>
        </p:nvSpPr>
        <p:spPr>
          <a:xfrm>
            <a:off x="1487488" y="1949450"/>
            <a:ext cx="9220200" cy="4467882"/>
          </a:xfrm>
          <a:prstGeom prst="rect">
            <a:avLst/>
          </a:prstGeom>
        </p:spPr>
        <p:txBody>
          <a:bodyPr vert="horz" lIns="0" tIns="0" rIns="0" bIns="0" rtlCol="0">
            <a:noAutofit/>
          </a:bodyPr>
          <a:lstStyle/>
          <a:p>
            <a:pPr lvl="0"/>
            <a:r>
              <a:rPr lang="de-DE" noProof="0"/>
              <a:t>Mastertextformat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de-CH" noProof="0"/>
          </a:p>
        </p:txBody>
      </p:sp>
    </p:spTree>
    <p:extLst>
      <p:ext uri="{BB962C8B-B14F-4D97-AF65-F5344CB8AC3E}">
        <p14:creationId xmlns:p14="http://schemas.microsoft.com/office/powerpoint/2010/main" val="2922095587"/>
      </p:ext>
    </p:extLst>
  </p:cSld>
  <p:clrMapOvr>
    <a:masterClrMapping/>
  </p:clrMapOvr>
  <p:extLst>
    <p:ext uri="{DCECCB84-F9BA-43D5-87BE-67443E8EF086}">
      <p15:sldGuideLst xmlns:p15="http://schemas.microsoft.com/office/powerpoint/2012/main">
        <p15:guide id="1" orient="horz" pos="4043">
          <p15:clr>
            <a:srgbClr val="FBAE40"/>
          </p15:clr>
        </p15:guide>
        <p15:guide id="2" orient="horz" pos="1228">
          <p15:clr>
            <a:srgbClr val="FBAE40"/>
          </p15:clr>
        </p15:guide>
        <p15:guide id="3" pos="932">
          <p15:clr>
            <a:srgbClr val="FBAE40"/>
          </p15:clr>
        </p15:guide>
        <p15:guide id="4" pos="6745">
          <p15:clr>
            <a:srgbClr val="FBAE40"/>
          </p15:clr>
        </p15:guide>
        <p15:guide id="5" pos="7336">
          <p15:clr>
            <a:srgbClr val="FBAE40"/>
          </p15:clr>
        </p15:guide>
        <p15:guide id="6" pos="34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ischentitel">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6" name="Datumsplatzhalter 5"/>
          <p:cNvSpPr>
            <a:spLocks noGrp="1"/>
          </p:cNvSpPr>
          <p:nvPr>
            <p:ph type="dt" sz="half" idx="10"/>
          </p:nvPr>
        </p:nvSpPr>
        <p:spPr/>
        <p:txBody>
          <a:bodyPr/>
          <a:lstStyle/>
          <a:p>
            <a:fld id="{1BE51F75-5448-4F8E-A0A6-8542A1C2DF3D}"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4" name="Textplatzhalter 3">
            <a:extLst>
              <a:ext uri="{FF2B5EF4-FFF2-40B4-BE49-F238E27FC236}">
                <a16:creationId xmlns:a16="http://schemas.microsoft.com/office/drawing/2014/main" id="{C3BF9167-FA0E-41AA-AD3E-DD73E73C0289}"/>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1535258881"/>
      </p:ext>
    </p:extLst>
  </p:cSld>
  <p:clrMapOvr>
    <a:masterClrMapping/>
  </p:clrMapOvr>
  <p:extLst>
    <p:ext uri="{DCECCB84-F9BA-43D5-87BE-67443E8EF086}">
      <p15:sldGuideLst xmlns:p15="http://schemas.microsoft.com/office/powerpoint/2012/main">
        <p15:guide id="1" pos="6745" userDrawn="1">
          <p15:clr>
            <a:srgbClr val="FBAE40"/>
          </p15:clr>
        </p15:guide>
        <p15:guide id="2" pos="93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Zwei Inhalte">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C94C7921-1455-4156-A749-E0141059EE01}"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3B4E90F-33B6-4714-8C8A-C32FF3072659}"/>
              </a:ext>
            </a:extLst>
          </p:cNvPr>
          <p:cNvSpPr>
            <a:spLocks noGrp="1"/>
          </p:cNvSpPr>
          <p:nvPr>
            <p:ph type="title" hasCustomPrompt="1"/>
          </p:nvPr>
        </p:nvSpPr>
        <p:spPr>
          <a:xfrm>
            <a:off x="1487488" y="493295"/>
            <a:ext cx="9004163"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90716275"/>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4" pos="932">
          <p15:clr>
            <a:srgbClr val="FBAE40"/>
          </p15:clr>
        </p15:guide>
        <p15:guide id="5" orient="horz" pos="1228">
          <p15:clr>
            <a:srgbClr val="FBAE40"/>
          </p15:clr>
        </p15:guide>
        <p15:guide id="6" orient="horz" pos="4043">
          <p15:clr>
            <a:srgbClr val="FBAE40"/>
          </p15:clr>
        </p15:guide>
        <p15:guide id="7" pos="7336">
          <p15:clr>
            <a:srgbClr val="FBAE40"/>
          </p15:clr>
        </p15:guide>
        <p15:guide id="8" pos="661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Zwei Inhalte grau">
    <p:bg>
      <p:bgPr>
        <a:solidFill>
          <a:schemeClr val="bg2"/>
        </a:solidFill>
        <a:effectLst/>
      </p:bgPr>
    </p:bg>
    <p:spTree>
      <p:nvGrpSpPr>
        <p:cNvPr id="1" name=""/>
        <p:cNvGrpSpPr/>
        <p:nvPr/>
      </p:nvGrpSpPr>
      <p:grpSpPr>
        <a:xfrm>
          <a:off x="0" y="0"/>
          <a:ext cx="0" cy="0"/>
          <a:chOff x="0" y="0"/>
          <a:chExt cx="0" cy="0"/>
        </a:xfrm>
      </p:grpSpPr>
      <p:sp>
        <p:nvSpPr>
          <p:cNvPr id="12" name="Inhaltsplatzhalter 3">
            <a:extLst>
              <a:ext uri="{FF2B5EF4-FFF2-40B4-BE49-F238E27FC236}">
                <a16:creationId xmlns:a16="http://schemas.microsoft.com/office/drawing/2014/main" id="{5A4905AD-A233-4987-BCB0-879019B59386}"/>
              </a:ext>
            </a:extLst>
          </p:cNvPr>
          <p:cNvSpPr>
            <a:spLocks noGrp="1"/>
          </p:cNvSpPr>
          <p:nvPr>
            <p:ph sz="quarter" idx="16"/>
          </p:nvPr>
        </p:nvSpPr>
        <p:spPr>
          <a:xfrm>
            <a:off x="6172063" y="1949450"/>
            <a:ext cx="4319588" cy="446852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Datumsplatzhalter 7"/>
          <p:cNvSpPr>
            <a:spLocks noGrp="1"/>
          </p:cNvSpPr>
          <p:nvPr>
            <p:ph type="dt" sz="half" idx="10"/>
          </p:nvPr>
        </p:nvSpPr>
        <p:spPr/>
        <p:txBody>
          <a:bodyPr/>
          <a:lstStyle/>
          <a:p>
            <a:fld id="{2DA7AE42-8700-4CA1-A945-38AD591ECBFC}"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1" name="Inhaltsplatzhalter 3">
            <a:extLst>
              <a:ext uri="{FF2B5EF4-FFF2-40B4-BE49-F238E27FC236}">
                <a16:creationId xmlns:a16="http://schemas.microsoft.com/office/drawing/2014/main" id="{1F11053E-81B7-4186-9FFA-9CB036BA3835}"/>
              </a:ext>
            </a:extLst>
          </p:cNvPr>
          <p:cNvSpPr>
            <a:spLocks noGrp="1"/>
          </p:cNvSpPr>
          <p:nvPr>
            <p:ph sz="quarter" idx="15"/>
          </p:nvPr>
        </p:nvSpPr>
        <p:spPr>
          <a:xfrm>
            <a:off x="1491345" y="1949738"/>
            <a:ext cx="4319588" cy="4468525"/>
          </a:xfrm>
        </p:spPr>
        <p:txBody>
          <a:bodyPr/>
          <a:lstStyle>
            <a:lvl1pPr>
              <a:lnSpc>
                <a:spcPct val="120000"/>
              </a:lnSpc>
              <a:defRPr sz="1400"/>
            </a:lvl1pPr>
            <a:lvl2pPr marL="215900" indent="-2159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F7D985BB-18B6-4513-922A-3940D912785F}"/>
              </a:ext>
            </a:extLst>
          </p:cNvPr>
          <p:cNvSpPr>
            <a:spLocks noGrp="1"/>
          </p:cNvSpPr>
          <p:nvPr>
            <p:ph type="title" hasCustomPrompt="1"/>
          </p:nvPr>
        </p:nvSpPr>
        <p:spPr>
          <a:xfrm>
            <a:off x="1487488" y="493295"/>
            <a:ext cx="9015412"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871309609"/>
      </p:ext>
    </p:extLst>
  </p:cSld>
  <p:clrMapOvr>
    <a:masterClrMapping/>
  </p:clrMapOvr>
  <p:extLst>
    <p:ext uri="{DCECCB84-F9BA-43D5-87BE-67443E8EF086}">
      <p15:sldGuideLst xmlns:p15="http://schemas.microsoft.com/office/powerpoint/2012/main">
        <p15:guide id="1" pos="3880">
          <p15:clr>
            <a:srgbClr val="FBAE40"/>
          </p15:clr>
        </p15:guide>
        <p15:guide id="2" pos="3664">
          <p15:clr>
            <a:srgbClr val="FBAE40"/>
          </p15:clr>
        </p15:guide>
        <p15:guide id="3" pos="6616">
          <p15:clr>
            <a:srgbClr val="FBAE40"/>
          </p15:clr>
        </p15:guide>
        <p15:guide id="4" pos="932">
          <p15:clr>
            <a:srgbClr val="FBAE40"/>
          </p15:clr>
        </p15:guide>
        <p15:guide id="5" orient="horz" pos="1228">
          <p15:clr>
            <a:srgbClr val="FBAE40"/>
          </p15:clr>
        </p15:guide>
        <p15:guide id="6" orient="horz" pos="4043">
          <p15:clr>
            <a:srgbClr val="FBAE40"/>
          </p15:clr>
        </p15:guide>
        <p15:guide id="7" pos="7336">
          <p15:clr>
            <a:srgbClr val="FBAE40"/>
          </p15:clr>
        </p15:guide>
        <p15:guide id="8" pos="321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Drei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D3B5F3D8-04A7-44D8-84BC-696854200F47}"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Inhaltsplatzhalter 3">
            <a:extLst>
              <a:ext uri="{FF2B5EF4-FFF2-40B4-BE49-F238E27FC236}">
                <a16:creationId xmlns:a16="http://schemas.microsoft.com/office/drawing/2014/main" id="{2D1D70FF-B73A-44D8-AF52-B86C90DE4108}"/>
              </a:ext>
            </a:extLst>
          </p:cNvPr>
          <p:cNvSpPr>
            <a:spLocks noGrp="1"/>
          </p:cNvSpPr>
          <p:nvPr>
            <p:ph sz="quarter" idx="16"/>
          </p:nvPr>
        </p:nvSpPr>
        <p:spPr>
          <a:xfrm>
            <a:off x="5667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3" name="Inhaltsplatzhalter 3">
            <a:extLst>
              <a:ext uri="{FF2B5EF4-FFF2-40B4-BE49-F238E27FC236}">
                <a16:creationId xmlns:a16="http://schemas.microsoft.com/office/drawing/2014/main" id="{E296DA4F-01FE-48FF-9EB9-85CF5BF01B6F}"/>
              </a:ext>
            </a:extLst>
          </p:cNvPr>
          <p:cNvSpPr>
            <a:spLocks noGrp="1"/>
          </p:cNvSpPr>
          <p:nvPr>
            <p:ph sz="quarter" idx="17"/>
          </p:nvPr>
        </p:nvSpPr>
        <p:spPr>
          <a:xfrm>
            <a:off x="43039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05EF66CD-E082-4DD4-AF19-1277D4B0BAA6}"/>
              </a:ext>
            </a:extLst>
          </p:cNvPr>
          <p:cNvSpPr>
            <a:spLocks noGrp="1"/>
          </p:cNvSpPr>
          <p:nvPr>
            <p:ph sz="quarter" idx="18"/>
          </p:nvPr>
        </p:nvSpPr>
        <p:spPr>
          <a:xfrm>
            <a:off x="8041138" y="1949450"/>
            <a:ext cx="3600000" cy="4469085"/>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021E2109-7BFC-4F17-81BF-01827EE4C3B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4277532167"/>
      </p:ext>
    </p:extLst>
  </p:cSld>
  <p:clrMapOvr>
    <a:masterClrMapping/>
  </p:clrMapOvr>
  <p:extLst>
    <p:ext uri="{DCECCB84-F9BA-43D5-87BE-67443E8EF086}">
      <p15:sldGuideLst xmlns:p15="http://schemas.microsoft.com/office/powerpoint/2012/main">
        <p15:guide id="1" pos="349">
          <p15:clr>
            <a:srgbClr val="FBAE40"/>
          </p15:clr>
        </p15:guide>
        <p15:guide id="2" pos="2630">
          <p15:clr>
            <a:srgbClr val="FBAE40"/>
          </p15:clr>
        </p15:guide>
        <p15:guide id="3" pos="4979">
          <p15:clr>
            <a:srgbClr val="FBAE40"/>
          </p15:clr>
        </p15:guide>
        <p15:guide id="4" pos="5063">
          <p15:clr>
            <a:srgbClr val="FBAE40"/>
          </p15:clr>
        </p15:guide>
        <p15:guide id="5" pos="7336">
          <p15:clr>
            <a:srgbClr val="FBAE40"/>
          </p15:clr>
        </p15:guide>
        <p15:guide id="6" pos="2706">
          <p15:clr>
            <a:srgbClr val="FBAE40"/>
          </p15:clr>
        </p15:guide>
        <p15:guide id="7" orient="horz" pos="4043">
          <p15:clr>
            <a:srgbClr val="FBAE40"/>
          </p15:clr>
        </p15:guide>
        <p15:guide id="8" orient="horz" pos="1228">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Vier Inhalte">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8E7C7C32-B10C-4871-916A-C93F6B7FA87A}"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3" name="Inhaltsplatzhalter 3">
            <a:extLst>
              <a:ext uri="{FF2B5EF4-FFF2-40B4-BE49-F238E27FC236}">
                <a16:creationId xmlns:a16="http://schemas.microsoft.com/office/drawing/2014/main" id="{08517FB4-1478-449A-B35A-0071DA5D763D}"/>
              </a:ext>
            </a:extLst>
          </p:cNvPr>
          <p:cNvSpPr>
            <a:spLocks noGrp="1"/>
          </p:cNvSpPr>
          <p:nvPr>
            <p:ph sz="quarter" idx="17"/>
          </p:nvPr>
        </p:nvSpPr>
        <p:spPr>
          <a:xfrm>
            <a:off x="566738"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4" name="Inhaltsplatzhalter 3">
            <a:extLst>
              <a:ext uri="{FF2B5EF4-FFF2-40B4-BE49-F238E27FC236}">
                <a16:creationId xmlns:a16="http://schemas.microsoft.com/office/drawing/2014/main" id="{1A4ABB4F-2517-43F4-A0FC-DCE0C692E8FD}"/>
              </a:ext>
            </a:extLst>
          </p:cNvPr>
          <p:cNvSpPr>
            <a:spLocks noGrp="1"/>
          </p:cNvSpPr>
          <p:nvPr>
            <p:ph sz="quarter" idx="18"/>
          </p:nvPr>
        </p:nvSpPr>
        <p:spPr>
          <a:xfrm>
            <a:off x="3378201"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5" name="Inhaltsplatzhalter 3">
            <a:extLst>
              <a:ext uri="{FF2B5EF4-FFF2-40B4-BE49-F238E27FC236}">
                <a16:creationId xmlns:a16="http://schemas.microsoft.com/office/drawing/2014/main" id="{722827A8-E258-45E5-8ABC-AE4AE85283F8}"/>
              </a:ext>
            </a:extLst>
          </p:cNvPr>
          <p:cNvSpPr>
            <a:spLocks noGrp="1"/>
          </p:cNvSpPr>
          <p:nvPr>
            <p:ph sz="quarter" idx="19"/>
          </p:nvPr>
        </p:nvSpPr>
        <p:spPr>
          <a:xfrm>
            <a:off x="6189664"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6" name="Inhaltsplatzhalter 3">
            <a:extLst>
              <a:ext uri="{FF2B5EF4-FFF2-40B4-BE49-F238E27FC236}">
                <a16:creationId xmlns:a16="http://schemas.microsoft.com/office/drawing/2014/main" id="{9B3F32E6-2F69-44D2-83C6-CD6AA4BEDA96}"/>
              </a:ext>
            </a:extLst>
          </p:cNvPr>
          <p:cNvSpPr>
            <a:spLocks noGrp="1"/>
          </p:cNvSpPr>
          <p:nvPr>
            <p:ph sz="quarter" idx="20"/>
          </p:nvPr>
        </p:nvSpPr>
        <p:spPr>
          <a:xfrm>
            <a:off x="9001126" y="1949450"/>
            <a:ext cx="2640012" cy="4468253"/>
          </a:xfrm>
        </p:spPr>
        <p:txBody>
          <a:bodyPr/>
          <a:lstStyle>
            <a:lvl1pPr>
              <a:lnSpc>
                <a:spcPct val="120000"/>
              </a:lnSpc>
              <a:defRPr sz="1400"/>
            </a:lvl1pPr>
            <a:lvl2pPr marL="216000" indent="-216000">
              <a:lnSpc>
                <a:spcPct val="120000"/>
              </a:lnSpc>
              <a:defRPr sz="1400"/>
            </a:lvl2pPr>
            <a:lvl3pPr marL="432000" indent="-216000">
              <a:lnSpc>
                <a:spcPct val="120000"/>
              </a:lnSpc>
              <a:defRPr sz="1400"/>
            </a:lvl3pPr>
            <a:lvl4pPr marL="648000" indent="-216000">
              <a:lnSpc>
                <a:spcPct val="120000"/>
              </a:lnSpc>
              <a:defRPr sz="1400"/>
            </a:lvl4pPr>
            <a:lvl5pPr marL="864000" indent="-216000">
              <a:lnSpc>
                <a:spcPct val="120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43DC29E0-21E5-4AA6-86AE-F91A14405158}"/>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857265090"/>
      </p:ext>
    </p:extLst>
  </p:cSld>
  <p:clrMapOvr>
    <a:masterClrMapping/>
  </p:clrMapOvr>
  <p:extLst>
    <p:ext uri="{DCECCB84-F9BA-43D5-87BE-67443E8EF086}">
      <p15:sldGuideLst xmlns:p15="http://schemas.microsoft.com/office/powerpoint/2012/main">
        <p15:guide id="1" pos="349">
          <p15:clr>
            <a:srgbClr val="FBAE40"/>
          </p15:clr>
        </p15:guide>
        <p15:guide id="2" pos="7336">
          <p15:clr>
            <a:srgbClr val="FBAE40"/>
          </p15:clr>
        </p15:guide>
        <p15:guide id="3" pos="5665">
          <p15:clr>
            <a:srgbClr val="FBAE40"/>
          </p15:clr>
        </p15:guide>
        <p15:guide id="4" pos="5567">
          <p15:clr>
            <a:srgbClr val="FBAE40"/>
          </p15:clr>
        </p15:guide>
        <p15:guide id="5" pos="3896">
          <p15:clr>
            <a:srgbClr val="FBAE40"/>
          </p15:clr>
        </p15:guide>
        <p15:guide id="6" pos="3793">
          <p15:clr>
            <a:srgbClr val="FBAE40"/>
          </p15:clr>
        </p15:guide>
        <p15:guide id="7" pos="2027">
          <p15:clr>
            <a:srgbClr val="FBAE40"/>
          </p15:clr>
        </p15:guide>
        <p15:guide id="8" pos="2126">
          <p15:clr>
            <a:srgbClr val="FBAE40"/>
          </p15:clr>
        </p15:guide>
        <p15:guide id="9" orient="horz" pos="1228">
          <p15:clr>
            <a:srgbClr val="FBAE40"/>
          </p15:clr>
        </p15:guide>
        <p15:guide id="10" orient="horz" pos="4043">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ild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49983B5E-1CA3-43BD-9002-085BEC9FB573}"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959602" y="1949451"/>
            <a:ext cx="4681536" cy="4325018"/>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 name="Titel 2">
            <a:extLst>
              <a:ext uri="{FF2B5EF4-FFF2-40B4-BE49-F238E27FC236}">
                <a16:creationId xmlns:a16="http://schemas.microsoft.com/office/drawing/2014/main" id="{181DE798-3315-46D1-8982-1EC3DCDA15A7}"/>
              </a:ext>
            </a:extLst>
          </p:cNvPr>
          <p:cNvSpPr>
            <a:spLocks noGrp="1"/>
          </p:cNvSpPr>
          <p:nvPr>
            <p:ph type="title" hasCustomPrompt="1"/>
          </p:nvPr>
        </p:nvSpPr>
        <p:spPr>
          <a:xfrm>
            <a:off x="6959601" y="493295"/>
            <a:ext cx="3748087" cy="848226"/>
          </a:xfrm>
        </p:spPr>
        <p:txBody>
          <a:bodyPr/>
          <a:lstStyle>
            <a:lvl1pPr>
              <a:defRPr/>
            </a:lvl1pPr>
          </a:lstStyle>
          <a:p>
            <a:r>
              <a:rPr lang="de-DE"/>
              <a:t>Titel hinzufügen.</a:t>
            </a:r>
            <a:endParaRPr lang="de-CH"/>
          </a:p>
        </p:txBody>
      </p:sp>
      <p:sp>
        <p:nvSpPr>
          <p:cNvPr id="12" name="Bildplatzhalter 4">
            <a:extLst>
              <a:ext uri="{FF2B5EF4-FFF2-40B4-BE49-F238E27FC236}">
                <a16:creationId xmlns:a16="http://schemas.microsoft.com/office/drawing/2014/main" id="{F5AB9AC5-9618-4880-9803-18A1618DB523}"/>
              </a:ext>
            </a:extLst>
          </p:cNvPr>
          <p:cNvSpPr>
            <a:spLocks noGrp="1"/>
          </p:cNvSpPr>
          <p:nvPr>
            <p:ph type="pic" sz="quarter" idx="15"/>
          </p:nvPr>
        </p:nvSpPr>
        <p:spPr>
          <a:xfrm>
            <a:off x="0" y="584684"/>
            <a:ext cx="6040438" cy="5689116"/>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73764444"/>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4384">
          <p15:clr>
            <a:srgbClr val="FBAE40"/>
          </p15:clr>
        </p15:guide>
        <p15:guide id="4" pos="7336">
          <p15:clr>
            <a:srgbClr val="FBAE40"/>
          </p15:clr>
        </p15:guide>
        <p15:guide id="5" pos="5055">
          <p15:clr>
            <a:srgbClr val="FBAE40"/>
          </p15:clr>
        </p15:guide>
        <p15:guide id="6" pos="3805">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ild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9C597EE7-344B-479A-9B7F-F23A23447FD9}"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8976320" y="1052736"/>
            <a:ext cx="2664817" cy="5221734"/>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1" y="1052736"/>
            <a:ext cx="8441635" cy="52217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 name="Titel 1">
            <a:extLst>
              <a:ext uri="{FF2B5EF4-FFF2-40B4-BE49-F238E27FC236}">
                <a16:creationId xmlns:a16="http://schemas.microsoft.com/office/drawing/2014/main" id="{AE50D17D-F2ED-4307-B9CF-CDFB45AF6CFA}"/>
              </a:ext>
            </a:extLst>
          </p:cNvPr>
          <p:cNvSpPr>
            <a:spLocks noGrp="1"/>
          </p:cNvSpPr>
          <p:nvPr>
            <p:ph type="title" hasCustomPrompt="1"/>
          </p:nvPr>
        </p:nvSpPr>
        <p:spPr>
          <a:xfrm>
            <a:off x="1487488" y="493295"/>
            <a:ext cx="6954146" cy="451429"/>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3522759000"/>
      </p:ext>
    </p:extLst>
  </p:cSld>
  <p:clrMapOvr>
    <a:masterClrMapping/>
  </p:clrMapOvr>
  <p:extLst>
    <p:ext uri="{DCECCB84-F9BA-43D5-87BE-67443E8EF086}">
      <p15:sldGuideLst xmlns:p15="http://schemas.microsoft.com/office/powerpoint/2012/main">
        <p15:guide id="2" orient="horz" pos="3952">
          <p15:clr>
            <a:srgbClr val="FBAE40"/>
          </p15:clr>
        </p15:guide>
        <p15:guide id="4" pos="7336">
          <p15:clr>
            <a:srgbClr val="FBAE40"/>
          </p15:clr>
        </p15:guide>
        <p15:guide id="5" pos="5320">
          <p15:clr>
            <a:srgbClr val="FBAE40"/>
          </p15:clr>
        </p15:guide>
        <p15:guide id="6" orient="horz" pos="122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Zw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1243" y="1046110"/>
            <a:ext cx="5486817" cy="522216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1046109"/>
            <a:ext cx="5486817" cy="522217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97332E97-0232-41C2-9C92-305597F2898D}"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4" name="Titel 3">
            <a:extLst>
              <a:ext uri="{FF2B5EF4-FFF2-40B4-BE49-F238E27FC236}">
                <a16:creationId xmlns:a16="http://schemas.microsoft.com/office/drawing/2014/main" id="{1F51E53D-C313-41FC-A50A-98353390A227}"/>
              </a:ext>
            </a:extLst>
          </p:cNvPr>
          <p:cNvSpPr>
            <a:spLocks noGrp="1"/>
          </p:cNvSpPr>
          <p:nvPr>
            <p:ph type="title" hasCustomPrompt="1"/>
          </p:nvPr>
        </p:nvSpPr>
        <p:spPr>
          <a:xfrm>
            <a:off x="559742" y="538430"/>
            <a:ext cx="5462064" cy="262689"/>
          </a:xfrm>
        </p:spPr>
        <p:txBody>
          <a:bodyPr/>
          <a:lstStyle>
            <a:lvl1pPr>
              <a:defRPr sz="1600"/>
            </a:lvl1pPr>
          </a:lstStyle>
          <a:p>
            <a:r>
              <a:rPr lang="de-DE"/>
              <a:t>Titel hinzufügen.</a:t>
            </a:r>
            <a:endParaRPr lang="de-CH"/>
          </a:p>
        </p:txBody>
      </p:sp>
      <p:sp>
        <p:nvSpPr>
          <p:cNvPr id="6" name="Textplatzhalter 5">
            <a:extLst>
              <a:ext uri="{FF2B5EF4-FFF2-40B4-BE49-F238E27FC236}">
                <a16:creationId xmlns:a16="http://schemas.microsoft.com/office/drawing/2014/main" id="{2B014520-9BB1-4AC3-9DDF-40162DCBE21F}"/>
              </a:ext>
            </a:extLst>
          </p:cNvPr>
          <p:cNvSpPr>
            <a:spLocks noGrp="1"/>
          </p:cNvSpPr>
          <p:nvPr>
            <p:ph type="body" sz="quarter" idx="17" hasCustomPrompt="1"/>
          </p:nvPr>
        </p:nvSpPr>
        <p:spPr>
          <a:xfrm>
            <a:off x="6167438" y="538430"/>
            <a:ext cx="454025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3974870078"/>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655">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Zwei Bilder und Text 1">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098C0D86-9938-4103-944A-34B70D5CA48D}"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5472502"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166768" y="3609019"/>
            <a:ext cx="5474369"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436" y="584684"/>
            <a:ext cx="5474369"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E2A2652-2BC1-44A2-B054-B7F5D1FF7A71}"/>
              </a:ext>
            </a:extLst>
          </p:cNvPr>
          <p:cNvSpPr>
            <a:spLocks noGrp="1"/>
          </p:cNvSpPr>
          <p:nvPr>
            <p:ph type="pic" sz="quarter" idx="16"/>
          </p:nvPr>
        </p:nvSpPr>
        <p:spPr>
          <a:xfrm>
            <a:off x="6166769" y="584683"/>
            <a:ext cx="5474369" cy="277764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2009450203"/>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3795">
          <p15:clr>
            <a:srgbClr val="FBAE40"/>
          </p15:clr>
        </p15:guide>
        <p15:guide id="6" pos="337">
          <p15:clr>
            <a:srgbClr val="FBAE40"/>
          </p15:clr>
        </p15:guide>
        <p15:guide id="7" pos="3880">
          <p15:clr>
            <a:srgbClr val="FBAE40"/>
          </p15:clr>
        </p15:guide>
        <p15:guide id="8" pos="7336">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Zwei Bilder und Text 2">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7AD1DDB7-0A81-4AB1-9A8D-9FE720C4D052}"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6557964" y="1949451"/>
            <a:ext cx="5083174" cy="4325018"/>
          </a:xfrm>
        </p:spPr>
        <p:txBody>
          <a:bodyPr/>
          <a:lstStyle>
            <a:lvl1pPr>
              <a:lnSpc>
                <a:spcPct val="112000"/>
              </a:lnSpc>
              <a:defRPr sz="1400"/>
            </a:lvl1pPr>
            <a:lvl2pPr marL="216000" indent="-216000">
              <a:lnSpc>
                <a:spcPct val="112000"/>
              </a:lnSpc>
              <a:defRPr sz="1400"/>
            </a:lvl2pPr>
            <a:lvl3pPr marL="432000" indent="-216000">
              <a:lnSpc>
                <a:spcPct val="112000"/>
              </a:lnSpc>
              <a:defRPr sz="1400"/>
            </a:lvl3pPr>
            <a:lvl4pPr marL="648000" indent="-216000">
              <a:lnSpc>
                <a:spcPct val="112000"/>
              </a:lnSpc>
              <a:defRPr sz="1400"/>
            </a:lvl4pPr>
            <a:lvl5pPr marL="864000" indent="-216000">
              <a:lnSpc>
                <a:spcPct val="112000"/>
              </a:lnSpc>
              <a:defRPr sz="1400"/>
            </a:lvl5pPr>
            <a:lvl6pPr marL="216000" indent="-216000">
              <a:lnSpc>
                <a:spcPct val="112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550862" y="584684"/>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6C4C6B99-9B0B-4488-BFD9-0201BA21A7D1}"/>
              </a:ext>
            </a:extLst>
          </p:cNvPr>
          <p:cNvSpPr>
            <a:spLocks noGrp="1"/>
          </p:cNvSpPr>
          <p:nvPr>
            <p:ph type="pic" sz="quarter" idx="15"/>
          </p:nvPr>
        </p:nvSpPr>
        <p:spPr>
          <a:xfrm>
            <a:off x="550862" y="3501492"/>
            <a:ext cx="5479138" cy="277230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3" name="Titel 2">
            <a:extLst>
              <a:ext uri="{FF2B5EF4-FFF2-40B4-BE49-F238E27FC236}">
                <a16:creationId xmlns:a16="http://schemas.microsoft.com/office/drawing/2014/main" id="{28C76682-594C-451F-B868-929E3C271970}"/>
              </a:ext>
            </a:extLst>
          </p:cNvPr>
          <p:cNvSpPr>
            <a:spLocks noGrp="1"/>
          </p:cNvSpPr>
          <p:nvPr>
            <p:ph type="title" hasCustomPrompt="1"/>
          </p:nvPr>
        </p:nvSpPr>
        <p:spPr>
          <a:xfrm>
            <a:off x="6557962" y="493295"/>
            <a:ext cx="4149726"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123687590"/>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3" pos="3805">
          <p15:clr>
            <a:srgbClr val="FBAE40"/>
          </p15:clr>
        </p15:guide>
        <p15:guide id="4" pos="7336">
          <p15:clr>
            <a:srgbClr val="FBAE40"/>
          </p15:clr>
        </p15:guide>
        <p15:guide id="5" pos="4131">
          <p15:clr>
            <a:srgbClr val="FBAE40"/>
          </p15:clr>
        </p15:guide>
        <p15:guide id="6" pos="345">
          <p15:clr>
            <a:srgbClr val="FBAE40"/>
          </p15:clr>
        </p15:guide>
        <p15:guide id="7" orient="horz" pos="2118">
          <p15:clr>
            <a:srgbClr val="FBAE40"/>
          </p15:clr>
        </p15:guide>
        <p15:guide id="8" orient="horz" pos="2202">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Drei Bilder">
    <p:spTree>
      <p:nvGrpSpPr>
        <p:cNvPr id="1" name=""/>
        <p:cNvGrpSpPr/>
        <p:nvPr/>
      </p:nvGrpSpPr>
      <p:grpSpPr>
        <a:xfrm>
          <a:off x="0" y="0"/>
          <a:ext cx="0" cy="0"/>
          <a:chOff x="0" y="0"/>
          <a:chExt cx="0" cy="0"/>
        </a:xfrm>
      </p:grpSpPr>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4774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441"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922"/>
            <a:ext cx="3600000" cy="522798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6779FE01-F4DD-4B31-8753-33475D5FD043}"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2" name="Titel 3">
            <a:extLst>
              <a:ext uri="{FF2B5EF4-FFF2-40B4-BE49-F238E27FC236}">
                <a16:creationId xmlns:a16="http://schemas.microsoft.com/office/drawing/2014/main" id="{8D7BA7E7-E234-4A0A-84DE-57AA9B9057CE}"/>
              </a:ext>
            </a:extLst>
          </p:cNvPr>
          <p:cNvSpPr>
            <a:spLocks noGrp="1"/>
          </p:cNvSpPr>
          <p:nvPr>
            <p:ph type="title" hasCustomPrompt="1"/>
          </p:nvPr>
        </p:nvSpPr>
        <p:spPr>
          <a:xfrm>
            <a:off x="547746" y="538430"/>
            <a:ext cx="3600000" cy="262689"/>
          </a:xfrm>
        </p:spPr>
        <p:txBody>
          <a:bodyPr/>
          <a:lstStyle>
            <a:lvl1pPr>
              <a:defRPr sz="1600"/>
            </a:lvl1pPr>
          </a:lstStyle>
          <a:p>
            <a:r>
              <a:rPr lang="de-DE"/>
              <a:t>Titel hinzufügen.</a:t>
            </a:r>
            <a:endParaRPr lang="de-CH"/>
          </a:p>
        </p:txBody>
      </p:sp>
      <p:sp>
        <p:nvSpPr>
          <p:cNvPr id="16" name="Textplatzhalter 5">
            <a:extLst>
              <a:ext uri="{FF2B5EF4-FFF2-40B4-BE49-F238E27FC236}">
                <a16:creationId xmlns:a16="http://schemas.microsoft.com/office/drawing/2014/main" id="{6BE1D084-20F1-40AB-A68B-EA733A683D45}"/>
              </a:ext>
            </a:extLst>
          </p:cNvPr>
          <p:cNvSpPr>
            <a:spLocks noGrp="1"/>
          </p:cNvSpPr>
          <p:nvPr>
            <p:ph type="body" sz="quarter" idx="19" hasCustomPrompt="1"/>
          </p:nvPr>
        </p:nvSpPr>
        <p:spPr>
          <a:xfrm>
            <a:off x="4289425" y="538430"/>
            <a:ext cx="36000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
        <p:nvSpPr>
          <p:cNvPr id="19" name="Textplatzhalter 5">
            <a:extLst>
              <a:ext uri="{FF2B5EF4-FFF2-40B4-BE49-F238E27FC236}">
                <a16:creationId xmlns:a16="http://schemas.microsoft.com/office/drawing/2014/main" id="{38CE26F8-95BC-41DC-8383-7DFCBA2157F5}"/>
              </a:ext>
            </a:extLst>
          </p:cNvPr>
          <p:cNvSpPr>
            <a:spLocks noGrp="1"/>
          </p:cNvSpPr>
          <p:nvPr>
            <p:ph type="body" sz="quarter" idx="20" hasCustomPrompt="1"/>
          </p:nvPr>
        </p:nvSpPr>
        <p:spPr>
          <a:xfrm>
            <a:off x="8047388" y="538430"/>
            <a:ext cx="2660300" cy="262689"/>
          </a:xfrm>
        </p:spPr>
        <p:txBody>
          <a:bodyPr/>
          <a:lstStyle>
            <a:lvl1pPr>
              <a:defRPr sz="1600" spc="60" baseline="0">
                <a:solidFill>
                  <a:schemeClr val="accent3"/>
                </a:solidFill>
              </a:defRPr>
            </a:lvl1pPr>
            <a:lvl2pPr>
              <a:defRPr sz="1600"/>
            </a:lvl2pPr>
            <a:lvl3pPr>
              <a:defRPr sz="1600"/>
            </a:lvl3pPr>
            <a:lvl4pPr>
              <a:defRPr sz="1600"/>
            </a:lvl4pPr>
            <a:lvl5pPr>
              <a:defRPr sz="1600"/>
            </a:lvl5pPr>
          </a:lstStyle>
          <a:p>
            <a:pPr lvl="0"/>
            <a:r>
              <a:rPr lang="de-DE"/>
              <a:t>Titel hinzufügen.</a:t>
            </a:r>
          </a:p>
        </p:txBody>
      </p:sp>
    </p:spTree>
    <p:extLst>
      <p:ext uri="{BB962C8B-B14F-4D97-AF65-F5344CB8AC3E}">
        <p14:creationId xmlns:p14="http://schemas.microsoft.com/office/powerpoint/2010/main" val="2358341683"/>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Zwischentitel grau">
    <p:bg>
      <p:bgPr>
        <a:solidFill>
          <a:schemeClr val="bg2"/>
        </a:solidFill>
        <a:effectLst/>
      </p:bgPr>
    </p:bg>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1BE51F75-5448-4F8E-A0A6-8542A1C2DF3D}" type="datetimeyyyy">
              <a:rPr lang="de-CH" smtClean="0"/>
              <a:t>2021</a:t>
            </a:fld>
            <a:endParaRPr lang="de-CH"/>
          </a:p>
        </p:txBody>
      </p:sp>
      <p:sp>
        <p:nvSpPr>
          <p:cNvPr id="7" name="Fußzeilenplatzhalter 6"/>
          <p:cNvSpPr>
            <a:spLocks noGrp="1"/>
          </p:cNvSpPr>
          <p:nvPr>
            <p:ph type="ftr" sz="quarter" idx="11"/>
          </p:nvPr>
        </p:nvSpPr>
        <p:spPr/>
        <p:txBody>
          <a:body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Titel 1">
            <a:extLst>
              <a:ext uri="{FF2B5EF4-FFF2-40B4-BE49-F238E27FC236}">
                <a16:creationId xmlns:a16="http://schemas.microsoft.com/office/drawing/2014/main" id="{A1C0D8B2-21FB-408E-8F45-4FF07F7C9231}"/>
              </a:ext>
            </a:extLst>
          </p:cNvPr>
          <p:cNvSpPr>
            <a:spLocks noGrp="1"/>
          </p:cNvSpPr>
          <p:nvPr>
            <p:ph type="title" hasCustomPrompt="1"/>
          </p:nvPr>
        </p:nvSpPr>
        <p:spPr>
          <a:xfrm>
            <a:off x="1479550" y="1700808"/>
            <a:ext cx="9228138" cy="2258756"/>
          </a:xfrm>
        </p:spPr>
        <p:txBody>
          <a:bodyPr anchor="b"/>
          <a:lstStyle>
            <a:lvl1pPr algn="l">
              <a:lnSpc>
                <a:spcPct val="92000"/>
              </a:lnSpc>
              <a:defRPr sz="8400" spc="180" baseline="0"/>
            </a:lvl1pPr>
          </a:lstStyle>
          <a:p>
            <a:r>
              <a:rPr lang="de-CH"/>
              <a:t>Zwischentitel hinzufügen.</a:t>
            </a:r>
          </a:p>
        </p:txBody>
      </p:sp>
      <p:sp>
        <p:nvSpPr>
          <p:cNvPr id="10" name="Textplatzhalter 3">
            <a:extLst>
              <a:ext uri="{FF2B5EF4-FFF2-40B4-BE49-F238E27FC236}">
                <a16:creationId xmlns:a16="http://schemas.microsoft.com/office/drawing/2014/main" id="{97D0A394-EC1C-44E9-9B81-C9A02683B8E8}"/>
              </a:ext>
            </a:extLst>
          </p:cNvPr>
          <p:cNvSpPr>
            <a:spLocks noGrp="1"/>
          </p:cNvSpPr>
          <p:nvPr>
            <p:ph type="body" sz="quarter" idx="13" hasCustomPrompt="1"/>
          </p:nvPr>
        </p:nvSpPr>
        <p:spPr>
          <a:xfrm>
            <a:off x="1479550" y="4388988"/>
            <a:ext cx="9228138" cy="754313"/>
          </a:xfrm>
        </p:spPr>
        <p:txBody>
          <a:bodyPr/>
          <a:lstStyle>
            <a:lvl1pPr>
              <a:lnSpc>
                <a:spcPct val="92000"/>
              </a:lnSpc>
              <a:defRPr sz="2400" spc="180" baseline="0">
                <a:solidFill>
                  <a:schemeClr val="accent3"/>
                </a:solidFill>
              </a:defRPr>
            </a:lvl1pPr>
            <a:lvl2pPr>
              <a:defRPr sz="2400">
                <a:solidFill>
                  <a:schemeClr val="accent3"/>
                </a:solidFill>
              </a:defRPr>
            </a:lvl2pPr>
            <a:lvl3pPr>
              <a:defRPr sz="2400">
                <a:solidFill>
                  <a:schemeClr val="accent3"/>
                </a:solidFill>
              </a:defRPr>
            </a:lvl3pPr>
            <a:lvl4pPr>
              <a:defRPr sz="2400">
                <a:solidFill>
                  <a:schemeClr val="accent3"/>
                </a:solidFill>
              </a:defRPr>
            </a:lvl4pPr>
            <a:lvl5pPr>
              <a:defRPr sz="2400">
                <a:solidFill>
                  <a:schemeClr val="accent3"/>
                </a:solidFill>
              </a:defRPr>
            </a:lvl5pPr>
          </a:lstStyle>
          <a:p>
            <a:pPr lvl="0"/>
            <a:r>
              <a:rPr lang="de-DE"/>
              <a:t>Untertitel hinzufügen.</a:t>
            </a:r>
          </a:p>
        </p:txBody>
      </p:sp>
    </p:spTree>
    <p:extLst>
      <p:ext uri="{BB962C8B-B14F-4D97-AF65-F5344CB8AC3E}">
        <p14:creationId xmlns:p14="http://schemas.microsoft.com/office/powerpoint/2010/main" val="472023537"/>
      </p:ext>
    </p:extLst>
  </p:cSld>
  <p:clrMapOvr>
    <a:masterClrMapping/>
  </p:clrMapOvr>
  <p:extLst>
    <p:ext uri="{DCECCB84-F9BA-43D5-87BE-67443E8EF086}">
      <p15:sldGuideLst xmlns:p15="http://schemas.microsoft.com/office/powerpoint/2012/main">
        <p15:guide id="1" pos="6745">
          <p15:clr>
            <a:srgbClr val="FBAE40"/>
          </p15:clr>
        </p15:guide>
        <p15:guide id="2" pos="932">
          <p15:clr>
            <a:srgbClr val="FBAE40"/>
          </p15:clr>
        </p15:guide>
        <p15:guide id="3" orient="horz" pos="1136" userDrawn="1">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rei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43BFA9E5-F2A9-4499-BC44-FBC33C3DE06D}"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3609019"/>
            <a:ext cx="3599999" cy="2809243"/>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584684"/>
            <a:ext cx="3622675"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584684"/>
            <a:ext cx="3610227" cy="2777641"/>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37513" y="3609019"/>
            <a:ext cx="3598764" cy="2809516"/>
          </a:xfrm>
        </p:spPr>
        <p:txBody>
          <a:bodyP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2949397230"/>
      </p:ext>
    </p:extLst>
  </p:cSld>
  <p:clrMapOvr>
    <a:masterClrMapping/>
  </p:clrMapOvr>
  <p:extLst>
    <p:ext uri="{DCECCB84-F9BA-43D5-87BE-67443E8EF086}">
      <p15:sldGuideLst xmlns:p15="http://schemas.microsoft.com/office/powerpoint/2012/main">
        <p15:guide id="1" orient="horz" pos="2270">
          <p15:clr>
            <a:srgbClr val="FBAE40"/>
          </p15:clr>
        </p15:guide>
        <p15:guide id="2" orient="horz" pos="2118">
          <p15:clr>
            <a:srgbClr val="FBAE40"/>
          </p15:clr>
        </p15:guide>
        <p15:guide id="3" orient="horz" pos="4043">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er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4984190A-6352-47F0-B75D-8F26D6171012}"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551113" y="584200"/>
            <a:ext cx="2664817" cy="5690270"/>
          </a:xfrm>
        </p:spPr>
        <p:txBody>
          <a:bodyPr anchor="ctr"/>
          <a:lstStyle>
            <a:lvl1pPr>
              <a:lnSpc>
                <a:spcPct val="108000"/>
              </a:lnSpc>
              <a:defRPr sz="1400"/>
            </a:lvl1pPr>
            <a:lvl2pPr marL="216000" indent="-216000">
              <a:lnSpc>
                <a:spcPct val="108000"/>
              </a:lnSpc>
              <a:defRPr sz="1400"/>
            </a:lvl2pPr>
            <a:lvl3pPr marL="432000" indent="-216000">
              <a:lnSpc>
                <a:spcPct val="108000"/>
              </a:lnSpc>
              <a:defRPr sz="1400"/>
            </a:lvl3pPr>
            <a:lvl4pPr marL="648000" indent="-216000">
              <a:lnSpc>
                <a:spcPct val="108000"/>
              </a:lnSpc>
              <a:defRPr sz="1400"/>
            </a:lvl4pPr>
            <a:lvl5pPr marL="864000" indent="-216000">
              <a:lnSpc>
                <a:spcPct val="108000"/>
              </a:lnSpc>
              <a:defRPr sz="1400"/>
            </a:lvl5pPr>
            <a:lvl6pPr marL="216000" indent="-216000">
              <a:lnSpc>
                <a:spcPct val="108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3283C3B8-4DFA-49C0-B021-CB0D9481CF49}"/>
              </a:ext>
            </a:extLst>
          </p:cNvPr>
          <p:cNvSpPr>
            <a:spLocks noGrp="1"/>
          </p:cNvSpPr>
          <p:nvPr>
            <p:ph type="pic" sz="quarter" idx="13"/>
          </p:nvPr>
        </p:nvSpPr>
        <p:spPr>
          <a:xfrm>
            <a:off x="42960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F2C5D61B-00D5-48F1-961D-FE331B1627C5}"/>
              </a:ext>
            </a:extLst>
          </p:cNvPr>
          <p:cNvSpPr>
            <a:spLocks noGrp="1"/>
          </p:cNvSpPr>
          <p:nvPr>
            <p:ph type="pic" sz="quarter" idx="15"/>
          </p:nvPr>
        </p:nvSpPr>
        <p:spPr>
          <a:xfrm>
            <a:off x="4301647"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0AAEB8C3-8198-4C5D-841C-E2D5F3D0E5A8}"/>
              </a:ext>
            </a:extLst>
          </p:cNvPr>
          <p:cNvSpPr>
            <a:spLocks noGrp="1"/>
          </p:cNvSpPr>
          <p:nvPr>
            <p:ph type="pic" sz="quarter" idx="16"/>
          </p:nvPr>
        </p:nvSpPr>
        <p:spPr>
          <a:xfrm>
            <a:off x="8045900" y="3501008"/>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Bildplatzhalter 4">
            <a:extLst>
              <a:ext uri="{FF2B5EF4-FFF2-40B4-BE49-F238E27FC236}">
                <a16:creationId xmlns:a16="http://schemas.microsoft.com/office/drawing/2014/main" id="{DF8E4FED-B666-455C-AF42-09BBFAF8DB49}"/>
              </a:ext>
            </a:extLst>
          </p:cNvPr>
          <p:cNvSpPr>
            <a:spLocks noGrp="1"/>
          </p:cNvSpPr>
          <p:nvPr>
            <p:ph type="pic" sz="quarter" idx="17"/>
          </p:nvPr>
        </p:nvSpPr>
        <p:spPr>
          <a:xfrm>
            <a:off x="8045900" y="584200"/>
            <a:ext cx="3600000" cy="277279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Tree>
    <p:extLst>
      <p:ext uri="{BB962C8B-B14F-4D97-AF65-F5344CB8AC3E}">
        <p14:creationId xmlns:p14="http://schemas.microsoft.com/office/powerpoint/2010/main" val="863308562"/>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3952">
          <p15:clr>
            <a:srgbClr val="FBAE40"/>
          </p15:clr>
        </p15:guide>
        <p15:guide id="4" pos="7336">
          <p15:clr>
            <a:srgbClr val="FBAE40"/>
          </p15:clr>
        </p15:guide>
        <p15:guide id="6" pos="345">
          <p15:clr>
            <a:srgbClr val="FBAE40"/>
          </p15:clr>
        </p15:guide>
        <p15:guide id="7" pos="2702">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Fünf Bilder und Text">
    <p:spTree>
      <p:nvGrpSpPr>
        <p:cNvPr id="1" name=""/>
        <p:cNvGrpSpPr/>
        <p:nvPr/>
      </p:nvGrpSpPr>
      <p:grpSpPr>
        <a:xfrm>
          <a:off x="0" y="0"/>
          <a:ext cx="0" cy="0"/>
          <a:chOff x="0" y="0"/>
          <a:chExt cx="0" cy="0"/>
        </a:xfrm>
      </p:grpSpPr>
      <p:sp>
        <p:nvSpPr>
          <p:cNvPr id="8" name="Datumsplatzhalter 7"/>
          <p:cNvSpPr>
            <a:spLocks noGrp="1"/>
          </p:cNvSpPr>
          <p:nvPr>
            <p:ph type="dt" sz="half" idx="10"/>
          </p:nvPr>
        </p:nvSpPr>
        <p:spPr/>
        <p:txBody>
          <a:bodyPr/>
          <a:lstStyle/>
          <a:p>
            <a:fld id="{B92687BD-55B1-4A51-8DD2-F662D01302A5}"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3538" y="4529137"/>
            <a:ext cx="2113324"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5" name="Bildplatzhalter 4">
            <a:extLst>
              <a:ext uri="{FF2B5EF4-FFF2-40B4-BE49-F238E27FC236}">
                <a16:creationId xmlns:a16="http://schemas.microsoft.com/office/drawing/2014/main" id="{440063FD-2C92-4D42-B1A2-EA82BEBB5EE7}"/>
              </a:ext>
            </a:extLst>
          </p:cNvPr>
          <p:cNvSpPr>
            <a:spLocks noGrp="1"/>
          </p:cNvSpPr>
          <p:nvPr>
            <p:ph type="pic" sz="quarter" idx="16"/>
          </p:nvPr>
        </p:nvSpPr>
        <p:spPr>
          <a:xfrm>
            <a:off x="278224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6" name="Bildplatzhalter 4">
            <a:extLst>
              <a:ext uri="{FF2B5EF4-FFF2-40B4-BE49-F238E27FC236}">
                <a16:creationId xmlns:a16="http://schemas.microsoft.com/office/drawing/2014/main" id="{6467BB9A-5244-40C4-8024-19FEDD14B501}"/>
              </a:ext>
            </a:extLst>
          </p:cNvPr>
          <p:cNvSpPr>
            <a:spLocks noGrp="1"/>
          </p:cNvSpPr>
          <p:nvPr>
            <p:ph type="pic" sz="quarter" idx="17"/>
          </p:nvPr>
        </p:nvSpPr>
        <p:spPr>
          <a:xfrm>
            <a:off x="502950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7" name="Bildplatzhalter 4">
            <a:extLst>
              <a:ext uri="{FF2B5EF4-FFF2-40B4-BE49-F238E27FC236}">
                <a16:creationId xmlns:a16="http://schemas.microsoft.com/office/drawing/2014/main" id="{1D2FDDDE-67BF-42B6-818C-95EC23E85932}"/>
              </a:ext>
            </a:extLst>
          </p:cNvPr>
          <p:cNvSpPr>
            <a:spLocks noGrp="1"/>
          </p:cNvSpPr>
          <p:nvPr>
            <p:ph type="pic" sz="quarter" idx="18"/>
          </p:nvPr>
        </p:nvSpPr>
        <p:spPr>
          <a:xfrm>
            <a:off x="7276768"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8" name="Bildplatzhalter 4">
            <a:extLst>
              <a:ext uri="{FF2B5EF4-FFF2-40B4-BE49-F238E27FC236}">
                <a16:creationId xmlns:a16="http://schemas.microsoft.com/office/drawing/2014/main" id="{D89DC0BC-155F-4CEB-8587-1204CDB07CB1}"/>
              </a:ext>
            </a:extLst>
          </p:cNvPr>
          <p:cNvSpPr>
            <a:spLocks noGrp="1"/>
          </p:cNvSpPr>
          <p:nvPr>
            <p:ph type="pic" sz="quarter" idx="19"/>
          </p:nvPr>
        </p:nvSpPr>
        <p:spPr>
          <a:xfrm>
            <a:off x="9524026" y="1508416"/>
            <a:ext cx="2121874" cy="275443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9" name="Textplatzhalter 16">
            <a:extLst>
              <a:ext uri="{FF2B5EF4-FFF2-40B4-BE49-F238E27FC236}">
                <a16:creationId xmlns:a16="http://schemas.microsoft.com/office/drawing/2014/main" id="{2B3665A0-B00A-44D2-B58A-35E8FDA6A77C}"/>
              </a:ext>
            </a:extLst>
          </p:cNvPr>
          <p:cNvSpPr>
            <a:spLocks noGrp="1"/>
          </p:cNvSpPr>
          <p:nvPr>
            <p:ph type="body" sz="quarter" idx="20"/>
          </p:nvPr>
        </p:nvSpPr>
        <p:spPr>
          <a:xfrm>
            <a:off x="27797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0" name="Textplatzhalter 16">
            <a:extLst>
              <a:ext uri="{FF2B5EF4-FFF2-40B4-BE49-F238E27FC236}">
                <a16:creationId xmlns:a16="http://schemas.microsoft.com/office/drawing/2014/main" id="{9B616786-626B-4E22-AD14-A92B5C964E54}"/>
              </a:ext>
            </a:extLst>
          </p:cNvPr>
          <p:cNvSpPr>
            <a:spLocks noGrp="1"/>
          </p:cNvSpPr>
          <p:nvPr>
            <p:ph type="body" sz="quarter" idx="21"/>
          </p:nvPr>
        </p:nvSpPr>
        <p:spPr>
          <a:xfrm>
            <a:off x="50276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1" name="Textplatzhalter 16">
            <a:extLst>
              <a:ext uri="{FF2B5EF4-FFF2-40B4-BE49-F238E27FC236}">
                <a16:creationId xmlns:a16="http://schemas.microsoft.com/office/drawing/2014/main" id="{E6FCF680-3050-4529-9BB2-215BDF42F400}"/>
              </a:ext>
            </a:extLst>
          </p:cNvPr>
          <p:cNvSpPr>
            <a:spLocks noGrp="1"/>
          </p:cNvSpPr>
          <p:nvPr>
            <p:ph type="body" sz="quarter" idx="22"/>
          </p:nvPr>
        </p:nvSpPr>
        <p:spPr>
          <a:xfrm>
            <a:off x="7267575" y="4529137"/>
            <a:ext cx="2124000"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32" name="Textplatzhalter 16">
            <a:extLst>
              <a:ext uri="{FF2B5EF4-FFF2-40B4-BE49-F238E27FC236}">
                <a16:creationId xmlns:a16="http://schemas.microsoft.com/office/drawing/2014/main" id="{9859DCA0-03B4-4F8B-96CD-25DDD7AF6B03}"/>
              </a:ext>
            </a:extLst>
          </p:cNvPr>
          <p:cNvSpPr>
            <a:spLocks noGrp="1"/>
          </p:cNvSpPr>
          <p:nvPr>
            <p:ph type="body" sz="quarter" idx="23"/>
          </p:nvPr>
        </p:nvSpPr>
        <p:spPr>
          <a:xfrm>
            <a:off x="9523413" y="4529137"/>
            <a:ext cx="2125049" cy="1889125"/>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28CF96AA-B7FF-42B7-B3D1-757EFB0BC093}"/>
              </a:ext>
            </a:extLst>
          </p:cNvPr>
          <p:cNvSpPr>
            <a:spLocks noGrp="1"/>
          </p:cNvSpPr>
          <p:nvPr>
            <p:ph type="title" hasCustomPrompt="1"/>
          </p:nvPr>
        </p:nvSpPr>
        <p:spPr>
          <a:xfrm>
            <a:off x="1487488" y="493295"/>
            <a:ext cx="9218228" cy="848226"/>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434378685"/>
      </p:ext>
    </p:extLst>
  </p:cSld>
  <p:clrMapOvr>
    <a:masterClrMapping/>
  </p:clrMapOvr>
  <p:extLst>
    <p:ext uri="{DCECCB84-F9BA-43D5-87BE-67443E8EF086}">
      <p15:sldGuideLst xmlns:p15="http://schemas.microsoft.com/office/powerpoint/2012/main">
        <p15:guide id="1" orient="horz" pos="2691">
          <p15:clr>
            <a:srgbClr val="FBAE40"/>
          </p15:clr>
        </p15:guide>
        <p15:guide id="3" orient="horz" pos="4043">
          <p15:clr>
            <a:srgbClr val="FBAE40"/>
          </p15:clr>
        </p15:guide>
        <p15:guide id="4" orient="horz" pos="944">
          <p15:clr>
            <a:srgbClr val="FBAE40"/>
          </p15:clr>
        </p15:guide>
        <p15:guide id="5" pos="1679">
          <p15:clr>
            <a:srgbClr val="FBAE40"/>
          </p15:clr>
        </p15:guide>
        <p15:guide id="6" pos="337">
          <p15:clr>
            <a:srgbClr val="FBAE40"/>
          </p15:clr>
        </p15:guide>
        <p15:guide id="7" pos="1751">
          <p15:clr>
            <a:srgbClr val="FBAE40"/>
          </p15:clr>
        </p15:guide>
        <p15:guide id="8" pos="7336">
          <p15:clr>
            <a:srgbClr val="FBAE40"/>
          </p15:clr>
        </p15:guide>
        <p15:guide id="9" pos="4578">
          <p15:clr>
            <a:srgbClr val="FBAE40"/>
          </p15:clr>
        </p15:guide>
        <p15:guide id="10" pos="4509">
          <p15:clr>
            <a:srgbClr val="FBAE40"/>
          </p15:clr>
        </p15:guide>
        <p15:guide id="11" orient="horz" pos="2850">
          <p15:clr>
            <a:srgbClr val="FBAE40"/>
          </p15:clr>
        </p15:guide>
        <p15:guide id="12" pos="3092">
          <p15:clr>
            <a:srgbClr val="FBAE40"/>
          </p15:clr>
        </p15:guide>
        <p15:guide id="13" pos="3164">
          <p15:clr>
            <a:srgbClr val="FBAE40"/>
          </p15:clr>
        </p15:guide>
        <p15:guide id="14" pos="5927">
          <p15:clr>
            <a:srgbClr val="FBAE40"/>
          </p15:clr>
        </p15:guide>
        <p15:guide id="15" pos="5999">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hs Bilder und Text">
    <p:spTree>
      <p:nvGrpSpPr>
        <p:cNvPr id="1" name=""/>
        <p:cNvGrpSpPr/>
        <p:nvPr/>
      </p:nvGrpSpPr>
      <p:grpSpPr>
        <a:xfrm>
          <a:off x="0" y="0"/>
          <a:ext cx="0" cy="0"/>
          <a:chOff x="0" y="0"/>
          <a:chExt cx="0" cy="0"/>
        </a:xfrm>
      </p:grpSpPr>
      <p:sp>
        <p:nvSpPr>
          <p:cNvPr id="16" name="Bildplatzhalter 4">
            <a:extLst>
              <a:ext uri="{FF2B5EF4-FFF2-40B4-BE49-F238E27FC236}">
                <a16:creationId xmlns:a16="http://schemas.microsoft.com/office/drawing/2014/main" id="{64409250-64E5-4189-B25D-03288E9150DF}"/>
              </a:ext>
            </a:extLst>
          </p:cNvPr>
          <p:cNvSpPr>
            <a:spLocks noGrp="1"/>
          </p:cNvSpPr>
          <p:nvPr>
            <p:ph type="pic" sz="quarter" idx="19"/>
          </p:nvPr>
        </p:nvSpPr>
        <p:spPr>
          <a:xfrm>
            <a:off x="534988" y="3825044"/>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81DFFCF-7498-4E8B-8420-E887B9B2DC4B}"/>
              </a:ext>
            </a:extLst>
          </p:cNvPr>
          <p:cNvSpPr>
            <a:spLocks noGrp="1"/>
          </p:cNvSpPr>
          <p:nvPr>
            <p:ph type="pic" sz="quarter" idx="20"/>
          </p:nvPr>
        </p:nvSpPr>
        <p:spPr>
          <a:xfrm>
            <a:off x="4294285"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548E3796-0490-4E76-93A8-994EE7C8C932}"/>
              </a:ext>
            </a:extLst>
          </p:cNvPr>
          <p:cNvSpPr>
            <a:spLocks noGrp="1"/>
          </p:cNvSpPr>
          <p:nvPr>
            <p:ph type="pic" sz="quarter" idx="21"/>
          </p:nvPr>
        </p:nvSpPr>
        <p:spPr>
          <a:xfrm>
            <a:off x="8041136" y="3825044"/>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8" name="Datumsplatzhalter 7"/>
          <p:cNvSpPr>
            <a:spLocks noGrp="1"/>
          </p:cNvSpPr>
          <p:nvPr>
            <p:ph type="dt" sz="half" idx="10"/>
          </p:nvPr>
        </p:nvSpPr>
        <p:spPr/>
        <p:txBody>
          <a:bodyPr/>
          <a:lstStyle/>
          <a:p>
            <a:fld id="{BCC45037-3D64-485C-876C-CC8B7A4FCAB0}" type="datetime1">
              <a:rPr lang="de-CH" smtClean="0"/>
              <a:t>21.09.2021</a:t>
            </a:fld>
            <a:endParaRPr lang="de-CH"/>
          </a:p>
        </p:txBody>
      </p:sp>
      <p:sp>
        <p:nvSpPr>
          <p:cNvPr id="9" name="Fußzeilenplatzhalter 8"/>
          <p:cNvSpPr>
            <a:spLocks noGrp="1"/>
          </p:cNvSpPr>
          <p:nvPr>
            <p:ph type="ftr" sz="quarter" idx="11"/>
          </p:nvPr>
        </p:nvSpPr>
        <p:spPr/>
        <p:txBody>
          <a:bodyPr/>
          <a:lstStyle/>
          <a:p>
            <a:r>
              <a:rPr lang="de-DE"/>
              <a:t>SBB CoC Energiespeicher 16.03.2021</a:t>
            </a:r>
            <a:endParaRPr lang="de-CH"/>
          </a:p>
        </p:txBody>
      </p:sp>
      <p:sp>
        <p:nvSpPr>
          <p:cNvPr id="10" name="Foliennummernplatzhalter 9"/>
          <p:cNvSpPr>
            <a:spLocks noGrp="1"/>
          </p:cNvSpPr>
          <p:nvPr>
            <p:ph type="sldNum" sz="quarter" idx="12"/>
          </p:nvPr>
        </p:nvSpPr>
        <p:spPr/>
        <p:txBody>
          <a:bodyPr/>
          <a:lstStyle/>
          <a:p>
            <a:fld id="{442AD375-037F-43D0-B059-5172DA06796A}" type="slidenum">
              <a:rPr lang="de-CH" smtClean="0"/>
              <a:pPr/>
              <a:t>‹N°›</a:t>
            </a:fld>
            <a:endParaRPr lang="de-CH"/>
          </a:p>
        </p:txBody>
      </p:sp>
      <p:sp>
        <p:nvSpPr>
          <p:cNvPr id="17" name="Textplatzhalter 16">
            <a:extLst>
              <a:ext uri="{FF2B5EF4-FFF2-40B4-BE49-F238E27FC236}">
                <a16:creationId xmlns:a16="http://schemas.microsoft.com/office/drawing/2014/main" id="{CDF117C9-D89B-4905-A5A0-2D0F1A7C1F33}"/>
              </a:ext>
            </a:extLst>
          </p:cNvPr>
          <p:cNvSpPr>
            <a:spLocks noGrp="1"/>
          </p:cNvSpPr>
          <p:nvPr>
            <p:ph type="body" sz="quarter" idx="13"/>
          </p:nvPr>
        </p:nvSpPr>
        <p:spPr>
          <a:xfrm>
            <a:off x="547436" y="2785313"/>
            <a:ext cx="3599999"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8" name="Textplatzhalter 16">
            <a:extLst>
              <a:ext uri="{FF2B5EF4-FFF2-40B4-BE49-F238E27FC236}">
                <a16:creationId xmlns:a16="http://schemas.microsoft.com/office/drawing/2014/main" id="{DF0BC6F3-C6AA-46AD-8EA1-BAFE30CC9162}"/>
              </a:ext>
            </a:extLst>
          </p:cNvPr>
          <p:cNvSpPr>
            <a:spLocks noGrp="1"/>
          </p:cNvSpPr>
          <p:nvPr>
            <p:ph type="body" sz="quarter" idx="14"/>
          </p:nvPr>
        </p:nvSpPr>
        <p:spPr>
          <a:xfrm>
            <a:off x="4294287" y="2785312"/>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1" name="Bildplatzhalter 4">
            <a:extLst>
              <a:ext uri="{FF2B5EF4-FFF2-40B4-BE49-F238E27FC236}">
                <a16:creationId xmlns:a16="http://schemas.microsoft.com/office/drawing/2014/main" id="{63229696-ACA4-4F51-9703-BF484C61555C}"/>
              </a:ext>
            </a:extLst>
          </p:cNvPr>
          <p:cNvSpPr>
            <a:spLocks noGrp="1"/>
          </p:cNvSpPr>
          <p:nvPr>
            <p:ph type="pic" sz="quarter" idx="15"/>
          </p:nvPr>
        </p:nvSpPr>
        <p:spPr>
          <a:xfrm>
            <a:off x="534988" y="1046747"/>
            <a:ext cx="3622675"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61C0B818-2BEB-4073-9963-0504D1649E0B}"/>
              </a:ext>
            </a:extLst>
          </p:cNvPr>
          <p:cNvSpPr>
            <a:spLocks noGrp="1"/>
          </p:cNvSpPr>
          <p:nvPr>
            <p:ph type="pic" sz="quarter" idx="16"/>
          </p:nvPr>
        </p:nvSpPr>
        <p:spPr>
          <a:xfrm>
            <a:off x="4294285"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96D75994-F54D-48BC-B545-9E31EFD92BE4}"/>
              </a:ext>
            </a:extLst>
          </p:cNvPr>
          <p:cNvSpPr>
            <a:spLocks noGrp="1"/>
          </p:cNvSpPr>
          <p:nvPr>
            <p:ph type="pic" sz="quarter" idx="17"/>
          </p:nvPr>
        </p:nvSpPr>
        <p:spPr>
          <a:xfrm>
            <a:off x="8041136" y="1046747"/>
            <a:ext cx="3610227" cy="1618248"/>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16">
            <a:extLst>
              <a:ext uri="{FF2B5EF4-FFF2-40B4-BE49-F238E27FC236}">
                <a16:creationId xmlns:a16="http://schemas.microsoft.com/office/drawing/2014/main" id="{09448057-5B77-4F6C-8ED5-F7160EEBC59B}"/>
              </a:ext>
            </a:extLst>
          </p:cNvPr>
          <p:cNvSpPr>
            <a:spLocks noGrp="1"/>
          </p:cNvSpPr>
          <p:nvPr>
            <p:ph type="body" sz="quarter" idx="18"/>
          </p:nvPr>
        </p:nvSpPr>
        <p:spPr>
          <a:xfrm>
            <a:off x="8046147" y="2785312"/>
            <a:ext cx="3590130"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1" name="Textplatzhalter 16">
            <a:extLst>
              <a:ext uri="{FF2B5EF4-FFF2-40B4-BE49-F238E27FC236}">
                <a16:creationId xmlns:a16="http://schemas.microsoft.com/office/drawing/2014/main" id="{B4019FE9-92BF-4440-9E7E-DDE2AA26A4EC}"/>
              </a:ext>
            </a:extLst>
          </p:cNvPr>
          <p:cNvSpPr>
            <a:spLocks noGrp="1"/>
          </p:cNvSpPr>
          <p:nvPr>
            <p:ph type="body" sz="quarter" idx="22"/>
          </p:nvPr>
        </p:nvSpPr>
        <p:spPr>
          <a:xfrm>
            <a:off x="543889" y="5569938"/>
            <a:ext cx="3613774" cy="763930"/>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2" name="Textplatzhalter 16">
            <a:extLst>
              <a:ext uri="{FF2B5EF4-FFF2-40B4-BE49-F238E27FC236}">
                <a16:creationId xmlns:a16="http://schemas.microsoft.com/office/drawing/2014/main" id="{17138E11-D365-4974-9084-9F22E0611EF6}"/>
              </a:ext>
            </a:extLst>
          </p:cNvPr>
          <p:cNvSpPr>
            <a:spLocks noGrp="1"/>
          </p:cNvSpPr>
          <p:nvPr>
            <p:ph type="body" sz="quarter" idx="23"/>
          </p:nvPr>
        </p:nvSpPr>
        <p:spPr>
          <a:xfrm>
            <a:off x="4302921"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3" name="Textplatzhalter 16">
            <a:extLst>
              <a:ext uri="{FF2B5EF4-FFF2-40B4-BE49-F238E27FC236}">
                <a16:creationId xmlns:a16="http://schemas.microsoft.com/office/drawing/2014/main" id="{2253C73E-CBF1-4BFB-93EB-D4594C8DF4EC}"/>
              </a:ext>
            </a:extLst>
          </p:cNvPr>
          <p:cNvSpPr>
            <a:spLocks noGrp="1"/>
          </p:cNvSpPr>
          <p:nvPr>
            <p:ph type="body" sz="quarter" idx="24"/>
          </p:nvPr>
        </p:nvSpPr>
        <p:spPr>
          <a:xfrm>
            <a:off x="8046147" y="5569938"/>
            <a:ext cx="3598764" cy="764004"/>
          </a:xfrm>
        </p:spPr>
        <p:txBody>
          <a:bodyPr/>
          <a:lstStyle>
            <a:lvl1pPr>
              <a:lnSpc>
                <a:spcPct val="117000"/>
              </a:lnSpc>
              <a:defRPr sz="1400"/>
            </a:lvl1pPr>
            <a:lvl2pPr marL="216000" indent="-216000">
              <a:lnSpc>
                <a:spcPct val="117000"/>
              </a:lnSpc>
              <a:defRPr sz="1400"/>
            </a:lvl2pPr>
            <a:lvl3pPr marL="432000" indent="-216000">
              <a:lnSpc>
                <a:spcPct val="117000"/>
              </a:lnSpc>
              <a:defRPr sz="1400"/>
            </a:lvl3pPr>
            <a:lvl4pPr marL="648000" indent="-216000">
              <a:lnSpc>
                <a:spcPct val="117000"/>
              </a:lnSpc>
              <a:defRPr sz="1400"/>
            </a:lvl4pPr>
            <a:lvl5pPr marL="864000" indent="-216000">
              <a:lnSpc>
                <a:spcPct val="117000"/>
              </a:lnSpc>
              <a:defRPr sz="1400"/>
            </a:lvl5pPr>
            <a:lvl6pPr marL="216000" indent="-216000">
              <a:lnSpc>
                <a:spcPct val="117000"/>
              </a:lnSpc>
              <a:defRPr sz="1400"/>
            </a:lvl6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2" name="Titel 1">
            <a:extLst>
              <a:ext uri="{FF2B5EF4-FFF2-40B4-BE49-F238E27FC236}">
                <a16:creationId xmlns:a16="http://schemas.microsoft.com/office/drawing/2014/main" id="{B52248A4-8352-478D-BDF5-FA3D2AE39213}"/>
              </a:ext>
            </a:extLst>
          </p:cNvPr>
          <p:cNvSpPr>
            <a:spLocks noGrp="1"/>
          </p:cNvSpPr>
          <p:nvPr>
            <p:ph type="title" hasCustomPrompt="1"/>
          </p:nvPr>
        </p:nvSpPr>
        <p:spPr>
          <a:xfrm>
            <a:off x="1487488" y="493295"/>
            <a:ext cx="9218228" cy="487433"/>
          </a:xfrm>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2487933421"/>
      </p:ext>
    </p:extLst>
  </p:cSld>
  <p:clrMapOvr>
    <a:masterClrMapping/>
  </p:clrMapOvr>
  <p:extLst>
    <p:ext uri="{DCECCB84-F9BA-43D5-87BE-67443E8EF086}">
      <p15:sldGuideLst xmlns:p15="http://schemas.microsoft.com/office/powerpoint/2012/main">
        <p15:guide id="1" orient="horz" pos="2403">
          <p15:clr>
            <a:srgbClr val="FBAE40"/>
          </p15:clr>
        </p15:guide>
        <p15:guide id="2" orient="horz" pos="1686">
          <p15:clr>
            <a:srgbClr val="FBAE40"/>
          </p15:clr>
        </p15:guide>
        <p15:guide id="3" orient="horz" pos="4040">
          <p15:clr>
            <a:srgbClr val="FBAE40"/>
          </p15:clr>
        </p15:guide>
        <p15:guide id="4" orient="horz" pos="368">
          <p15:clr>
            <a:srgbClr val="FBAE40"/>
          </p15:clr>
        </p15:guide>
        <p15:guide id="5" pos="2619">
          <p15:clr>
            <a:srgbClr val="FBAE40"/>
          </p15:clr>
        </p15:guide>
        <p15:guide id="6" pos="337">
          <p15:clr>
            <a:srgbClr val="FBAE40"/>
          </p15:clr>
        </p15:guide>
        <p15:guide id="7" pos="2702">
          <p15:clr>
            <a:srgbClr val="FBAE40"/>
          </p15:clr>
        </p15:guide>
        <p15:guide id="8" pos="7336">
          <p15:clr>
            <a:srgbClr val="FBAE40"/>
          </p15:clr>
        </p15:guide>
        <p15:guide id="9" pos="5063">
          <p15:clr>
            <a:srgbClr val="FBAE40"/>
          </p15:clr>
        </p15:guide>
        <p15:guide id="10" pos="4979">
          <p15:clr>
            <a:srgbClr val="FBAE40"/>
          </p15:clr>
        </p15:guide>
        <p15:guide id="11" orient="horz" pos="3429">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Kontakt">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12C7AA69-E422-4A46-A61C-ED3DE61547F7}"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4301290" y="1858879"/>
            <a:ext cx="6406398" cy="3406325"/>
          </a:xfrm>
          <a:prstGeom prst="rect">
            <a:avLst/>
          </a:prstGeom>
        </p:spPr>
        <p:txBody>
          <a:bodyPr vert="horz" lIns="0" tIns="0" rIns="0" bIns="0" rtlCol="0">
            <a:noAutofit/>
          </a:bodyPr>
          <a:lstStyle>
            <a:lvl1pPr>
              <a:lnSpc>
                <a:spcPct val="108000"/>
              </a:lnSpc>
              <a:defRPr sz="2100" spc="40" baseline="0"/>
            </a:lvl1pPr>
            <a:lvl2pPr>
              <a:lnSpc>
                <a:spcPct val="108000"/>
              </a:lnSpc>
              <a:defRPr sz="2100" spc="40" baseline="0"/>
            </a:lvl2pPr>
            <a:lvl3pPr>
              <a:lnSpc>
                <a:spcPct val="108000"/>
              </a:lnSpc>
              <a:defRPr sz="2100" spc="40" baseline="0"/>
            </a:lvl3pPr>
            <a:lvl4pPr>
              <a:lnSpc>
                <a:spcPct val="108000"/>
              </a:lnSpc>
              <a:defRPr sz="2100" spc="40" baseline="0"/>
            </a:lvl4pPr>
            <a:lvl5pPr>
              <a:lnSpc>
                <a:spcPct val="108000"/>
              </a:lnSpc>
              <a:defRPr sz="2100" spc="40" baseline="0"/>
            </a:lvl5pPr>
            <a:lvl6pPr>
              <a:lnSpc>
                <a:spcPct val="108000"/>
              </a:lnSpc>
              <a:defRPr sz="2100" spc="40" baseline="0"/>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4312" y="1907005"/>
            <a:ext cx="2269541" cy="2983832"/>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6" name="Textplatzhalter 5">
            <a:extLst>
              <a:ext uri="{FF2B5EF4-FFF2-40B4-BE49-F238E27FC236}">
                <a16:creationId xmlns:a16="http://schemas.microsoft.com/office/drawing/2014/main" id="{B03346D9-FB45-4867-A396-ED89DA22280F}"/>
              </a:ext>
            </a:extLst>
          </p:cNvPr>
          <p:cNvSpPr>
            <a:spLocks noGrp="1"/>
          </p:cNvSpPr>
          <p:nvPr>
            <p:ph type="body" sz="quarter" idx="16"/>
          </p:nvPr>
        </p:nvSpPr>
        <p:spPr>
          <a:xfrm>
            <a:off x="4295775" y="5588668"/>
            <a:ext cx="6411913" cy="829595"/>
          </a:xfrm>
        </p:spPr>
        <p:txBody>
          <a:bodyPr/>
          <a:lstStyle>
            <a:lvl1pPr>
              <a:lnSpc>
                <a:spcPct val="114000"/>
              </a:lnSpc>
              <a:defRPr sz="1400" spc="40" baseline="0"/>
            </a:lvl1pPr>
            <a:lvl2pPr>
              <a:defRPr sz="1400"/>
            </a:lvl2pPr>
            <a:lvl3pPr>
              <a:defRPr sz="1400"/>
            </a:lvl3pPr>
            <a:lvl4pPr>
              <a:defRPr sz="1400"/>
            </a:lvl4pPr>
            <a:lvl5pPr>
              <a:defRPr sz="1400"/>
            </a:lvl5pPr>
          </a:lstStyle>
          <a:p>
            <a:pPr lvl="0"/>
            <a:r>
              <a:rPr lang="de-DE"/>
              <a:t>Mastertextformat bearbeiten</a:t>
            </a:r>
          </a:p>
        </p:txBody>
      </p:sp>
      <p:sp>
        <p:nvSpPr>
          <p:cNvPr id="3" name="Titel 2">
            <a:extLst>
              <a:ext uri="{FF2B5EF4-FFF2-40B4-BE49-F238E27FC236}">
                <a16:creationId xmlns:a16="http://schemas.microsoft.com/office/drawing/2014/main" id="{1CCC01BC-AAA0-4D9D-9FD8-BCEC08761D5B}"/>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680635671"/>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1410">
          <p15:clr>
            <a:srgbClr val="FBAE40"/>
          </p15:clr>
        </p15:guide>
        <p15:guide id="5" pos="7336">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eam mit vier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181AD8E8-332D-4059-B907-4F41CD154307}"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4312"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1485499"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2" name="Bildplatzhalter 4">
            <a:extLst>
              <a:ext uri="{FF2B5EF4-FFF2-40B4-BE49-F238E27FC236}">
                <a16:creationId xmlns:a16="http://schemas.microsoft.com/office/drawing/2014/main" id="{097DDD21-AF8E-4D8F-9E81-C3512B79BD5E}"/>
              </a:ext>
            </a:extLst>
          </p:cNvPr>
          <p:cNvSpPr>
            <a:spLocks noGrp="1"/>
          </p:cNvSpPr>
          <p:nvPr>
            <p:ph type="pic" sz="quarter" idx="16"/>
          </p:nvPr>
        </p:nvSpPr>
        <p:spPr>
          <a:xfrm>
            <a:off x="3897383" y="2083600"/>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3" name="Bildplatzhalter 4">
            <a:extLst>
              <a:ext uri="{FF2B5EF4-FFF2-40B4-BE49-F238E27FC236}">
                <a16:creationId xmlns:a16="http://schemas.microsoft.com/office/drawing/2014/main" id="{4C3FDE3D-7494-4C3B-B2CF-5F8A5F90B0CC}"/>
              </a:ext>
            </a:extLst>
          </p:cNvPr>
          <p:cNvSpPr>
            <a:spLocks noGrp="1"/>
          </p:cNvSpPr>
          <p:nvPr>
            <p:ph type="pic" sz="quarter" idx="17"/>
          </p:nvPr>
        </p:nvSpPr>
        <p:spPr>
          <a:xfrm>
            <a:off x="6312408"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4" name="Bildplatzhalter 4">
            <a:extLst>
              <a:ext uri="{FF2B5EF4-FFF2-40B4-BE49-F238E27FC236}">
                <a16:creationId xmlns:a16="http://schemas.microsoft.com/office/drawing/2014/main" id="{2526A8A2-5ADB-4A9E-8F16-47028E654A1F}"/>
              </a:ext>
            </a:extLst>
          </p:cNvPr>
          <p:cNvSpPr>
            <a:spLocks noGrp="1"/>
          </p:cNvSpPr>
          <p:nvPr>
            <p:ph type="pic" sz="quarter" idx="18"/>
          </p:nvPr>
        </p:nvSpPr>
        <p:spPr>
          <a:xfrm>
            <a:off x="8724292" y="2091071"/>
            <a:ext cx="1332000" cy="1656000"/>
          </a:xfrm>
          <a:pattFill prst="lgCheck">
            <a:fgClr>
              <a:schemeClr val="bg1">
                <a:lumMod val="85000"/>
              </a:schemeClr>
            </a:fgClr>
            <a:bgClr>
              <a:schemeClr val="bg1"/>
            </a:bgClr>
          </a:pattFill>
        </p:spPr>
        <p:txBody>
          <a:bodyPr tIns="720000" anchor="ctr"/>
          <a:lstStyle>
            <a:lvl1pPr algn="ctr">
              <a:defRPr sz="1200"/>
            </a:lvl1pPr>
          </a:lstStyle>
          <a:p>
            <a:r>
              <a:rPr lang="de-DE"/>
              <a:t>Bild durch Klicken auf Symbol hinzufügen</a:t>
            </a:r>
            <a:endParaRPr lang="de-CH"/>
          </a:p>
        </p:txBody>
      </p:sp>
      <p:sp>
        <p:nvSpPr>
          <p:cNvPr id="15" name="Textplatzhalter 2">
            <a:extLst>
              <a:ext uri="{FF2B5EF4-FFF2-40B4-BE49-F238E27FC236}">
                <a16:creationId xmlns:a16="http://schemas.microsoft.com/office/drawing/2014/main" id="{BBF8312E-E5E2-408E-B0EE-62723B4297D3}"/>
              </a:ext>
            </a:extLst>
          </p:cNvPr>
          <p:cNvSpPr>
            <a:spLocks noGrp="1"/>
          </p:cNvSpPr>
          <p:nvPr>
            <p:ph idx="19" hasCustomPrompt="1"/>
          </p:nvPr>
        </p:nvSpPr>
        <p:spPr>
          <a:xfrm>
            <a:off x="3898415"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6" name="Textplatzhalter 2">
            <a:extLst>
              <a:ext uri="{FF2B5EF4-FFF2-40B4-BE49-F238E27FC236}">
                <a16:creationId xmlns:a16="http://schemas.microsoft.com/office/drawing/2014/main" id="{0113B521-BFE2-4399-805F-6476DD239713}"/>
              </a:ext>
            </a:extLst>
          </p:cNvPr>
          <p:cNvSpPr>
            <a:spLocks noGrp="1"/>
          </p:cNvSpPr>
          <p:nvPr>
            <p:ph idx="20" hasCustomPrompt="1"/>
          </p:nvPr>
        </p:nvSpPr>
        <p:spPr>
          <a:xfrm>
            <a:off x="6312518"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7" name="Textplatzhalter 2">
            <a:extLst>
              <a:ext uri="{FF2B5EF4-FFF2-40B4-BE49-F238E27FC236}">
                <a16:creationId xmlns:a16="http://schemas.microsoft.com/office/drawing/2014/main" id="{BB561AA0-787D-4C94-993A-80329A9FF89C}"/>
              </a:ext>
            </a:extLst>
          </p:cNvPr>
          <p:cNvSpPr>
            <a:spLocks noGrp="1"/>
          </p:cNvSpPr>
          <p:nvPr>
            <p:ph idx="21" hasCustomPrompt="1"/>
          </p:nvPr>
        </p:nvSpPr>
        <p:spPr>
          <a:xfrm>
            <a:off x="8726621" y="3896140"/>
            <a:ext cx="1981067" cy="2522124"/>
          </a:xfrm>
          <a:prstGeom prst="rect">
            <a:avLst/>
          </a:prstGeom>
        </p:spPr>
        <p:txBody>
          <a:bodyPr vert="horz" lIns="0" tIns="0" rIns="0" bIns="0" rtlCol="0">
            <a:noAutofit/>
          </a:bodyPr>
          <a:lstStyle>
            <a:lvl1pPr>
              <a:lnSpc>
                <a:spcPct val="130000"/>
              </a:lnSpc>
              <a:defRPr sz="14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055E2250-93A9-4406-98F8-B4CDC1BC4EC3}"/>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540911104"/>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am mit acht Mitgliedern">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7875412F-240B-4612-9D42-BF3B0AF06917}" type="datetime1">
              <a:rPr lang="de-CH" smtClean="0"/>
              <a:t>21.09.2021</a:t>
            </a:fld>
            <a:endParaRPr lang="de-CH"/>
          </a:p>
        </p:txBody>
      </p:sp>
      <p:sp>
        <p:nvSpPr>
          <p:cNvPr id="8" name="Fußzeilenplatzhalter 7"/>
          <p:cNvSpPr>
            <a:spLocks noGrp="1"/>
          </p:cNvSpPr>
          <p:nvPr>
            <p:ph type="ftr" sz="quarter" idx="11"/>
          </p:nvPr>
        </p:nvSpPr>
        <p:spPr/>
        <p:txBody>
          <a:bodyPr/>
          <a:lstStyle/>
          <a:p>
            <a:r>
              <a:rPr lang="de-DE"/>
              <a:t>SBB CoC Energiespeicher 16.03.2021</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631503"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11" name="Bildplatzhalter 4">
            <a:extLst>
              <a:ext uri="{FF2B5EF4-FFF2-40B4-BE49-F238E27FC236}">
                <a16:creationId xmlns:a16="http://schemas.microsoft.com/office/drawing/2014/main" id="{0C630BFD-331A-403A-85C7-C5A4F6E1DB9B}"/>
              </a:ext>
            </a:extLst>
          </p:cNvPr>
          <p:cNvSpPr>
            <a:spLocks noGrp="1"/>
          </p:cNvSpPr>
          <p:nvPr>
            <p:ph type="pic" sz="quarter" idx="15"/>
          </p:nvPr>
        </p:nvSpPr>
        <p:spPr>
          <a:xfrm>
            <a:off x="56155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8" name="Bildplatzhalter 4">
            <a:extLst>
              <a:ext uri="{FF2B5EF4-FFF2-40B4-BE49-F238E27FC236}">
                <a16:creationId xmlns:a16="http://schemas.microsoft.com/office/drawing/2014/main" id="{6FE4A297-A689-4F17-B110-A8313B7828E1}"/>
              </a:ext>
            </a:extLst>
          </p:cNvPr>
          <p:cNvSpPr>
            <a:spLocks noGrp="1"/>
          </p:cNvSpPr>
          <p:nvPr>
            <p:ph type="pic" sz="quarter" idx="16"/>
          </p:nvPr>
        </p:nvSpPr>
        <p:spPr>
          <a:xfrm>
            <a:off x="6171396"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19" name="Bildplatzhalter 4">
            <a:extLst>
              <a:ext uri="{FF2B5EF4-FFF2-40B4-BE49-F238E27FC236}">
                <a16:creationId xmlns:a16="http://schemas.microsoft.com/office/drawing/2014/main" id="{63DF1A88-47CB-427A-A6AD-78D69857AB83}"/>
              </a:ext>
            </a:extLst>
          </p:cNvPr>
          <p:cNvSpPr>
            <a:spLocks noGrp="1"/>
          </p:cNvSpPr>
          <p:nvPr>
            <p:ph type="pic" sz="quarter" idx="17"/>
          </p:nvPr>
        </p:nvSpPr>
        <p:spPr>
          <a:xfrm>
            <a:off x="3366473"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0" name="Bildplatzhalter 4">
            <a:extLst>
              <a:ext uri="{FF2B5EF4-FFF2-40B4-BE49-F238E27FC236}">
                <a16:creationId xmlns:a16="http://schemas.microsoft.com/office/drawing/2014/main" id="{369F8622-2F51-4D3C-9804-C2FFE83A5E11}"/>
              </a:ext>
            </a:extLst>
          </p:cNvPr>
          <p:cNvSpPr>
            <a:spLocks noGrp="1"/>
          </p:cNvSpPr>
          <p:nvPr>
            <p:ph type="pic" sz="quarter" idx="18"/>
          </p:nvPr>
        </p:nvSpPr>
        <p:spPr>
          <a:xfrm>
            <a:off x="897632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1" name="Bildplatzhalter 4">
            <a:extLst>
              <a:ext uri="{FF2B5EF4-FFF2-40B4-BE49-F238E27FC236}">
                <a16:creationId xmlns:a16="http://schemas.microsoft.com/office/drawing/2014/main" id="{0100649A-3EE7-484F-8840-CA5DC19F8258}"/>
              </a:ext>
            </a:extLst>
          </p:cNvPr>
          <p:cNvSpPr>
            <a:spLocks noGrp="1"/>
          </p:cNvSpPr>
          <p:nvPr>
            <p:ph type="pic" sz="quarter" idx="19"/>
          </p:nvPr>
        </p:nvSpPr>
        <p:spPr>
          <a:xfrm>
            <a:off x="561550" y="3999883"/>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2" name="Bildplatzhalter 4">
            <a:extLst>
              <a:ext uri="{FF2B5EF4-FFF2-40B4-BE49-F238E27FC236}">
                <a16:creationId xmlns:a16="http://schemas.microsoft.com/office/drawing/2014/main" id="{B55120ED-FA62-41B3-BB93-49CF37C57C21}"/>
              </a:ext>
            </a:extLst>
          </p:cNvPr>
          <p:cNvSpPr>
            <a:spLocks noGrp="1"/>
          </p:cNvSpPr>
          <p:nvPr>
            <p:ph type="pic" sz="quarter" idx="20"/>
          </p:nvPr>
        </p:nvSpPr>
        <p:spPr>
          <a:xfrm>
            <a:off x="3366473"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3" name="Bildplatzhalter 4">
            <a:extLst>
              <a:ext uri="{FF2B5EF4-FFF2-40B4-BE49-F238E27FC236}">
                <a16:creationId xmlns:a16="http://schemas.microsoft.com/office/drawing/2014/main" id="{AA88392E-5D3C-4304-AE39-FB5387725E65}"/>
              </a:ext>
            </a:extLst>
          </p:cNvPr>
          <p:cNvSpPr>
            <a:spLocks noGrp="1"/>
          </p:cNvSpPr>
          <p:nvPr>
            <p:ph type="pic" sz="quarter" idx="21"/>
          </p:nvPr>
        </p:nvSpPr>
        <p:spPr>
          <a:xfrm>
            <a:off x="6171396"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4" name="Bildplatzhalter 4">
            <a:extLst>
              <a:ext uri="{FF2B5EF4-FFF2-40B4-BE49-F238E27FC236}">
                <a16:creationId xmlns:a16="http://schemas.microsoft.com/office/drawing/2014/main" id="{A35F3718-65B4-4392-93CB-1CF751C7B276}"/>
              </a:ext>
            </a:extLst>
          </p:cNvPr>
          <p:cNvSpPr>
            <a:spLocks noGrp="1"/>
          </p:cNvSpPr>
          <p:nvPr>
            <p:ph type="pic" sz="quarter" idx="22"/>
          </p:nvPr>
        </p:nvSpPr>
        <p:spPr>
          <a:xfrm>
            <a:off x="8976320" y="2312876"/>
            <a:ext cx="918000" cy="1186951"/>
          </a:xfrm>
          <a:pattFill prst="lgCheck">
            <a:fgClr>
              <a:schemeClr val="bg1">
                <a:lumMod val="85000"/>
              </a:schemeClr>
            </a:fgClr>
            <a:bgClr>
              <a:schemeClr val="bg1"/>
            </a:bgClr>
          </a:pattFill>
        </p:spPr>
        <p:txBody>
          <a:bodyPr tIns="720000" anchor="ctr"/>
          <a:lstStyle>
            <a:lvl1pPr algn="ctr">
              <a:defRPr sz="800"/>
            </a:lvl1pPr>
          </a:lstStyle>
          <a:p>
            <a:r>
              <a:rPr lang="de-DE"/>
              <a:t>Bild durch Klicken auf Symbol hinzufügen</a:t>
            </a:r>
            <a:endParaRPr lang="de-CH"/>
          </a:p>
        </p:txBody>
      </p:sp>
      <p:sp>
        <p:nvSpPr>
          <p:cNvPr id="25" name="Textplatzhalter 2">
            <a:extLst>
              <a:ext uri="{FF2B5EF4-FFF2-40B4-BE49-F238E27FC236}">
                <a16:creationId xmlns:a16="http://schemas.microsoft.com/office/drawing/2014/main" id="{4B3219C0-DB30-4D57-9052-D99B39D1FEA1}"/>
              </a:ext>
            </a:extLst>
          </p:cNvPr>
          <p:cNvSpPr>
            <a:spLocks noGrp="1"/>
          </p:cNvSpPr>
          <p:nvPr>
            <p:ph idx="23" hasCustomPrompt="1"/>
          </p:nvPr>
        </p:nvSpPr>
        <p:spPr>
          <a:xfrm>
            <a:off x="4439226"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6" name="Textplatzhalter 2">
            <a:extLst>
              <a:ext uri="{FF2B5EF4-FFF2-40B4-BE49-F238E27FC236}">
                <a16:creationId xmlns:a16="http://schemas.microsoft.com/office/drawing/2014/main" id="{C0BFAFCB-6FFE-4BCB-8D43-2D17548C34E7}"/>
              </a:ext>
            </a:extLst>
          </p:cNvPr>
          <p:cNvSpPr>
            <a:spLocks noGrp="1"/>
          </p:cNvSpPr>
          <p:nvPr>
            <p:ph idx="24" hasCustomPrompt="1"/>
          </p:nvPr>
        </p:nvSpPr>
        <p:spPr>
          <a:xfrm>
            <a:off x="7246949"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7" name="Textplatzhalter 2">
            <a:extLst>
              <a:ext uri="{FF2B5EF4-FFF2-40B4-BE49-F238E27FC236}">
                <a16:creationId xmlns:a16="http://schemas.microsoft.com/office/drawing/2014/main" id="{E0E94DD1-78C7-4606-A63D-BCCE006B0846}"/>
              </a:ext>
            </a:extLst>
          </p:cNvPr>
          <p:cNvSpPr>
            <a:spLocks noGrp="1"/>
          </p:cNvSpPr>
          <p:nvPr>
            <p:ph idx="25" hasCustomPrompt="1"/>
          </p:nvPr>
        </p:nvSpPr>
        <p:spPr>
          <a:xfrm>
            <a:off x="10054671" y="2255921"/>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8" name="Textplatzhalter 2">
            <a:extLst>
              <a:ext uri="{FF2B5EF4-FFF2-40B4-BE49-F238E27FC236}">
                <a16:creationId xmlns:a16="http://schemas.microsoft.com/office/drawing/2014/main" id="{EFA5D121-281D-4F3A-B67A-BC47F100DE3F}"/>
              </a:ext>
            </a:extLst>
          </p:cNvPr>
          <p:cNvSpPr>
            <a:spLocks noGrp="1"/>
          </p:cNvSpPr>
          <p:nvPr>
            <p:ph idx="26" hasCustomPrompt="1"/>
          </p:nvPr>
        </p:nvSpPr>
        <p:spPr>
          <a:xfrm>
            <a:off x="1631503"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29" name="Textplatzhalter 2">
            <a:extLst>
              <a:ext uri="{FF2B5EF4-FFF2-40B4-BE49-F238E27FC236}">
                <a16:creationId xmlns:a16="http://schemas.microsoft.com/office/drawing/2014/main" id="{DAC7AD13-4CB1-40B6-8229-ECCE0AC38776}"/>
              </a:ext>
            </a:extLst>
          </p:cNvPr>
          <p:cNvSpPr>
            <a:spLocks noGrp="1"/>
          </p:cNvSpPr>
          <p:nvPr>
            <p:ph idx="27" hasCustomPrompt="1"/>
          </p:nvPr>
        </p:nvSpPr>
        <p:spPr>
          <a:xfrm>
            <a:off x="4439226"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0" name="Textplatzhalter 2">
            <a:extLst>
              <a:ext uri="{FF2B5EF4-FFF2-40B4-BE49-F238E27FC236}">
                <a16:creationId xmlns:a16="http://schemas.microsoft.com/office/drawing/2014/main" id="{F1A1FE98-08A8-43BA-A037-3A7927960120}"/>
              </a:ext>
            </a:extLst>
          </p:cNvPr>
          <p:cNvSpPr>
            <a:spLocks noGrp="1"/>
          </p:cNvSpPr>
          <p:nvPr>
            <p:ph idx="28" hasCustomPrompt="1"/>
          </p:nvPr>
        </p:nvSpPr>
        <p:spPr>
          <a:xfrm>
            <a:off x="7246949"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1" name="Textplatzhalter 2">
            <a:extLst>
              <a:ext uri="{FF2B5EF4-FFF2-40B4-BE49-F238E27FC236}">
                <a16:creationId xmlns:a16="http://schemas.microsoft.com/office/drawing/2014/main" id="{0130F7F6-3D75-4F98-A8F4-EFBA8E91ED85}"/>
              </a:ext>
            </a:extLst>
          </p:cNvPr>
          <p:cNvSpPr>
            <a:spLocks noGrp="1"/>
          </p:cNvSpPr>
          <p:nvPr>
            <p:ph idx="29" hasCustomPrompt="1"/>
          </p:nvPr>
        </p:nvSpPr>
        <p:spPr>
          <a:xfrm>
            <a:off x="10054671" y="3963010"/>
            <a:ext cx="1440000" cy="1243906"/>
          </a:xfrm>
          <a:prstGeom prst="rect">
            <a:avLst/>
          </a:prstGeom>
        </p:spPr>
        <p:txBody>
          <a:bodyPr vert="horz" lIns="0" tIns="0" rIns="0" bIns="0" rtlCol="0">
            <a:noAutofit/>
          </a:bodyPr>
          <a:lstStyle>
            <a:lvl1pPr>
              <a:lnSpc>
                <a:spcPct val="125000"/>
              </a:lnSpc>
              <a:defRPr sz="1000" spc="40" baseline="0"/>
            </a:lvl1pPr>
            <a:lvl2pPr>
              <a:lnSpc>
                <a:spcPct val="130000"/>
              </a:lnSpc>
              <a:buNone/>
              <a:defRPr sz="1400" spc="40" baseline="0"/>
            </a:lvl2pPr>
            <a:lvl3pPr>
              <a:lnSpc>
                <a:spcPct val="130000"/>
              </a:lnSpc>
              <a:defRPr sz="1400" spc="40" baseline="0"/>
            </a:lvl3pPr>
            <a:lvl4pPr>
              <a:lnSpc>
                <a:spcPct val="130000"/>
              </a:lnSpc>
              <a:defRPr sz="1400" spc="40" baseline="0"/>
            </a:lvl4pPr>
            <a:lvl5pPr>
              <a:lnSpc>
                <a:spcPct val="130000"/>
              </a:lnSpc>
              <a:defRPr sz="1400" spc="40" baseline="0"/>
            </a:lvl5pPr>
            <a:lvl6pPr>
              <a:lnSpc>
                <a:spcPct val="130000"/>
              </a:lnSpc>
              <a:defRPr sz="1400" spc="40" baseline="0"/>
            </a:lvl6pPr>
          </a:lstStyle>
          <a:p>
            <a:pPr lvl="0"/>
            <a:r>
              <a:rPr lang="de-CH" noProof="0"/>
              <a:t>Textmasterformat bearbeiten</a:t>
            </a:r>
          </a:p>
        </p:txBody>
      </p:sp>
      <p:sp>
        <p:nvSpPr>
          <p:cNvPr id="3" name="Titel 2">
            <a:extLst>
              <a:ext uri="{FF2B5EF4-FFF2-40B4-BE49-F238E27FC236}">
                <a16:creationId xmlns:a16="http://schemas.microsoft.com/office/drawing/2014/main" id="{EFC918BB-DABB-42F8-B06F-81AD24E4E995}"/>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4031507452"/>
      </p:ext>
    </p:extLst>
  </p:cSld>
  <p:clrMapOvr>
    <a:masterClrMapping/>
  </p:clrMapOvr>
  <p:extLst>
    <p:ext uri="{DCECCB84-F9BA-43D5-87BE-67443E8EF086}">
      <p15:sldGuideLst xmlns:p15="http://schemas.microsoft.com/office/powerpoint/2012/main">
        <p15:guide id="1" pos="932">
          <p15:clr>
            <a:srgbClr val="FBAE40"/>
          </p15:clr>
        </p15:guide>
        <p15:guide id="3" orient="horz" pos="4043">
          <p15:clr>
            <a:srgbClr val="FBAE40"/>
          </p15:clr>
        </p15:guide>
        <p15:guide id="4" orient="horz" pos="2358">
          <p15:clr>
            <a:srgbClr val="FBAE40"/>
          </p15:clr>
        </p15:guide>
        <p15:guide id="5" pos="7336">
          <p15:clr>
            <a:srgbClr val="FBAE40"/>
          </p15:clr>
        </p15:guide>
        <p15:guide id="6" orient="horz" pos="2450">
          <p15:clr>
            <a:srgbClr val="FBAE40"/>
          </p15:clr>
        </p15:guide>
        <p15:guide id="7" orient="horz" pos="130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artner">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9D20DE4D-2DBB-4249-8CA7-308FAA776CA3}"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16" name="Inhaltsplatzhalter 3">
            <a:extLst>
              <a:ext uri="{FF2B5EF4-FFF2-40B4-BE49-F238E27FC236}">
                <a16:creationId xmlns:a16="http://schemas.microsoft.com/office/drawing/2014/main" id="{224C8ED8-2724-43D9-B629-670917E36DA8}"/>
              </a:ext>
            </a:extLst>
          </p:cNvPr>
          <p:cNvSpPr>
            <a:spLocks noGrp="1"/>
          </p:cNvSpPr>
          <p:nvPr>
            <p:ph sz="quarter" idx="15" hasCustomPrompt="1"/>
          </p:nvPr>
        </p:nvSpPr>
        <p:spPr>
          <a:xfrm>
            <a:off x="4657588" y="2238375"/>
            <a:ext cx="2880000" cy="1260000"/>
          </a:xfrm>
        </p:spPr>
        <p:txBody>
          <a:bodyPr tIns="864000"/>
          <a:lstStyle>
            <a:lvl1pPr>
              <a:defRPr sz="1200">
                <a:solidFill>
                  <a:schemeClr val="tx2"/>
                </a:solidFill>
              </a:defRPr>
            </a:lvl1pPr>
          </a:lstStyle>
          <a:p>
            <a:pPr lvl="0"/>
            <a:r>
              <a:rPr lang="de-DE"/>
              <a:t>Logo einfügen  ↑</a:t>
            </a:r>
          </a:p>
        </p:txBody>
      </p:sp>
      <p:sp>
        <p:nvSpPr>
          <p:cNvPr id="15" name="Inhaltsplatzhalter 3">
            <a:extLst>
              <a:ext uri="{FF2B5EF4-FFF2-40B4-BE49-F238E27FC236}">
                <a16:creationId xmlns:a16="http://schemas.microsoft.com/office/drawing/2014/main" id="{1717B421-41C1-4A6B-90F7-CF61E0FDE942}"/>
              </a:ext>
            </a:extLst>
          </p:cNvPr>
          <p:cNvSpPr>
            <a:spLocks noGrp="1"/>
          </p:cNvSpPr>
          <p:nvPr>
            <p:ph sz="quarter" idx="14" hasCustomPrompt="1"/>
          </p:nvPr>
        </p:nvSpPr>
        <p:spPr>
          <a:xfrm>
            <a:off x="7827688" y="2238375"/>
            <a:ext cx="2880000" cy="1260000"/>
          </a:xfrm>
        </p:spPr>
        <p:txBody>
          <a:bodyPr tIns="864000"/>
          <a:lstStyle>
            <a:lvl1pPr>
              <a:defRPr sz="1200">
                <a:solidFill>
                  <a:schemeClr val="tx2"/>
                </a:solidFill>
              </a:defRPr>
            </a:lvl1pPr>
          </a:lstStyle>
          <a:p>
            <a:pPr lvl="0"/>
            <a:r>
              <a:rPr lang="de-DE"/>
              <a:t>Logo einfügen  ↑</a:t>
            </a:r>
          </a:p>
        </p:txBody>
      </p:sp>
      <p:sp>
        <p:nvSpPr>
          <p:cNvPr id="4" name="Inhaltsplatzhalter 3">
            <a:extLst>
              <a:ext uri="{FF2B5EF4-FFF2-40B4-BE49-F238E27FC236}">
                <a16:creationId xmlns:a16="http://schemas.microsoft.com/office/drawing/2014/main" id="{93580659-36ED-4234-B5A1-CD00BD4FE26A}"/>
              </a:ext>
            </a:extLst>
          </p:cNvPr>
          <p:cNvSpPr>
            <a:spLocks noGrp="1"/>
          </p:cNvSpPr>
          <p:nvPr>
            <p:ph sz="quarter" idx="13" hasCustomPrompt="1"/>
          </p:nvPr>
        </p:nvSpPr>
        <p:spPr>
          <a:xfrm>
            <a:off x="1487488" y="2238375"/>
            <a:ext cx="2880000" cy="1260000"/>
          </a:xfrm>
        </p:spPr>
        <p:txBody>
          <a:bodyPr tIns="900000"/>
          <a:lstStyle>
            <a:lvl1pPr>
              <a:defRPr sz="1200">
                <a:solidFill>
                  <a:schemeClr val="tx2"/>
                </a:solidFill>
                <a:latin typeface="+mj-lt"/>
                <a:ea typeface="Segoe UI Symbol" panose="020B0502040204020203" pitchFamily="34" charset="0"/>
              </a:defRPr>
            </a:lvl1pPr>
          </a:lstStyle>
          <a:p>
            <a:pPr lvl="0"/>
            <a:r>
              <a:rPr lang="de-DE"/>
              <a:t>Logo einfügen  ↑</a:t>
            </a:r>
          </a:p>
          <a:p>
            <a:pPr lvl="0"/>
            <a:endParaRPr lang="de-DE"/>
          </a:p>
        </p:txBody>
      </p:sp>
      <p:sp>
        <p:nvSpPr>
          <p:cNvPr id="17" name="Inhaltsplatzhalter 3">
            <a:extLst>
              <a:ext uri="{FF2B5EF4-FFF2-40B4-BE49-F238E27FC236}">
                <a16:creationId xmlns:a16="http://schemas.microsoft.com/office/drawing/2014/main" id="{39A87105-EF9A-4156-88A6-10AB358E2DDC}"/>
              </a:ext>
            </a:extLst>
          </p:cNvPr>
          <p:cNvSpPr>
            <a:spLocks noGrp="1"/>
          </p:cNvSpPr>
          <p:nvPr>
            <p:ph sz="quarter" idx="16" hasCustomPrompt="1"/>
          </p:nvPr>
        </p:nvSpPr>
        <p:spPr>
          <a:xfrm>
            <a:off x="4650827" y="3972911"/>
            <a:ext cx="2880000" cy="1260000"/>
          </a:xfrm>
        </p:spPr>
        <p:txBody>
          <a:bodyPr tIns="864000"/>
          <a:lstStyle>
            <a:lvl1pPr>
              <a:defRPr sz="1200">
                <a:solidFill>
                  <a:schemeClr val="tx2"/>
                </a:solidFill>
              </a:defRPr>
            </a:lvl1pPr>
          </a:lstStyle>
          <a:p>
            <a:pPr lvl="0"/>
            <a:r>
              <a:rPr lang="de-DE"/>
              <a:t>Logo einfügen  ↑</a:t>
            </a:r>
          </a:p>
        </p:txBody>
      </p:sp>
      <p:sp>
        <p:nvSpPr>
          <p:cNvPr id="18" name="Inhaltsplatzhalter 3">
            <a:extLst>
              <a:ext uri="{FF2B5EF4-FFF2-40B4-BE49-F238E27FC236}">
                <a16:creationId xmlns:a16="http://schemas.microsoft.com/office/drawing/2014/main" id="{547DC7D8-C082-4D4E-B4D1-4F377A1F92DA}"/>
              </a:ext>
            </a:extLst>
          </p:cNvPr>
          <p:cNvSpPr>
            <a:spLocks noGrp="1"/>
          </p:cNvSpPr>
          <p:nvPr>
            <p:ph sz="quarter" idx="17" hasCustomPrompt="1"/>
          </p:nvPr>
        </p:nvSpPr>
        <p:spPr>
          <a:xfrm>
            <a:off x="7820927" y="3972911"/>
            <a:ext cx="2880000" cy="1260000"/>
          </a:xfrm>
        </p:spPr>
        <p:txBody>
          <a:bodyPr tIns="864000"/>
          <a:lstStyle>
            <a:lvl1pPr>
              <a:defRPr sz="1200">
                <a:solidFill>
                  <a:schemeClr val="tx2"/>
                </a:solidFill>
              </a:defRPr>
            </a:lvl1pPr>
          </a:lstStyle>
          <a:p>
            <a:pPr lvl="0"/>
            <a:r>
              <a:rPr lang="de-DE"/>
              <a:t>Logo einfügen  ↑</a:t>
            </a:r>
          </a:p>
        </p:txBody>
      </p:sp>
      <p:sp>
        <p:nvSpPr>
          <p:cNvPr id="19" name="Inhaltsplatzhalter 3">
            <a:extLst>
              <a:ext uri="{FF2B5EF4-FFF2-40B4-BE49-F238E27FC236}">
                <a16:creationId xmlns:a16="http://schemas.microsoft.com/office/drawing/2014/main" id="{866A87BE-453D-443B-A4F0-271A8A4826BB}"/>
              </a:ext>
            </a:extLst>
          </p:cNvPr>
          <p:cNvSpPr>
            <a:spLocks noGrp="1"/>
          </p:cNvSpPr>
          <p:nvPr>
            <p:ph sz="quarter" idx="18" hasCustomPrompt="1"/>
          </p:nvPr>
        </p:nvSpPr>
        <p:spPr>
          <a:xfrm>
            <a:off x="1480727" y="3972911"/>
            <a:ext cx="2880000" cy="1260000"/>
          </a:xfrm>
        </p:spPr>
        <p:txBody>
          <a:bodyPr tIns="864000"/>
          <a:lstStyle>
            <a:lvl1pPr>
              <a:defRPr sz="1200">
                <a:solidFill>
                  <a:schemeClr val="tx2"/>
                </a:solidFill>
              </a:defRPr>
            </a:lvl1pPr>
          </a:lstStyle>
          <a:p>
            <a:pPr lvl="0"/>
            <a:r>
              <a:rPr lang="de-DE"/>
              <a:t>Logo einfügen  ↑</a:t>
            </a:r>
          </a:p>
        </p:txBody>
      </p:sp>
    </p:spTree>
    <p:extLst>
      <p:ext uri="{BB962C8B-B14F-4D97-AF65-F5344CB8AC3E}">
        <p14:creationId xmlns:p14="http://schemas.microsoft.com/office/powerpoint/2010/main" val="2515277239"/>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a:lvl1pPr>
          </a:lstStyle>
          <a:p>
            <a:r>
              <a:rPr lang="de-CH"/>
              <a:t>Titel hinzufügen.</a:t>
            </a:r>
          </a:p>
        </p:txBody>
      </p:sp>
      <p:sp>
        <p:nvSpPr>
          <p:cNvPr id="6" name="Datumsplatzhalter 5"/>
          <p:cNvSpPr>
            <a:spLocks noGrp="1"/>
          </p:cNvSpPr>
          <p:nvPr>
            <p:ph type="dt" sz="half" idx="10"/>
          </p:nvPr>
        </p:nvSpPr>
        <p:spPr/>
        <p:txBody>
          <a:bodyPr/>
          <a:lstStyle/>
          <a:p>
            <a:fld id="{3B467189-1E35-4DFF-8330-F30F7055C8B7}"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833506422"/>
      </p:ext>
    </p:extLst>
  </p:cSld>
  <p:clrMapOvr>
    <a:masterClrMapping/>
  </p:clrMapOvr>
  <p:extLst>
    <p:ext uri="{DCECCB84-F9BA-43D5-87BE-67443E8EF086}">
      <p15:sldGuideLst xmlns:p15="http://schemas.microsoft.com/office/powerpoint/2012/main">
        <p15:guide id="1" orient="horz" pos="1410">
          <p15:clr>
            <a:srgbClr val="FBAE40"/>
          </p15:clr>
        </p15:guide>
        <p15:guide id="2" orient="horz" pos="4043">
          <p15:clr>
            <a:srgbClr val="FBAE40"/>
          </p15:clr>
        </p15:guide>
        <p15:guide id="3" pos="932">
          <p15:clr>
            <a:srgbClr val="FBAE40"/>
          </p15:clr>
        </p15:guide>
        <p15:guide id="4" pos="6745">
          <p15:clr>
            <a:srgbClr val="FBAE40"/>
          </p15:clr>
        </p15:guide>
        <p15:guide id="5" pos="7336">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5" name="Datumsplatzhalter 4"/>
          <p:cNvSpPr>
            <a:spLocks noGrp="1"/>
          </p:cNvSpPr>
          <p:nvPr>
            <p:ph type="dt" sz="half" idx="10"/>
          </p:nvPr>
        </p:nvSpPr>
        <p:spPr/>
        <p:txBody>
          <a:bodyPr/>
          <a:lstStyle/>
          <a:p>
            <a:fld id="{6F1E451A-D17B-4BE8-AB5D-513570F22078}" type="datetime1">
              <a:rPr lang="de-CH" smtClean="0"/>
              <a:t>21.09.2021</a:t>
            </a:fld>
            <a:endParaRPr lang="de-CH"/>
          </a:p>
        </p:txBody>
      </p:sp>
      <p:sp>
        <p:nvSpPr>
          <p:cNvPr id="6" name="Fußzeilenplatzhalter 5"/>
          <p:cNvSpPr>
            <a:spLocks noGrp="1"/>
          </p:cNvSpPr>
          <p:nvPr>
            <p:ph type="ftr" sz="quarter" idx="11"/>
          </p:nvPr>
        </p:nvSpPr>
        <p:spPr/>
        <p:txBody>
          <a:bodyPr/>
          <a:lstStyle/>
          <a:p>
            <a:r>
              <a:rPr lang="de-DE"/>
              <a:t>SBB CoC Energiespeicher 16.03.2021</a:t>
            </a:r>
            <a:endParaRPr lang="de-CH"/>
          </a:p>
        </p:txBody>
      </p:sp>
      <p:sp>
        <p:nvSpPr>
          <p:cNvPr id="7" name="Foliennummernplatzhalter 6"/>
          <p:cNvSpPr>
            <a:spLocks noGrp="1"/>
          </p:cNvSpPr>
          <p:nvPr>
            <p:ph type="sldNum" sz="quarter" idx="12"/>
          </p:nvPr>
        </p:nvSpPr>
        <p:spPr/>
        <p:txBody>
          <a:bodyPr/>
          <a:lstStyle/>
          <a:p>
            <a:fld id="{442AD375-037F-43D0-B059-5172DA06796A}" type="slidenum">
              <a:rPr lang="de-CH" smtClean="0"/>
              <a:pPr/>
              <a:t>‹N°›</a:t>
            </a:fld>
            <a:endParaRPr lang="de-CH"/>
          </a:p>
        </p:txBody>
      </p:sp>
    </p:spTree>
    <p:extLst>
      <p:ext uri="{BB962C8B-B14F-4D97-AF65-F5344CB8AC3E}">
        <p14:creationId xmlns:p14="http://schemas.microsoft.com/office/powerpoint/2010/main" val="580524496"/>
      </p:ext>
    </p:extLst>
  </p:cSld>
  <p:clrMapOvr>
    <a:masterClrMapping/>
  </p:clrMapOvr>
  <p:extLst>
    <p:ext uri="{DCECCB84-F9BA-43D5-87BE-67443E8EF086}">
      <p15:sldGuideLst xmlns:p15="http://schemas.microsoft.com/office/powerpoint/2012/main">
        <p15:guide id="1" orient="horz" pos="368">
          <p15:clr>
            <a:srgbClr val="FBAE40"/>
          </p15:clr>
        </p15:guide>
        <p15:guide id="2" orient="horz" pos="4040">
          <p15:clr>
            <a:srgbClr val="FBAE40"/>
          </p15:clr>
        </p15:guide>
        <p15:guide id="3" pos="7336">
          <p15:clr>
            <a:srgbClr val="FBAE40"/>
          </p15:clr>
        </p15:guide>
        <p15:guide id="4" pos="34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Zitat">
    <p:spTree>
      <p:nvGrpSpPr>
        <p:cNvPr id="1" name=""/>
        <p:cNvGrpSpPr/>
        <p:nvPr/>
      </p:nvGrpSpPr>
      <p:grpSpPr>
        <a:xfrm>
          <a:off x="0" y="0"/>
          <a:ext cx="0" cy="0"/>
          <a:chOff x="0" y="0"/>
          <a:chExt cx="0" cy="0"/>
        </a:xfrm>
      </p:grpSpPr>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11" name="Textplatzhalter 11">
            <a:extLst>
              <a:ext uri="{FF2B5EF4-FFF2-40B4-BE49-F238E27FC236}">
                <a16:creationId xmlns:a16="http://schemas.microsoft.com/office/drawing/2014/main" id="{EA1A02B1-1978-4A3B-80F7-766D1FB44F86}"/>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
        <p:nvSpPr>
          <p:cNvPr id="16" name="Textplatzhalter 15">
            <a:extLst>
              <a:ext uri="{FF2B5EF4-FFF2-40B4-BE49-F238E27FC236}">
                <a16:creationId xmlns:a16="http://schemas.microsoft.com/office/drawing/2014/main" id="{D8CF4041-AA59-42D9-BE67-DE9BDA6E921D}"/>
              </a:ext>
            </a:extLst>
          </p:cNvPr>
          <p:cNvSpPr>
            <a:spLocks noGrp="1"/>
          </p:cNvSpPr>
          <p:nvPr>
            <p:ph type="body" sz="quarter" idx="18" hasCustomPrompt="1"/>
          </p:nvPr>
        </p:nvSpPr>
        <p:spPr>
          <a:xfrm>
            <a:off x="4367808" y="1736725"/>
            <a:ext cx="7279680" cy="3348038"/>
          </a:xfrm>
        </p:spPr>
        <p:txBody>
          <a:bodyPr anchor="ctr"/>
          <a:lstStyle>
            <a:lvl1pPr>
              <a:defRPr sz="3200">
                <a:solidFill>
                  <a:schemeClr val="bg1"/>
                </a:solidFill>
              </a:defRPr>
            </a:lvl1pPr>
            <a:lvl2pPr>
              <a:spcBef>
                <a:spcPts val="1800"/>
              </a:spcBef>
              <a:buFontTx/>
              <a:buNone/>
              <a:defRPr sz="1600">
                <a:solidFill>
                  <a:schemeClr val="bg1"/>
                </a:solidFill>
              </a:defRPr>
            </a:lvl2pPr>
          </a:lstStyle>
          <a:p>
            <a:pPr lvl="0"/>
            <a:r>
              <a:rPr lang="de-CH" noProof="0"/>
              <a:t>«Zitat hinzufügen»</a:t>
            </a:r>
          </a:p>
          <a:p>
            <a:pPr lvl="1"/>
            <a:r>
              <a:rPr lang="de-CH" noProof="0"/>
              <a:t>Zweite Ebene</a:t>
            </a:r>
          </a:p>
        </p:txBody>
      </p:sp>
      <p:sp>
        <p:nvSpPr>
          <p:cNvPr id="6" name="Datumsplatzhalter 5"/>
          <p:cNvSpPr>
            <a:spLocks noGrp="1"/>
          </p:cNvSpPr>
          <p:nvPr>
            <p:ph type="dt" sz="half" idx="10"/>
          </p:nvPr>
        </p:nvSpPr>
        <p:spPr/>
        <p:txBody>
          <a:bodyPr/>
          <a:lstStyle>
            <a:lvl1pPr>
              <a:defRPr>
                <a:solidFill>
                  <a:schemeClr val="bg1"/>
                </a:solidFill>
              </a:defRPr>
            </a:lvl1pPr>
          </a:lstStyle>
          <a:p>
            <a:fld id="{19157058-9CCA-4EAA-8D6E-1E10DBF3C026}" type="datetimeyyyy">
              <a:rPr lang="de-CH" smtClean="0"/>
              <a:pPr/>
              <a:t>2021</a:t>
            </a:fld>
            <a:endParaRPr lang="de-CH"/>
          </a:p>
        </p:txBody>
      </p:sp>
      <p:sp>
        <p:nvSpPr>
          <p:cNvPr id="7" name="Fußzeilenplatzhalter 6"/>
          <p:cNvSpPr>
            <a:spLocks noGrp="1"/>
          </p:cNvSpPr>
          <p:nvPr>
            <p:ph type="ftr" sz="quarter" idx="11"/>
          </p:nvPr>
        </p:nvSpPr>
        <p:spPr/>
        <p:txBody>
          <a:bodyPr/>
          <a:lstStyle>
            <a:lvl1pPr>
              <a:defRPr>
                <a:solidFill>
                  <a:schemeClr val="bg1"/>
                </a:solidFill>
              </a:defRPr>
            </a:lvl1pPr>
          </a:lstStyle>
          <a:p>
            <a:r>
              <a:rPr lang="de-DE"/>
              <a:t>SBB Division Abteilung und Bereich</a:t>
            </a:r>
            <a:endParaRPr lang="de-CH"/>
          </a:p>
        </p:txBody>
      </p:sp>
      <p:sp>
        <p:nvSpPr>
          <p:cNvPr id="8" name="Foliennummernplatzhalter 7"/>
          <p:cNvSpPr>
            <a:spLocks noGrp="1"/>
          </p:cNvSpPr>
          <p:nvPr>
            <p:ph type="sldNum" sz="quarter" idx="12"/>
          </p:nvPr>
        </p:nvSpPr>
        <p:spPr/>
        <p:txBody>
          <a:bodyPr/>
          <a:lstStyle>
            <a:lvl1pPr>
              <a:defRPr>
                <a:solidFill>
                  <a:schemeClr val="bg1"/>
                </a:solidFill>
              </a:defRPr>
            </a:lvl1pPr>
          </a:lstStyle>
          <a:p>
            <a:fld id="{442AD375-037F-43D0-B059-5172DA06796A}" type="slidenum">
              <a:rPr lang="de-CH" smtClean="0"/>
              <a:pPr/>
              <a:t>‹N°›</a:t>
            </a:fld>
            <a:endParaRPr lang="de-CH"/>
          </a:p>
        </p:txBody>
      </p:sp>
    </p:spTree>
    <p:extLst>
      <p:ext uri="{BB962C8B-B14F-4D97-AF65-F5344CB8AC3E}">
        <p14:creationId xmlns:p14="http://schemas.microsoft.com/office/powerpoint/2010/main" val="1925187406"/>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userDrawn="1">
  <p:cSld name="Schlussfolie SBB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46A041D7-73C4-493B-9913-5C5064CE7F53}"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1" name="Textplatzhalter 11">
            <a:extLst>
              <a:ext uri="{FF2B5EF4-FFF2-40B4-BE49-F238E27FC236}">
                <a16:creationId xmlns:a16="http://schemas.microsoft.com/office/drawing/2014/main" id="{9E92CD1E-D16D-41A3-8E3B-BE988C7E3B11}"/>
              </a:ext>
            </a:extLst>
          </p:cNvPr>
          <p:cNvSpPr>
            <a:spLocks noGrp="1"/>
          </p:cNvSpPr>
          <p:nvPr>
            <p:ph type="body" sz="quarter" idx="14" hasCustomPrompt="1"/>
          </p:nvPr>
        </p:nvSpPr>
        <p:spPr>
          <a:xfrm>
            <a:off x="9906000" y="288130"/>
            <a:ext cx="1738313" cy="195263"/>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2938222949"/>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Schlussfolie Cargo (Logo weiss)">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3C5E1491-5B2E-49D1-B983-64AAF99FAF67}"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92300117-97DA-4BC5-B68D-05ED07097A61}"/>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442645221"/>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userDrawn="1">
  <p:cSld name="Schlussfolie Cargo (Logo schwarz)">
    <p:spTree>
      <p:nvGrpSpPr>
        <p:cNvPr id="1" name=""/>
        <p:cNvGrpSpPr/>
        <p:nvPr/>
      </p:nvGrpSpPr>
      <p:grpSpPr>
        <a:xfrm>
          <a:off x="0" y="0"/>
          <a:ext cx="0" cy="0"/>
          <a:chOff x="0" y="0"/>
          <a:chExt cx="0" cy="0"/>
        </a:xfrm>
      </p:grpSpPr>
      <p:sp>
        <p:nvSpPr>
          <p:cNvPr id="6" name="Datumsplatzhalter 5"/>
          <p:cNvSpPr>
            <a:spLocks noGrp="1"/>
          </p:cNvSpPr>
          <p:nvPr>
            <p:ph type="dt" sz="half" idx="10"/>
          </p:nvPr>
        </p:nvSpPr>
        <p:spPr/>
        <p:txBody>
          <a:bodyPr/>
          <a:lstStyle/>
          <a:p>
            <a:fld id="{53C57F8C-04BA-4A35-9A59-3C23DCDC9690}" type="datetime1">
              <a:rPr lang="de-CH" smtClean="0"/>
              <a:t>21.09.2021</a:t>
            </a:fld>
            <a:endParaRPr lang="de-CH"/>
          </a:p>
        </p:txBody>
      </p:sp>
      <p:sp>
        <p:nvSpPr>
          <p:cNvPr id="7" name="Fußzeilenplatzhalter 6"/>
          <p:cNvSpPr>
            <a:spLocks noGrp="1"/>
          </p:cNvSpPr>
          <p:nvPr>
            <p:ph type="ftr" sz="quarter" idx="11"/>
          </p:nvPr>
        </p:nvSpPr>
        <p:spPr/>
        <p:txBody>
          <a:bodyPr/>
          <a:lstStyle/>
          <a:p>
            <a:r>
              <a:rPr lang="de-DE"/>
              <a:t>SBB CoC Energiespeicher 16.03.2021</a:t>
            </a:r>
            <a:endParaRPr lang="de-CH"/>
          </a:p>
        </p:txBody>
      </p:sp>
      <p:sp>
        <p:nvSpPr>
          <p:cNvPr id="8" name="Foliennummernplatzhalter 7"/>
          <p:cNvSpPr>
            <a:spLocks noGrp="1"/>
          </p:cNvSpPr>
          <p:nvPr>
            <p:ph type="sldNum" sz="quarter" idx="12"/>
          </p:nvPr>
        </p:nvSpPr>
        <p:spPr/>
        <p:txBody>
          <a:bodyPr/>
          <a:lstStyle/>
          <a:p>
            <a:fld id="{442AD375-037F-43D0-B059-5172DA06796A}" type="slidenum">
              <a:rPr lang="de-CH" smtClean="0"/>
              <a:pPr/>
              <a:t>‹N°›</a:t>
            </a:fld>
            <a:endParaRPr lang="de-CH"/>
          </a:p>
        </p:txBody>
      </p:sp>
      <p:sp>
        <p:nvSpPr>
          <p:cNvPr id="9" name="Bildplatzhalter 4">
            <a:extLst>
              <a:ext uri="{FF2B5EF4-FFF2-40B4-BE49-F238E27FC236}">
                <a16:creationId xmlns:a16="http://schemas.microsoft.com/office/drawing/2014/main" id="{48112DF6-4098-4F29-A03A-A435585B411F}"/>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2" name="Titel 1"/>
          <p:cNvSpPr>
            <a:spLocks noGrp="1"/>
          </p:cNvSpPr>
          <p:nvPr>
            <p:ph type="title" hasCustomPrompt="1"/>
          </p:nvPr>
        </p:nvSpPr>
        <p:spPr>
          <a:xfrm>
            <a:off x="550862" y="2242616"/>
            <a:ext cx="11090276" cy="2162524"/>
          </a:xfrm>
        </p:spPr>
        <p:txBody>
          <a:bodyPr anchor="ctr"/>
          <a:lstStyle>
            <a:lvl1pPr algn="ctr">
              <a:lnSpc>
                <a:spcPct val="92000"/>
              </a:lnSpc>
              <a:defRPr sz="8400" spc="180" baseline="0">
                <a:solidFill>
                  <a:schemeClr val="bg1"/>
                </a:solidFill>
              </a:defRPr>
            </a:lvl1pPr>
          </a:lstStyle>
          <a:p>
            <a:r>
              <a:rPr lang="de-CH"/>
              <a:t>Text hinzufügen.</a:t>
            </a:r>
          </a:p>
        </p:txBody>
      </p:sp>
      <p:sp>
        <p:nvSpPr>
          <p:cNvPr id="10" name="Textplatzhalter 11">
            <a:extLst>
              <a:ext uri="{FF2B5EF4-FFF2-40B4-BE49-F238E27FC236}">
                <a16:creationId xmlns:a16="http://schemas.microsoft.com/office/drawing/2014/main" id="{01309523-3546-4A6B-BA61-7A6E63A78BA0}"/>
              </a:ext>
            </a:extLst>
          </p:cNvPr>
          <p:cNvSpPr>
            <a:spLocks noGrp="1"/>
          </p:cNvSpPr>
          <p:nvPr>
            <p:ph type="body" sz="quarter" idx="19" hasCustomPrompt="1"/>
          </p:nvPr>
        </p:nvSpPr>
        <p:spPr>
          <a:xfrm>
            <a:off x="9366125" y="292895"/>
            <a:ext cx="2281561" cy="1943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981674758"/>
      </p:ext>
    </p:extLst>
  </p:cSld>
  <p:clrMapOvr>
    <a:masterClrMapping/>
  </p:clrMapOvr>
  <p:extLst>
    <p:ext uri="{DCECCB84-F9BA-43D5-87BE-67443E8EF086}">
      <p15:sldGuideLst xmlns:p15="http://schemas.microsoft.com/office/powerpoint/2012/main">
        <p15:guide id="1" pos="345">
          <p15:clr>
            <a:srgbClr val="FBAE40"/>
          </p15:clr>
        </p15:guide>
        <p15:guide id="2" pos="7336">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Mastertitelformat bearbeiten</a:t>
            </a:r>
            <a:endParaRPr lang="de-CH"/>
          </a:p>
        </p:txBody>
      </p:sp>
      <p:sp>
        <p:nvSpPr>
          <p:cNvPr id="5" name="Datumsplatzhalter 4"/>
          <p:cNvSpPr>
            <a:spLocks noGrp="1"/>
          </p:cNvSpPr>
          <p:nvPr>
            <p:ph type="dt" sz="half" idx="10"/>
          </p:nvPr>
        </p:nvSpPr>
        <p:spPr/>
        <p:txBody>
          <a:bodyPr/>
          <a:lstStyle/>
          <a:p>
            <a:r>
              <a:rPr lang="de-DE"/>
              <a:t>vertraulich</a:t>
            </a:r>
            <a:endParaRPr lang="de-CH"/>
          </a:p>
        </p:txBody>
      </p:sp>
      <p:sp>
        <p:nvSpPr>
          <p:cNvPr id="13" name="Textplatzhalter 9"/>
          <p:cNvSpPr>
            <a:spLocks noGrp="1"/>
          </p:cNvSpPr>
          <p:nvPr>
            <p:ph type="body" sz="quarter" idx="13"/>
          </p:nvPr>
        </p:nvSpPr>
        <p:spPr>
          <a:xfrm>
            <a:off x="381046" y="1234801"/>
            <a:ext cx="5449078" cy="5073925"/>
          </a:xfrm>
        </p:spPr>
        <p:txBody>
          <a:bodyPr/>
          <a:lstStyle>
            <a:lvl1pPr>
              <a:lnSpc>
                <a:spcPct val="110000"/>
              </a:lnSpc>
              <a:spcBef>
                <a:spcPts val="500"/>
              </a:spcBef>
              <a:spcAft>
                <a:spcPts val="600"/>
              </a:spcAft>
              <a:defRPr/>
            </a:lvl1pPr>
            <a:lvl2pPr>
              <a:lnSpc>
                <a:spcPct val="110000"/>
              </a:lnSpc>
              <a:spcBef>
                <a:spcPts val="500"/>
              </a:spcBef>
              <a:defRPr/>
            </a:lvl2pPr>
            <a:lvl3pPr>
              <a:lnSpc>
                <a:spcPct val="110000"/>
              </a:lnSpc>
              <a:spcBef>
                <a:spcPts val="500"/>
              </a:spcBef>
              <a:defRPr/>
            </a:lvl3pPr>
            <a:lvl4pPr>
              <a:lnSpc>
                <a:spcPct val="110000"/>
              </a:lnSpc>
              <a:spcBef>
                <a:spcPts val="500"/>
              </a:spcBef>
              <a:defRPr/>
            </a:lvl4pPr>
            <a:lvl5pPr>
              <a:lnSpc>
                <a:spcPct val="110000"/>
              </a:lnSpc>
              <a:spcBef>
                <a:spcPts val="5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15" name="Textplatzhalter 9"/>
          <p:cNvSpPr>
            <a:spLocks noGrp="1"/>
          </p:cNvSpPr>
          <p:nvPr>
            <p:ph type="body" sz="quarter" idx="14"/>
          </p:nvPr>
        </p:nvSpPr>
        <p:spPr>
          <a:xfrm>
            <a:off x="6361876" y="1234801"/>
            <a:ext cx="5449078" cy="5073925"/>
          </a:xfrm>
        </p:spPr>
        <p:txBody>
          <a:bodyPr/>
          <a:lstStyle>
            <a:lvl1pPr>
              <a:lnSpc>
                <a:spcPct val="110000"/>
              </a:lnSpc>
              <a:spcBef>
                <a:spcPts val="500"/>
              </a:spcBef>
              <a:spcAft>
                <a:spcPts val="600"/>
              </a:spcAft>
              <a:defRPr/>
            </a:lvl1pPr>
            <a:lvl2pPr>
              <a:lnSpc>
                <a:spcPct val="110000"/>
              </a:lnSpc>
              <a:spcBef>
                <a:spcPts val="500"/>
              </a:spcBef>
              <a:defRPr/>
            </a:lvl2pPr>
            <a:lvl3pPr>
              <a:lnSpc>
                <a:spcPct val="110000"/>
              </a:lnSpc>
              <a:spcBef>
                <a:spcPts val="500"/>
              </a:spcBef>
              <a:defRPr/>
            </a:lvl3pPr>
            <a:lvl4pPr>
              <a:lnSpc>
                <a:spcPct val="110000"/>
              </a:lnSpc>
              <a:spcBef>
                <a:spcPts val="500"/>
              </a:spcBef>
              <a:defRPr/>
            </a:lvl4pPr>
            <a:lvl5pPr>
              <a:lnSpc>
                <a:spcPct val="110000"/>
              </a:lnSpc>
              <a:spcBef>
                <a:spcPts val="500"/>
              </a:spcBef>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232440040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8 Bild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1"/>
                </a:solidFill>
              </a:defRPr>
            </a:lvl1pPr>
          </a:lstStyle>
          <a:p>
            <a:r>
              <a:rPr lang="de-DE"/>
              <a:t>Mastertitelformat bearbeiten</a:t>
            </a:r>
          </a:p>
        </p:txBody>
      </p:sp>
      <p:sp>
        <p:nvSpPr>
          <p:cNvPr id="3" name="Datumsplatzhalter 2"/>
          <p:cNvSpPr>
            <a:spLocks noGrp="1"/>
          </p:cNvSpPr>
          <p:nvPr>
            <p:ph type="dt" sz="half" idx="10"/>
          </p:nvPr>
        </p:nvSpPr>
        <p:spPr/>
        <p:txBody>
          <a:bodyPr/>
          <a:lstStyle/>
          <a:p>
            <a:r>
              <a:rPr lang="de-DE"/>
              <a:t>vertraulich</a:t>
            </a:r>
            <a:endParaRPr lang="de-CH"/>
          </a:p>
        </p:txBody>
      </p:sp>
      <p:sp>
        <p:nvSpPr>
          <p:cNvPr id="4" name="Bildplatzhalter 7"/>
          <p:cNvSpPr>
            <a:spLocks noGrp="1"/>
          </p:cNvSpPr>
          <p:nvPr>
            <p:ph type="pic" sz="quarter" idx="12"/>
          </p:nvPr>
        </p:nvSpPr>
        <p:spPr>
          <a:xfrm>
            <a:off x="379046" y="1520826"/>
            <a:ext cx="2747077" cy="1512000"/>
          </a:xfrm>
        </p:spPr>
        <p:txBody>
          <a:bodyPr/>
          <a:lstStyle/>
          <a:p>
            <a:r>
              <a:rPr lang="de-DE"/>
              <a:t>Bild durch Klicken auf Symbol hinzufügen</a:t>
            </a:r>
          </a:p>
        </p:txBody>
      </p:sp>
      <p:sp>
        <p:nvSpPr>
          <p:cNvPr id="5" name="Bildplatzhalter 7"/>
          <p:cNvSpPr>
            <a:spLocks noGrp="1"/>
          </p:cNvSpPr>
          <p:nvPr>
            <p:ph type="pic" sz="quarter" idx="13"/>
          </p:nvPr>
        </p:nvSpPr>
        <p:spPr>
          <a:xfrm>
            <a:off x="3273815" y="1520826"/>
            <a:ext cx="2747077" cy="1512000"/>
          </a:xfrm>
        </p:spPr>
        <p:txBody>
          <a:bodyPr/>
          <a:lstStyle/>
          <a:p>
            <a:r>
              <a:rPr lang="de-DE"/>
              <a:t>Bild durch Klicken auf Symbol hinzufügen</a:t>
            </a:r>
          </a:p>
        </p:txBody>
      </p:sp>
      <p:sp>
        <p:nvSpPr>
          <p:cNvPr id="6" name="Bildplatzhalter 7"/>
          <p:cNvSpPr>
            <a:spLocks noGrp="1"/>
          </p:cNvSpPr>
          <p:nvPr>
            <p:ph type="pic" sz="quarter" idx="14"/>
          </p:nvPr>
        </p:nvSpPr>
        <p:spPr>
          <a:xfrm>
            <a:off x="6168585" y="1520826"/>
            <a:ext cx="2747077" cy="1512000"/>
          </a:xfrm>
        </p:spPr>
        <p:txBody>
          <a:bodyPr/>
          <a:lstStyle/>
          <a:p>
            <a:r>
              <a:rPr lang="de-DE"/>
              <a:t>Bild durch Klicken auf Symbol hinzufügen</a:t>
            </a:r>
          </a:p>
        </p:txBody>
      </p:sp>
      <p:sp>
        <p:nvSpPr>
          <p:cNvPr id="7" name="Bildplatzhalter 7"/>
          <p:cNvSpPr>
            <a:spLocks noGrp="1"/>
          </p:cNvSpPr>
          <p:nvPr>
            <p:ph type="pic" sz="quarter" idx="15"/>
          </p:nvPr>
        </p:nvSpPr>
        <p:spPr>
          <a:xfrm>
            <a:off x="9063353" y="1520826"/>
            <a:ext cx="2747077" cy="1519200"/>
          </a:xfrm>
        </p:spPr>
        <p:txBody>
          <a:bodyPr/>
          <a:lstStyle/>
          <a:p>
            <a:r>
              <a:rPr lang="de-DE"/>
              <a:t>Bild durch Klicken auf Symbol hinzufügen</a:t>
            </a:r>
          </a:p>
        </p:txBody>
      </p:sp>
      <p:sp>
        <p:nvSpPr>
          <p:cNvPr id="8" name="Bildplatzhalter 7"/>
          <p:cNvSpPr>
            <a:spLocks noGrp="1"/>
          </p:cNvSpPr>
          <p:nvPr>
            <p:ph type="pic" sz="quarter" idx="16"/>
          </p:nvPr>
        </p:nvSpPr>
        <p:spPr>
          <a:xfrm>
            <a:off x="379046" y="3960693"/>
            <a:ext cx="2747077" cy="1512000"/>
          </a:xfrm>
        </p:spPr>
        <p:txBody>
          <a:bodyPr/>
          <a:lstStyle/>
          <a:p>
            <a:r>
              <a:rPr lang="de-DE"/>
              <a:t>Bild durch Klicken auf Symbol hinzufügen</a:t>
            </a:r>
          </a:p>
        </p:txBody>
      </p:sp>
      <p:sp>
        <p:nvSpPr>
          <p:cNvPr id="9" name="Bildplatzhalter 7"/>
          <p:cNvSpPr>
            <a:spLocks noGrp="1"/>
          </p:cNvSpPr>
          <p:nvPr>
            <p:ph type="pic" sz="quarter" idx="17"/>
          </p:nvPr>
        </p:nvSpPr>
        <p:spPr>
          <a:xfrm>
            <a:off x="3273815" y="3960693"/>
            <a:ext cx="2747077" cy="1512000"/>
          </a:xfrm>
        </p:spPr>
        <p:txBody>
          <a:bodyPr/>
          <a:lstStyle/>
          <a:p>
            <a:r>
              <a:rPr lang="de-DE"/>
              <a:t>Bild durch Klicken auf Symbol hinzufügen</a:t>
            </a:r>
          </a:p>
        </p:txBody>
      </p:sp>
      <p:sp>
        <p:nvSpPr>
          <p:cNvPr id="10" name="Bildplatzhalter 7"/>
          <p:cNvSpPr>
            <a:spLocks noGrp="1"/>
          </p:cNvSpPr>
          <p:nvPr>
            <p:ph type="pic" sz="quarter" idx="18"/>
          </p:nvPr>
        </p:nvSpPr>
        <p:spPr>
          <a:xfrm>
            <a:off x="6168585" y="3960693"/>
            <a:ext cx="2747077" cy="1512000"/>
          </a:xfrm>
        </p:spPr>
        <p:txBody>
          <a:bodyPr/>
          <a:lstStyle/>
          <a:p>
            <a:r>
              <a:rPr lang="de-DE"/>
              <a:t>Bild durch Klicken auf Symbol hinzufügen</a:t>
            </a:r>
          </a:p>
        </p:txBody>
      </p:sp>
      <p:sp>
        <p:nvSpPr>
          <p:cNvPr id="11" name="Bildplatzhalter 7"/>
          <p:cNvSpPr>
            <a:spLocks noGrp="1"/>
          </p:cNvSpPr>
          <p:nvPr>
            <p:ph type="pic" sz="quarter" idx="19"/>
          </p:nvPr>
        </p:nvSpPr>
        <p:spPr>
          <a:xfrm>
            <a:off x="9063353" y="3960693"/>
            <a:ext cx="2747077" cy="1512000"/>
          </a:xfrm>
        </p:spPr>
        <p:txBody>
          <a:bodyPr/>
          <a:lstStyle/>
          <a:p>
            <a:r>
              <a:rPr lang="de-DE"/>
              <a:t>Bild durch Klicken auf Symbol hinzufügen</a:t>
            </a:r>
          </a:p>
        </p:txBody>
      </p:sp>
      <p:sp>
        <p:nvSpPr>
          <p:cNvPr id="12" name="Textplatzhalter 11"/>
          <p:cNvSpPr>
            <a:spLocks noGrp="1"/>
          </p:cNvSpPr>
          <p:nvPr>
            <p:ph type="body" sz="quarter" idx="20"/>
          </p:nvPr>
        </p:nvSpPr>
        <p:spPr>
          <a:xfrm>
            <a:off x="379046"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3" name="Textplatzhalter 11"/>
          <p:cNvSpPr>
            <a:spLocks noGrp="1"/>
          </p:cNvSpPr>
          <p:nvPr>
            <p:ph type="body" sz="quarter" idx="21"/>
          </p:nvPr>
        </p:nvSpPr>
        <p:spPr>
          <a:xfrm>
            <a:off x="3273815"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4" name="Textplatzhalter 11"/>
          <p:cNvSpPr>
            <a:spLocks noGrp="1"/>
          </p:cNvSpPr>
          <p:nvPr>
            <p:ph type="body" sz="quarter" idx="22"/>
          </p:nvPr>
        </p:nvSpPr>
        <p:spPr>
          <a:xfrm>
            <a:off x="6168585"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5" name="Textplatzhalter 11"/>
          <p:cNvSpPr>
            <a:spLocks noGrp="1"/>
          </p:cNvSpPr>
          <p:nvPr>
            <p:ph type="body" sz="quarter" idx="23"/>
          </p:nvPr>
        </p:nvSpPr>
        <p:spPr>
          <a:xfrm>
            <a:off x="9063353" y="3080322"/>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6" name="Textplatzhalter 11"/>
          <p:cNvSpPr>
            <a:spLocks noGrp="1"/>
          </p:cNvSpPr>
          <p:nvPr>
            <p:ph type="body" sz="quarter" idx="24"/>
          </p:nvPr>
        </p:nvSpPr>
        <p:spPr>
          <a:xfrm>
            <a:off x="379046"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7" name="Textplatzhalter 11"/>
          <p:cNvSpPr>
            <a:spLocks noGrp="1"/>
          </p:cNvSpPr>
          <p:nvPr>
            <p:ph type="body" sz="quarter" idx="25"/>
          </p:nvPr>
        </p:nvSpPr>
        <p:spPr>
          <a:xfrm>
            <a:off x="3273815"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8" name="Textplatzhalter 11"/>
          <p:cNvSpPr>
            <a:spLocks noGrp="1"/>
          </p:cNvSpPr>
          <p:nvPr>
            <p:ph type="body" sz="quarter" idx="26"/>
          </p:nvPr>
        </p:nvSpPr>
        <p:spPr>
          <a:xfrm>
            <a:off x="6168585"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
        <p:nvSpPr>
          <p:cNvPr id="19" name="Textplatzhalter 11"/>
          <p:cNvSpPr>
            <a:spLocks noGrp="1"/>
          </p:cNvSpPr>
          <p:nvPr>
            <p:ph type="body" sz="quarter" idx="27"/>
          </p:nvPr>
        </p:nvSpPr>
        <p:spPr>
          <a:xfrm>
            <a:off x="9063353" y="5519707"/>
            <a:ext cx="2747077" cy="635896"/>
          </a:xfrm>
          <a:solidFill>
            <a:srgbClr val="FFFFFF"/>
          </a:solidFill>
        </p:spPr>
        <p:txBody>
          <a:bodyPr lIns="0" tIns="36000" bIns="72000" anchor="t" anchorCtr="0"/>
          <a:lstStyle>
            <a:lvl1pPr marL="0" indent="0" algn="l">
              <a:buNone/>
              <a:defRPr sz="1000" b="1">
                <a:solidFill>
                  <a:schemeClr val="accent1"/>
                </a:solidFill>
              </a:defRPr>
            </a:lvl1pPr>
            <a:lvl2pPr marL="180000" indent="0">
              <a:buNone/>
              <a:defRPr b="1">
                <a:solidFill>
                  <a:schemeClr val="tx2"/>
                </a:solidFill>
              </a:defRPr>
            </a:lvl2pPr>
            <a:lvl3pPr marL="360000" indent="0">
              <a:buNone/>
              <a:defRPr b="1">
                <a:solidFill>
                  <a:schemeClr val="tx2"/>
                </a:solidFill>
              </a:defRPr>
            </a:lvl3pPr>
            <a:lvl4pPr marL="540000" indent="0">
              <a:buNone/>
              <a:defRPr b="1">
                <a:solidFill>
                  <a:schemeClr val="tx2"/>
                </a:solidFill>
              </a:defRPr>
            </a:lvl4pPr>
            <a:lvl5pPr marL="677862" indent="0">
              <a:buNone/>
              <a:defRPr b="1">
                <a:solidFill>
                  <a:schemeClr val="tx2"/>
                </a:solidFill>
              </a:defRPr>
            </a:lvl5pPr>
          </a:lstStyle>
          <a:p>
            <a:pPr lvl="0"/>
            <a:r>
              <a:rPr lang="de-DE"/>
              <a:t>Mastertextformat bearbeiten</a:t>
            </a:r>
          </a:p>
        </p:txBody>
      </p:sp>
    </p:spTree>
    <p:extLst>
      <p:ext uri="{BB962C8B-B14F-4D97-AF65-F5344CB8AC3E}">
        <p14:creationId xmlns:p14="http://schemas.microsoft.com/office/powerpoint/2010/main" val="102357739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Titel und Inhalt_für_Beamer">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sz="1800" baseline="0">
                <a:solidFill>
                  <a:schemeClr val="accent1"/>
                </a:solidFill>
              </a:defRPr>
            </a:lvl1pPr>
          </a:lstStyle>
          <a:p>
            <a:r>
              <a:rPr lang="de-DE"/>
              <a:t>Mastertitelformat bearbeiten</a:t>
            </a:r>
            <a:endParaRPr lang="de-CH"/>
          </a:p>
        </p:txBody>
      </p:sp>
      <p:sp>
        <p:nvSpPr>
          <p:cNvPr id="4" name="Datumsplatzhalter 3"/>
          <p:cNvSpPr>
            <a:spLocks noGrp="1"/>
          </p:cNvSpPr>
          <p:nvPr>
            <p:ph type="dt" sz="half" idx="10"/>
          </p:nvPr>
        </p:nvSpPr>
        <p:spPr/>
        <p:txBody>
          <a:bodyPr/>
          <a:lstStyle/>
          <a:p>
            <a:r>
              <a:rPr lang="de-DE"/>
              <a:t>vertraulich</a:t>
            </a:r>
            <a:endParaRPr lang="de-CH"/>
          </a:p>
        </p:txBody>
      </p:sp>
      <p:sp>
        <p:nvSpPr>
          <p:cNvPr id="10" name="Textplatzhalter 9"/>
          <p:cNvSpPr>
            <a:spLocks noGrp="1"/>
          </p:cNvSpPr>
          <p:nvPr>
            <p:ph type="body" sz="quarter" idx="11"/>
          </p:nvPr>
        </p:nvSpPr>
        <p:spPr>
          <a:xfrm>
            <a:off x="381047" y="1234801"/>
            <a:ext cx="11431908" cy="5073925"/>
          </a:xfrm>
        </p:spPr>
        <p:txBody>
          <a:bodyPr>
            <a:normAutofit/>
          </a:bodyPr>
          <a:lstStyle>
            <a:lvl1pPr>
              <a:lnSpc>
                <a:spcPct val="110000"/>
              </a:lnSpc>
              <a:spcBef>
                <a:spcPts val="500"/>
              </a:spcBef>
              <a:spcAft>
                <a:spcPts val="600"/>
              </a:spcAft>
              <a:defRPr sz="1800" baseline="0"/>
            </a:lvl1pPr>
            <a:lvl2pPr>
              <a:lnSpc>
                <a:spcPct val="110000"/>
              </a:lnSpc>
              <a:spcBef>
                <a:spcPts val="500"/>
              </a:spcBef>
              <a:spcAft>
                <a:spcPts val="0"/>
              </a:spcAft>
              <a:defRPr sz="1800" baseline="0"/>
            </a:lvl2pPr>
            <a:lvl3pPr marL="270000" indent="-270000">
              <a:lnSpc>
                <a:spcPct val="110000"/>
              </a:lnSpc>
              <a:spcBef>
                <a:spcPts val="500"/>
              </a:spcBef>
              <a:spcAft>
                <a:spcPts val="0"/>
              </a:spcAft>
              <a:defRPr sz="1800"/>
            </a:lvl3pPr>
            <a:lvl4pPr marL="539750" indent="-269875">
              <a:lnSpc>
                <a:spcPct val="110000"/>
              </a:lnSpc>
              <a:spcBef>
                <a:spcPts val="500"/>
              </a:spcBef>
              <a:spcAft>
                <a:spcPts val="0"/>
              </a:spcAft>
              <a:defRPr sz="1800"/>
            </a:lvl4pPr>
            <a:lvl5pPr marL="803275" indent="-269875">
              <a:lnSpc>
                <a:spcPct val="110000"/>
              </a:lnSpc>
              <a:spcBef>
                <a:spcPts val="500"/>
              </a:spcBef>
              <a:spcAft>
                <a:spcPts val="0"/>
              </a:spcAft>
              <a:defRPr sz="1800"/>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149000499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8" name="Textplatzhalter 28">
            <a:extLst>
              <a:ext uri="{FF2B5EF4-FFF2-40B4-BE49-F238E27FC236}">
                <a16:creationId xmlns:a16="http://schemas.microsoft.com/office/drawing/2014/main" id="{4ECC2BFD-D274-7946-B8E6-5E53205ECB7B}"/>
              </a:ext>
            </a:extLst>
          </p:cNvPr>
          <p:cNvSpPr>
            <a:spLocks noGrp="1" noChangeAspect="1"/>
          </p:cNvSpPr>
          <p:nvPr>
            <p:ph type="body" sz="quarter" idx="11" hasCustomPrompt="1"/>
          </p:nvPr>
        </p:nvSpPr>
        <p:spPr bwMode="white">
          <a:xfrm>
            <a:off x="484762" y="1920000"/>
            <a:ext cx="4962873" cy="1680000"/>
          </a:xfrm>
          <a:prstGeom prst="rect">
            <a:avLst/>
          </a:prstGeom>
        </p:spPr>
        <p:txBody>
          <a:bodyPr lIns="0" tIns="0" rIns="0" bIns="360000" numCol="1" anchor="t"/>
          <a:lstStyle>
            <a:lvl1pPr marL="0" indent="0" defTabSz="959976" fontAlgn="t" hangingPunct="1">
              <a:lnSpc>
                <a:spcPct val="100000"/>
              </a:lnSpc>
              <a:spcBef>
                <a:spcPts val="0"/>
              </a:spcBef>
              <a:buNone/>
              <a:defRPr sz="3733" b="1">
                <a:solidFill>
                  <a:schemeClr val="bg1"/>
                </a:solidFill>
                <a:latin typeface="Arial" panose="020B0604020202020204" pitchFamily="34" charset="0"/>
                <a:cs typeface="Arial" panose="020B0604020202020204" pitchFamily="34" charset="0"/>
              </a:defRPr>
            </a:lvl1pPr>
            <a:lvl2pPr>
              <a:buNone/>
              <a:defRPr b="1">
                <a:solidFill>
                  <a:schemeClr val="bg1"/>
                </a:solidFill>
                <a:latin typeface="Arial" panose="020B0604020202020204" pitchFamily="34" charset="0"/>
                <a:cs typeface="Arial" panose="020B0604020202020204" pitchFamily="34" charset="0"/>
              </a:defRPr>
            </a:lvl2pPr>
            <a:lvl3pPr>
              <a:buNone/>
              <a:defRPr b="1">
                <a:solidFill>
                  <a:schemeClr val="bg1"/>
                </a:solidFill>
                <a:latin typeface="Arial" panose="020B0604020202020204" pitchFamily="34" charset="0"/>
                <a:cs typeface="Arial" panose="020B0604020202020204" pitchFamily="34" charset="0"/>
              </a:defRPr>
            </a:lvl3pPr>
            <a:lvl4pPr>
              <a:buNone/>
              <a:defRPr b="1">
                <a:solidFill>
                  <a:schemeClr val="bg1"/>
                </a:solidFill>
                <a:latin typeface="Arial" panose="020B0604020202020204" pitchFamily="34" charset="0"/>
                <a:cs typeface="Arial" panose="020B0604020202020204" pitchFamily="34" charset="0"/>
              </a:defRPr>
            </a:lvl4pPr>
            <a:lvl5pPr>
              <a:buNone/>
              <a:defRPr b="1">
                <a:solidFill>
                  <a:schemeClr val="bg1"/>
                </a:solidFill>
                <a:latin typeface="Arial" panose="020B0604020202020204" pitchFamily="34" charset="0"/>
                <a:cs typeface="Arial" panose="020B0604020202020204" pitchFamily="34" charset="0"/>
              </a:defRPr>
            </a:lvl5pPr>
          </a:lstStyle>
          <a:p>
            <a:pPr lvl="0"/>
            <a:r>
              <a:rPr lang="de-DE" dirty="0"/>
              <a:t>Hier steht der Titel</a:t>
            </a:r>
          </a:p>
          <a:p>
            <a:pPr lvl="0"/>
            <a:r>
              <a:rPr lang="de-DE" dirty="0"/>
              <a:t>zweizeilig oder</a:t>
            </a:r>
          </a:p>
          <a:p>
            <a:pPr lvl="0"/>
            <a:r>
              <a:rPr lang="de-DE" dirty="0"/>
              <a:t>dreizeilig </a:t>
            </a:r>
          </a:p>
        </p:txBody>
      </p:sp>
      <p:sp>
        <p:nvSpPr>
          <p:cNvPr id="9" name="Textplatzhalter 31">
            <a:extLst>
              <a:ext uri="{FF2B5EF4-FFF2-40B4-BE49-F238E27FC236}">
                <a16:creationId xmlns:a16="http://schemas.microsoft.com/office/drawing/2014/main" id="{778502F8-F6F8-7A4C-8C87-325DFA7CC0CD}"/>
              </a:ext>
            </a:extLst>
          </p:cNvPr>
          <p:cNvSpPr>
            <a:spLocks noGrp="1" noChangeAspect="1"/>
          </p:cNvSpPr>
          <p:nvPr>
            <p:ph type="body" sz="quarter" idx="12" hasCustomPrompt="1"/>
          </p:nvPr>
        </p:nvSpPr>
        <p:spPr bwMode="white">
          <a:xfrm>
            <a:off x="484762" y="3825523"/>
            <a:ext cx="4962873" cy="960000"/>
          </a:xfrm>
          <a:prstGeom prst="rect">
            <a:avLst/>
          </a:prstGeom>
        </p:spPr>
        <p:txBody>
          <a:bodyPr vert="horz" lIns="0" tIns="0" rIns="0" bIns="360000" numCol="1" anchor="t"/>
          <a:lstStyle>
            <a:lvl1pPr marL="0" indent="0" fontAlgn="t">
              <a:lnSpc>
                <a:spcPct val="100000"/>
              </a:lnSpc>
              <a:spcBef>
                <a:spcPts val="0"/>
              </a:spcBef>
              <a:buNone/>
              <a:defRPr sz="2133">
                <a:solidFill>
                  <a:schemeClr val="bg1"/>
                </a:solidFill>
                <a:latin typeface="Arial" panose="020B0604020202020204" pitchFamily="34" charset="0"/>
                <a:cs typeface="Arial" panose="020B0604020202020204" pitchFamily="34" charset="0"/>
              </a:defRPr>
            </a:lvl1pPr>
            <a:lvl2pPr>
              <a:buNone/>
              <a:defRPr sz="1867">
                <a:solidFill>
                  <a:schemeClr val="bg1"/>
                </a:solidFill>
                <a:latin typeface="Arial" panose="020B0604020202020204" pitchFamily="34" charset="0"/>
                <a:cs typeface="Arial" panose="020B0604020202020204" pitchFamily="34" charset="0"/>
              </a:defRPr>
            </a:lvl2pPr>
            <a:lvl3pPr>
              <a:buNone/>
              <a:defRPr sz="1867">
                <a:solidFill>
                  <a:schemeClr val="bg1"/>
                </a:solidFill>
                <a:latin typeface="Arial" panose="020B0604020202020204" pitchFamily="34" charset="0"/>
                <a:cs typeface="Arial" panose="020B0604020202020204" pitchFamily="34" charset="0"/>
              </a:defRPr>
            </a:lvl3pPr>
            <a:lvl4pPr>
              <a:buNone/>
              <a:defRPr sz="1867">
                <a:solidFill>
                  <a:schemeClr val="bg1"/>
                </a:solidFill>
                <a:latin typeface="Arial" panose="020B0604020202020204" pitchFamily="34" charset="0"/>
                <a:cs typeface="Arial" panose="020B0604020202020204" pitchFamily="34" charset="0"/>
              </a:defRPr>
            </a:lvl4pPr>
            <a:lvl5pPr>
              <a:buNone/>
              <a:defRPr sz="1867">
                <a:solidFill>
                  <a:schemeClr val="bg1"/>
                </a:solidFill>
                <a:latin typeface="Arial" panose="020B0604020202020204" pitchFamily="34" charset="0"/>
                <a:cs typeface="Arial" panose="020B0604020202020204" pitchFamily="34" charset="0"/>
              </a:defRPr>
            </a:lvl5pPr>
          </a:lstStyle>
          <a:p>
            <a:pPr lvl="0"/>
            <a:r>
              <a:rPr lang="de-DE" dirty="0"/>
              <a:t>Untertitel</a:t>
            </a:r>
            <a:br>
              <a:rPr lang="de-DE" dirty="0"/>
            </a:br>
            <a:r>
              <a:rPr lang="de-CH" dirty="0"/>
              <a:t>Tag. Monat Jahr (Präsentationsdatum)</a:t>
            </a:r>
            <a:endParaRPr lang="de-DE" dirty="0"/>
          </a:p>
        </p:txBody>
      </p:sp>
      <p:sp>
        <p:nvSpPr>
          <p:cNvPr id="3" name="Textplatzhalter 2">
            <a:extLst>
              <a:ext uri="{FF2B5EF4-FFF2-40B4-BE49-F238E27FC236}">
                <a16:creationId xmlns:a16="http://schemas.microsoft.com/office/drawing/2014/main" id="{90B0B217-4AE7-5E47-860A-09615B5F6041}"/>
              </a:ext>
            </a:extLst>
          </p:cNvPr>
          <p:cNvSpPr>
            <a:spLocks noGrp="1"/>
          </p:cNvSpPr>
          <p:nvPr>
            <p:ph type="body" sz="quarter" idx="14" hasCustomPrompt="1"/>
          </p:nvPr>
        </p:nvSpPr>
        <p:spPr bwMode="white">
          <a:xfrm>
            <a:off x="484763" y="6462466"/>
            <a:ext cx="4962872" cy="162788"/>
          </a:xfrm>
          <a:prstGeom prst="rect">
            <a:avLst/>
          </a:prstGeom>
        </p:spPr>
        <p:txBody>
          <a:bodyPr lIns="0" tIns="0" rIns="0" bIns="0"/>
          <a:lstStyle>
            <a:lvl1pPr marL="0" indent="0">
              <a:lnSpc>
                <a:spcPct val="100000"/>
              </a:lnSpc>
              <a:spcBef>
                <a:spcPts val="0"/>
              </a:spcBef>
              <a:buNone/>
              <a:defRPr sz="1067">
                <a:solidFill>
                  <a:schemeClr val="bg1"/>
                </a:solidFill>
              </a:defRPr>
            </a:lvl1pPr>
            <a:lvl2pPr>
              <a:buNone/>
              <a:defRPr sz="1200">
                <a:solidFill>
                  <a:schemeClr val="bg1"/>
                </a:solidFill>
              </a:defRPr>
            </a:lvl2pPr>
            <a:lvl3pPr>
              <a:buNone/>
              <a:defRPr sz="1200">
                <a:solidFill>
                  <a:schemeClr val="bg1"/>
                </a:solidFill>
              </a:defRPr>
            </a:lvl3pPr>
            <a:lvl4pPr>
              <a:buNone/>
              <a:defRPr sz="1200">
                <a:solidFill>
                  <a:schemeClr val="bg1"/>
                </a:solidFill>
              </a:defRPr>
            </a:lvl4pPr>
            <a:lvl5pPr>
              <a:buNone/>
              <a:defRPr sz="1200">
                <a:solidFill>
                  <a:schemeClr val="bg1"/>
                </a:solidFill>
              </a:defRPr>
            </a:lvl5pPr>
          </a:lstStyle>
          <a:p>
            <a:pPr lvl="0"/>
            <a:r>
              <a:rPr lang="de-DE" dirty="0"/>
              <a:t>Ort, </a:t>
            </a:r>
            <a:r>
              <a:rPr lang="de-DE" dirty="0" err="1"/>
              <a:t>tt</a:t>
            </a:r>
            <a:r>
              <a:rPr lang="de-DE" dirty="0"/>
              <a:t>. Monat </a:t>
            </a:r>
            <a:r>
              <a:rPr lang="de-DE" dirty="0" err="1"/>
              <a:t>jjjj</a:t>
            </a:r>
            <a:r>
              <a:rPr lang="de-DE" dirty="0"/>
              <a:t>, (Erstellungsdatum) Fachbereichskürzel</a:t>
            </a:r>
          </a:p>
        </p:txBody>
      </p:sp>
      <p:sp>
        <p:nvSpPr>
          <p:cNvPr id="4" name="Textplatzhalter 3">
            <a:extLst>
              <a:ext uri="{FF2B5EF4-FFF2-40B4-BE49-F238E27FC236}">
                <a16:creationId xmlns:a16="http://schemas.microsoft.com/office/drawing/2014/main" id="{787E5885-0B19-0043-8DCE-B63F80DB1400}"/>
              </a:ext>
            </a:extLst>
          </p:cNvPr>
          <p:cNvSpPr>
            <a:spLocks noGrp="1"/>
          </p:cNvSpPr>
          <p:nvPr>
            <p:ph type="body" sz="quarter" idx="16" hasCustomPrompt="1"/>
          </p:nvPr>
        </p:nvSpPr>
        <p:spPr bwMode="white">
          <a:xfrm>
            <a:off x="478367" y="5878738"/>
            <a:ext cx="4969933" cy="347133"/>
          </a:xfrm>
          <a:prstGeom prst="rect">
            <a:avLst/>
          </a:prstGeom>
        </p:spPr>
        <p:txBody>
          <a:bodyPr lIns="0" tIns="0" rIns="0" bIns="0"/>
          <a:lstStyle>
            <a:lvl1pPr marL="0" marR="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sz="1067">
                <a:solidFill>
                  <a:schemeClr val="bg1"/>
                </a:solidFill>
              </a:defRPr>
            </a:lvl1pPr>
          </a:lstStyle>
          <a:p>
            <a:pPr lvl="0"/>
            <a:r>
              <a:rPr lang="de-DE" dirty="0"/>
              <a:t>Traktandum</a:t>
            </a:r>
            <a:br>
              <a:rPr lang="de-DE" dirty="0"/>
            </a:br>
            <a:r>
              <a:rPr lang="de-DE" dirty="0"/>
              <a:t>Vorlage-Nr.</a:t>
            </a:r>
          </a:p>
        </p:txBody>
      </p:sp>
    </p:spTree>
    <p:extLst>
      <p:ext uri="{BB962C8B-B14F-4D97-AF65-F5344CB8AC3E}">
        <p14:creationId xmlns:p14="http://schemas.microsoft.com/office/powerpoint/2010/main" val="3227235990"/>
      </p:ext>
    </p:extLst>
  </p:cSld>
  <p:clrMapOvr>
    <a:masterClrMapping/>
  </p:clrMapOvr>
  <p:transition spd="slow">
    <p:fade/>
  </p:transition>
  <p:extLst>
    <p:ext uri="{DCECCB84-F9BA-43D5-87BE-67443E8EF086}">
      <p15:sldGuideLst xmlns:p15="http://schemas.microsoft.com/office/powerpoint/2012/main"/>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Inhaltsverzeichnis 3 Bilder">
    <p:spTree>
      <p:nvGrpSpPr>
        <p:cNvPr id="1" name=""/>
        <p:cNvGrpSpPr/>
        <p:nvPr/>
      </p:nvGrpSpPr>
      <p:grpSpPr>
        <a:xfrm>
          <a:off x="0" y="0"/>
          <a:ext cx="0" cy="0"/>
          <a:chOff x="0" y="0"/>
          <a:chExt cx="0" cy="0"/>
        </a:xfrm>
      </p:grpSpPr>
      <p:sp>
        <p:nvSpPr>
          <p:cNvPr id="23" name="Foliennummernplatzhalter 2">
            <a:extLst>
              <a:ext uri="{FF2B5EF4-FFF2-40B4-BE49-F238E27FC236}">
                <a16:creationId xmlns:a16="http://schemas.microsoft.com/office/drawing/2014/main" id="{5ABC1073-2D48-A84B-B235-912CE9792987}"/>
              </a:ext>
            </a:extLst>
          </p:cNvPr>
          <p:cNvSpPr>
            <a:spLocks noGrp="1"/>
          </p:cNvSpPr>
          <p:nvPr>
            <p:ph type="sldNum" sz="quarter" idx="10"/>
          </p:nvPr>
        </p:nvSpPr>
        <p:spPr>
          <a:xfrm>
            <a:off x="10560000" y="6480000"/>
            <a:ext cx="960000" cy="240000"/>
          </a:xfrm>
        </p:spPr>
        <p:txBody>
          <a:bodyPr/>
          <a:lstStyle/>
          <a:p>
            <a:pPr fontAlgn="t"/>
            <a:fld id="{4F2726CB-782B-104B-9FE6-EAD1F61F4917}" type="slidenum">
              <a:rPr lang="de-DE" smtClean="0"/>
              <a:pPr fontAlgn="t"/>
              <a:t>‹N°›</a:t>
            </a:fld>
            <a:endParaRPr lang="de-DE" dirty="0"/>
          </a:p>
        </p:txBody>
      </p:sp>
      <p:sp>
        <p:nvSpPr>
          <p:cNvPr id="25" name="Bildplatzhalter 5">
            <a:extLst>
              <a:ext uri="{FF2B5EF4-FFF2-40B4-BE49-F238E27FC236}">
                <a16:creationId xmlns:a16="http://schemas.microsoft.com/office/drawing/2014/main" id="{407D1D6F-83F7-2E4A-9A7A-5C74C459EA81}"/>
              </a:ext>
            </a:extLst>
          </p:cNvPr>
          <p:cNvSpPr>
            <a:spLocks noGrp="1" noChangeAspect="1"/>
          </p:cNvSpPr>
          <p:nvPr>
            <p:ph type="pic" sz="quarter" idx="12" hasCustomPrompt="1"/>
          </p:nvPr>
        </p:nvSpPr>
        <p:spPr>
          <a:xfrm>
            <a:off x="479997" y="1405897"/>
            <a:ext cx="5280000" cy="2160000"/>
          </a:xfrm>
          <a:prstGeom prst="rect">
            <a:avLst/>
          </a:prstGeom>
        </p:spPr>
        <p:txBody>
          <a:bodyPr/>
          <a:lstStyle>
            <a:lvl1pPr>
              <a:buNone/>
              <a:defRPr/>
            </a:lvl1pPr>
          </a:lstStyle>
          <a:p>
            <a:r>
              <a:rPr lang="de-DE" dirty="0"/>
              <a:t>Bild hinzufügen</a:t>
            </a:r>
          </a:p>
        </p:txBody>
      </p:sp>
      <p:sp>
        <p:nvSpPr>
          <p:cNvPr id="26" name="Textplatzhalter 10">
            <a:extLst>
              <a:ext uri="{FF2B5EF4-FFF2-40B4-BE49-F238E27FC236}">
                <a16:creationId xmlns:a16="http://schemas.microsoft.com/office/drawing/2014/main" id="{B825126C-C03E-3D48-B568-46726424F893}"/>
              </a:ext>
            </a:extLst>
          </p:cNvPr>
          <p:cNvSpPr>
            <a:spLocks noGrp="1"/>
          </p:cNvSpPr>
          <p:nvPr>
            <p:ph type="body" sz="quarter" idx="16" hasCustomPrompt="1"/>
          </p:nvPr>
        </p:nvSpPr>
        <p:spPr>
          <a:xfrm>
            <a:off x="478367" y="1131491"/>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27" name="Bildplatzhalter 5">
            <a:extLst>
              <a:ext uri="{FF2B5EF4-FFF2-40B4-BE49-F238E27FC236}">
                <a16:creationId xmlns:a16="http://schemas.microsoft.com/office/drawing/2014/main" id="{9A6CC0D7-A71E-1347-9345-1F984CE849A8}"/>
              </a:ext>
            </a:extLst>
          </p:cNvPr>
          <p:cNvSpPr>
            <a:spLocks noGrp="1" noChangeAspect="1"/>
          </p:cNvSpPr>
          <p:nvPr>
            <p:ph type="pic" sz="quarter" idx="19" hasCustomPrompt="1"/>
          </p:nvPr>
        </p:nvSpPr>
        <p:spPr>
          <a:xfrm>
            <a:off x="6240000" y="1405901"/>
            <a:ext cx="5280000" cy="2160000"/>
          </a:xfrm>
          <a:prstGeom prst="rect">
            <a:avLst/>
          </a:prstGeom>
        </p:spPr>
        <p:txBody>
          <a:bodyPr/>
          <a:lstStyle>
            <a:lvl1pPr>
              <a:buNone/>
              <a:defRPr/>
            </a:lvl1pPr>
          </a:lstStyle>
          <a:p>
            <a:r>
              <a:rPr lang="de-DE" dirty="0"/>
              <a:t>Bild hinzufügen</a:t>
            </a:r>
          </a:p>
        </p:txBody>
      </p:sp>
      <p:sp>
        <p:nvSpPr>
          <p:cNvPr id="28" name="Textplatzhalter 10">
            <a:extLst>
              <a:ext uri="{FF2B5EF4-FFF2-40B4-BE49-F238E27FC236}">
                <a16:creationId xmlns:a16="http://schemas.microsoft.com/office/drawing/2014/main" id="{A55846BC-29FF-564D-8610-6DA2208D8825}"/>
              </a:ext>
            </a:extLst>
          </p:cNvPr>
          <p:cNvSpPr>
            <a:spLocks noGrp="1"/>
          </p:cNvSpPr>
          <p:nvPr>
            <p:ph type="body" sz="quarter" idx="20" hasCustomPrompt="1"/>
          </p:nvPr>
        </p:nvSpPr>
        <p:spPr>
          <a:xfrm>
            <a:off x="6241859" y="1131491"/>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29" name="Bildplatzhalter 5">
            <a:extLst>
              <a:ext uri="{FF2B5EF4-FFF2-40B4-BE49-F238E27FC236}">
                <a16:creationId xmlns:a16="http://schemas.microsoft.com/office/drawing/2014/main" id="{BCE6E414-49D0-E343-822E-9CEC50A74A63}"/>
              </a:ext>
            </a:extLst>
          </p:cNvPr>
          <p:cNvSpPr>
            <a:spLocks noGrp="1" noChangeAspect="1"/>
          </p:cNvSpPr>
          <p:nvPr>
            <p:ph type="pic" sz="quarter" idx="23" hasCustomPrompt="1"/>
          </p:nvPr>
        </p:nvSpPr>
        <p:spPr>
          <a:xfrm>
            <a:off x="3457631" y="4196347"/>
            <a:ext cx="5280000" cy="2160000"/>
          </a:xfrm>
          <a:prstGeom prst="rect">
            <a:avLst/>
          </a:prstGeom>
        </p:spPr>
        <p:txBody>
          <a:bodyPr/>
          <a:lstStyle>
            <a:lvl1pPr>
              <a:buNone/>
              <a:defRPr/>
            </a:lvl1pPr>
          </a:lstStyle>
          <a:p>
            <a:r>
              <a:rPr lang="de-DE" dirty="0"/>
              <a:t>Bild hinzufügen</a:t>
            </a:r>
          </a:p>
        </p:txBody>
      </p:sp>
      <p:sp>
        <p:nvSpPr>
          <p:cNvPr id="30" name="Textplatzhalter 10">
            <a:extLst>
              <a:ext uri="{FF2B5EF4-FFF2-40B4-BE49-F238E27FC236}">
                <a16:creationId xmlns:a16="http://schemas.microsoft.com/office/drawing/2014/main" id="{C6499FB5-6EAB-5A46-AA22-EB8F35584A01}"/>
              </a:ext>
            </a:extLst>
          </p:cNvPr>
          <p:cNvSpPr>
            <a:spLocks noGrp="1"/>
          </p:cNvSpPr>
          <p:nvPr>
            <p:ph type="body" sz="quarter" idx="24" hasCustomPrompt="1"/>
          </p:nvPr>
        </p:nvSpPr>
        <p:spPr>
          <a:xfrm>
            <a:off x="3456000" y="3921940"/>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2" name="Titelplatzhalter 1">
            <a:extLst>
              <a:ext uri="{FF2B5EF4-FFF2-40B4-BE49-F238E27FC236}">
                <a16:creationId xmlns:a16="http://schemas.microsoft.com/office/drawing/2014/main" id="{B870BB5E-DF95-C847-A408-46E0061180C6}"/>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(Inhaltsverzeichnis 3 Bilder)</a:t>
            </a:r>
          </a:p>
        </p:txBody>
      </p:sp>
      <p:sp>
        <p:nvSpPr>
          <p:cNvPr id="11" name="Fußzeilenplatzhalter 4">
            <a:extLst>
              <a:ext uri="{FF2B5EF4-FFF2-40B4-BE49-F238E27FC236}">
                <a16:creationId xmlns:a16="http://schemas.microsoft.com/office/drawing/2014/main" id="{8B3FB951-6396-46A6-9562-7CE632D64BAB}"/>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358254943"/>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Inhaltsverzeichnis 4 Bilder">
    <p:spTree>
      <p:nvGrpSpPr>
        <p:cNvPr id="1" name=""/>
        <p:cNvGrpSpPr/>
        <p:nvPr/>
      </p:nvGrpSpPr>
      <p:grpSpPr>
        <a:xfrm>
          <a:off x="0" y="0"/>
          <a:ext cx="0" cy="0"/>
          <a:chOff x="0" y="0"/>
          <a:chExt cx="0" cy="0"/>
        </a:xfrm>
      </p:grpSpPr>
      <p:sp>
        <p:nvSpPr>
          <p:cNvPr id="23" name="Foliennummernplatzhalter 2">
            <a:extLst>
              <a:ext uri="{FF2B5EF4-FFF2-40B4-BE49-F238E27FC236}">
                <a16:creationId xmlns:a16="http://schemas.microsoft.com/office/drawing/2014/main" id="{5ABC1073-2D48-A84B-B235-912CE9792987}"/>
              </a:ext>
            </a:extLst>
          </p:cNvPr>
          <p:cNvSpPr>
            <a:spLocks noGrp="1"/>
          </p:cNvSpPr>
          <p:nvPr>
            <p:ph type="sldNum" sz="quarter" idx="10"/>
          </p:nvPr>
        </p:nvSpPr>
        <p:spPr>
          <a:xfrm>
            <a:off x="10560000" y="6480000"/>
            <a:ext cx="960000" cy="240000"/>
          </a:xfrm>
        </p:spPr>
        <p:txBody>
          <a:bodyPr/>
          <a:lstStyle/>
          <a:p>
            <a:pPr fontAlgn="t"/>
            <a:fld id="{4F2726CB-782B-104B-9FE6-EAD1F61F4917}" type="slidenum">
              <a:rPr lang="de-DE" smtClean="0"/>
              <a:pPr fontAlgn="t"/>
              <a:t>‹N°›</a:t>
            </a:fld>
            <a:endParaRPr lang="de-DE" dirty="0"/>
          </a:p>
        </p:txBody>
      </p:sp>
      <p:sp>
        <p:nvSpPr>
          <p:cNvPr id="25" name="Bildplatzhalter 5">
            <a:extLst>
              <a:ext uri="{FF2B5EF4-FFF2-40B4-BE49-F238E27FC236}">
                <a16:creationId xmlns:a16="http://schemas.microsoft.com/office/drawing/2014/main" id="{407D1D6F-83F7-2E4A-9A7A-5C74C459EA81}"/>
              </a:ext>
            </a:extLst>
          </p:cNvPr>
          <p:cNvSpPr>
            <a:spLocks noGrp="1" noChangeAspect="1"/>
          </p:cNvSpPr>
          <p:nvPr>
            <p:ph type="pic" sz="quarter" idx="12" hasCustomPrompt="1"/>
          </p:nvPr>
        </p:nvSpPr>
        <p:spPr>
          <a:xfrm>
            <a:off x="479997" y="1405897"/>
            <a:ext cx="5280000" cy="2160000"/>
          </a:xfrm>
          <a:prstGeom prst="rect">
            <a:avLst/>
          </a:prstGeom>
        </p:spPr>
        <p:txBody>
          <a:bodyPr/>
          <a:lstStyle>
            <a:lvl1pPr>
              <a:buNone/>
              <a:defRPr/>
            </a:lvl1pPr>
          </a:lstStyle>
          <a:p>
            <a:r>
              <a:rPr lang="de-DE" dirty="0"/>
              <a:t>Bild hinzufügen</a:t>
            </a:r>
          </a:p>
        </p:txBody>
      </p:sp>
      <p:sp>
        <p:nvSpPr>
          <p:cNvPr id="27" name="Bildplatzhalter 5">
            <a:extLst>
              <a:ext uri="{FF2B5EF4-FFF2-40B4-BE49-F238E27FC236}">
                <a16:creationId xmlns:a16="http://schemas.microsoft.com/office/drawing/2014/main" id="{9A6CC0D7-A71E-1347-9345-1F984CE849A8}"/>
              </a:ext>
            </a:extLst>
          </p:cNvPr>
          <p:cNvSpPr>
            <a:spLocks noGrp="1" noChangeAspect="1"/>
          </p:cNvSpPr>
          <p:nvPr>
            <p:ph type="pic" sz="quarter" idx="19" hasCustomPrompt="1"/>
          </p:nvPr>
        </p:nvSpPr>
        <p:spPr>
          <a:xfrm>
            <a:off x="6240000" y="1405901"/>
            <a:ext cx="5280000" cy="2160000"/>
          </a:xfrm>
          <a:prstGeom prst="rect">
            <a:avLst/>
          </a:prstGeom>
        </p:spPr>
        <p:txBody>
          <a:bodyPr/>
          <a:lstStyle>
            <a:lvl1pPr>
              <a:buNone/>
              <a:defRPr/>
            </a:lvl1pPr>
          </a:lstStyle>
          <a:p>
            <a:r>
              <a:rPr lang="de-DE" dirty="0"/>
              <a:t>Bild hinzufügen</a:t>
            </a:r>
          </a:p>
        </p:txBody>
      </p:sp>
      <p:sp>
        <p:nvSpPr>
          <p:cNvPr id="29" name="Bildplatzhalter 5">
            <a:extLst>
              <a:ext uri="{FF2B5EF4-FFF2-40B4-BE49-F238E27FC236}">
                <a16:creationId xmlns:a16="http://schemas.microsoft.com/office/drawing/2014/main" id="{BCE6E414-49D0-E343-822E-9CEC50A74A63}"/>
              </a:ext>
            </a:extLst>
          </p:cNvPr>
          <p:cNvSpPr>
            <a:spLocks noGrp="1" noChangeAspect="1"/>
          </p:cNvSpPr>
          <p:nvPr>
            <p:ph type="pic" sz="quarter" idx="23" hasCustomPrompt="1"/>
          </p:nvPr>
        </p:nvSpPr>
        <p:spPr>
          <a:xfrm>
            <a:off x="479997" y="4196347"/>
            <a:ext cx="5280000" cy="2160000"/>
          </a:xfrm>
          <a:prstGeom prst="rect">
            <a:avLst/>
          </a:prstGeom>
        </p:spPr>
        <p:txBody>
          <a:bodyPr/>
          <a:lstStyle>
            <a:lvl1pPr>
              <a:buNone/>
              <a:defRPr/>
            </a:lvl1pPr>
          </a:lstStyle>
          <a:p>
            <a:r>
              <a:rPr lang="de-DE" dirty="0"/>
              <a:t>Bild hinzufügen</a:t>
            </a:r>
          </a:p>
        </p:txBody>
      </p:sp>
      <p:sp>
        <p:nvSpPr>
          <p:cNvPr id="31" name="Bildplatzhalter 5">
            <a:extLst>
              <a:ext uri="{FF2B5EF4-FFF2-40B4-BE49-F238E27FC236}">
                <a16:creationId xmlns:a16="http://schemas.microsoft.com/office/drawing/2014/main" id="{0EDE4F29-D3DF-1845-8F31-A5B166FEF311}"/>
              </a:ext>
            </a:extLst>
          </p:cNvPr>
          <p:cNvSpPr>
            <a:spLocks noGrp="1" noChangeAspect="1"/>
          </p:cNvSpPr>
          <p:nvPr>
            <p:ph type="pic" sz="quarter" idx="25" hasCustomPrompt="1"/>
          </p:nvPr>
        </p:nvSpPr>
        <p:spPr>
          <a:xfrm>
            <a:off x="6240000" y="4196351"/>
            <a:ext cx="5280000" cy="2160000"/>
          </a:xfrm>
          <a:prstGeom prst="rect">
            <a:avLst/>
          </a:prstGeom>
        </p:spPr>
        <p:txBody>
          <a:bodyPr/>
          <a:lstStyle>
            <a:lvl1pPr>
              <a:buNone/>
              <a:defRPr/>
            </a:lvl1pPr>
          </a:lstStyle>
          <a:p>
            <a:r>
              <a:rPr lang="de-DE" dirty="0"/>
              <a:t>Bild hinzufügen</a:t>
            </a:r>
          </a:p>
        </p:txBody>
      </p:sp>
      <p:sp>
        <p:nvSpPr>
          <p:cNvPr id="12" name="Titelplatzhalter 1">
            <a:extLst>
              <a:ext uri="{FF2B5EF4-FFF2-40B4-BE49-F238E27FC236}">
                <a16:creationId xmlns:a16="http://schemas.microsoft.com/office/drawing/2014/main" id="{B870BB5E-DF95-C847-A408-46E0061180C6}"/>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(Inhaltsverzeichnis 4 Bilder)</a:t>
            </a:r>
          </a:p>
        </p:txBody>
      </p:sp>
      <p:sp>
        <p:nvSpPr>
          <p:cNvPr id="13" name="Textplatzhalter 10">
            <a:extLst>
              <a:ext uri="{FF2B5EF4-FFF2-40B4-BE49-F238E27FC236}">
                <a16:creationId xmlns:a16="http://schemas.microsoft.com/office/drawing/2014/main" id="{CDB383F7-9739-514D-B1BE-2ED14E35D61B}"/>
              </a:ext>
            </a:extLst>
          </p:cNvPr>
          <p:cNvSpPr>
            <a:spLocks noGrp="1"/>
          </p:cNvSpPr>
          <p:nvPr>
            <p:ph type="body" sz="quarter" idx="16" hasCustomPrompt="1"/>
          </p:nvPr>
        </p:nvSpPr>
        <p:spPr>
          <a:xfrm>
            <a:off x="478367" y="1131491"/>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4" name="Textplatzhalter 10">
            <a:extLst>
              <a:ext uri="{FF2B5EF4-FFF2-40B4-BE49-F238E27FC236}">
                <a16:creationId xmlns:a16="http://schemas.microsoft.com/office/drawing/2014/main" id="{AFA79692-6E84-7247-95AE-8F615F470886}"/>
              </a:ext>
            </a:extLst>
          </p:cNvPr>
          <p:cNvSpPr>
            <a:spLocks noGrp="1"/>
          </p:cNvSpPr>
          <p:nvPr>
            <p:ph type="body" sz="quarter" idx="20" hasCustomPrompt="1"/>
          </p:nvPr>
        </p:nvSpPr>
        <p:spPr>
          <a:xfrm>
            <a:off x="6241859" y="1131491"/>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5" name="Textplatzhalter 10">
            <a:extLst>
              <a:ext uri="{FF2B5EF4-FFF2-40B4-BE49-F238E27FC236}">
                <a16:creationId xmlns:a16="http://schemas.microsoft.com/office/drawing/2014/main" id="{598BD424-6E27-4C48-A5A4-7AB98F4794B0}"/>
              </a:ext>
            </a:extLst>
          </p:cNvPr>
          <p:cNvSpPr>
            <a:spLocks noGrp="1"/>
          </p:cNvSpPr>
          <p:nvPr>
            <p:ph type="body" sz="quarter" idx="27" hasCustomPrompt="1"/>
          </p:nvPr>
        </p:nvSpPr>
        <p:spPr>
          <a:xfrm>
            <a:off x="478367" y="3921940"/>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buFont typeface="+mj-lt"/>
              <a:buNone/>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6" name="Textplatzhalter 10">
            <a:extLst>
              <a:ext uri="{FF2B5EF4-FFF2-40B4-BE49-F238E27FC236}">
                <a16:creationId xmlns:a16="http://schemas.microsoft.com/office/drawing/2014/main" id="{431DE3A4-F8BB-FF48-9EEA-60858E930B07}"/>
              </a:ext>
            </a:extLst>
          </p:cNvPr>
          <p:cNvSpPr>
            <a:spLocks noGrp="1"/>
          </p:cNvSpPr>
          <p:nvPr>
            <p:ph type="body" sz="quarter" idx="28" hasCustomPrompt="1"/>
          </p:nvPr>
        </p:nvSpPr>
        <p:spPr>
          <a:xfrm>
            <a:off x="6245593" y="3921940"/>
            <a:ext cx="5280000"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7" name="Fußzeilenplatzhalter 4">
            <a:extLst>
              <a:ext uri="{FF2B5EF4-FFF2-40B4-BE49-F238E27FC236}">
                <a16:creationId xmlns:a16="http://schemas.microsoft.com/office/drawing/2014/main" id="{29FE19EE-BDC4-4BA7-B342-4DEC4AE91FDF}"/>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1782761527"/>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Inhaltsverzeichnis 6 Bilder">
    <p:spTree>
      <p:nvGrpSpPr>
        <p:cNvPr id="1" name=""/>
        <p:cNvGrpSpPr/>
        <p:nvPr/>
      </p:nvGrpSpPr>
      <p:grpSpPr>
        <a:xfrm>
          <a:off x="0" y="0"/>
          <a:ext cx="0" cy="0"/>
          <a:chOff x="0" y="0"/>
          <a:chExt cx="0" cy="0"/>
        </a:xfrm>
      </p:grpSpPr>
      <p:sp>
        <p:nvSpPr>
          <p:cNvPr id="23" name="Foliennummernplatzhalter 2">
            <a:extLst>
              <a:ext uri="{FF2B5EF4-FFF2-40B4-BE49-F238E27FC236}">
                <a16:creationId xmlns:a16="http://schemas.microsoft.com/office/drawing/2014/main" id="{5ABC1073-2D48-A84B-B235-912CE9792987}"/>
              </a:ext>
            </a:extLst>
          </p:cNvPr>
          <p:cNvSpPr>
            <a:spLocks noGrp="1"/>
          </p:cNvSpPr>
          <p:nvPr>
            <p:ph type="sldNum" sz="quarter" idx="10"/>
          </p:nvPr>
        </p:nvSpPr>
        <p:spPr>
          <a:xfrm>
            <a:off x="10560000" y="6480000"/>
            <a:ext cx="960000" cy="240000"/>
          </a:xfrm>
        </p:spPr>
        <p:txBody>
          <a:bodyPr/>
          <a:lstStyle/>
          <a:p>
            <a:pPr fontAlgn="t"/>
            <a:fld id="{4F2726CB-782B-104B-9FE6-EAD1F61F4917}" type="slidenum">
              <a:rPr lang="de-DE" smtClean="0"/>
              <a:pPr fontAlgn="t"/>
              <a:t>‹N°›</a:t>
            </a:fld>
            <a:endParaRPr lang="de-DE" dirty="0"/>
          </a:p>
        </p:txBody>
      </p:sp>
      <p:sp>
        <p:nvSpPr>
          <p:cNvPr id="25" name="Bildplatzhalter 5">
            <a:extLst>
              <a:ext uri="{FF2B5EF4-FFF2-40B4-BE49-F238E27FC236}">
                <a16:creationId xmlns:a16="http://schemas.microsoft.com/office/drawing/2014/main" id="{407D1D6F-83F7-2E4A-9A7A-5C74C459EA81}"/>
              </a:ext>
            </a:extLst>
          </p:cNvPr>
          <p:cNvSpPr>
            <a:spLocks noGrp="1" noChangeAspect="1"/>
          </p:cNvSpPr>
          <p:nvPr>
            <p:ph type="pic" sz="quarter" idx="12" hasCustomPrompt="1"/>
          </p:nvPr>
        </p:nvSpPr>
        <p:spPr>
          <a:xfrm>
            <a:off x="479998" y="1405897"/>
            <a:ext cx="3508831" cy="2160000"/>
          </a:xfrm>
          <a:prstGeom prst="rect">
            <a:avLst/>
          </a:prstGeom>
        </p:spPr>
        <p:txBody>
          <a:bodyPr/>
          <a:lstStyle>
            <a:lvl1pPr marL="0">
              <a:buNone/>
              <a:defRPr sz="1600"/>
            </a:lvl1pPr>
          </a:lstStyle>
          <a:p>
            <a:r>
              <a:rPr lang="de-DE" dirty="0"/>
              <a:t>Bild hinzufügen</a:t>
            </a:r>
          </a:p>
        </p:txBody>
      </p:sp>
      <p:sp>
        <p:nvSpPr>
          <p:cNvPr id="29" name="Bildplatzhalter 5">
            <a:extLst>
              <a:ext uri="{FF2B5EF4-FFF2-40B4-BE49-F238E27FC236}">
                <a16:creationId xmlns:a16="http://schemas.microsoft.com/office/drawing/2014/main" id="{BCE6E414-49D0-E343-822E-9CEC50A74A63}"/>
              </a:ext>
            </a:extLst>
          </p:cNvPr>
          <p:cNvSpPr>
            <a:spLocks noGrp="1" noChangeAspect="1"/>
          </p:cNvSpPr>
          <p:nvPr>
            <p:ph type="pic" sz="quarter" idx="23" hasCustomPrompt="1"/>
          </p:nvPr>
        </p:nvSpPr>
        <p:spPr>
          <a:xfrm>
            <a:off x="479998" y="4196347"/>
            <a:ext cx="3508831" cy="2160000"/>
          </a:xfrm>
          <a:prstGeom prst="rect">
            <a:avLst/>
          </a:prstGeom>
        </p:spPr>
        <p:txBody>
          <a:bodyPr/>
          <a:lstStyle>
            <a:lvl1pPr marL="0">
              <a:buNone/>
              <a:defRPr sz="1600"/>
            </a:lvl1pPr>
          </a:lstStyle>
          <a:p>
            <a:r>
              <a:rPr lang="de-DE" dirty="0"/>
              <a:t>Bild hinzufügen</a:t>
            </a:r>
          </a:p>
        </p:txBody>
      </p:sp>
      <p:sp>
        <p:nvSpPr>
          <p:cNvPr id="12" name="Titelplatzhalter 1">
            <a:extLst>
              <a:ext uri="{FF2B5EF4-FFF2-40B4-BE49-F238E27FC236}">
                <a16:creationId xmlns:a16="http://schemas.microsoft.com/office/drawing/2014/main" id="{B870BB5E-DF95-C847-A408-46E0061180C6}"/>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(Inhaltsverzeichnis 6 Bilder)</a:t>
            </a:r>
          </a:p>
        </p:txBody>
      </p:sp>
      <p:sp>
        <p:nvSpPr>
          <p:cNvPr id="13" name="Bildplatzhalter 5">
            <a:extLst>
              <a:ext uri="{FF2B5EF4-FFF2-40B4-BE49-F238E27FC236}">
                <a16:creationId xmlns:a16="http://schemas.microsoft.com/office/drawing/2014/main" id="{BD32CF0D-4867-B044-8268-07987BACE5C3}"/>
              </a:ext>
            </a:extLst>
          </p:cNvPr>
          <p:cNvSpPr>
            <a:spLocks noGrp="1" noChangeAspect="1"/>
          </p:cNvSpPr>
          <p:nvPr>
            <p:ph type="pic" sz="quarter" idx="25" hasCustomPrompt="1"/>
          </p:nvPr>
        </p:nvSpPr>
        <p:spPr>
          <a:xfrm>
            <a:off x="8013667" y="1405897"/>
            <a:ext cx="3508831" cy="2160000"/>
          </a:xfrm>
          <a:prstGeom prst="rect">
            <a:avLst/>
          </a:prstGeom>
        </p:spPr>
        <p:txBody>
          <a:bodyPr/>
          <a:lstStyle>
            <a:lvl1pPr marL="0">
              <a:buNone/>
              <a:defRPr sz="1600"/>
            </a:lvl1pPr>
          </a:lstStyle>
          <a:p>
            <a:r>
              <a:rPr lang="de-DE" dirty="0"/>
              <a:t>Bild hinzufügen</a:t>
            </a:r>
          </a:p>
        </p:txBody>
      </p:sp>
      <p:sp>
        <p:nvSpPr>
          <p:cNvPr id="15" name="Bildplatzhalter 5">
            <a:extLst>
              <a:ext uri="{FF2B5EF4-FFF2-40B4-BE49-F238E27FC236}">
                <a16:creationId xmlns:a16="http://schemas.microsoft.com/office/drawing/2014/main" id="{EF7A5466-EFB5-A043-98AF-8F3375D23246}"/>
              </a:ext>
            </a:extLst>
          </p:cNvPr>
          <p:cNvSpPr>
            <a:spLocks noGrp="1" noChangeAspect="1"/>
          </p:cNvSpPr>
          <p:nvPr>
            <p:ph type="pic" sz="quarter" idx="27" hasCustomPrompt="1"/>
          </p:nvPr>
        </p:nvSpPr>
        <p:spPr>
          <a:xfrm>
            <a:off x="8013667" y="4196347"/>
            <a:ext cx="3508831" cy="2160000"/>
          </a:xfrm>
          <a:prstGeom prst="rect">
            <a:avLst/>
          </a:prstGeom>
        </p:spPr>
        <p:txBody>
          <a:bodyPr/>
          <a:lstStyle>
            <a:lvl1pPr marL="0">
              <a:buNone/>
              <a:defRPr sz="1600"/>
            </a:lvl1pPr>
          </a:lstStyle>
          <a:p>
            <a:r>
              <a:rPr lang="de-DE" dirty="0"/>
              <a:t>Bild hinzufügen</a:t>
            </a:r>
          </a:p>
        </p:txBody>
      </p:sp>
      <p:sp>
        <p:nvSpPr>
          <p:cNvPr id="17" name="Bildplatzhalter 5">
            <a:extLst>
              <a:ext uri="{FF2B5EF4-FFF2-40B4-BE49-F238E27FC236}">
                <a16:creationId xmlns:a16="http://schemas.microsoft.com/office/drawing/2014/main" id="{B2C8D072-D9F4-DD41-AA24-A85D0E49324B}"/>
              </a:ext>
            </a:extLst>
          </p:cNvPr>
          <p:cNvSpPr>
            <a:spLocks noGrp="1" noChangeAspect="1"/>
          </p:cNvSpPr>
          <p:nvPr>
            <p:ph type="pic" sz="quarter" idx="29" hasCustomPrompt="1"/>
          </p:nvPr>
        </p:nvSpPr>
        <p:spPr>
          <a:xfrm>
            <a:off x="4244386" y="1405897"/>
            <a:ext cx="3508831" cy="2160000"/>
          </a:xfrm>
          <a:prstGeom prst="rect">
            <a:avLst/>
          </a:prstGeom>
        </p:spPr>
        <p:txBody>
          <a:bodyPr/>
          <a:lstStyle>
            <a:lvl1pPr marL="0">
              <a:buNone/>
              <a:defRPr sz="1600"/>
            </a:lvl1pPr>
          </a:lstStyle>
          <a:p>
            <a:r>
              <a:rPr lang="de-DE" dirty="0"/>
              <a:t>Bild hinzufügen</a:t>
            </a:r>
          </a:p>
        </p:txBody>
      </p:sp>
      <p:sp>
        <p:nvSpPr>
          <p:cNvPr id="19" name="Bildplatzhalter 5">
            <a:extLst>
              <a:ext uri="{FF2B5EF4-FFF2-40B4-BE49-F238E27FC236}">
                <a16:creationId xmlns:a16="http://schemas.microsoft.com/office/drawing/2014/main" id="{CBB4CBBC-2077-CC45-BF0B-D270CD23C6B9}"/>
              </a:ext>
            </a:extLst>
          </p:cNvPr>
          <p:cNvSpPr>
            <a:spLocks noGrp="1" noChangeAspect="1"/>
          </p:cNvSpPr>
          <p:nvPr>
            <p:ph type="pic" sz="quarter" idx="31" hasCustomPrompt="1"/>
          </p:nvPr>
        </p:nvSpPr>
        <p:spPr>
          <a:xfrm>
            <a:off x="4244386" y="4196347"/>
            <a:ext cx="3508831" cy="2160000"/>
          </a:xfrm>
          <a:prstGeom prst="rect">
            <a:avLst/>
          </a:prstGeom>
        </p:spPr>
        <p:txBody>
          <a:bodyPr/>
          <a:lstStyle>
            <a:lvl1pPr marL="0">
              <a:buNone/>
              <a:defRPr sz="1600"/>
            </a:lvl1pPr>
          </a:lstStyle>
          <a:p>
            <a:r>
              <a:rPr lang="de-DE" dirty="0"/>
              <a:t>Bild hinzufügen</a:t>
            </a:r>
          </a:p>
        </p:txBody>
      </p:sp>
      <p:sp>
        <p:nvSpPr>
          <p:cNvPr id="28" name="Textplatzhalter 10">
            <a:extLst>
              <a:ext uri="{FF2B5EF4-FFF2-40B4-BE49-F238E27FC236}">
                <a16:creationId xmlns:a16="http://schemas.microsoft.com/office/drawing/2014/main" id="{A71FCFD4-1DCD-4E48-A27F-73FA7C2087E1}"/>
              </a:ext>
            </a:extLst>
          </p:cNvPr>
          <p:cNvSpPr>
            <a:spLocks noGrp="1"/>
          </p:cNvSpPr>
          <p:nvPr>
            <p:ph type="body" sz="quarter" idx="16" hasCustomPrompt="1"/>
          </p:nvPr>
        </p:nvSpPr>
        <p:spPr>
          <a:xfrm>
            <a:off x="478367" y="1131491"/>
            <a:ext cx="3505568"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31" name="Textplatzhalter 10">
            <a:extLst>
              <a:ext uri="{FF2B5EF4-FFF2-40B4-BE49-F238E27FC236}">
                <a16:creationId xmlns:a16="http://schemas.microsoft.com/office/drawing/2014/main" id="{44A195A2-F513-924C-8827-1EF94E864E77}"/>
              </a:ext>
            </a:extLst>
          </p:cNvPr>
          <p:cNvSpPr>
            <a:spLocks noGrp="1"/>
          </p:cNvSpPr>
          <p:nvPr>
            <p:ph type="body" sz="quarter" idx="20" hasCustomPrompt="1"/>
          </p:nvPr>
        </p:nvSpPr>
        <p:spPr>
          <a:xfrm>
            <a:off x="8008774" y="1131491"/>
            <a:ext cx="3513085"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32" name="Textplatzhalter 10">
            <a:extLst>
              <a:ext uri="{FF2B5EF4-FFF2-40B4-BE49-F238E27FC236}">
                <a16:creationId xmlns:a16="http://schemas.microsoft.com/office/drawing/2014/main" id="{431A93F2-276A-234C-900B-4AD294A40CD6}"/>
              </a:ext>
            </a:extLst>
          </p:cNvPr>
          <p:cNvSpPr>
            <a:spLocks noGrp="1"/>
          </p:cNvSpPr>
          <p:nvPr>
            <p:ph type="body" sz="quarter" idx="32" hasCustomPrompt="1"/>
          </p:nvPr>
        </p:nvSpPr>
        <p:spPr>
          <a:xfrm>
            <a:off x="478367" y="3921940"/>
            <a:ext cx="3505568"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33" name="Textplatzhalter 10">
            <a:extLst>
              <a:ext uri="{FF2B5EF4-FFF2-40B4-BE49-F238E27FC236}">
                <a16:creationId xmlns:a16="http://schemas.microsoft.com/office/drawing/2014/main" id="{DDB1F6CB-0CAE-1A4F-9589-A8AE87AC82EC}"/>
              </a:ext>
            </a:extLst>
          </p:cNvPr>
          <p:cNvSpPr>
            <a:spLocks noGrp="1"/>
          </p:cNvSpPr>
          <p:nvPr>
            <p:ph type="body" sz="quarter" idx="33" hasCustomPrompt="1"/>
          </p:nvPr>
        </p:nvSpPr>
        <p:spPr>
          <a:xfrm>
            <a:off x="4245557" y="1131491"/>
            <a:ext cx="3505568"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34" name="Textplatzhalter 10">
            <a:extLst>
              <a:ext uri="{FF2B5EF4-FFF2-40B4-BE49-F238E27FC236}">
                <a16:creationId xmlns:a16="http://schemas.microsoft.com/office/drawing/2014/main" id="{E39EF8AC-5157-CE4D-86C0-FC01C3E7A054}"/>
              </a:ext>
            </a:extLst>
          </p:cNvPr>
          <p:cNvSpPr>
            <a:spLocks noGrp="1"/>
          </p:cNvSpPr>
          <p:nvPr>
            <p:ph type="body" sz="quarter" idx="34" hasCustomPrompt="1"/>
          </p:nvPr>
        </p:nvSpPr>
        <p:spPr>
          <a:xfrm>
            <a:off x="4245557" y="3921940"/>
            <a:ext cx="3505568"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35" name="Textplatzhalter 10">
            <a:extLst>
              <a:ext uri="{FF2B5EF4-FFF2-40B4-BE49-F238E27FC236}">
                <a16:creationId xmlns:a16="http://schemas.microsoft.com/office/drawing/2014/main" id="{E90AE6C1-EC59-F243-9CCE-AD08867CE16E}"/>
              </a:ext>
            </a:extLst>
          </p:cNvPr>
          <p:cNvSpPr>
            <a:spLocks noGrp="1"/>
          </p:cNvSpPr>
          <p:nvPr>
            <p:ph type="body" sz="quarter" idx="35" hasCustomPrompt="1"/>
          </p:nvPr>
        </p:nvSpPr>
        <p:spPr>
          <a:xfrm>
            <a:off x="8012749" y="3921940"/>
            <a:ext cx="3505568" cy="288000"/>
          </a:xfrm>
          <a:prstGeom prst="rect">
            <a:avLst/>
          </a:prstGeom>
        </p:spPr>
        <p:txBody>
          <a:bodyPr/>
          <a:lstStyle>
            <a:lvl1pPr marL="0" marR="0" indent="-239994" algn="l" defTabSz="1219170" rtl="0" eaLnBrk="1" fontAlgn="auto" latinLnBrk="0" hangingPunct="1">
              <a:lnSpc>
                <a:spcPct val="100000"/>
              </a:lnSpc>
              <a:spcBef>
                <a:spcPts val="0"/>
              </a:spcBef>
              <a:spcAft>
                <a:spcPts val="0"/>
              </a:spcAft>
              <a:buClr>
                <a:srgbClr val="E2001A"/>
              </a:buClr>
              <a:buSzTx/>
              <a:buFont typeface="+mj-lt"/>
              <a:buNone/>
              <a:tabLst/>
              <a:defRPr sz="1600" b="1">
                <a:solidFill>
                  <a:schemeClr val="tx1"/>
                </a:solidFill>
              </a:defRPr>
            </a:lvl1pPr>
            <a:lvl2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1439964"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marL="0" marR="0" lvl="0" indent="-239994" algn="l" defTabSz="1219170" rtl="0" eaLnBrk="1" fontAlgn="auto" latinLnBrk="0" hangingPunct="1">
              <a:lnSpc>
                <a:spcPct val="100000"/>
              </a:lnSpc>
              <a:spcBef>
                <a:spcPts val="0"/>
              </a:spcBef>
              <a:spcAft>
                <a:spcPts val="0"/>
              </a:spcAft>
              <a:buClr>
                <a:srgbClr val="E2001A"/>
              </a:buClr>
              <a:buSzTx/>
              <a:tabLst/>
              <a:defRPr/>
            </a:pPr>
            <a:r>
              <a:rPr kumimoji="0" lang="de-DE" sz="2133"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Text hinzufügen</a:t>
            </a:r>
          </a:p>
        </p:txBody>
      </p:sp>
      <p:sp>
        <p:nvSpPr>
          <p:cNvPr id="18" name="Fußzeilenplatzhalter 4">
            <a:extLst>
              <a:ext uri="{FF2B5EF4-FFF2-40B4-BE49-F238E27FC236}">
                <a16:creationId xmlns:a16="http://schemas.microsoft.com/office/drawing/2014/main" id="{DB581389-C138-495A-8ADC-A18862A78855}"/>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690330113"/>
      </p:ext>
    </p:extLst>
  </p:cSld>
  <p:clrMapOvr>
    <a:masterClrMapping/>
  </p:clrMapOvr>
  <p:extLst>
    <p:ext uri="{DCECCB84-F9BA-43D5-87BE-67443E8EF086}">
      <p15:sldGuideLst xmlns:p15="http://schemas.microsoft.com/office/powerpoint/2012/main">
        <p15:guide id="1" pos="288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10" name="Textplatzhalter 2">
            <a:extLst>
              <a:ext uri="{FF2B5EF4-FFF2-40B4-BE49-F238E27FC236}">
                <a16:creationId xmlns:a16="http://schemas.microsoft.com/office/drawing/2014/main" id="{5578AA81-C437-4627-B968-9592A9319D11}"/>
              </a:ext>
            </a:extLst>
          </p:cNvPr>
          <p:cNvSpPr>
            <a:spLocks noGrp="1"/>
          </p:cNvSpPr>
          <p:nvPr>
            <p:ph idx="1" hasCustomPrompt="1"/>
          </p:nvPr>
        </p:nvSpPr>
        <p:spPr>
          <a:xfrm>
            <a:off x="1487488" y="1949450"/>
            <a:ext cx="9220200" cy="4467882"/>
          </a:xfrm>
          <a:prstGeom prst="rect">
            <a:avLst/>
          </a:prstGeom>
        </p:spPr>
        <p:txBody>
          <a:bodyPr vert="horz" lIns="0" tIns="0" rIns="0" bIns="0" rtlCol="0">
            <a:noAutofit/>
          </a:bodyPr>
          <a:lstStyle>
            <a:lvl1pPr marL="514800" indent="-514800">
              <a:spcAft>
                <a:spcPts val="0"/>
              </a:spcAft>
              <a:buClr>
                <a:schemeClr val="tx2"/>
              </a:buClr>
              <a:buFont typeface="+mj-lt"/>
              <a:buAutoNum type="arabicPeriod"/>
              <a:tabLst>
                <a:tab pos="2779713" algn="l"/>
              </a:tabLst>
              <a:defRPr/>
            </a:lvl1pPr>
            <a:lvl2pPr marL="863600" indent="-358775">
              <a:spcAft>
                <a:spcPts val="0"/>
              </a:spcAft>
              <a:defRPr/>
            </a:lvl2pPr>
            <a:lvl3pPr marL="1224000">
              <a:spcAft>
                <a:spcPts val="0"/>
              </a:spcAft>
              <a:defRPr/>
            </a:lvl3pPr>
            <a:lvl4pPr marL="1584000">
              <a:spcAft>
                <a:spcPts val="0"/>
              </a:spcAft>
              <a:defRPr/>
            </a:lvl4pPr>
            <a:lvl5pPr marL="1944000">
              <a:spcAft>
                <a:spcPts val="0"/>
              </a:spcAft>
              <a:defRPr/>
            </a:lvl5pPr>
            <a:lvl6pPr marL="864000" indent="-358775">
              <a:spcAft>
                <a:spcPts val="0"/>
              </a:spcAft>
              <a:defRPr/>
            </a:lvl6p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p:txBody>
      </p:sp>
      <p:sp>
        <p:nvSpPr>
          <p:cNvPr id="3" name="Titel 2">
            <a:extLst>
              <a:ext uri="{FF2B5EF4-FFF2-40B4-BE49-F238E27FC236}">
                <a16:creationId xmlns:a16="http://schemas.microsoft.com/office/drawing/2014/main" id="{8EA05E9B-3600-457E-9428-1EB1B6893A70}"/>
              </a:ext>
            </a:extLst>
          </p:cNvPr>
          <p:cNvSpPr>
            <a:spLocks noGrp="1"/>
          </p:cNvSpPr>
          <p:nvPr>
            <p:ph type="title" hasCustomPrompt="1"/>
          </p:nvPr>
        </p:nvSpPr>
        <p:spPr/>
        <p:txBody>
          <a:bodyPr/>
          <a:lstStyle>
            <a:lvl1pPr>
              <a:defRPr/>
            </a:lvl1pPr>
          </a:lstStyle>
          <a:p>
            <a:r>
              <a:rPr lang="de-DE"/>
              <a:t>Titel hinzufügen.</a:t>
            </a:r>
            <a:endParaRPr lang="de-CH"/>
          </a:p>
        </p:txBody>
      </p:sp>
    </p:spTree>
    <p:extLst>
      <p:ext uri="{BB962C8B-B14F-4D97-AF65-F5344CB8AC3E}">
        <p14:creationId xmlns:p14="http://schemas.microsoft.com/office/powerpoint/2010/main" val="1973742784"/>
      </p:ext>
    </p:extLst>
  </p:cSld>
  <p:clrMapOvr>
    <a:masterClrMapping/>
  </p:clrMapOvr>
  <p:extLst>
    <p:ext uri="{DCECCB84-F9BA-43D5-87BE-67443E8EF086}">
      <p15:sldGuideLst xmlns:p15="http://schemas.microsoft.com/office/powerpoint/2012/main">
        <p15:guide id="1" pos="932" userDrawn="1">
          <p15:clr>
            <a:srgbClr val="FBAE40"/>
          </p15:clr>
        </p15:guide>
        <p15:guide id="2" pos="6745" userDrawn="1">
          <p15:clr>
            <a:srgbClr val="FBAE40"/>
          </p15:clr>
        </p15:guide>
        <p15:guide id="3" orient="horz" pos="1228" userDrawn="1">
          <p15:clr>
            <a:srgbClr val="FBAE40"/>
          </p15:clr>
        </p15:guide>
        <p15:guide id="4" orient="horz" pos="4043" userDrawn="1">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extfolie">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EB8B1A68-FB77-0140-9E08-8E0053897A58}"/>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(Textfolie)</a:t>
            </a:r>
          </a:p>
        </p:txBody>
      </p:sp>
      <p:sp>
        <p:nvSpPr>
          <p:cNvPr id="8" name="Foliennummernplatzhalter 10">
            <a:extLst>
              <a:ext uri="{FF2B5EF4-FFF2-40B4-BE49-F238E27FC236}">
                <a16:creationId xmlns:a16="http://schemas.microsoft.com/office/drawing/2014/main" id="{8725EAC5-D2BB-DD4D-A8FB-E11C86CFC39A}"/>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11" name="Textplatzhalter 10">
            <a:extLst>
              <a:ext uri="{FF2B5EF4-FFF2-40B4-BE49-F238E27FC236}">
                <a16:creationId xmlns:a16="http://schemas.microsoft.com/office/drawing/2014/main" id="{DEEF49F4-7CC0-8240-A698-761C6160BD6F}"/>
              </a:ext>
            </a:extLst>
          </p:cNvPr>
          <p:cNvSpPr>
            <a:spLocks noGrp="1"/>
          </p:cNvSpPr>
          <p:nvPr>
            <p:ph type="body" sz="quarter" idx="10" hasCustomPrompt="1"/>
          </p:nvPr>
        </p:nvSpPr>
        <p:spPr>
          <a:xfrm>
            <a:off x="478367" y="1199999"/>
            <a:ext cx="11040000" cy="5156351"/>
          </a:xfrm>
          <a:prstGeom prst="rect">
            <a:avLst/>
          </a:prstGeom>
        </p:spPr>
        <p:txBody>
          <a:bodyPr/>
          <a:lstStyle>
            <a:lvl1pPr marL="239994" marR="0" indent="-239994" algn="l" defTabSz="1219170" rtl="0" eaLnBrk="1" fontAlgn="auto" latinLnBrk="0" hangingPunct="1">
              <a:lnSpc>
                <a:spcPct val="100000"/>
              </a:lnSpc>
              <a:spcBef>
                <a:spcPts val="800"/>
              </a:spcBef>
              <a:spcAft>
                <a:spcPts val="0"/>
              </a:spcAft>
              <a:buClr>
                <a:srgbClr val="E2001A"/>
              </a:buClr>
              <a:buSzTx/>
              <a:buFont typeface="Wingdings" pitchFamily="2" charset="2"/>
              <a:buChar char="§"/>
              <a:tabLst/>
              <a:defRPr/>
            </a:lvl1pPr>
            <a:lvl2pPr marL="479988"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lvl="0"/>
            <a:r>
              <a:rPr lang="de-DE" dirty="0"/>
              <a:t>Text hinzufügen</a:t>
            </a:r>
          </a:p>
          <a:p>
            <a:pPr lvl="1"/>
            <a:r>
              <a:rPr lang="de-DE" dirty="0"/>
              <a:t>Zweite Ebene</a:t>
            </a:r>
          </a:p>
          <a:p>
            <a:pPr lvl="2"/>
            <a:r>
              <a:rPr lang="de-DE" dirty="0"/>
              <a:t>Dritte Ebene</a:t>
            </a:r>
          </a:p>
        </p:txBody>
      </p:sp>
      <p:sp>
        <p:nvSpPr>
          <p:cNvPr id="6" name="Fußzeilenplatzhalter 4">
            <a:extLst>
              <a:ext uri="{FF2B5EF4-FFF2-40B4-BE49-F238E27FC236}">
                <a16:creationId xmlns:a16="http://schemas.microsoft.com/office/drawing/2014/main" id="{E017452A-C5D6-4588-94A5-CD3FA4EC7096}"/>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1927266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extfolie Titel zweizeilig">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EB8B1A68-FB77-0140-9E08-8E0053897A58}"/>
              </a:ext>
            </a:extLst>
          </p:cNvPr>
          <p:cNvSpPr>
            <a:spLocks noGrp="1" noChangeAspect="1"/>
          </p:cNvSpPr>
          <p:nvPr>
            <p:ph type="title" hasCustomPrompt="1"/>
          </p:nvPr>
        </p:nvSpPr>
        <p:spPr>
          <a:xfrm>
            <a:off x="480000" y="480000"/>
            <a:ext cx="11040000" cy="955627"/>
          </a:xfrm>
          <a:prstGeom prst="rect">
            <a:avLst/>
          </a:prstGeom>
        </p:spPr>
        <p:txBody>
          <a:bodyPr vert="horz" lIns="0" tIns="0" rIns="0" bIns="0" rtlCol="0" anchor="t">
            <a:noAutofit/>
          </a:bodyPr>
          <a:lstStyle/>
          <a:p>
            <a:r>
              <a:rPr lang="de-DE" dirty="0"/>
              <a:t>Hier steht der Titel </a:t>
            </a:r>
            <a:br>
              <a:rPr lang="de-DE" dirty="0"/>
            </a:br>
            <a:r>
              <a:rPr lang="de-DE" dirty="0"/>
              <a:t>zweizeilig (Textfolie)</a:t>
            </a:r>
          </a:p>
        </p:txBody>
      </p:sp>
      <p:sp>
        <p:nvSpPr>
          <p:cNvPr id="8" name="Foliennummernplatzhalter 10">
            <a:extLst>
              <a:ext uri="{FF2B5EF4-FFF2-40B4-BE49-F238E27FC236}">
                <a16:creationId xmlns:a16="http://schemas.microsoft.com/office/drawing/2014/main" id="{8725EAC5-D2BB-DD4D-A8FB-E11C86CFC39A}"/>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11" name="Textplatzhalter 10">
            <a:extLst>
              <a:ext uri="{FF2B5EF4-FFF2-40B4-BE49-F238E27FC236}">
                <a16:creationId xmlns:a16="http://schemas.microsoft.com/office/drawing/2014/main" id="{DEEF49F4-7CC0-8240-A698-761C6160BD6F}"/>
              </a:ext>
            </a:extLst>
          </p:cNvPr>
          <p:cNvSpPr>
            <a:spLocks noGrp="1"/>
          </p:cNvSpPr>
          <p:nvPr>
            <p:ph type="body" sz="quarter" idx="10" hasCustomPrompt="1"/>
          </p:nvPr>
        </p:nvSpPr>
        <p:spPr>
          <a:xfrm>
            <a:off x="478367" y="1731408"/>
            <a:ext cx="11040000" cy="4624941"/>
          </a:xfrm>
          <a:prstGeom prst="rect">
            <a:avLst/>
          </a:prstGeom>
        </p:spPr>
        <p:txBody>
          <a:bodyPr/>
          <a:lstStyle>
            <a:lvl1pPr marL="239994" marR="0" indent="-239994" algn="l" defTabSz="1219170" rtl="0" eaLnBrk="1" fontAlgn="auto" latinLnBrk="0" hangingPunct="1">
              <a:lnSpc>
                <a:spcPct val="100000"/>
              </a:lnSpc>
              <a:spcBef>
                <a:spcPts val="800"/>
              </a:spcBef>
              <a:spcAft>
                <a:spcPts val="0"/>
              </a:spcAft>
              <a:buClr>
                <a:srgbClr val="E2001A"/>
              </a:buClr>
              <a:buSzTx/>
              <a:buFont typeface="Wingdings" pitchFamily="2" charset="2"/>
              <a:buChar char="§"/>
              <a:tabLst/>
              <a:defRPr/>
            </a:lvl1pPr>
            <a:lvl2pPr marL="479988"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lvl="0"/>
            <a:r>
              <a:rPr lang="de-DE" dirty="0"/>
              <a:t>Text hinzufügen</a:t>
            </a:r>
          </a:p>
          <a:p>
            <a:pPr lvl="1"/>
            <a:r>
              <a:rPr lang="de-DE" dirty="0"/>
              <a:t>Zweite Ebene</a:t>
            </a:r>
          </a:p>
          <a:p>
            <a:pPr lvl="2"/>
            <a:r>
              <a:rPr lang="de-DE" dirty="0"/>
              <a:t>Dritte Ebene</a:t>
            </a:r>
          </a:p>
        </p:txBody>
      </p:sp>
      <p:sp>
        <p:nvSpPr>
          <p:cNvPr id="6" name="Fußzeilenplatzhalter 4">
            <a:extLst>
              <a:ext uri="{FF2B5EF4-FFF2-40B4-BE49-F238E27FC236}">
                <a16:creationId xmlns:a16="http://schemas.microsoft.com/office/drawing/2014/main" id="{2B838F69-FD7A-4FD3-BCBE-7A2DDFE21C45}"/>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180366022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folie zweispaltig">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35EE6237-5C38-7D41-9CBC-124AF5CB35EA}"/>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(Textfolie zweispaltig)</a:t>
            </a:r>
          </a:p>
        </p:txBody>
      </p:sp>
      <p:sp>
        <p:nvSpPr>
          <p:cNvPr id="8" name="Foliennummernplatzhalter 10">
            <a:extLst>
              <a:ext uri="{FF2B5EF4-FFF2-40B4-BE49-F238E27FC236}">
                <a16:creationId xmlns:a16="http://schemas.microsoft.com/office/drawing/2014/main" id="{ABFBB4A1-5412-C24B-B014-3F93EB08C313}"/>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10" name="Textplatzhalter 9">
            <a:extLst>
              <a:ext uri="{FF2B5EF4-FFF2-40B4-BE49-F238E27FC236}">
                <a16:creationId xmlns:a16="http://schemas.microsoft.com/office/drawing/2014/main" id="{2703301D-F786-9C48-A414-E55069FD7821}"/>
              </a:ext>
            </a:extLst>
          </p:cNvPr>
          <p:cNvSpPr>
            <a:spLocks noGrp="1"/>
          </p:cNvSpPr>
          <p:nvPr>
            <p:ph type="body" sz="quarter" idx="10" hasCustomPrompt="1"/>
          </p:nvPr>
        </p:nvSpPr>
        <p:spPr>
          <a:xfrm>
            <a:off x="480484" y="1199999"/>
            <a:ext cx="11040533" cy="5156351"/>
          </a:xfrm>
          <a:prstGeom prst="rect">
            <a:avLst/>
          </a:prstGeom>
        </p:spPr>
        <p:txBody>
          <a:bodyPr numCol="2" spcCol="360000"/>
          <a:lstStyle>
            <a:lvl1pPr marL="239994" marR="0" indent="-239994" algn="l" defTabSz="1219170" rtl="0" eaLnBrk="1" fontAlgn="auto" latinLnBrk="0" hangingPunct="1">
              <a:lnSpc>
                <a:spcPct val="100000"/>
              </a:lnSpc>
              <a:spcBef>
                <a:spcPts val="800"/>
              </a:spcBef>
              <a:spcAft>
                <a:spcPts val="0"/>
              </a:spcAft>
              <a:buClr>
                <a:srgbClr val="E2001A"/>
              </a:buClr>
              <a:buSzTx/>
              <a:buFont typeface="Wingdings" pitchFamily="2" charset="2"/>
              <a:buChar char="§"/>
              <a:tabLst/>
              <a:defRPr/>
            </a:lvl1pPr>
            <a:lvl2pPr marL="479988"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lvl="0"/>
            <a:r>
              <a:rPr lang="de-DE" dirty="0"/>
              <a:t>Text hinzufügen</a:t>
            </a:r>
          </a:p>
          <a:p>
            <a:pPr lvl="1"/>
            <a:r>
              <a:rPr lang="de-DE" dirty="0"/>
              <a:t>Zweite Ebene</a:t>
            </a:r>
          </a:p>
          <a:p>
            <a:pPr lvl="2"/>
            <a:r>
              <a:rPr lang="de-DE" dirty="0"/>
              <a:t>Dritte Ebene</a:t>
            </a:r>
          </a:p>
        </p:txBody>
      </p:sp>
      <p:sp>
        <p:nvSpPr>
          <p:cNvPr id="6" name="Fußzeilenplatzhalter 4">
            <a:extLst>
              <a:ext uri="{FF2B5EF4-FFF2-40B4-BE49-F238E27FC236}">
                <a16:creationId xmlns:a16="http://schemas.microsoft.com/office/drawing/2014/main" id="{92EAA2F9-55B9-48A5-A345-C02966F266A3}"/>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136705574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abelle und Bild">
    <p:spTree>
      <p:nvGrpSpPr>
        <p:cNvPr id="1" name=""/>
        <p:cNvGrpSpPr/>
        <p:nvPr/>
      </p:nvGrpSpPr>
      <p:grpSpPr>
        <a:xfrm>
          <a:off x="0" y="0"/>
          <a:ext cx="0" cy="0"/>
          <a:chOff x="0" y="0"/>
          <a:chExt cx="0" cy="0"/>
        </a:xfrm>
      </p:grpSpPr>
      <p:sp>
        <p:nvSpPr>
          <p:cNvPr id="8" name="Titelplatzhalter 1">
            <a:extLst>
              <a:ext uri="{FF2B5EF4-FFF2-40B4-BE49-F238E27FC236}">
                <a16:creationId xmlns:a16="http://schemas.microsoft.com/office/drawing/2014/main" id="{220DA286-1C12-F242-AF1C-2AB75109C595}"/>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(Tabelle und Bild)</a:t>
            </a:r>
          </a:p>
        </p:txBody>
      </p:sp>
      <p:sp>
        <p:nvSpPr>
          <p:cNvPr id="9" name="Foliennummernplatzhalter 10">
            <a:extLst>
              <a:ext uri="{FF2B5EF4-FFF2-40B4-BE49-F238E27FC236}">
                <a16:creationId xmlns:a16="http://schemas.microsoft.com/office/drawing/2014/main" id="{C63B6BDB-17A0-F449-A9E1-2BB024FEF571}"/>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3" name="Tabellenplatzhalter 2">
            <a:extLst>
              <a:ext uri="{FF2B5EF4-FFF2-40B4-BE49-F238E27FC236}">
                <a16:creationId xmlns:a16="http://schemas.microsoft.com/office/drawing/2014/main" id="{52230087-E34F-CB4F-8ADA-7DFC4C411461}"/>
              </a:ext>
            </a:extLst>
          </p:cNvPr>
          <p:cNvSpPr>
            <a:spLocks noGrp="1" noChangeAspect="1"/>
          </p:cNvSpPr>
          <p:nvPr>
            <p:ph type="tbl" sz="quarter" idx="10" hasCustomPrompt="1"/>
          </p:nvPr>
        </p:nvSpPr>
        <p:spPr>
          <a:xfrm>
            <a:off x="478365" y="1199999"/>
            <a:ext cx="6720000" cy="5156351"/>
          </a:xfrm>
          <a:prstGeom prst="rect">
            <a:avLst/>
          </a:prstGeom>
        </p:spPr>
        <p:txBody>
          <a:bodyPr/>
          <a:lstStyle>
            <a:lvl1pPr>
              <a:buNone/>
              <a:defRPr sz="2133">
                <a:latin typeface="+mn-lt"/>
                <a:cs typeface="Times New Roman" panose="02020603050405020304" pitchFamily="18" charset="0"/>
              </a:defRPr>
            </a:lvl1pPr>
          </a:lstStyle>
          <a:p>
            <a:r>
              <a:rPr lang="de-DE" dirty="0"/>
              <a:t>Tabelle hinzufügen</a:t>
            </a:r>
          </a:p>
        </p:txBody>
      </p:sp>
      <p:sp>
        <p:nvSpPr>
          <p:cNvPr id="6" name="Bildplatzhalter 5">
            <a:extLst>
              <a:ext uri="{FF2B5EF4-FFF2-40B4-BE49-F238E27FC236}">
                <a16:creationId xmlns:a16="http://schemas.microsoft.com/office/drawing/2014/main" id="{112708EA-6553-6945-A26C-144B34EE7334}"/>
              </a:ext>
            </a:extLst>
          </p:cNvPr>
          <p:cNvSpPr>
            <a:spLocks noGrp="1" noChangeAspect="1"/>
          </p:cNvSpPr>
          <p:nvPr>
            <p:ph type="pic" sz="quarter" idx="11" hasCustomPrompt="1"/>
          </p:nvPr>
        </p:nvSpPr>
        <p:spPr>
          <a:xfrm>
            <a:off x="7440000" y="1199999"/>
            <a:ext cx="4080000" cy="5156351"/>
          </a:xfrm>
          <a:prstGeom prst="rect">
            <a:avLst/>
          </a:prstGeom>
        </p:spPr>
        <p:txBody>
          <a:bodyPr/>
          <a:lstStyle>
            <a:lvl1pPr marL="0">
              <a:buNone/>
              <a:defRPr/>
            </a:lvl1pPr>
          </a:lstStyle>
          <a:p>
            <a:r>
              <a:rPr lang="de-DE" dirty="0"/>
              <a:t>Bild hinzufügen</a:t>
            </a:r>
          </a:p>
        </p:txBody>
      </p:sp>
      <p:sp>
        <p:nvSpPr>
          <p:cNvPr id="7" name="Fußzeilenplatzhalter 4">
            <a:extLst>
              <a:ext uri="{FF2B5EF4-FFF2-40B4-BE49-F238E27FC236}">
                <a16:creationId xmlns:a16="http://schemas.microsoft.com/office/drawing/2014/main" id="{53618B65-FF48-4CC9-ADF4-B223996660F8}"/>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633560215"/>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abellenfolie">
    <p:spTree>
      <p:nvGrpSpPr>
        <p:cNvPr id="1" name=""/>
        <p:cNvGrpSpPr/>
        <p:nvPr/>
      </p:nvGrpSpPr>
      <p:grpSpPr>
        <a:xfrm>
          <a:off x="0" y="0"/>
          <a:ext cx="0" cy="0"/>
          <a:chOff x="0" y="0"/>
          <a:chExt cx="0" cy="0"/>
        </a:xfrm>
      </p:grpSpPr>
      <p:sp>
        <p:nvSpPr>
          <p:cNvPr id="6" name="Titelplatzhalter 1">
            <a:extLst>
              <a:ext uri="{FF2B5EF4-FFF2-40B4-BE49-F238E27FC236}">
                <a16:creationId xmlns:a16="http://schemas.microsoft.com/office/drawing/2014/main" id="{52E3B8E8-5BF7-554C-A9A4-C7A9AC35BBB5}"/>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(Tabellenfolie)</a:t>
            </a:r>
          </a:p>
        </p:txBody>
      </p:sp>
      <p:sp>
        <p:nvSpPr>
          <p:cNvPr id="8" name="Foliennummernplatzhalter 10">
            <a:extLst>
              <a:ext uri="{FF2B5EF4-FFF2-40B4-BE49-F238E27FC236}">
                <a16:creationId xmlns:a16="http://schemas.microsoft.com/office/drawing/2014/main" id="{447E43F6-FE74-DB4A-839D-C8DFB8C558B7}"/>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4" name="Tabellenplatzhalter 3">
            <a:extLst>
              <a:ext uri="{FF2B5EF4-FFF2-40B4-BE49-F238E27FC236}">
                <a16:creationId xmlns:a16="http://schemas.microsoft.com/office/drawing/2014/main" id="{CCDB6C97-393D-D047-8B6C-29685E78BD0F}"/>
              </a:ext>
            </a:extLst>
          </p:cNvPr>
          <p:cNvSpPr>
            <a:spLocks noGrp="1"/>
          </p:cNvSpPr>
          <p:nvPr>
            <p:ph type="tbl" sz="quarter" idx="10" hasCustomPrompt="1"/>
          </p:nvPr>
        </p:nvSpPr>
        <p:spPr>
          <a:xfrm>
            <a:off x="478367" y="1221318"/>
            <a:ext cx="11042651" cy="5135033"/>
          </a:xfrm>
          <a:prstGeom prst="rect">
            <a:avLst/>
          </a:prstGeom>
        </p:spPr>
        <p:txBody>
          <a:bodyPr/>
          <a:lstStyle>
            <a:lvl1pPr>
              <a:buNone/>
              <a:defRPr sz="2133"/>
            </a:lvl1pPr>
          </a:lstStyle>
          <a:p>
            <a:r>
              <a:rPr lang="de-DE" dirty="0"/>
              <a:t>Tabelle hinzufügen</a:t>
            </a:r>
          </a:p>
        </p:txBody>
      </p:sp>
      <p:sp>
        <p:nvSpPr>
          <p:cNvPr id="7" name="Fußzeilenplatzhalter 4">
            <a:extLst>
              <a:ext uri="{FF2B5EF4-FFF2-40B4-BE49-F238E27FC236}">
                <a16:creationId xmlns:a16="http://schemas.microsoft.com/office/drawing/2014/main" id="{DF648736-DE7A-418E-AEEF-BB21856572A4}"/>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13592679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ext und Grafik">
    <p:spTree>
      <p:nvGrpSpPr>
        <p:cNvPr id="1" name=""/>
        <p:cNvGrpSpPr/>
        <p:nvPr/>
      </p:nvGrpSpPr>
      <p:grpSpPr>
        <a:xfrm>
          <a:off x="0" y="0"/>
          <a:ext cx="0" cy="0"/>
          <a:chOff x="0" y="0"/>
          <a:chExt cx="0" cy="0"/>
        </a:xfrm>
      </p:grpSpPr>
      <p:sp>
        <p:nvSpPr>
          <p:cNvPr id="8" name="Titelplatzhalter 1">
            <a:extLst>
              <a:ext uri="{FF2B5EF4-FFF2-40B4-BE49-F238E27FC236}">
                <a16:creationId xmlns:a16="http://schemas.microsoft.com/office/drawing/2014/main" id="{DD3884C8-037F-A446-92AF-6AC0415CD66B}"/>
              </a:ext>
            </a:extLst>
          </p:cNvPr>
          <p:cNvSpPr>
            <a:spLocks noGrp="1" noChangeAspect="1"/>
          </p:cNvSpPr>
          <p:nvPr>
            <p:ph type="title" hasCustomPrompt="1"/>
          </p:nvPr>
        </p:nvSpPr>
        <p:spPr>
          <a:xfrm>
            <a:off x="480000" y="480000"/>
            <a:ext cx="11041017" cy="480000"/>
          </a:xfrm>
          <a:prstGeom prst="rect">
            <a:avLst/>
          </a:prstGeom>
        </p:spPr>
        <p:txBody>
          <a:bodyPr vert="horz" lIns="0" tIns="0" rIns="0" bIns="0" rtlCol="0" anchor="t">
            <a:noAutofit/>
          </a:bodyPr>
          <a:lstStyle/>
          <a:p>
            <a:r>
              <a:rPr lang="de-DE" dirty="0"/>
              <a:t>Hier steht der Titel (Text und Grafik)</a:t>
            </a:r>
          </a:p>
        </p:txBody>
      </p:sp>
      <p:sp>
        <p:nvSpPr>
          <p:cNvPr id="9" name="Foliennummernplatzhalter 10">
            <a:extLst>
              <a:ext uri="{FF2B5EF4-FFF2-40B4-BE49-F238E27FC236}">
                <a16:creationId xmlns:a16="http://schemas.microsoft.com/office/drawing/2014/main" id="{E202BFFD-EAB6-A742-85BB-E47517C2EC93}"/>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3" name="Textplatzhalter 2">
            <a:extLst>
              <a:ext uri="{FF2B5EF4-FFF2-40B4-BE49-F238E27FC236}">
                <a16:creationId xmlns:a16="http://schemas.microsoft.com/office/drawing/2014/main" id="{7A5DAA76-A34C-7E4B-AC65-AB3EFA7A875A}"/>
              </a:ext>
            </a:extLst>
          </p:cNvPr>
          <p:cNvSpPr>
            <a:spLocks noGrp="1" noChangeAspect="1"/>
          </p:cNvSpPr>
          <p:nvPr>
            <p:ph type="body" sz="quarter" idx="13" hasCustomPrompt="1"/>
          </p:nvPr>
        </p:nvSpPr>
        <p:spPr>
          <a:xfrm>
            <a:off x="478367" y="1199999"/>
            <a:ext cx="6720000" cy="5156351"/>
          </a:xfrm>
          <a:prstGeom prst="rect">
            <a:avLst/>
          </a:prstGeom>
        </p:spPr>
        <p:txBody>
          <a:bodyPr/>
          <a:lstStyle>
            <a:lvl1pPr marL="239994" marR="0" indent="-239994" algn="l" defTabSz="1219170" rtl="0" eaLnBrk="1" fontAlgn="auto" latinLnBrk="0" hangingPunct="1">
              <a:lnSpc>
                <a:spcPct val="100000"/>
              </a:lnSpc>
              <a:spcBef>
                <a:spcPts val="800"/>
              </a:spcBef>
              <a:spcAft>
                <a:spcPts val="0"/>
              </a:spcAft>
              <a:buClr>
                <a:srgbClr val="E2001A"/>
              </a:buClr>
              <a:buSzTx/>
              <a:buFont typeface="Wingdings" pitchFamily="2" charset="2"/>
              <a:buChar char="§"/>
              <a:tabLst/>
              <a:defRPr/>
            </a:lvl1pPr>
            <a:lvl2pPr marL="479988"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lvl="0"/>
            <a:r>
              <a:rPr lang="de-DE" dirty="0"/>
              <a:t>Text hinzufügen</a:t>
            </a:r>
          </a:p>
          <a:p>
            <a:pPr lvl="1"/>
            <a:r>
              <a:rPr lang="de-DE" dirty="0"/>
              <a:t>Zweite Ebene</a:t>
            </a:r>
          </a:p>
          <a:p>
            <a:pPr lvl="2"/>
            <a:r>
              <a:rPr lang="de-DE" dirty="0"/>
              <a:t>Dritte Ebene</a:t>
            </a:r>
          </a:p>
        </p:txBody>
      </p:sp>
      <p:sp>
        <p:nvSpPr>
          <p:cNvPr id="7" name="Diagrammplatzhalter 6">
            <a:extLst>
              <a:ext uri="{FF2B5EF4-FFF2-40B4-BE49-F238E27FC236}">
                <a16:creationId xmlns:a16="http://schemas.microsoft.com/office/drawing/2014/main" id="{0841296C-1AFC-5241-B2F0-086041BDB74C}"/>
              </a:ext>
            </a:extLst>
          </p:cNvPr>
          <p:cNvSpPr>
            <a:spLocks noGrp="1" noChangeAspect="1"/>
          </p:cNvSpPr>
          <p:nvPr>
            <p:ph type="chart" sz="quarter" idx="14" hasCustomPrompt="1"/>
          </p:nvPr>
        </p:nvSpPr>
        <p:spPr>
          <a:xfrm>
            <a:off x="7441017" y="1200000"/>
            <a:ext cx="4080000" cy="5156995"/>
          </a:xfrm>
          <a:prstGeom prst="rect">
            <a:avLst/>
          </a:prstGeom>
        </p:spPr>
        <p:txBody>
          <a:bodyPr/>
          <a:lstStyle>
            <a:lvl1pPr marL="0">
              <a:buNone/>
              <a:defRPr/>
            </a:lvl1pPr>
          </a:lstStyle>
          <a:p>
            <a:r>
              <a:rPr lang="de-DE" dirty="0"/>
              <a:t>Diagramm hinzufügen</a:t>
            </a:r>
          </a:p>
        </p:txBody>
      </p:sp>
      <p:sp>
        <p:nvSpPr>
          <p:cNvPr id="11" name="Fußzeilenplatzhalter 4">
            <a:extLst>
              <a:ext uri="{FF2B5EF4-FFF2-40B4-BE49-F238E27FC236}">
                <a16:creationId xmlns:a16="http://schemas.microsoft.com/office/drawing/2014/main" id="{5C67CE9C-3BCA-4F2A-A3BB-95D4DF59EB3A}"/>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1389223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Grafikfolie">
    <p:spTree>
      <p:nvGrpSpPr>
        <p:cNvPr id="1" name=""/>
        <p:cNvGrpSpPr/>
        <p:nvPr/>
      </p:nvGrpSpPr>
      <p:grpSpPr>
        <a:xfrm>
          <a:off x="0" y="0"/>
          <a:ext cx="0" cy="0"/>
          <a:chOff x="0" y="0"/>
          <a:chExt cx="0" cy="0"/>
        </a:xfrm>
      </p:grpSpPr>
      <p:sp>
        <p:nvSpPr>
          <p:cNvPr id="6" name="Titelplatzhalter 1">
            <a:extLst>
              <a:ext uri="{FF2B5EF4-FFF2-40B4-BE49-F238E27FC236}">
                <a16:creationId xmlns:a16="http://schemas.microsoft.com/office/drawing/2014/main" id="{52E3B8E8-5BF7-554C-A9A4-C7A9AC35BBB5}"/>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(Grafikfolie)</a:t>
            </a:r>
          </a:p>
        </p:txBody>
      </p:sp>
      <p:sp>
        <p:nvSpPr>
          <p:cNvPr id="8" name="Foliennummernplatzhalter 10">
            <a:extLst>
              <a:ext uri="{FF2B5EF4-FFF2-40B4-BE49-F238E27FC236}">
                <a16:creationId xmlns:a16="http://schemas.microsoft.com/office/drawing/2014/main" id="{447E43F6-FE74-DB4A-839D-C8DFB8C558B7}"/>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3" name="Diagrammplatzhalter 2">
            <a:extLst>
              <a:ext uri="{FF2B5EF4-FFF2-40B4-BE49-F238E27FC236}">
                <a16:creationId xmlns:a16="http://schemas.microsoft.com/office/drawing/2014/main" id="{1FA571B6-3FA9-F448-9596-DB4768898300}"/>
              </a:ext>
            </a:extLst>
          </p:cNvPr>
          <p:cNvSpPr>
            <a:spLocks noGrp="1" noChangeAspect="1"/>
          </p:cNvSpPr>
          <p:nvPr>
            <p:ph type="chart" sz="quarter" idx="10" hasCustomPrompt="1"/>
          </p:nvPr>
        </p:nvSpPr>
        <p:spPr>
          <a:xfrm>
            <a:off x="480484" y="1199999"/>
            <a:ext cx="11040533" cy="5156351"/>
          </a:xfrm>
          <a:prstGeom prst="rect">
            <a:avLst/>
          </a:prstGeom>
        </p:spPr>
        <p:txBody>
          <a:bodyPr/>
          <a:lstStyle>
            <a:lvl1pPr>
              <a:buNone/>
              <a:defRPr/>
            </a:lvl1pPr>
          </a:lstStyle>
          <a:p>
            <a:r>
              <a:rPr lang="de-DE" dirty="0"/>
              <a:t>Diagramm hinzufügen</a:t>
            </a:r>
          </a:p>
        </p:txBody>
      </p:sp>
      <p:sp>
        <p:nvSpPr>
          <p:cNvPr id="10" name="Fußzeilenplatzhalter 4">
            <a:extLst>
              <a:ext uri="{FF2B5EF4-FFF2-40B4-BE49-F238E27FC236}">
                <a16:creationId xmlns:a16="http://schemas.microsoft.com/office/drawing/2014/main" id="{C2D234F9-61E7-474E-B0AA-BC75F75A1B25}"/>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897824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2CE745F7-9F3F-144F-947C-A6FC72B681C5}"/>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(Text und Bild)</a:t>
            </a:r>
          </a:p>
        </p:txBody>
      </p:sp>
      <p:sp>
        <p:nvSpPr>
          <p:cNvPr id="8" name="Foliennummernplatzhalter 10">
            <a:extLst>
              <a:ext uri="{FF2B5EF4-FFF2-40B4-BE49-F238E27FC236}">
                <a16:creationId xmlns:a16="http://schemas.microsoft.com/office/drawing/2014/main" id="{9A40D0A2-44AE-B949-ADC4-11181B1B0D40}"/>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11" name="Textplatzhalter 10">
            <a:extLst>
              <a:ext uri="{FF2B5EF4-FFF2-40B4-BE49-F238E27FC236}">
                <a16:creationId xmlns:a16="http://schemas.microsoft.com/office/drawing/2014/main" id="{A9607886-B5DE-E842-BD98-D3E741BE0112}"/>
              </a:ext>
            </a:extLst>
          </p:cNvPr>
          <p:cNvSpPr>
            <a:spLocks noGrp="1"/>
          </p:cNvSpPr>
          <p:nvPr>
            <p:ph type="body" sz="quarter" idx="10" hasCustomPrompt="1"/>
          </p:nvPr>
        </p:nvSpPr>
        <p:spPr>
          <a:xfrm>
            <a:off x="480484" y="1199999"/>
            <a:ext cx="6720416" cy="5156351"/>
          </a:xfrm>
          <a:prstGeom prst="rect">
            <a:avLst/>
          </a:prstGeom>
        </p:spPr>
        <p:txBody>
          <a:bodyPr/>
          <a:lstStyle>
            <a:lvl1pPr marL="239994" marR="0" indent="-239994" algn="l" defTabSz="1219170" rtl="0" eaLnBrk="1" fontAlgn="auto" latinLnBrk="0" hangingPunct="1">
              <a:lnSpc>
                <a:spcPct val="100000"/>
              </a:lnSpc>
              <a:spcBef>
                <a:spcPts val="800"/>
              </a:spcBef>
              <a:spcAft>
                <a:spcPts val="0"/>
              </a:spcAft>
              <a:buClr>
                <a:srgbClr val="E2001A"/>
              </a:buClr>
              <a:buSzTx/>
              <a:buFont typeface="Wingdings" pitchFamily="2" charset="2"/>
              <a:buChar char="§"/>
              <a:tabLst/>
              <a:defRPr/>
            </a:lvl1pPr>
            <a:lvl2pPr marL="479988"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2pPr>
            <a:lvl3pPr marL="719982" marR="0" indent="-239994" algn="l" defTabSz="1219170" rtl="0" eaLnBrk="1" fontAlgn="auto" latinLnBrk="0" hangingPunct="1">
              <a:lnSpc>
                <a:spcPct val="100000"/>
              </a:lnSpc>
              <a:spcBef>
                <a:spcPts val="0"/>
              </a:spcBef>
              <a:spcAft>
                <a:spcPts val="0"/>
              </a:spcAft>
              <a:buClr>
                <a:srgbClr val="E2001A"/>
              </a:buClr>
              <a:buSzTx/>
              <a:buFont typeface="Symbol" pitchFamily="2" charset="2"/>
              <a:buChar char="-"/>
              <a:tabLst/>
              <a:defRPr/>
            </a:lvl3pPr>
          </a:lstStyle>
          <a:p>
            <a:pPr lvl="0"/>
            <a:r>
              <a:rPr lang="de-DE" dirty="0"/>
              <a:t>Text hinzufügen</a:t>
            </a:r>
          </a:p>
          <a:p>
            <a:pPr lvl="1"/>
            <a:r>
              <a:rPr lang="de-DE" dirty="0"/>
              <a:t>Zweite Ebene</a:t>
            </a:r>
          </a:p>
          <a:p>
            <a:pPr lvl="2"/>
            <a:r>
              <a:rPr lang="de-DE" dirty="0"/>
              <a:t>Dritte Ebene</a:t>
            </a:r>
          </a:p>
        </p:txBody>
      </p:sp>
      <p:sp>
        <p:nvSpPr>
          <p:cNvPr id="13" name="Bildplatzhalter 12">
            <a:extLst>
              <a:ext uri="{FF2B5EF4-FFF2-40B4-BE49-F238E27FC236}">
                <a16:creationId xmlns:a16="http://schemas.microsoft.com/office/drawing/2014/main" id="{C19B00C4-1E44-474D-BC19-3B5706B243BE}"/>
              </a:ext>
            </a:extLst>
          </p:cNvPr>
          <p:cNvSpPr>
            <a:spLocks noGrp="1"/>
          </p:cNvSpPr>
          <p:nvPr>
            <p:ph type="pic" sz="quarter" idx="11" hasCustomPrompt="1"/>
          </p:nvPr>
        </p:nvSpPr>
        <p:spPr>
          <a:xfrm>
            <a:off x="7440084" y="1199999"/>
            <a:ext cx="4080933" cy="5156351"/>
          </a:xfrm>
          <a:prstGeom prst="rect">
            <a:avLst/>
          </a:prstGeom>
        </p:spPr>
        <p:txBody>
          <a:bodyPr/>
          <a:lstStyle>
            <a:lvl1pPr marL="0">
              <a:buNone/>
              <a:defRPr/>
            </a:lvl1pPr>
          </a:lstStyle>
          <a:p>
            <a:r>
              <a:rPr lang="de-DE" dirty="0"/>
              <a:t>Bild hinzufügen</a:t>
            </a:r>
          </a:p>
        </p:txBody>
      </p:sp>
      <p:sp>
        <p:nvSpPr>
          <p:cNvPr id="9" name="Fußzeilenplatzhalter 4">
            <a:extLst>
              <a:ext uri="{FF2B5EF4-FFF2-40B4-BE49-F238E27FC236}">
                <a16:creationId xmlns:a16="http://schemas.microsoft.com/office/drawing/2014/main" id="{62C04385-1E2E-4DD4-99F1-7C18A02E761A}"/>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3783867404"/>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ildfolie">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3C9F9DE4-EDDE-FE43-AA23-75CF73191BCB}"/>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(Bildfolie)</a:t>
            </a:r>
          </a:p>
        </p:txBody>
      </p:sp>
      <p:sp>
        <p:nvSpPr>
          <p:cNvPr id="8" name="Foliennummernplatzhalter 10">
            <a:extLst>
              <a:ext uri="{FF2B5EF4-FFF2-40B4-BE49-F238E27FC236}">
                <a16:creationId xmlns:a16="http://schemas.microsoft.com/office/drawing/2014/main" id="{3163B884-8DCB-454D-AB8A-84755F6985BC}"/>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sp>
        <p:nvSpPr>
          <p:cNvPr id="4" name="Bildplatzhalter 3">
            <a:extLst>
              <a:ext uri="{FF2B5EF4-FFF2-40B4-BE49-F238E27FC236}">
                <a16:creationId xmlns:a16="http://schemas.microsoft.com/office/drawing/2014/main" id="{8A1349E9-D718-844C-A8AB-3A8C19F57229}"/>
              </a:ext>
            </a:extLst>
          </p:cNvPr>
          <p:cNvSpPr>
            <a:spLocks noGrp="1"/>
          </p:cNvSpPr>
          <p:nvPr>
            <p:ph type="pic" sz="quarter" idx="10" hasCustomPrompt="1"/>
          </p:nvPr>
        </p:nvSpPr>
        <p:spPr>
          <a:xfrm>
            <a:off x="478367" y="1199999"/>
            <a:ext cx="11042651" cy="5156351"/>
          </a:xfrm>
          <a:prstGeom prst="rect">
            <a:avLst/>
          </a:prstGeom>
        </p:spPr>
        <p:txBody>
          <a:bodyPr/>
          <a:lstStyle>
            <a:lvl1pPr>
              <a:buNone/>
              <a:defRPr/>
            </a:lvl1pPr>
          </a:lstStyle>
          <a:p>
            <a:r>
              <a:rPr lang="de-DE" dirty="0"/>
              <a:t>Bild hinzufügen</a:t>
            </a:r>
          </a:p>
        </p:txBody>
      </p:sp>
      <p:sp>
        <p:nvSpPr>
          <p:cNvPr id="6" name="Fußzeilenplatzhalter 4">
            <a:extLst>
              <a:ext uri="{FF2B5EF4-FFF2-40B4-BE49-F238E27FC236}">
                <a16:creationId xmlns:a16="http://schemas.microsoft.com/office/drawing/2014/main" id="{B4294A7C-101E-4FFA-8725-4B9AF7EA7034}"/>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29833197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ild vollflächig Hintergrund">
    <p:spTree>
      <p:nvGrpSpPr>
        <p:cNvPr id="1" name=""/>
        <p:cNvGrpSpPr/>
        <p:nvPr/>
      </p:nvGrpSpPr>
      <p:grpSpPr>
        <a:xfrm>
          <a:off x="0" y="0"/>
          <a:ext cx="0" cy="0"/>
          <a:chOff x="0" y="0"/>
          <a:chExt cx="0" cy="0"/>
        </a:xfrm>
      </p:grpSpPr>
      <p:sp>
        <p:nvSpPr>
          <p:cNvPr id="7" name="Titelplatzhalter 1">
            <a:extLst>
              <a:ext uri="{FF2B5EF4-FFF2-40B4-BE49-F238E27FC236}">
                <a16:creationId xmlns:a16="http://schemas.microsoft.com/office/drawing/2014/main" id="{3C9F9DE4-EDDE-FE43-AA23-75CF73191BCB}"/>
              </a:ext>
            </a:extLst>
          </p:cNvPr>
          <p:cNvSpPr>
            <a:spLocks noGrp="1" noChangeAspect="1"/>
          </p:cNvSpPr>
          <p:nvPr>
            <p:ph type="title" hasCustomPrompt="1"/>
          </p:nvPr>
        </p:nvSpPr>
        <p:spPr>
          <a:xfrm>
            <a:off x="480000" y="480000"/>
            <a:ext cx="11040000" cy="480000"/>
          </a:xfrm>
          <a:prstGeom prst="rect">
            <a:avLst/>
          </a:prstGeom>
        </p:spPr>
        <p:txBody>
          <a:bodyPr vert="horz" lIns="0" tIns="0" rIns="0" bIns="0" rtlCol="0" anchor="t">
            <a:noAutofit/>
          </a:bodyPr>
          <a:lstStyle/>
          <a:p>
            <a:r>
              <a:rPr lang="de-DE" dirty="0"/>
              <a:t>Hier steht der Titel (Bild vollflächig Hintergrund)</a:t>
            </a:r>
          </a:p>
        </p:txBody>
      </p:sp>
      <p:sp>
        <p:nvSpPr>
          <p:cNvPr id="8" name="Foliennummernplatzhalter 10">
            <a:extLst>
              <a:ext uri="{FF2B5EF4-FFF2-40B4-BE49-F238E27FC236}">
                <a16:creationId xmlns:a16="http://schemas.microsoft.com/office/drawing/2014/main" id="{3163B884-8DCB-454D-AB8A-84755F6985BC}"/>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sz="1067" dirty="0"/>
          </a:p>
        </p:txBody>
      </p:sp>
      <p:pic>
        <p:nvPicPr>
          <p:cNvPr id="12" name="Grafik 11">
            <a:extLst>
              <a:ext uri="{FF2B5EF4-FFF2-40B4-BE49-F238E27FC236}">
                <a16:creationId xmlns:a16="http://schemas.microsoft.com/office/drawing/2014/main" id="{6B5F917D-D3FA-4E40-882D-F373CC4E7868}"/>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0000" y="6448632"/>
            <a:ext cx="474133" cy="198361"/>
          </a:xfrm>
          <a:prstGeom prst="rect">
            <a:avLst/>
          </a:prstGeom>
        </p:spPr>
      </p:pic>
      <p:sp>
        <p:nvSpPr>
          <p:cNvPr id="6" name="Fußzeilenplatzhalter 4">
            <a:extLst>
              <a:ext uri="{FF2B5EF4-FFF2-40B4-BE49-F238E27FC236}">
                <a16:creationId xmlns:a16="http://schemas.microsoft.com/office/drawing/2014/main" id="{FDC6369D-8485-4169-BF9B-6EEA73DE4E8F}"/>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spTree>
    <p:extLst>
      <p:ext uri="{BB962C8B-B14F-4D97-AF65-F5344CB8AC3E}">
        <p14:creationId xmlns:p14="http://schemas.microsoft.com/office/powerpoint/2010/main" val="4167190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mit Bild">
    <p:spTree>
      <p:nvGrpSpPr>
        <p:cNvPr id="1" name=""/>
        <p:cNvGrpSpPr/>
        <p:nvPr/>
      </p:nvGrpSpPr>
      <p:grpSpPr>
        <a:xfrm>
          <a:off x="0" y="0"/>
          <a:ext cx="0" cy="0"/>
          <a:chOff x="0" y="0"/>
          <a:chExt cx="0" cy="0"/>
        </a:xfrm>
      </p:grpSpPr>
      <p:sp>
        <p:nvSpPr>
          <p:cNvPr id="12" name="Bildplatzhalter 4">
            <a:extLst>
              <a:ext uri="{FF2B5EF4-FFF2-40B4-BE49-F238E27FC236}">
                <a16:creationId xmlns:a16="http://schemas.microsoft.com/office/drawing/2014/main" id="{EA3DBB68-0F3E-4EF1-88C2-B9639789CB57}"/>
              </a:ext>
            </a:extLst>
          </p:cNvPr>
          <p:cNvSpPr>
            <a:spLocks noGrp="1"/>
          </p:cNvSpPr>
          <p:nvPr>
            <p:ph type="pic" sz="quarter" idx="15" hasCustomPrompt="1"/>
          </p:nvPr>
        </p:nvSpPr>
        <p:spPr>
          <a:xfrm>
            <a:off x="0" y="0"/>
            <a:ext cx="12192000" cy="6858000"/>
          </a:xfrm>
          <a:pattFill prst="lgCheck">
            <a:fgClr>
              <a:schemeClr val="bg1">
                <a:lumMod val="85000"/>
              </a:schemeClr>
            </a:fgClr>
            <a:bgClr>
              <a:schemeClr val="bg1"/>
            </a:bgClr>
          </a:pattFill>
        </p:spPr>
        <p:txBody>
          <a:bodyPr tIns="2880000" anchor="ctr"/>
          <a:lstStyle>
            <a:lvl1pPr algn="ctr">
              <a:defRPr sz="1200"/>
            </a:lvl1pPr>
          </a:lstStyle>
          <a:p>
            <a:r>
              <a:rPr lang="de-CH"/>
              <a:t>Bild durch «</a:t>
            </a:r>
            <a:r>
              <a:rPr lang="de-CH" err="1"/>
              <a:t>drag</a:t>
            </a:r>
            <a:r>
              <a:rPr lang="de-CH"/>
              <a:t> and </a:t>
            </a:r>
            <a:r>
              <a:rPr lang="de-CH" err="1"/>
              <a:t>drop</a:t>
            </a:r>
            <a:r>
              <a:rPr lang="de-CH"/>
              <a:t>» in den Platzhalter ziehen.</a:t>
            </a:r>
            <a:br>
              <a:rPr lang="de-CH"/>
            </a:br>
            <a:r>
              <a:rPr lang="de-CH"/>
              <a:t>Bild gegebenenfalls in den Hintergrund stellen.</a:t>
            </a:r>
          </a:p>
        </p:txBody>
      </p:sp>
      <p:sp>
        <p:nvSpPr>
          <p:cNvPr id="4" name="Textplatzhalter 3">
            <a:extLst>
              <a:ext uri="{FF2B5EF4-FFF2-40B4-BE49-F238E27FC236}">
                <a16:creationId xmlns:a16="http://schemas.microsoft.com/office/drawing/2014/main" id="{EE4D02E2-A28A-4103-A912-AEBEEDFF1EC7}"/>
              </a:ext>
            </a:extLst>
          </p:cNvPr>
          <p:cNvSpPr>
            <a:spLocks noGrp="1"/>
          </p:cNvSpPr>
          <p:nvPr>
            <p:ph type="body" sz="quarter" idx="17"/>
          </p:nvPr>
        </p:nvSpPr>
        <p:spPr>
          <a:xfrm>
            <a:off x="1484312" y="1949450"/>
            <a:ext cx="9223376" cy="4467225"/>
          </a:xfrm>
        </p:spPr>
        <p:txBody>
          <a:bodyPr/>
          <a:lstStyle>
            <a:lvl1pP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Datumsplatzhalter 6"/>
          <p:cNvSpPr>
            <a:spLocks noGrp="1"/>
          </p:cNvSpPr>
          <p:nvPr>
            <p:ph type="dt" sz="half" idx="10"/>
          </p:nvPr>
        </p:nvSpPr>
        <p:spPr/>
        <p:txBody>
          <a:bodyPr/>
          <a:lstStyle/>
          <a:p>
            <a:fld id="{9A194875-4DA7-4B89-B587-B27F5F6125B9}" type="datetimeyyyy">
              <a:rPr lang="de-CH" smtClean="0"/>
              <a:t>2021</a:t>
            </a:fld>
            <a:endParaRPr lang="de-CH"/>
          </a:p>
        </p:txBody>
      </p:sp>
      <p:sp>
        <p:nvSpPr>
          <p:cNvPr id="8" name="Fußzeilenplatzhalter 7"/>
          <p:cNvSpPr>
            <a:spLocks noGrp="1"/>
          </p:cNvSpPr>
          <p:nvPr>
            <p:ph type="ftr" sz="quarter" idx="11"/>
          </p:nvPr>
        </p:nvSpPr>
        <p:spPr/>
        <p:txBody>
          <a:bodyPr/>
          <a:lstStyle/>
          <a:p>
            <a:r>
              <a:rPr lang="de-DE"/>
              <a:t>SBB Division Abteilung und Bereich</a:t>
            </a:r>
            <a:endParaRPr lang="de-CH"/>
          </a:p>
        </p:txBody>
      </p:sp>
      <p:sp>
        <p:nvSpPr>
          <p:cNvPr id="9" name="Foliennummernplatzhalter 8"/>
          <p:cNvSpPr>
            <a:spLocks noGrp="1"/>
          </p:cNvSpPr>
          <p:nvPr>
            <p:ph type="sldNum" sz="quarter" idx="12"/>
          </p:nvPr>
        </p:nvSpPr>
        <p:spPr/>
        <p:txBody>
          <a:bodyPr/>
          <a:lstStyle/>
          <a:p>
            <a:fld id="{442AD375-037F-43D0-B059-5172DA06796A}" type="slidenum">
              <a:rPr lang="de-CH" smtClean="0"/>
              <a:pPr/>
              <a:t>‹N°›</a:t>
            </a:fld>
            <a:endParaRPr lang="de-CH"/>
          </a:p>
        </p:txBody>
      </p:sp>
      <p:sp>
        <p:nvSpPr>
          <p:cNvPr id="3" name="Titel 2">
            <a:extLst>
              <a:ext uri="{FF2B5EF4-FFF2-40B4-BE49-F238E27FC236}">
                <a16:creationId xmlns:a16="http://schemas.microsoft.com/office/drawing/2014/main" id="{2D8A3E21-9730-4EEA-9E2B-14BFA2EF24A9}"/>
              </a:ext>
            </a:extLst>
          </p:cNvPr>
          <p:cNvSpPr>
            <a:spLocks noGrp="1"/>
          </p:cNvSpPr>
          <p:nvPr>
            <p:ph type="title" hasCustomPrompt="1"/>
          </p:nvPr>
        </p:nvSpPr>
        <p:spPr/>
        <p:txBody>
          <a:bodyPr/>
          <a:lstStyle>
            <a:lvl1pPr>
              <a:defRPr>
                <a:solidFill>
                  <a:schemeClr val="bg1"/>
                </a:solidFill>
              </a:defRPr>
            </a:lvl1pPr>
          </a:lstStyle>
          <a:p>
            <a:r>
              <a:rPr lang="de-DE"/>
              <a:t>Titel hinzufügen.</a:t>
            </a:r>
            <a:endParaRPr lang="de-CH"/>
          </a:p>
        </p:txBody>
      </p:sp>
      <p:sp>
        <p:nvSpPr>
          <p:cNvPr id="11" name="Textplatzhalter 11">
            <a:extLst>
              <a:ext uri="{FF2B5EF4-FFF2-40B4-BE49-F238E27FC236}">
                <a16:creationId xmlns:a16="http://schemas.microsoft.com/office/drawing/2014/main" id="{00B82B8F-16BF-4FCA-AE87-5EEA8E91DFA0}"/>
              </a:ext>
            </a:extLst>
          </p:cNvPr>
          <p:cNvSpPr>
            <a:spLocks noGrp="1"/>
          </p:cNvSpPr>
          <p:nvPr>
            <p:ph type="body" sz="quarter" idx="16" hasCustomPrompt="1"/>
          </p:nvPr>
        </p:nvSpPr>
        <p:spPr>
          <a:xfrm>
            <a:off x="11087087" y="288131"/>
            <a:ext cx="561194" cy="197644"/>
          </a:xfrm>
          <a:blipFill>
            <a:blip r:embed="rId2" cstate="print">
              <a:extLst>
                <a:ext uri="{28A0092B-C50C-407E-A947-70E740481C1C}">
                  <a14:useLocalDpi xmlns:a14="http://schemas.microsoft.com/office/drawing/2010/main"/>
                </a:ext>
              </a:extLst>
            </a:blip>
            <a:stretch>
              <a:fillRect/>
            </a:stretch>
          </a:blipFill>
        </p:spPr>
        <p:txBody>
          <a:bodyPr/>
          <a:lstStyle>
            <a:lvl1pPr>
              <a:defRPr sz="100">
                <a:noFill/>
              </a:defRPr>
            </a:lvl1pPr>
            <a:lvl2pPr>
              <a:defRPr sz="100">
                <a:noFill/>
              </a:defRPr>
            </a:lvl2pPr>
            <a:lvl3pPr>
              <a:defRPr sz="100">
                <a:noFill/>
              </a:defRPr>
            </a:lvl3pPr>
            <a:lvl4pPr>
              <a:defRPr sz="100">
                <a:noFill/>
              </a:defRPr>
            </a:lvl4pPr>
            <a:lvl5pPr>
              <a:defRPr sz="100">
                <a:noFill/>
              </a:defRPr>
            </a:lvl5pPr>
          </a:lstStyle>
          <a:p>
            <a:pPr lvl="0"/>
            <a:r>
              <a:rPr lang="de-DE"/>
              <a:t> </a:t>
            </a:r>
            <a:endParaRPr lang="de-CH"/>
          </a:p>
        </p:txBody>
      </p:sp>
    </p:spTree>
    <p:extLst>
      <p:ext uri="{BB962C8B-B14F-4D97-AF65-F5344CB8AC3E}">
        <p14:creationId xmlns:p14="http://schemas.microsoft.com/office/powerpoint/2010/main" val="3535215255"/>
      </p:ext>
    </p:extLst>
  </p:cSld>
  <p:clrMapOvr>
    <a:masterClrMapping/>
  </p:clrMapOvr>
  <p:extLst>
    <p:ext uri="{DCECCB84-F9BA-43D5-87BE-67443E8EF086}">
      <p15:sldGuideLst xmlns:p15="http://schemas.microsoft.com/office/powerpoint/2012/main">
        <p15:guide id="1" pos="932">
          <p15:clr>
            <a:srgbClr val="FBAE40"/>
          </p15:clr>
        </p15:guide>
        <p15:guide id="2" pos="6745">
          <p15:clr>
            <a:srgbClr val="FBAE40"/>
          </p15:clr>
        </p15:guide>
        <p15:guide id="3" orient="horz" pos="1228" userDrawn="1">
          <p15:clr>
            <a:srgbClr val="FBAE40"/>
          </p15:clr>
        </p15:guide>
        <p15:guide id="4" orient="horz" pos="4043">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image" Target="../media/image1.emf"/><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1.xml"/><Relationship Id="rId18" Type="http://schemas.openxmlformats.org/officeDocument/2006/relationships/slideLayout" Target="../slideLayouts/slideLayout56.xml"/><Relationship Id="rId26" Type="http://schemas.openxmlformats.org/officeDocument/2006/relationships/slideLayout" Target="../slideLayouts/slideLayout64.xml"/><Relationship Id="rId21" Type="http://schemas.openxmlformats.org/officeDocument/2006/relationships/slideLayout" Target="../slideLayouts/slideLayout59.xml"/><Relationship Id="rId34" Type="http://schemas.openxmlformats.org/officeDocument/2006/relationships/slideLayout" Target="../slideLayouts/slideLayout72.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slideLayout" Target="../slideLayouts/slideLayout55.xml"/><Relationship Id="rId25" Type="http://schemas.openxmlformats.org/officeDocument/2006/relationships/slideLayout" Target="../slideLayouts/slideLayout63.xml"/><Relationship Id="rId33" Type="http://schemas.openxmlformats.org/officeDocument/2006/relationships/slideLayout" Target="../slideLayouts/slideLayout71.xml"/><Relationship Id="rId2" Type="http://schemas.openxmlformats.org/officeDocument/2006/relationships/slideLayout" Target="../slideLayouts/slideLayout40.xml"/><Relationship Id="rId16" Type="http://schemas.openxmlformats.org/officeDocument/2006/relationships/slideLayout" Target="../slideLayouts/slideLayout54.xml"/><Relationship Id="rId20" Type="http://schemas.openxmlformats.org/officeDocument/2006/relationships/slideLayout" Target="../slideLayouts/slideLayout58.xml"/><Relationship Id="rId29" Type="http://schemas.openxmlformats.org/officeDocument/2006/relationships/slideLayout" Target="../slideLayouts/slideLayout67.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24" Type="http://schemas.openxmlformats.org/officeDocument/2006/relationships/slideLayout" Target="../slideLayouts/slideLayout62.xml"/><Relationship Id="rId32" Type="http://schemas.openxmlformats.org/officeDocument/2006/relationships/slideLayout" Target="../slideLayouts/slideLayout70.xml"/><Relationship Id="rId37" Type="http://schemas.openxmlformats.org/officeDocument/2006/relationships/image" Target="../media/image2.emf"/><Relationship Id="rId5" Type="http://schemas.openxmlformats.org/officeDocument/2006/relationships/slideLayout" Target="../slideLayouts/slideLayout43.xml"/><Relationship Id="rId15" Type="http://schemas.openxmlformats.org/officeDocument/2006/relationships/slideLayout" Target="../slideLayouts/slideLayout53.xml"/><Relationship Id="rId23" Type="http://schemas.openxmlformats.org/officeDocument/2006/relationships/slideLayout" Target="../slideLayouts/slideLayout61.xml"/><Relationship Id="rId28" Type="http://schemas.openxmlformats.org/officeDocument/2006/relationships/slideLayout" Target="../slideLayouts/slideLayout66.xml"/><Relationship Id="rId36" Type="http://schemas.openxmlformats.org/officeDocument/2006/relationships/image" Target="../media/image1.emf"/><Relationship Id="rId10" Type="http://schemas.openxmlformats.org/officeDocument/2006/relationships/slideLayout" Target="../slideLayouts/slideLayout48.xml"/><Relationship Id="rId19" Type="http://schemas.openxmlformats.org/officeDocument/2006/relationships/slideLayout" Target="../slideLayouts/slideLayout57.xml"/><Relationship Id="rId31" Type="http://schemas.openxmlformats.org/officeDocument/2006/relationships/slideLayout" Target="../slideLayouts/slideLayout69.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 Id="rId22" Type="http://schemas.openxmlformats.org/officeDocument/2006/relationships/slideLayout" Target="../slideLayouts/slideLayout60.xml"/><Relationship Id="rId27" Type="http://schemas.openxmlformats.org/officeDocument/2006/relationships/slideLayout" Target="../slideLayouts/slideLayout65.xml"/><Relationship Id="rId30" Type="http://schemas.openxmlformats.org/officeDocument/2006/relationships/slideLayout" Target="../slideLayouts/slideLayout68.xml"/><Relationship Id="rId35" Type="http://schemas.openxmlformats.org/officeDocument/2006/relationships/theme" Target="../theme/theme2.xml"/><Relationship Id="rId8" Type="http://schemas.openxmlformats.org/officeDocument/2006/relationships/slideLayout" Target="../slideLayouts/slideLayout46.xml"/><Relationship Id="rId3"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4.xml"/><Relationship Id="rId1" Type="http://schemas.openxmlformats.org/officeDocument/2006/relationships/slideLayout" Target="../slideLayouts/slideLayout73.xml"/><Relationship Id="rId5" Type="http://schemas.openxmlformats.org/officeDocument/2006/relationships/image" Target="../media/image8.png"/><Relationship Id="rId4" Type="http://schemas.openxmlformats.org/officeDocument/2006/relationships/image" Target="../media/image7.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theme" Target="../theme/theme4.xml"/><Relationship Id="rId1" Type="http://schemas.openxmlformats.org/officeDocument/2006/relationships/slideLayout" Target="../slideLayouts/slideLayout75.xml"/><Relationship Id="rId4" Type="http://schemas.openxmlformats.org/officeDocument/2006/relationships/image" Target="../media/image8.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theme" Target="../theme/theme5.xml"/><Relationship Id="rId1" Type="http://schemas.openxmlformats.org/officeDocument/2006/relationships/slideLayout" Target="../slideLayouts/slideLayout76.xml"/><Relationship Id="rId5" Type="http://schemas.openxmlformats.org/officeDocument/2006/relationships/image" Target="../media/image11.png"/><Relationship Id="rId4" Type="http://schemas.openxmlformats.org/officeDocument/2006/relationships/image" Target="../media/image10.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4.xml"/><Relationship Id="rId13" Type="http://schemas.openxmlformats.org/officeDocument/2006/relationships/slideLayout" Target="../slideLayouts/slideLayout89.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slideLayout" Target="../slideLayouts/slideLayout8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5" Type="http://schemas.openxmlformats.org/officeDocument/2006/relationships/image" Target="../media/image12.png"/><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487488" y="493295"/>
            <a:ext cx="9220200" cy="848226"/>
          </a:xfrm>
          <a:prstGeom prst="rect">
            <a:avLst/>
          </a:prstGeom>
        </p:spPr>
        <p:txBody>
          <a:bodyPr vert="horz" lIns="0" tIns="0" rIns="0" bIns="0" rtlCol="0" anchor="t">
            <a:noAutofit/>
          </a:bodyPr>
          <a:lstStyle/>
          <a:p>
            <a:r>
              <a:rPr lang="de-CH"/>
              <a:t>Titel hinzufügen.</a:t>
            </a:r>
          </a:p>
        </p:txBody>
      </p:sp>
      <p:sp>
        <p:nvSpPr>
          <p:cNvPr id="3" name="Textplatzhalter 2"/>
          <p:cNvSpPr>
            <a:spLocks noGrp="1"/>
          </p:cNvSpPr>
          <p:nvPr>
            <p:ph type="body" idx="1"/>
          </p:nvPr>
        </p:nvSpPr>
        <p:spPr>
          <a:xfrm>
            <a:off x="1487488" y="1949116"/>
            <a:ext cx="9220200" cy="4468216"/>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a:p>
            <a:pPr lvl="6"/>
            <a:r>
              <a:rPr lang="de-CH" noProof="0"/>
              <a:t>Siebte Ebene</a:t>
            </a:r>
          </a:p>
          <a:p>
            <a:pPr lvl="7"/>
            <a:r>
              <a:rPr lang="de-CH" sz="2800" noProof="0"/>
              <a:t>Achte Ebene</a:t>
            </a:r>
          </a:p>
          <a:p>
            <a:pPr lvl="8"/>
            <a:r>
              <a:rPr lang="de-CH" noProof="0"/>
              <a:t>Neunte Ebene</a:t>
            </a:r>
          </a:p>
          <a:p>
            <a:pPr lvl="7"/>
            <a:endParaRPr lang="de-CH" noProof="0"/>
          </a:p>
        </p:txBody>
      </p:sp>
      <p:sp>
        <p:nvSpPr>
          <p:cNvPr id="4" name="Datumsplatzhalter 3"/>
          <p:cNvSpPr>
            <a:spLocks noGrp="1"/>
          </p:cNvSpPr>
          <p:nvPr>
            <p:ph type="dt" sz="half" idx="2"/>
          </p:nvPr>
        </p:nvSpPr>
        <p:spPr>
          <a:xfrm>
            <a:off x="550862" y="6484293"/>
            <a:ext cx="828614" cy="127938"/>
          </a:xfrm>
          <a:prstGeom prst="rect">
            <a:avLst/>
          </a:prstGeom>
        </p:spPr>
        <p:txBody>
          <a:bodyPr vert="horz" lIns="0" tIns="0" rIns="0" bIns="0" rtlCol="0" anchor="t" anchorCtr="0"/>
          <a:lstStyle>
            <a:lvl1pPr algn="l">
              <a:defRPr sz="800" spc="10" baseline="0">
                <a:solidFill>
                  <a:schemeClr val="tx2"/>
                </a:solidFill>
              </a:defRPr>
            </a:lvl1pPr>
          </a:lstStyle>
          <a:p>
            <a:fld id="{80211CA0-77D7-4CC2-8F9F-61D424A519D7}" type="datetimeyyyy">
              <a:rPr lang="de-CH" smtClean="0"/>
              <a:t>2021</a:t>
            </a:fld>
            <a:endParaRPr lang="de-CH"/>
          </a:p>
        </p:txBody>
      </p:sp>
      <p:sp>
        <p:nvSpPr>
          <p:cNvPr id="5" name="Fußzeilenplatzhalter 4"/>
          <p:cNvSpPr>
            <a:spLocks noGrp="1"/>
          </p:cNvSpPr>
          <p:nvPr>
            <p:ph type="ftr" sz="quarter" idx="3"/>
          </p:nvPr>
        </p:nvSpPr>
        <p:spPr>
          <a:xfrm>
            <a:off x="1489460" y="6484293"/>
            <a:ext cx="9218228" cy="127938"/>
          </a:xfrm>
          <a:prstGeom prst="rect">
            <a:avLst/>
          </a:prstGeom>
        </p:spPr>
        <p:txBody>
          <a:bodyPr vert="horz" lIns="0" tIns="0" rIns="0" bIns="0" rtlCol="0" anchor="t" anchorCtr="0"/>
          <a:lstStyle>
            <a:lvl1pPr algn="l">
              <a:defRPr sz="800" spc="10" baseline="0">
                <a:solidFill>
                  <a:schemeClr val="tx2"/>
                </a:solidFill>
              </a:defRPr>
            </a:lvl1pPr>
          </a:lstStyle>
          <a:p>
            <a:r>
              <a:rPr lang="de-DE"/>
              <a:t>SBB Division Abteilung und Bereich</a:t>
            </a:r>
            <a:endParaRPr lang="de-CH"/>
          </a:p>
        </p:txBody>
      </p:sp>
      <p:sp>
        <p:nvSpPr>
          <p:cNvPr id="6" name="Foliennummernplatzhalter 5"/>
          <p:cNvSpPr>
            <a:spLocks noGrp="1"/>
          </p:cNvSpPr>
          <p:nvPr>
            <p:ph type="sldNum" sz="quarter" idx="4"/>
          </p:nvPr>
        </p:nvSpPr>
        <p:spPr>
          <a:xfrm>
            <a:off x="10895839" y="6484293"/>
            <a:ext cx="745299" cy="127938"/>
          </a:xfrm>
          <a:prstGeom prst="rect">
            <a:avLst/>
          </a:prstGeom>
        </p:spPr>
        <p:txBody>
          <a:bodyPr vert="horz" lIns="0" tIns="0" rIns="0" bIns="0" rtlCol="0" anchor="t" anchorCtr="0"/>
          <a:lstStyle>
            <a:lvl1pPr algn="r">
              <a:defRPr sz="800" spc="10" baseline="0">
                <a:solidFill>
                  <a:schemeClr val="tx2"/>
                </a:solidFill>
              </a:defRPr>
            </a:lvl1pPr>
          </a:lstStyle>
          <a:p>
            <a:fld id="{442AD375-037F-43D0-B059-5172DA06796A}" type="slidenum">
              <a:rPr lang="de-CH" smtClean="0"/>
              <a:pPr/>
              <a:t>‹N°›</a:t>
            </a:fld>
            <a:endParaRPr lang="de-CH"/>
          </a:p>
        </p:txBody>
      </p:sp>
      <p:pic>
        <p:nvPicPr>
          <p:cNvPr id="13" name="Grafik 12">
            <a:extLst>
              <a:ext uri="{FF2B5EF4-FFF2-40B4-BE49-F238E27FC236}">
                <a16:creationId xmlns:a16="http://schemas.microsoft.com/office/drawing/2014/main" id="{B0EBCC42-C47E-42C1-A885-21EC5F328973}"/>
              </a:ext>
            </a:extLst>
          </p:cNvPr>
          <p:cNvPicPr>
            <a:picLocks noChangeAspect="1"/>
          </p:cNvPicPr>
          <p:nvPr userDrawn="1"/>
        </p:nvPicPr>
        <p:blipFill>
          <a:blip r:embed="rId40" cstate="print">
            <a:extLst>
              <a:ext uri="{28A0092B-C50C-407E-A947-70E740481C1C}">
                <a14:useLocalDpi xmlns:a14="http://schemas.microsoft.com/office/drawing/2010/main"/>
              </a:ext>
            </a:extLst>
          </a:blip>
          <a:stretch>
            <a:fillRect/>
          </a:stretch>
        </p:blipFill>
        <p:spPr>
          <a:xfrm>
            <a:off x="11087099" y="288303"/>
            <a:ext cx="561183" cy="197422"/>
          </a:xfrm>
          <a:prstGeom prst="rect">
            <a:avLst/>
          </a:prstGeom>
        </p:spPr>
      </p:pic>
    </p:spTree>
    <p:extLst>
      <p:ext uri="{BB962C8B-B14F-4D97-AF65-F5344CB8AC3E}">
        <p14:creationId xmlns:p14="http://schemas.microsoft.com/office/powerpoint/2010/main" val="1011663896"/>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45" r:id="rId4"/>
    <p:sldLayoutId id="2147483666" r:id="rId5"/>
    <p:sldLayoutId id="2147483682" r:id="rId6"/>
    <p:sldLayoutId id="2147483680" r:id="rId7"/>
    <p:sldLayoutId id="2147483679" r:id="rId8"/>
    <p:sldLayoutId id="2147483684" r:id="rId9"/>
    <p:sldLayoutId id="2147483659" r:id="rId10"/>
    <p:sldLayoutId id="2147483678" r:id="rId11"/>
    <p:sldLayoutId id="2147483669" r:id="rId12"/>
    <p:sldLayoutId id="2147483681" r:id="rId13"/>
    <p:sldLayoutId id="2147483671" r:id="rId14"/>
    <p:sldLayoutId id="2147483672" r:id="rId15"/>
    <p:sldLayoutId id="2147483674" r:id="rId16"/>
    <p:sldLayoutId id="2147483685" r:id="rId17"/>
    <p:sldLayoutId id="2147483694" r:id="rId18"/>
    <p:sldLayoutId id="2147483675" r:id="rId19"/>
    <p:sldLayoutId id="2147483687" r:id="rId20"/>
    <p:sldLayoutId id="2147483695" r:id="rId21"/>
    <p:sldLayoutId id="2147483688" r:id="rId22"/>
    <p:sldLayoutId id="2147483686" r:id="rId23"/>
    <p:sldLayoutId id="2147483693" r:id="rId24"/>
    <p:sldLayoutId id="2147483692" r:id="rId25"/>
    <p:sldLayoutId id="2147483683" r:id="rId26"/>
    <p:sldLayoutId id="2147483696" r:id="rId27"/>
    <p:sldLayoutId id="2147483697" r:id="rId28"/>
    <p:sldLayoutId id="2147483663" r:id="rId29"/>
    <p:sldLayoutId id="2147483698" r:id="rId30"/>
    <p:sldLayoutId id="2147483664" r:id="rId31"/>
    <p:sldLayoutId id="2147483703" r:id="rId32"/>
    <p:sldLayoutId id="2147483704" r:id="rId33"/>
    <p:sldLayoutId id="2147483705" r:id="rId34"/>
    <p:sldLayoutId id="2147483706" r:id="rId35"/>
    <p:sldLayoutId id="2147483742" r:id="rId36"/>
    <p:sldLayoutId id="2147483743" r:id="rId37"/>
    <p:sldLayoutId id="2147483744" r:id="rId38"/>
  </p:sldLayoutIdLst>
  <p:hf hdr="0" ftr="0" dt="0"/>
  <p:txStyles>
    <p:titleStyle>
      <a:lvl1pPr algn="l" defTabSz="914400" rtl="0" eaLnBrk="1" latinLnBrk="0" hangingPunct="1">
        <a:lnSpc>
          <a:spcPct val="100000"/>
        </a:lnSpc>
        <a:spcBef>
          <a:spcPct val="0"/>
        </a:spcBef>
        <a:buNone/>
        <a:defRPr sz="2800" kern="1200" spc="60" baseline="0">
          <a:solidFill>
            <a:schemeClr val="accent3"/>
          </a:solidFill>
          <a:latin typeface="+mj-lt"/>
          <a:ea typeface="+mj-ea"/>
          <a:cs typeface="+mj-cs"/>
        </a:defRPr>
      </a:lvl1pPr>
    </p:titleStyle>
    <p:bodyStyle>
      <a:lvl1pPr marL="0" indent="0" algn="l" defTabSz="914400" rtl="0" eaLnBrk="1" latinLnBrk="0" hangingPunct="1">
        <a:lnSpc>
          <a:spcPct val="100000"/>
        </a:lnSpc>
        <a:spcBef>
          <a:spcPts val="0"/>
        </a:spcBef>
        <a:buFont typeface="+mj-lt"/>
        <a:buNone/>
        <a:defRPr sz="2800" kern="1200">
          <a:solidFill>
            <a:schemeClr val="tx2"/>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tx2"/>
          </a:solidFill>
          <a:latin typeface="+mn-lt"/>
          <a:ea typeface="+mn-ea"/>
          <a:cs typeface="+mn-cs"/>
        </a:defRPr>
      </a:lvl5pPr>
      <a:lvl6pPr marL="360000" indent="-360000" algn="l" defTabSz="914400" rtl="0" eaLnBrk="1" latinLnBrk="0" hangingPunct="1">
        <a:lnSpc>
          <a:spcPct val="90000"/>
        </a:lnSpc>
        <a:spcBef>
          <a:spcPts val="500"/>
        </a:spcBef>
        <a:buFontTx/>
        <a:buBlip>
          <a:blip r:embed="rId41"/>
        </a:buBlip>
        <a:defRPr sz="28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487488" y="493295"/>
            <a:ext cx="9220200" cy="848226"/>
          </a:xfrm>
          <a:prstGeom prst="rect">
            <a:avLst/>
          </a:prstGeom>
        </p:spPr>
        <p:txBody>
          <a:bodyPr vert="horz" lIns="0" tIns="0" rIns="0" bIns="0" rtlCol="0" anchor="t">
            <a:noAutofit/>
          </a:bodyPr>
          <a:lstStyle/>
          <a:p>
            <a:r>
              <a:rPr lang="de-CH"/>
              <a:t>Titel hinzufügen.</a:t>
            </a:r>
          </a:p>
        </p:txBody>
      </p:sp>
      <p:sp>
        <p:nvSpPr>
          <p:cNvPr id="3" name="Textplatzhalter 2"/>
          <p:cNvSpPr>
            <a:spLocks noGrp="1"/>
          </p:cNvSpPr>
          <p:nvPr>
            <p:ph type="body" idx="1"/>
          </p:nvPr>
        </p:nvSpPr>
        <p:spPr>
          <a:xfrm>
            <a:off x="1487488" y="1949116"/>
            <a:ext cx="9220200" cy="4468216"/>
          </a:xfrm>
          <a:prstGeom prst="rect">
            <a:avLst/>
          </a:prstGeom>
        </p:spPr>
        <p:txBody>
          <a:bodyPr vert="horz" lIns="0" tIns="0" rIns="0" bIns="0" rtlCol="0">
            <a:noAutofit/>
          </a:bodyPr>
          <a:lstStyle/>
          <a:p>
            <a:pPr lvl="0"/>
            <a:r>
              <a:rPr lang="de-CH" noProof="0"/>
              <a:t>Textmasterformat bearbeiten</a:t>
            </a:r>
          </a:p>
          <a:p>
            <a:pPr lvl="1"/>
            <a:r>
              <a:rPr lang="de-CH" noProof="0"/>
              <a:t>Zweite Ebene</a:t>
            </a:r>
          </a:p>
          <a:p>
            <a:pPr lvl="2"/>
            <a:r>
              <a:rPr lang="de-CH" noProof="0"/>
              <a:t>Dritte Ebene</a:t>
            </a:r>
          </a:p>
          <a:p>
            <a:pPr lvl="3"/>
            <a:r>
              <a:rPr lang="de-CH" noProof="0"/>
              <a:t>Vierte Ebene</a:t>
            </a:r>
          </a:p>
          <a:p>
            <a:pPr lvl="4"/>
            <a:r>
              <a:rPr lang="de-CH" noProof="0"/>
              <a:t>Fünfte Ebene</a:t>
            </a:r>
          </a:p>
          <a:p>
            <a:pPr lvl="5"/>
            <a:r>
              <a:rPr lang="de-CH" noProof="0"/>
              <a:t>Sechste Ebene</a:t>
            </a:r>
          </a:p>
          <a:p>
            <a:pPr lvl="6"/>
            <a:r>
              <a:rPr lang="de-CH" noProof="0"/>
              <a:t>Siebte Ebene</a:t>
            </a:r>
          </a:p>
          <a:p>
            <a:pPr lvl="7"/>
            <a:r>
              <a:rPr lang="de-CH" sz="2800" noProof="0"/>
              <a:t>Achte Ebene</a:t>
            </a:r>
          </a:p>
          <a:p>
            <a:pPr lvl="8"/>
            <a:r>
              <a:rPr lang="de-CH" noProof="0"/>
              <a:t>Neunte Ebene</a:t>
            </a:r>
          </a:p>
          <a:p>
            <a:pPr lvl="7"/>
            <a:endParaRPr lang="de-CH" noProof="0"/>
          </a:p>
        </p:txBody>
      </p:sp>
      <p:sp>
        <p:nvSpPr>
          <p:cNvPr id="4" name="Datumsplatzhalter 3"/>
          <p:cNvSpPr>
            <a:spLocks noGrp="1"/>
          </p:cNvSpPr>
          <p:nvPr>
            <p:ph type="dt" sz="half" idx="2"/>
          </p:nvPr>
        </p:nvSpPr>
        <p:spPr>
          <a:xfrm>
            <a:off x="550862" y="6484293"/>
            <a:ext cx="828614" cy="127938"/>
          </a:xfrm>
          <a:prstGeom prst="rect">
            <a:avLst/>
          </a:prstGeom>
        </p:spPr>
        <p:txBody>
          <a:bodyPr vert="horz" lIns="0" tIns="0" rIns="0" bIns="0" rtlCol="0" anchor="t" anchorCtr="0"/>
          <a:lstStyle>
            <a:lvl1pPr algn="l">
              <a:defRPr sz="800" spc="10" baseline="0">
                <a:solidFill>
                  <a:schemeClr val="tx2"/>
                </a:solidFill>
              </a:defRPr>
            </a:lvl1pPr>
          </a:lstStyle>
          <a:p>
            <a:fld id="{9BB08801-8768-45B1-8EB3-C23592B777BD}" type="datetime1">
              <a:rPr lang="de-CH" smtClean="0"/>
              <a:t>21.09.2021</a:t>
            </a:fld>
            <a:endParaRPr lang="de-CH"/>
          </a:p>
        </p:txBody>
      </p:sp>
      <p:sp>
        <p:nvSpPr>
          <p:cNvPr id="5" name="Fußzeilenplatzhalter 4"/>
          <p:cNvSpPr>
            <a:spLocks noGrp="1"/>
          </p:cNvSpPr>
          <p:nvPr>
            <p:ph type="ftr" sz="quarter" idx="3"/>
          </p:nvPr>
        </p:nvSpPr>
        <p:spPr>
          <a:xfrm>
            <a:off x="1489460" y="6484293"/>
            <a:ext cx="9218228" cy="127938"/>
          </a:xfrm>
          <a:prstGeom prst="rect">
            <a:avLst/>
          </a:prstGeom>
        </p:spPr>
        <p:txBody>
          <a:bodyPr vert="horz" lIns="0" tIns="0" rIns="0" bIns="0" rtlCol="0" anchor="t" anchorCtr="0"/>
          <a:lstStyle>
            <a:lvl1pPr algn="l">
              <a:defRPr sz="800" spc="10" baseline="0">
                <a:solidFill>
                  <a:schemeClr val="tx2"/>
                </a:solidFill>
              </a:defRPr>
            </a:lvl1pPr>
          </a:lstStyle>
          <a:p>
            <a:r>
              <a:rPr lang="de-DE"/>
              <a:t>SBB CoC Energiespeicher 16.03.2021</a:t>
            </a:r>
            <a:endParaRPr lang="de-CH"/>
          </a:p>
        </p:txBody>
      </p:sp>
      <p:sp>
        <p:nvSpPr>
          <p:cNvPr id="6" name="Foliennummernplatzhalter 5"/>
          <p:cNvSpPr>
            <a:spLocks noGrp="1"/>
          </p:cNvSpPr>
          <p:nvPr>
            <p:ph type="sldNum" sz="quarter" idx="4"/>
          </p:nvPr>
        </p:nvSpPr>
        <p:spPr>
          <a:xfrm>
            <a:off x="10895839" y="6484293"/>
            <a:ext cx="745299" cy="127938"/>
          </a:xfrm>
          <a:prstGeom prst="rect">
            <a:avLst/>
          </a:prstGeom>
        </p:spPr>
        <p:txBody>
          <a:bodyPr vert="horz" lIns="0" tIns="0" rIns="0" bIns="0" rtlCol="0" anchor="t" anchorCtr="0"/>
          <a:lstStyle>
            <a:lvl1pPr algn="r">
              <a:defRPr sz="800" spc="10" baseline="0">
                <a:solidFill>
                  <a:schemeClr val="tx2"/>
                </a:solidFill>
              </a:defRPr>
            </a:lvl1pPr>
          </a:lstStyle>
          <a:p>
            <a:fld id="{442AD375-037F-43D0-B059-5172DA06796A}" type="slidenum">
              <a:rPr lang="de-CH" smtClean="0"/>
              <a:pPr/>
              <a:t>‹N°›</a:t>
            </a:fld>
            <a:endParaRPr lang="de-CH"/>
          </a:p>
        </p:txBody>
      </p:sp>
      <p:pic>
        <p:nvPicPr>
          <p:cNvPr id="13" name="Grafik 12">
            <a:extLst>
              <a:ext uri="{FF2B5EF4-FFF2-40B4-BE49-F238E27FC236}">
                <a16:creationId xmlns:a16="http://schemas.microsoft.com/office/drawing/2014/main" id="{B0EBCC42-C47E-42C1-A885-21EC5F328973}"/>
              </a:ext>
            </a:extLst>
          </p:cNvPr>
          <p:cNvPicPr>
            <a:picLocks noChangeAspect="1"/>
          </p:cNvPicPr>
          <p:nvPr userDrawn="1"/>
        </p:nvPicPr>
        <p:blipFill>
          <a:blip r:embed="rId36" cstate="print">
            <a:extLst>
              <a:ext uri="{28A0092B-C50C-407E-A947-70E740481C1C}">
                <a14:useLocalDpi xmlns:a14="http://schemas.microsoft.com/office/drawing/2010/main"/>
              </a:ext>
            </a:extLst>
          </a:blip>
          <a:stretch>
            <a:fillRect/>
          </a:stretch>
        </p:blipFill>
        <p:spPr>
          <a:xfrm>
            <a:off x="11087099" y="288303"/>
            <a:ext cx="561183" cy="197422"/>
          </a:xfrm>
          <a:prstGeom prst="rect">
            <a:avLst/>
          </a:prstGeom>
        </p:spPr>
      </p:pic>
    </p:spTree>
    <p:extLst>
      <p:ext uri="{BB962C8B-B14F-4D97-AF65-F5344CB8AC3E}">
        <p14:creationId xmlns:p14="http://schemas.microsoft.com/office/powerpoint/2010/main" val="187706238"/>
      </p:ext>
    </p:extLst>
  </p:cSld>
  <p:clrMap bg1="lt1" tx1="dk1" bg2="lt2" tx2="dk2" accent1="accent1" accent2="accent2" accent3="accent3" accent4="accent4" accent5="accent5" accent6="accent6" hlink="hlink" folHlink="folHlink"/>
  <p:sldLayoutIdLst>
    <p:sldLayoutId id="2147483749" r:id="rId1"/>
    <p:sldLayoutId id="2147483747"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 id="2147483719" r:id="rId12"/>
    <p:sldLayoutId id="2147483720" r:id="rId13"/>
    <p:sldLayoutId id="2147483721" r:id="rId14"/>
    <p:sldLayoutId id="2147483746" r:id="rId15"/>
    <p:sldLayoutId id="2147483723" r:id="rId16"/>
    <p:sldLayoutId id="2147483724" r:id="rId17"/>
    <p:sldLayoutId id="2147483725" r:id="rId18"/>
    <p:sldLayoutId id="2147483726" r:id="rId19"/>
    <p:sldLayoutId id="2147483727" r:id="rId20"/>
    <p:sldLayoutId id="2147483728" r:id="rId21"/>
    <p:sldLayoutId id="2147483729" r:id="rId22"/>
    <p:sldLayoutId id="2147483730" r:id="rId23"/>
    <p:sldLayoutId id="2147483731" r:id="rId24"/>
    <p:sldLayoutId id="2147483732" r:id="rId25"/>
    <p:sldLayoutId id="2147483733" r:id="rId26"/>
    <p:sldLayoutId id="2147483734" r:id="rId27"/>
    <p:sldLayoutId id="2147483735" r:id="rId28"/>
    <p:sldLayoutId id="2147483736" r:id="rId29"/>
    <p:sldLayoutId id="2147483737" r:id="rId30"/>
    <p:sldLayoutId id="2147483738" r:id="rId31"/>
    <p:sldLayoutId id="2147483739" r:id="rId32"/>
    <p:sldLayoutId id="2147483740" r:id="rId33"/>
    <p:sldLayoutId id="2147483741" r:id="rId34"/>
  </p:sldLayoutIdLst>
  <p:hf hdr="0" dt="0"/>
  <p:txStyles>
    <p:titleStyle>
      <a:lvl1pPr algn="l" defTabSz="914400" rtl="0" eaLnBrk="1" latinLnBrk="0" hangingPunct="1">
        <a:lnSpc>
          <a:spcPct val="100000"/>
        </a:lnSpc>
        <a:spcBef>
          <a:spcPct val="0"/>
        </a:spcBef>
        <a:buNone/>
        <a:defRPr sz="2800" kern="1200" spc="60" baseline="0">
          <a:solidFill>
            <a:schemeClr val="accent3"/>
          </a:solidFill>
          <a:latin typeface="+mj-lt"/>
          <a:ea typeface="+mj-ea"/>
          <a:cs typeface="+mj-cs"/>
        </a:defRPr>
      </a:lvl1pPr>
    </p:titleStyle>
    <p:bodyStyle>
      <a:lvl1pPr marL="0" indent="0" algn="l" defTabSz="914400" rtl="0" eaLnBrk="1" latinLnBrk="0" hangingPunct="1">
        <a:lnSpc>
          <a:spcPct val="100000"/>
        </a:lnSpc>
        <a:spcBef>
          <a:spcPts val="0"/>
        </a:spcBef>
        <a:buFont typeface="+mj-lt"/>
        <a:buNone/>
        <a:defRPr sz="2800" kern="1200">
          <a:solidFill>
            <a:schemeClr val="tx2"/>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tx2"/>
          </a:solidFill>
          <a:latin typeface="+mn-lt"/>
          <a:ea typeface="+mn-ea"/>
          <a:cs typeface="+mn-cs"/>
        </a:defRPr>
      </a:lvl5pPr>
      <a:lvl6pPr marL="360000" indent="-360000" algn="l" defTabSz="914400" rtl="0" eaLnBrk="1" latinLnBrk="0" hangingPunct="1">
        <a:lnSpc>
          <a:spcPct val="90000"/>
        </a:lnSpc>
        <a:spcBef>
          <a:spcPts val="500"/>
        </a:spcBef>
        <a:buFontTx/>
        <a:buBlip>
          <a:blip r:embed="rId37"/>
        </a:buBlip>
        <a:defRPr sz="28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noChangeAspect="1"/>
          </p:cNvSpPr>
          <p:nvPr>
            <p:ph type="title"/>
          </p:nvPr>
        </p:nvSpPr>
        <p:spPr>
          <a:xfrm>
            <a:off x="381046" y="406800"/>
            <a:ext cx="11431385" cy="540000"/>
          </a:xfrm>
          <a:prstGeom prst="rect">
            <a:avLst/>
          </a:prstGeom>
        </p:spPr>
        <p:txBody>
          <a:bodyPr vert="horz" lIns="0" tIns="0" rIns="0" bIns="0" rtlCol="0" anchor="t" anchorCtr="0">
            <a:noAutofit/>
          </a:bodyPr>
          <a:lstStyle/>
          <a:p>
            <a:r>
              <a:rPr lang="de-CH"/>
              <a:t>Titelmasterformat durch Klicken bearbeiten</a:t>
            </a:r>
          </a:p>
        </p:txBody>
      </p:sp>
      <p:sp>
        <p:nvSpPr>
          <p:cNvPr id="3" name="Textplatzhalter 2"/>
          <p:cNvSpPr>
            <a:spLocks noGrp="1"/>
          </p:cNvSpPr>
          <p:nvPr>
            <p:ph type="body" idx="1"/>
          </p:nvPr>
        </p:nvSpPr>
        <p:spPr>
          <a:xfrm>
            <a:off x="381047" y="1234800"/>
            <a:ext cx="11431908" cy="5076000"/>
          </a:xfrm>
          <a:prstGeom prst="rect">
            <a:avLst/>
          </a:prstGeom>
        </p:spPr>
        <p:txBody>
          <a:bodyPr vert="horz" lIns="0" tIns="45720" rIns="91440" bIns="45720" rtlCol="0">
            <a:normAutofit/>
          </a:bodyPr>
          <a:lstStyle/>
          <a:p>
            <a:pPr lvl="0"/>
            <a:r>
              <a:rPr lang="de-CH"/>
              <a:t>Zwischenüberschrift</a:t>
            </a:r>
          </a:p>
          <a:p>
            <a:pPr lvl="1"/>
            <a:r>
              <a:rPr lang="de-CH"/>
              <a:t>Lauftext</a:t>
            </a:r>
          </a:p>
          <a:p>
            <a:pPr lvl="2"/>
            <a:r>
              <a:rPr lang="de-CH"/>
              <a:t>Erste </a:t>
            </a:r>
            <a:r>
              <a:rPr lang="de-CH" err="1"/>
              <a:t>Bulletebene</a:t>
            </a:r>
            <a:endParaRPr lang="de-CH"/>
          </a:p>
          <a:p>
            <a:pPr lvl="3"/>
            <a:r>
              <a:rPr lang="de-CH"/>
              <a:t>Zweite </a:t>
            </a:r>
            <a:r>
              <a:rPr lang="de-CH" err="1"/>
              <a:t>Bulletebene</a:t>
            </a:r>
            <a:endParaRPr lang="de-CH"/>
          </a:p>
          <a:p>
            <a:pPr lvl="4"/>
            <a:r>
              <a:rPr lang="de-CH"/>
              <a:t>Dritte </a:t>
            </a:r>
            <a:r>
              <a:rPr lang="de-CH" err="1"/>
              <a:t>Bulletebene</a:t>
            </a:r>
            <a:endParaRPr lang="de-CH"/>
          </a:p>
          <a:p>
            <a:pPr lvl="5"/>
            <a:r>
              <a:rPr lang="de-CH"/>
              <a:t>Vierte </a:t>
            </a:r>
            <a:r>
              <a:rPr lang="de-CH" err="1"/>
              <a:t>Bulletebene</a:t>
            </a:r>
            <a:endParaRPr lang="de-CH"/>
          </a:p>
          <a:p>
            <a:pPr lvl="5"/>
            <a:endParaRPr lang="de-CH"/>
          </a:p>
        </p:txBody>
      </p:sp>
      <p:sp>
        <p:nvSpPr>
          <p:cNvPr id="4" name="Datumsplatzhalter 3"/>
          <p:cNvSpPr>
            <a:spLocks noGrp="1"/>
          </p:cNvSpPr>
          <p:nvPr>
            <p:ph type="dt" sz="half" idx="2"/>
          </p:nvPr>
        </p:nvSpPr>
        <p:spPr>
          <a:xfrm>
            <a:off x="9729969" y="108001"/>
            <a:ext cx="2082462" cy="123111"/>
          </a:xfrm>
          <a:prstGeom prst="rect">
            <a:avLst/>
          </a:prstGeom>
          <a:ln w="12700">
            <a:noFill/>
            <a:miter lim="800000"/>
          </a:ln>
        </p:spPr>
        <p:txBody>
          <a:bodyPr vert="horz" wrap="square" lIns="0" tIns="0" rIns="0" bIns="0" rtlCol="0" anchor="t" anchorCtr="0">
            <a:spAutoFit/>
          </a:bodyPr>
          <a:lstStyle>
            <a:lvl1pPr algn="r">
              <a:defRPr sz="800" i="0">
                <a:solidFill>
                  <a:schemeClr val="tx1"/>
                </a:solidFill>
              </a:defRPr>
            </a:lvl1pPr>
          </a:lstStyle>
          <a:p>
            <a:r>
              <a:rPr lang="de-DE"/>
              <a:t>vertraulich</a:t>
            </a:r>
            <a:endParaRPr lang="de-CH"/>
          </a:p>
        </p:txBody>
      </p:sp>
      <p:sp>
        <p:nvSpPr>
          <p:cNvPr id="12" name="Rectangle 4"/>
          <p:cNvSpPr>
            <a:spLocks noChangeArrowheads="1"/>
          </p:cNvSpPr>
          <p:nvPr/>
        </p:nvSpPr>
        <p:spPr bwMode="auto">
          <a:xfrm>
            <a:off x="414773" y="6696175"/>
            <a:ext cx="317642" cy="153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defTabSz="957263" eaLnBrk="0" hangingPunct="0">
              <a:spcBef>
                <a:spcPct val="0"/>
              </a:spcBef>
              <a:buFontTx/>
              <a:buNone/>
            </a:pPr>
            <a:fld id="{B93456FB-43A4-4E28-8531-728E5A4CDE1F}" type="slidenum">
              <a:rPr lang="de-CH" sz="1000" noProof="0" smtClean="0">
                <a:solidFill>
                  <a:srgbClr val="000000"/>
                </a:solidFill>
                <a:latin typeface="Arial" pitchFamily="34" charset="0"/>
                <a:cs typeface="Arial" pitchFamily="34" charset="0"/>
              </a:rPr>
              <a:pPr algn="l" defTabSz="957263" eaLnBrk="0" hangingPunct="0">
                <a:spcBef>
                  <a:spcPct val="0"/>
                </a:spcBef>
                <a:buFontTx/>
                <a:buNone/>
              </a:pPr>
              <a:t>‹N°›</a:t>
            </a:fld>
            <a:endParaRPr lang="de-CH" sz="1000" noProof="0">
              <a:solidFill>
                <a:srgbClr val="000000"/>
              </a:solidFill>
              <a:latin typeface="Arial" pitchFamily="34" charset="0"/>
              <a:cs typeface="Arial" pitchFamily="34" charset="0"/>
            </a:endParaRPr>
          </a:p>
        </p:txBody>
      </p:sp>
      <p:sp>
        <p:nvSpPr>
          <p:cNvPr id="13" name="Line 6"/>
          <p:cNvSpPr>
            <a:spLocks noChangeShapeType="1"/>
          </p:cNvSpPr>
          <p:nvPr/>
        </p:nvSpPr>
        <p:spPr bwMode="auto">
          <a:xfrm flipH="1">
            <a:off x="741535" y="6705601"/>
            <a:ext cx="0" cy="144463"/>
          </a:xfrm>
          <a:prstGeom prst="line">
            <a:avLst/>
          </a:prstGeom>
          <a:noFill/>
          <a:ln w="9525">
            <a:solidFill>
              <a:schemeClr val="tx1"/>
            </a:solidFill>
            <a:round/>
            <a:headEnd/>
            <a:tailEnd/>
          </a:ln>
          <a:effectLst/>
        </p:spPr>
        <p:txBody>
          <a:bodyPr wrap="square" lIns="0" tIns="0" rIns="0" bIns="0" anchor="ctr">
            <a:spAutoFit/>
          </a:bodyPr>
          <a:lstStyle/>
          <a:p>
            <a:endParaRPr lang="de-CH" sz="1200"/>
          </a:p>
        </p:txBody>
      </p:sp>
      <p:sp>
        <p:nvSpPr>
          <p:cNvPr id="14" name="HTKZ_2014_FooterA" descr="Untertitel"/>
          <p:cNvSpPr>
            <a:spLocks noChangeArrowheads="1"/>
          </p:cNvSpPr>
          <p:nvPr/>
        </p:nvSpPr>
        <p:spPr bwMode="auto">
          <a:xfrm>
            <a:off x="822799" y="6524625"/>
            <a:ext cx="4741450" cy="307976"/>
          </a:xfrm>
          <a:prstGeom prst="rect">
            <a:avLst/>
          </a:prstGeom>
          <a:noFill/>
          <a:ln>
            <a:noFill/>
          </a:ln>
          <a:effectLst/>
          <a:extLst>
            <a:ext uri="{909E8E84-426E-40DD-AFC4-6F175D3DCCD1}">
              <a14:hiddenFill xmlns:a14="http://schemas.microsoft.com/office/drawing/2010/main">
                <a:solidFill>
                  <a:srgbClr val="74ACD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p>
            <a:pPr eaLnBrk="1" hangingPunct="1">
              <a:lnSpc>
                <a:spcPct val="90000"/>
              </a:lnSpc>
              <a:spcAft>
                <a:spcPct val="50000"/>
              </a:spcAft>
            </a:pPr>
            <a:r>
              <a:rPr lang="de-CH" sz="600"/>
              <a:t>SBB Infrastruktur </a:t>
            </a:r>
            <a:r>
              <a:rPr lang="de-CH" sz="600" err="1"/>
              <a:t>CoC</a:t>
            </a:r>
            <a:r>
              <a:rPr lang="de-CH" sz="600"/>
              <a:t> Energiespeicherlösungen | 113 7482 00 | Machbarkeitsstudie Deka_Tm234</a:t>
            </a:r>
          </a:p>
        </p:txBody>
      </p:sp>
      <p:sp>
        <p:nvSpPr>
          <p:cNvPr id="16" name="HTKZ_2014_FooterB" descr="Untertitel"/>
          <p:cNvSpPr>
            <a:spLocks noChangeArrowheads="1"/>
          </p:cNvSpPr>
          <p:nvPr/>
        </p:nvSpPr>
        <p:spPr bwMode="auto">
          <a:xfrm>
            <a:off x="7026565" y="6524626"/>
            <a:ext cx="4121073" cy="307975"/>
          </a:xfrm>
          <a:prstGeom prst="rect">
            <a:avLst/>
          </a:prstGeom>
          <a:noFill/>
          <a:ln>
            <a:noFill/>
          </a:ln>
          <a:effectLst/>
          <a:extLst>
            <a:ext uri="{909E8E84-426E-40DD-AFC4-6F175D3DCCD1}">
              <a14:hiddenFill xmlns:a14="http://schemas.microsoft.com/office/drawing/2010/main">
                <a:solidFill>
                  <a:srgbClr val="74ACD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p>
            <a:pPr eaLnBrk="1" hangingPunct="1">
              <a:lnSpc>
                <a:spcPct val="90000"/>
              </a:lnSpc>
              <a:spcAft>
                <a:spcPct val="50000"/>
              </a:spcAft>
            </a:pPr>
            <a:r>
              <a:rPr lang="nb-NO" sz="600"/>
              <a:t>erstellt: 08.02.2021 | BTH | </a:t>
            </a:r>
            <a:r>
              <a:rPr lang="de-CH" sz="600"/>
              <a:t>210212_Abschluss_Phase2_Helbling_v5.pptx</a:t>
            </a:r>
          </a:p>
        </p:txBody>
      </p:sp>
      <p:cxnSp>
        <p:nvCxnSpPr>
          <p:cNvPr id="17" name="Gerade Verbindung 16"/>
          <p:cNvCxnSpPr/>
          <p:nvPr/>
        </p:nvCxnSpPr>
        <p:spPr>
          <a:xfrm>
            <a:off x="381046" y="259200"/>
            <a:ext cx="1143581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629972" y="6511057"/>
            <a:ext cx="1263655" cy="334800"/>
          </a:xfrm>
          <a:prstGeom prst="rect">
            <a:avLst/>
          </a:prstGeom>
        </p:spPr>
      </p:pic>
      <p:pic>
        <p:nvPicPr>
          <p:cNvPr id="11" name="Logo_SBB_Standard_H">
            <a:extLst>
              <a:ext uri="{FF2B5EF4-FFF2-40B4-BE49-F238E27FC236}">
                <a16:creationId xmlns:a16="http://schemas.microsoft.com/office/drawing/2014/main" id="{5200C19F-B0E2-4327-A970-FA2777B1B4B3}"/>
              </a:ext>
            </a:extLst>
          </p:cNvPr>
          <p:cNvPicPr>
            <a:picLocks noChangeAspect="1"/>
          </p:cNvPicPr>
          <p:nvPr userDrawn="1"/>
        </p:nvPicPr>
        <p:blipFill>
          <a:blip r:embed="rId5">
            <a:extLst>
              <a:ext uri="{28A0092B-C50C-407E-A947-70E740481C1C}">
                <a14:useLocalDpi xmlns:a14="http://schemas.microsoft.com/office/drawing/2010/main"/>
              </a:ext>
            </a:extLst>
          </a:blip>
          <a:stretch>
            <a:fillRect/>
          </a:stretch>
        </p:blipFill>
        <p:spPr>
          <a:xfrm>
            <a:off x="2783974" y="6479725"/>
            <a:ext cx="2576838" cy="234000"/>
          </a:xfrm>
          <a:prstGeom prst="rect">
            <a:avLst/>
          </a:prstGeom>
        </p:spPr>
      </p:pic>
    </p:spTree>
    <p:extLst>
      <p:ext uri="{BB962C8B-B14F-4D97-AF65-F5344CB8AC3E}">
        <p14:creationId xmlns:p14="http://schemas.microsoft.com/office/powerpoint/2010/main" val="3718770296"/>
      </p:ext>
    </p:extLst>
  </p:cSld>
  <p:clrMap bg1="lt1" tx1="dk1" bg2="lt2" tx2="dk2" accent1="accent1" accent2="accent2" accent3="accent3" accent4="accent4" accent5="accent5" accent6="accent6" hlink="hlink" folHlink="folHlink"/>
  <p:sldLayoutIdLst>
    <p:sldLayoutId id="2147483709" r:id="rId1"/>
    <p:sldLayoutId id="2147483722" r:id="rId2"/>
  </p:sldLayoutIdLst>
  <p:hf sldNum="0" hdr="0" ftr="0"/>
  <p:txStyles>
    <p:titleStyle>
      <a:lvl1pPr algn="l" defTabSz="914400" rtl="0" eaLnBrk="1" latinLnBrk="0" hangingPunct="1">
        <a:spcBef>
          <a:spcPct val="0"/>
        </a:spcBef>
        <a:buNone/>
        <a:defRPr sz="1800" b="1" kern="1200">
          <a:solidFill>
            <a:schemeClr val="accent1"/>
          </a:solidFill>
          <a:latin typeface="Arial" pitchFamily="34" charset="0"/>
          <a:ea typeface="+mj-ea"/>
          <a:cs typeface="Arial" pitchFamily="34" charset="0"/>
        </a:defRPr>
      </a:lvl1pPr>
    </p:titleStyle>
    <p:bodyStyle>
      <a:lvl1pPr marL="0" indent="0" algn="l" defTabSz="914400" rtl="0" eaLnBrk="1" latinLnBrk="0" hangingPunct="1">
        <a:lnSpc>
          <a:spcPct val="110000"/>
        </a:lnSpc>
        <a:spcBef>
          <a:spcPts val="500"/>
        </a:spcBef>
        <a:spcAft>
          <a:spcPts val="0"/>
        </a:spcAft>
        <a:buSzPct val="90000"/>
        <a:buFont typeface="Arial" pitchFamily="34" charset="0"/>
        <a:buNone/>
        <a:defRPr lang="de-DE" sz="1200" b="1" kern="1200" baseline="0" noProof="0" dirty="0" smtClean="0">
          <a:solidFill>
            <a:schemeClr val="tx1"/>
          </a:solidFill>
          <a:latin typeface="+mn-lt"/>
          <a:ea typeface="+mn-ea"/>
          <a:cs typeface="+mn-cs"/>
        </a:defRPr>
      </a:lvl1pPr>
      <a:lvl2pPr marL="0" indent="0" algn="l" defTabSz="914400" rtl="0" eaLnBrk="1" latinLnBrk="0" hangingPunct="1">
        <a:lnSpc>
          <a:spcPct val="110000"/>
        </a:lnSpc>
        <a:spcBef>
          <a:spcPts val="500"/>
        </a:spcBef>
        <a:buClr>
          <a:schemeClr val="accent1"/>
        </a:buClr>
        <a:buSzPct val="90000"/>
        <a:buFont typeface="Wingdings" pitchFamily="2" charset="2"/>
        <a:buNone/>
        <a:defRPr lang="de-DE" sz="1200" kern="1200" noProof="0" dirty="0" smtClean="0">
          <a:solidFill>
            <a:schemeClr val="tx1"/>
          </a:solidFill>
          <a:latin typeface="+mn-lt"/>
          <a:ea typeface="+mn-ea"/>
          <a:cs typeface="+mn-cs"/>
        </a:defRPr>
      </a:lvl2pPr>
      <a:lvl3pPr marL="184150" indent="-184150" algn="l" defTabSz="914400" rtl="0" eaLnBrk="1" latinLnBrk="0" hangingPunct="1">
        <a:lnSpc>
          <a:spcPct val="110000"/>
        </a:lnSpc>
        <a:spcBef>
          <a:spcPts val="500"/>
        </a:spcBef>
        <a:buClr>
          <a:schemeClr val="tx2"/>
        </a:buClr>
        <a:buSzPct val="90000"/>
        <a:buFont typeface="Wingdings" panose="05000000000000000000" pitchFamily="2" charset="2"/>
        <a:buChar char=""/>
        <a:defRPr lang="de-DE" sz="1200" kern="1200" noProof="0" dirty="0" smtClean="0">
          <a:solidFill>
            <a:schemeClr val="tx1"/>
          </a:solidFill>
          <a:latin typeface="+mn-lt"/>
          <a:ea typeface="+mn-ea"/>
          <a:cs typeface="+mn-cs"/>
        </a:defRPr>
      </a:lvl3pPr>
      <a:lvl4pPr marL="358775" indent="-174625" algn="l" defTabSz="914400" rtl="0" eaLnBrk="1" latinLnBrk="0" hangingPunct="1">
        <a:lnSpc>
          <a:spcPct val="110000"/>
        </a:lnSpc>
        <a:spcBef>
          <a:spcPts val="500"/>
        </a:spcBef>
        <a:buSzPct val="90000"/>
        <a:buFont typeface="Symbol" pitchFamily="18" charset="2"/>
        <a:buChar char="-"/>
        <a:defRPr lang="de-DE" sz="1200" kern="1200" noProof="0" dirty="0" smtClean="0">
          <a:solidFill>
            <a:schemeClr val="tx1"/>
          </a:solidFill>
          <a:latin typeface="+mn-lt"/>
          <a:ea typeface="+mn-ea"/>
          <a:cs typeface="+mn-cs"/>
        </a:defRPr>
      </a:lvl4pPr>
      <a:lvl5pPr marL="536575" indent="-185738" algn="l" defTabSz="914400" rtl="0" eaLnBrk="1" latinLnBrk="0" hangingPunct="1">
        <a:lnSpc>
          <a:spcPct val="110000"/>
        </a:lnSpc>
        <a:spcBef>
          <a:spcPts val="500"/>
        </a:spcBef>
        <a:buSzPct val="90000"/>
        <a:buFont typeface="Symbol" pitchFamily="18" charset="2"/>
        <a:buChar char="-"/>
        <a:defRPr lang="de-CH" sz="1200" kern="1200" noProof="0" dirty="0" smtClean="0">
          <a:solidFill>
            <a:schemeClr val="tx1"/>
          </a:solidFill>
          <a:latin typeface="+mn-lt"/>
          <a:ea typeface="+mn-ea"/>
          <a:cs typeface="+mn-cs"/>
        </a:defRPr>
      </a:lvl5pPr>
      <a:lvl6pPr marL="719138" indent="-182563" algn="l" defTabSz="914400" rtl="0" eaLnBrk="1" latinLnBrk="0" hangingPunct="1">
        <a:lnSpc>
          <a:spcPct val="110000"/>
        </a:lnSpc>
        <a:spcBef>
          <a:spcPts val="500"/>
        </a:spcBef>
        <a:buSzPct val="90000"/>
        <a:buFont typeface="Symbol" panose="05050102010706020507" pitchFamily="18" charset="2"/>
        <a:buChar char="-"/>
        <a:defRPr sz="12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p:cNvSpPr>
            <a:spLocks noGrp="1" noChangeAspect="1"/>
          </p:cNvSpPr>
          <p:nvPr>
            <p:ph type="title"/>
          </p:nvPr>
        </p:nvSpPr>
        <p:spPr>
          <a:xfrm>
            <a:off x="381046" y="406800"/>
            <a:ext cx="11431385" cy="540000"/>
          </a:xfrm>
          <a:prstGeom prst="rect">
            <a:avLst/>
          </a:prstGeom>
        </p:spPr>
        <p:txBody>
          <a:bodyPr vert="horz" lIns="0" tIns="0" rIns="0" bIns="0" rtlCol="0" anchor="t" anchorCtr="0">
            <a:noAutofit/>
          </a:bodyPr>
          <a:lstStyle/>
          <a:p>
            <a:r>
              <a:rPr lang="de-CH"/>
              <a:t>Titelmasterformat durch Klicken bearbeiten</a:t>
            </a:r>
          </a:p>
        </p:txBody>
      </p:sp>
      <p:sp>
        <p:nvSpPr>
          <p:cNvPr id="3" name="Textplatzhalter 2"/>
          <p:cNvSpPr>
            <a:spLocks noGrp="1"/>
          </p:cNvSpPr>
          <p:nvPr>
            <p:ph type="body" idx="1"/>
          </p:nvPr>
        </p:nvSpPr>
        <p:spPr>
          <a:xfrm>
            <a:off x="381047" y="1234800"/>
            <a:ext cx="11431908" cy="5076000"/>
          </a:xfrm>
          <a:prstGeom prst="rect">
            <a:avLst/>
          </a:prstGeom>
        </p:spPr>
        <p:txBody>
          <a:bodyPr vert="horz" lIns="0" tIns="45720" rIns="91440" bIns="45720" rtlCol="0">
            <a:normAutofit/>
          </a:bodyPr>
          <a:lstStyle/>
          <a:p>
            <a:pPr lvl="0"/>
            <a:r>
              <a:rPr lang="de-CH"/>
              <a:t>Zwischenüberschrift</a:t>
            </a:r>
          </a:p>
          <a:p>
            <a:pPr lvl="1"/>
            <a:r>
              <a:rPr lang="de-CH"/>
              <a:t>Lauftext</a:t>
            </a:r>
          </a:p>
          <a:p>
            <a:pPr lvl="2"/>
            <a:r>
              <a:rPr lang="de-CH"/>
              <a:t>Erste </a:t>
            </a:r>
            <a:r>
              <a:rPr lang="de-CH" err="1"/>
              <a:t>Bulletebene</a:t>
            </a:r>
            <a:endParaRPr lang="de-CH"/>
          </a:p>
          <a:p>
            <a:pPr lvl="3"/>
            <a:r>
              <a:rPr lang="de-CH"/>
              <a:t>Zweite </a:t>
            </a:r>
            <a:r>
              <a:rPr lang="de-CH" err="1"/>
              <a:t>Bulletebene</a:t>
            </a:r>
            <a:endParaRPr lang="de-CH"/>
          </a:p>
          <a:p>
            <a:pPr lvl="4"/>
            <a:r>
              <a:rPr lang="de-CH"/>
              <a:t>Dritte </a:t>
            </a:r>
            <a:r>
              <a:rPr lang="de-CH" err="1"/>
              <a:t>Bulletebene</a:t>
            </a:r>
            <a:endParaRPr lang="de-CH"/>
          </a:p>
          <a:p>
            <a:pPr lvl="5"/>
            <a:r>
              <a:rPr lang="de-CH"/>
              <a:t>Vierte </a:t>
            </a:r>
            <a:r>
              <a:rPr lang="de-CH" err="1"/>
              <a:t>Bulletebene</a:t>
            </a:r>
            <a:endParaRPr lang="de-CH"/>
          </a:p>
          <a:p>
            <a:pPr lvl="5"/>
            <a:endParaRPr lang="de-CH"/>
          </a:p>
        </p:txBody>
      </p:sp>
      <p:sp>
        <p:nvSpPr>
          <p:cNvPr id="4" name="Datumsplatzhalter 3"/>
          <p:cNvSpPr>
            <a:spLocks noGrp="1"/>
          </p:cNvSpPr>
          <p:nvPr>
            <p:ph type="dt" sz="half" idx="2"/>
          </p:nvPr>
        </p:nvSpPr>
        <p:spPr>
          <a:xfrm>
            <a:off x="9729969" y="108001"/>
            <a:ext cx="2082462" cy="123111"/>
          </a:xfrm>
          <a:prstGeom prst="rect">
            <a:avLst/>
          </a:prstGeom>
          <a:ln w="12700">
            <a:noFill/>
            <a:miter lim="800000"/>
          </a:ln>
        </p:spPr>
        <p:txBody>
          <a:bodyPr vert="horz" wrap="square" lIns="0" tIns="0" rIns="0" bIns="0" rtlCol="0" anchor="t" anchorCtr="0">
            <a:spAutoFit/>
          </a:bodyPr>
          <a:lstStyle>
            <a:lvl1pPr algn="r">
              <a:defRPr sz="800" i="0">
                <a:solidFill>
                  <a:schemeClr val="tx1"/>
                </a:solidFill>
              </a:defRPr>
            </a:lvl1pPr>
          </a:lstStyle>
          <a:p>
            <a:r>
              <a:rPr lang="de-DE"/>
              <a:t>vertraulich</a:t>
            </a:r>
            <a:endParaRPr lang="de-CH"/>
          </a:p>
        </p:txBody>
      </p:sp>
      <p:sp>
        <p:nvSpPr>
          <p:cNvPr id="12" name="Rectangle 4"/>
          <p:cNvSpPr>
            <a:spLocks noChangeArrowheads="1"/>
          </p:cNvSpPr>
          <p:nvPr/>
        </p:nvSpPr>
        <p:spPr bwMode="auto">
          <a:xfrm>
            <a:off x="414773" y="6696175"/>
            <a:ext cx="317642" cy="1538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defTabSz="957263" eaLnBrk="0" hangingPunct="0">
              <a:spcBef>
                <a:spcPct val="0"/>
              </a:spcBef>
              <a:buFontTx/>
              <a:buNone/>
            </a:pPr>
            <a:fld id="{B93456FB-43A4-4E28-8531-728E5A4CDE1F}" type="slidenum">
              <a:rPr lang="de-CH" sz="1000" noProof="0" smtClean="0">
                <a:solidFill>
                  <a:srgbClr val="000000"/>
                </a:solidFill>
                <a:latin typeface="Arial" pitchFamily="34" charset="0"/>
                <a:cs typeface="Arial" pitchFamily="34" charset="0"/>
              </a:rPr>
              <a:pPr algn="l" defTabSz="957263" eaLnBrk="0" hangingPunct="0">
                <a:spcBef>
                  <a:spcPct val="0"/>
                </a:spcBef>
                <a:buFontTx/>
                <a:buNone/>
              </a:pPr>
              <a:t>‹N°›</a:t>
            </a:fld>
            <a:endParaRPr lang="de-CH" sz="1000" noProof="0">
              <a:solidFill>
                <a:srgbClr val="000000"/>
              </a:solidFill>
              <a:latin typeface="Arial" pitchFamily="34" charset="0"/>
              <a:cs typeface="Arial" pitchFamily="34" charset="0"/>
            </a:endParaRPr>
          </a:p>
        </p:txBody>
      </p:sp>
      <p:sp>
        <p:nvSpPr>
          <p:cNvPr id="13" name="Line 6"/>
          <p:cNvSpPr>
            <a:spLocks noChangeShapeType="1"/>
          </p:cNvSpPr>
          <p:nvPr/>
        </p:nvSpPr>
        <p:spPr bwMode="auto">
          <a:xfrm flipH="1">
            <a:off x="741535" y="6705601"/>
            <a:ext cx="0" cy="144463"/>
          </a:xfrm>
          <a:prstGeom prst="line">
            <a:avLst/>
          </a:prstGeom>
          <a:noFill/>
          <a:ln w="9525">
            <a:solidFill>
              <a:schemeClr val="tx1"/>
            </a:solidFill>
            <a:round/>
            <a:headEnd/>
            <a:tailEnd/>
          </a:ln>
          <a:effectLst/>
        </p:spPr>
        <p:txBody>
          <a:bodyPr wrap="square" lIns="0" tIns="0" rIns="0" bIns="0" anchor="ctr">
            <a:spAutoFit/>
          </a:bodyPr>
          <a:lstStyle/>
          <a:p>
            <a:endParaRPr lang="de-CH" sz="1200"/>
          </a:p>
        </p:txBody>
      </p:sp>
      <p:sp>
        <p:nvSpPr>
          <p:cNvPr id="14" name="HTKZ_2014_FooterA" descr="Untertitel"/>
          <p:cNvSpPr>
            <a:spLocks noChangeArrowheads="1"/>
          </p:cNvSpPr>
          <p:nvPr/>
        </p:nvSpPr>
        <p:spPr bwMode="auto">
          <a:xfrm>
            <a:off x="822799" y="6524625"/>
            <a:ext cx="4741450" cy="307976"/>
          </a:xfrm>
          <a:prstGeom prst="rect">
            <a:avLst/>
          </a:prstGeom>
          <a:noFill/>
          <a:ln>
            <a:noFill/>
          </a:ln>
          <a:effectLst/>
          <a:extLst>
            <a:ext uri="{909E8E84-426E-40DD-AFC4-6F175D3DCCD1}">
              <a14:hiddenFill xmlns:a14="http://schemas.microsoft.com/office/drawing/2010/main">
                <a:solidFill>
                  <a:srgbClr val="74ACD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p>
            <a:pPr eaLnBrk="1" hangingPunct="1">
              <a:lnSpc>
                <a:spcPct val="90000"/>
              </a:lnSpc>
              <a:spcAft>
                <a:spcPct val="50000"/>
              </a:spcAft>
            </a:pPr>
            <a:r>
              <a:rPr lang="de-CH" sz="600"/>
              <a:t>SBB COCE: Wasserstoff auf Bahnbaustellen - ein erster Austausch</a:t>
            </a:r>
          </a:p>
        </p:txBody>
      </p:sp>
      <p:sp>
        <p:nvSpPr>
          <p:cNvPr id="16" name="HTKZ_2014_FooterB" descr="Untertitel"/>
          <p:cNvSpPr>
            <a:spLocks noChangeArrowheads="1"/>
          </p:cNvSpPr>
          <p:nvPr/>
        </p:nvSpPr>
        <p:spPr bwMode="auto">
          <a:xfrm>
            <a:off x="7026565" y="6524626"/>
            <a:ext cx="4121073" cy="307975"/>
          </a:xfrm>
          <a:prstGeom prst="rect">
            <a:avLst/>
          </a:prstGeom>
          <a:noFill/>
          <a:ln>
            <a:noFill/>
          </a:ln>
          <a:effectLst/>
          <a:extLst>
            <a:ext uri="{909E8E84-426E-40DD-AFC4-6F175D3DCCD1}">
              <a14:hiddenFill xmlns:a14="http://schemas.microsoft.com/office/drawing/2010/main">
                <a:solidFill>
                  <a:srgbClr val="74ACD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lstStyle/>
          <a:p>
            <a:pPr eaLnBrk="1" hangingPunct="1">
              <a:lnSpc>
                <a:spcPct val="90000"/>
              </a:lnSpc>
              <a:spcAft>
                <a:spcPct val="50000"/>
              </a:spcAft>
            </a:pPr>
            <a:r>
              <a:rPr lang="nb-NO" sz="600"/>
              <a:t>03.06.2021 | BTH | </a:t>
            </a:r>
            <a:r>
              <a:rPr lang="de-CH" sz="600"/>
              <a:t>210603_H2aufBaustellen_Tm234_Helbling_v1.1.pptx</a:t>
            </a:r>
          </a:p>
        </p:txBody>
      </p:sp>
      <p:cxnSp>
        <p:nvCxnSpPr>
          <p:cNvPr id="17" name="Gerade Verbindung 16"/>
          <p:cNvCxnSpPr/>
          <p:nvPr/>
        </p:nvCxnSpPr>
        <p:spPr>
          <a:xfrm>
            <a:off x="381046" y="259200"/>
            <a:ext cx="11435815"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Grafik 1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629972" y="6511057"/>
            <a:ext cx="1263655" cy="334800"/>
          </a:xfrm>
          <a:prstGeom prst="rect">
            <a:avLst/>
          </a:prstGeom>
        </p:spPr>
      </p:pic>
      <p:pic>
        <p:nvPicPr>
          <p:cNvPr id="11" name="Logo_SBB_Standard_H">
            <a:extLst>
              <a:ext uri="{FF2B5EF4-FFF2-40B4-BE49-F238E27FC236}">
                <a16:creationId xmlns:a16="http://schemas.microsoft.com/office/drawing/2014/main" id="{5200C19F-B0E2-4327-A970-FA2777B1B4B3}"/>
              </a:ext>
            </a:extLst>
          </p:cNvPr>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2783974" y="6479725"/>
            <a:ext cx="2576838" cy="234000"/>
          </a:xfrm>
          <a:prstGeom prst="rect">
            <a:avLst/>
          </a:prstGeom>
        </p:spPr>
      </p:pic>
    </p:spTree>
    <p:extLst>
      <p:ext uri="{BB962C8B-B14F-4D97-AF65-F5344CB8AC3E}">
        <p14:creationId xmlns:p14="http://schemas.microsoft.com/office/powerpoint/2010/main" val="3718770296"/>
      </p:ext>
    </p:extLst>
  </p:cSld>
  <p:clrMap bg1="lt1" tx1="dk1" bg2="lt2" tx2="dk2" accent1="accent1" accent2="accent2" accent3="accent3" accent4="accent4" accent5="accent5" accent6="accent6" hlink="hlink" folHlink="folHlink"/>
  <p:sldLayoutIdLst>
    <p:sldLayoutId id="2147483750" r:id="rId1"/>
  </p:sldLayoutIdLst>
  <p:hf sldNum="0" hdr="0" ftr="0"/>
  <p:txStyles>
    <p:titleStyle>
      <a:lvl1pPr algn="l" defTabSz="914400" rtl="0" eaLnBrk="1" latinLnBrk="0" hangingPunct="1">
        <a:spcBef>
          <a:spcPct val="0"/>
        </a:spcBef>
        <a:buNone/>
        <a:defRPr sz="1800" b="1" kern="1200">
          <a:solidFill>
            <a:schemeClr val="accent1"/>
          </a:solidFill>
          <a:latin typeface="Arial" pitchFamily="34" charset="0"/>
          <a:ea typeface="+mj-ea"/>
          <a:cs typeface="Arial" pitchFamily="34" charset="0"/>
        </a:defRPr>
      </a:lvl1pPr>
    </p:titleStyle>
    <p:bodyStyle>
      <a:lvl1pPr marL="0" indent="0" algn="l" defTabSz="914400" rtl="0" eaLnBrk="1" latinLnBrk="0" hangingPunct="1">
        <a:lnSpc>
          <a:spcPct val="110000"/>
        </a:lnSpc>
        <a:spcBef>
          <a:spcPts val="500"/>
        </a:spcBef>
        <a:spcAft>
          <a:spcPts val="0"/>
        </a:spcAft>
        <a:buSzPct val="90000"/>
        <a:buFont typeface="Arial" pitchFamily="34" charset="0"/>
        <a:buNone/>
        <a:defRPr lang="de-DE" sz="1200" b="1" kern="1200" baseline="0" noProof="0" dirty="0" smtClean="0">
          <a:solidFill>
            <a:schemeClr val="tx1"/>
          </a:solidFill>
          <a:latin typeface="+mn-lt"/>
          <a:ea typeface="+mn-ea"/>
          <a:cs typeface="+mn-cs"/>
        </a:defRPr>
      </a:lvl1pPr>
      <a:lvl2pPr marL="0" indent="0" algn="l" defTabSz="914400" rtl="0" eaLnBrk="1" latinLnBrk="0" hangingPunct="1">
        <a:lnSpc>
          <a:spcPct val="110000"/>
        </a:lnSpc>
        <a:spcBef>
          <a:spcPts val="500"/>
        </a:spcBef>
        <a:buClr>
          <a:schemeClr val="accent1"/>
        </a:buClr>
        <a:buSzPct val="90000"/>
        <a:buFont typeface="Wingdings" pitchFamily="2" charset="2"/>
        <a:buNone/>
        <a:defRPr lang="de-DE" sz="1200" kern="1200" noProof="0" dirty="0" smtClean="0">
          <a:solidFill>
            <a:schemeClr val="tx1"/>
          </a:solidFill>
          <a:latin typeface="+mn-lt"/>
          <a:ea typeface="+mn-ea"/>
          <a:cs typeface="+mn-cs"/>
        </a:defRPr>
      </a:lvl2pPr>
      <a:lvl3pPr marL="184150" indent="-184150" algn="l" defTabSz="914400" rtl="0" eaLnBrk="1" latinLnBrk="0" hangingPunct="1">
        <a:lnSpc>
          <a:spcPct val="110000"/>
        </a:lnSpc>
        <a:spcBef>
          <a:spcPts val="500"/>
        </a:spcBef>
        <a:buClr>
          <a:schemeClr val="tx2"/>
        </a:buClr>
        <a:buSzPct val="90000"/>
        <a:buFont typeface="Wingdings" panose="05000000000000000000" pitchFamily="2" charset="2"/>
        <a:buChar char=""/>
        <a:defRPr lang="de-DE" sz="1200" kern="1200" noProof="0" dirty="0" smtClean="0">
          <a:solidFill>
            <a:schemeClr val="tx1"/>
          </a:solidFill>
          <a:latin typeface="+mn-lt"/>
          <a:ea typeface="+mn-ea"/>
          <a:cs typeface="+mn-cs"/>
        </a:defRPr>
      </a:lvl3pPr>
      <a:lvl4pPr marL="358775" indent="-174625" algn="l" defTabSz="914400" rtl="0" eaLnBrk="1" latinLnBrk="0" hangingPunct="1">
        <a:lnSpc>
          <a:spcPct val="110000"/>
        </a:lnSpc>
        <a:spcBef>
          <a:spcPts val="500"/>
        </a:spcBef>
        <a:buSzPct val="90000"/>
        <a:buFont typeface="Symbol" pitchFamily="18" charset="2"/>
        <a:buChar char="-"/>
        <a:defRPr lang="de-DE" sz="1200" kern="1200" noProof="0" dirty="0" smtClean="0">
          <a:solidFill>
            <a:schemeClr val="tx1"/>
          </a:solidFill>
          <a:latin typeface="+mn-lt"/>
          <a:ea typeface="+mn-ea"/>
          <a:cs typeface="+mn-cs"/>
        </a:defRPr>
      </a:lvl4pPr>
      <a:lvl5pPr marL="536575" indent="-185738" algn="l" defTabSz="914400" rtl="0" eaLnBrk="1" latinLnBrk="0" hangingPunct="1">
        <a:lnSpc>
          <a:spcPct val="110000"/>
        </a:lnSpc>
        <a:spcBef>
          <a:spcPts val="500"/>
        </a:spcBef>
        <a:buSzPct val="90000"/>
        <a:buFont typeface="Symbol" pitchFamily="18" charset="2"/>
        <a:buChar char="-"/>
        <a:defRPr lang="de-CH" sz="1200" kern="1200" noProof="0" dirty="0" smtClean="0">
          <a:solidFill>
            <a:schemeClr val="tx1"/>
          </a:solidFill>
          <a:latin typeface="+mn-lt"/>
          <a:ea typeface="+mn-ea"/>
          <a:cs typeface="+mn-cs"/>
        </a:defRPr>
      </a:lvl5pPr>
      <a:lvl6pPr marL="719138" indent="-182563" algn="l" defTabSz="914400" rtl="0" eaLnBrk="1" latinLnBrk="0" hangingPunct="1">
        <a:lnSpc>
          <a:spcPct val="110000"/>
        </a:lnSpc>
        <a:spcBef>
          <a:spcPts val="500"/>
        </a:spcBef>
        <a:buSzPct val="90000"/>
        <a:buFont typeface="Symbol" panose="05050102010706020507" pitchFamily="18" charset="2"/>
        <a:buChar char="-"/>
        <a:defRPr sz="12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Grafik 5" descr="Ein Bild, das draußen, Himmel, Boden, Transport enthält.&#10;&#10;Automatisch generierte Beschreibung">
            <a:extLst>
              <a:ext uri="{FF2B5EF4-FFF2-40B4-BE49-F238E27FC236}">
                <a16:creationId xmlns:a16="http://schemas.microsoft.com/office/drawing/2014/main" id="{E63FB260-4487-498F-B846-F61DDD9695FA}"/>
              </a:ext>
            </a:extLst>
          </p:cNvPr>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4836978" y="0"/>
            <a:ext cx="7355023" cy="6858000"/>
          </a:xfrm>
          <a:prstGeom prst="rect">
            <a:avLst/>
          </a:prstGeom>
        </p:spPr>
      </p:pic>
      <p:pic>
        <p:nvPicPr>
          <p:cNvPr id="5" name="Grafik 4">
            <a:extLst>
              <a:ext uri="{FF2B5EF4-FFF2-40B4-BE49-F238E27FC236}">
                <a16:creationId xmlns:a16="http://schemas.microsoft.com/office/drawing/2014/main" id="{D15BCE77-0B27-5249-B080-A20E73FC11ED}"/>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0"/>
            <a:ext cx="6096000" cy="6858000"/>
          </a:xfrm>
          <a:prstGeom prst="rect">
            <a:avLst/>
          </a:prstGeom>
        </p:spPr>
      </p:pic>
      <p:pic>
        <p:nvPicPr>
          <p:cNvPr id="3" name="Grafik 2">
            <a:extLst>
              <a:ext uri="{FF2B5EF4-FFF2-40B4-BE49-F238E27FC236}">
                <a16:creationId xmlns:a16="http://schemas.microsoft.com/office/drawing/2014/main" id="{DB229FBB-FCD1-054A-BCA8-9CF732094C11}"/>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478367" y="513600"/>
            <a:ext cx="2712000" cy="209464"/>
          </a:xfrm>
          <a:prstGeom prst="rect">
            <a:avLst/>
          </a:prstGeom>
        </p:spPr>
      </p:pic>
    </p:spTree>
    <p:extLst>
      <p:ext uri="{BB962C8B-B14F-4D97-AF65-F5344CB8AC3E}">
        <p14:creationId xmlns:p14="http://schemas.microsoft.com/office/powerpoint/2010/main" val="2059019337"/>
      </p:ext>
    </p:extLst>
  </p:cSld>
  <p:clrMap bg1="lt1" tx1="dk1" bg2="lt2" tx2="dk2" accent1="accent1" accent2="accent2" accent3="accent3" accent4="accent4" accent5="accent5" accent6="accent6" hlink="hlink" folHlink="folHlink"/>
  <p:sldLayoutIdLst>
    <p:sldLayoutId id="2147483752" r:id="rId1"/>
  </p:sldLayoutIdLst>
  <p:transition spd="slow">
    <p:fade/>
  </p:transition>
  <p:hf hd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orient="horz" pos="237">
          <p15:clr>
            <a:srgbClr val="F26B43"/>
          </p15:clr>
        </p15:guide>
        <p15:guide id="3" orient="horz" pos="3117">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4D20CF3-5B16-4B4F-AFC9-C5A71F448FDC}"/>
              </a:ext>
            </a:extLst>
          </p:cNvPr>
          <p:cNvSpPr>
            <a:spLocks noGrp="1" noChangeAspect="1"/>
          </p:cNvSpPr>
          <p:nvPr>
            <p:ph type="title"/>
          </p:nvPr>
        </p:nvSpPr>
        <p:spPr>
          <a:xfrm>
            <a:off x="480000" y="480000"/>
            <a:ext cx="11040000" cy="480000"/>
          </a:xfrm>
          <a:prstGeom prst="rect">
            <a:avLst/>
          </a:prstGeom>
        </p:spPr>
        <p:txBody>
          <a:bodyPr vert="horz" lIns="0" tIns="0" rIns="0" bIns="0" rtlCol="0" anchor="t">
            <a:noAutofit/>
          </a:bodyPr>
          <a:lstStyle/>
          <a:p>
            <a:r>
              <a:rPr lang="de-DE" dirty="0"/>
              <a:t>Mastertitelformat bearbeiten</a:t>
            </a:r>
          </a:p>
        </p:txBody>
      </p:sp>
      <p:sp>
        <p:nvSpPr>
          <p:cNvPr id="11" name="Foliennummernplatzhalter 10">
            <a:extLst>
              <a:ext uri="{FF2B5EF4-FFF2-40B4-BE49-F238E27FC236}">
                <a16:creationId xmlns:a16="http://schemas.microsoft.com/office/drawing/2014/main" id="{4975D12A-62F1-D743-AC80-7DD31BDAF022}"/>
              </a:ext>
            </a:extLst>
          </p:cNvPr>
          <p:cNvSpPr>
            <a:spLocks noGrp="1"/>
          </p:cNvSpPr>
          <p:nvPr>
            <p:ph type="sldNum" sz="quarter" idx="4"/>
          </p:nvPr>
        </p:nvSpPr>
        <p:spPr>
          <a:xfrm>
            <a:off x="10560000" y="6480000"/>
            <a:ext cx="960000" cy="240000"/>
          </a:xfrm>
          <a:prstGeom prst="rect">
            <a:avLst/>
          </a:prstGeom>
        </p:spPr>
        <p:txBody>
          <a:bodyPr vert="horz" lIns="0" tIns="0" rIns="0" bIns="0" rtlCol="0" anchor="t" anchorCtr="0"/>
          <a:lstStyle>
            <a:lvl1pPr algn="r">
              <a:defRPr sz="1067" b="0">
                <a:solidFill>
                  <a:schemeClr val="accent4"/>
                </a:solidFill>
                <a:latin typeface="Arial" panose="020B0604020202020204" pitchFamily="34" charset="0"/>
                <a:cs typeface="Arial" panose="020B0604020202020204" pitchFamily="34" charset="0"/>
              </a:defRPr>
            </a:lvl1pPr>
          </a:lstStyle>
          <a:p>
            <a:fld id="{2DA7B197-8CD7-2946-9D6F-552B6A96C706}" type="slidenum">
              <a:rPr lang="de-DE" smtClean="0"/>
              <a:pPr/>
              <a:t>‹N°›</a:t>
            </a:fld>
            <a:endParaRPr lang="de-DE" dirty="0"/>
          </a:p>
        </p:txBody>
      </p:sp>
      <p:sp>
        <p:nvSpPr>
          <p:cNvPr id="12" name="Fußzeilenplatzhalter 4">
            <a:extLst>
              <a:ext uri="{FF2B5EF4-FFF2-40B4-BE49-F238E27FC236}">
                <a16:creationId xmlns:a16="http://schemas.microsoft.com/office/drawing/2014/main" id="{4989E1B1-0714-124D-B990-224AD4512EFB}"/>
              </a:ext>
            </a:extLst>
          </p:cNvPr>
          <p:cNvSpPr>
            <a:spLocks noGrp="1"/>
          </p:cNvSpPr>
          <p:nvPr>
            <p:ph type="ftr" sz="quarter" idx="3"/>
          </p:nvPr>
        </p:nvSpPr>
        <p:spPr>
          <a:xfrm>
            <a:off x="1055999" y="6480000"/>
            <a:ext cx="8160000" cy="240000"/>
          </a:xfrm>
          <a:prstGeom prst="rect">
            <a:avLst/>
          </a:prstGeom>
        </p:spPr>
        <p:txBody>
          <a:bodyPr vert="horz" lIns="0" tIns="0" rIns="0" bIns="0" rtlCol="0" anchor="t" anchorCtr="0"/>
          <a:lstStyle>
            <a:lvl1pPr algn="l">
              <a:defRPr sz="1067">
                <a:solidFill>
                  <a:schemeClr val="accent4"/>
                </a:solidFill>
                <a:latin typeface="Arial" panose="020B0604020202020204" pitchFamily="34" charset="0"/>
                <a:cs typeface="Arial" panose="020B0604020202020204" pitchFamily="34" charset="0"/>
              </a:defRPr>
            </a:lvl1pPr>
          </a:lstStyle>
          <a:p>
            <a:pPr fontAlgn="t"/>
            <a:r>
              <a:rPr lang="de-DE"/>
              <a:t>Solothurn, 22. September 2021, VöV AGr «Zero Émission»</a:t>
            </a:r>
            <a:endParaRPr lang="de-DE" dirty="0"/>
          </a:p>
        </p:txBody>
      </p:sp>
      <p:pic>
        <p:nvPicPr>
          <p:cNvPr id="13" name="Grafik 12">
            <a:extLst>
              <a:ext uri="{FF2B5EF4-FFF2-40B4-BE49-F238E27FC236}">
                <a16:creationId xmlns:a16="http://schemas.microsoft.com/office/drawing/2014/main" id="{BD4BF6F5-6632-DF40-AD07-7E6545C1A1EB}"/>
              </a:ext>
            </a:extLst>
          </p:cNvPr>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480000" y="6448632"/>
            <a:ext cx="474133" cy="198361"/>
          </a:xfrm>
          <a:prstGeom prst="rect">
            <a:avLst/>
          </a:prstGeom>
        </p:spPr>
      </p:pic>
      <p:sp>
        <p:nvSpPr>
          <p:cNvPr id="4" name="Textplatzhalter 3">
            <a:extLst>
              <a:ext uri="{FF2B5EF4-FFF2-40B4-BE49-F238E27FC236}">
                <a16:creationId xmlns:a16="http://schemas.microsoft.com/office/drawing/2014/main" id="{37583E70-5111-2E49-8F53-CEA649346277}"/>
              </a:ext>
            </a:extLst>
          </p:cNvPr>
          <p:cNvSpPr>
            <a:spLocks noGrp="1"/>
          </p:cNvSpPr>
          <p:nvPr>
            <p:ph type="body" idx="1"/>
          </p:nvPr>
        </p:nvSpPr>
        <p:spPr>
          <a:xfrm>
            <a:off x="480000" y="1199999"/>
            <a:ext cx="11040000" cy="5156351"/>
          </a:xfrm>
          <a:prstGeom prst="rect">
            <a:avLst/>
          </a:prstGeom>
        </p:spPr>
        <p:txBody>
          <a:bodyPr vert="horz" lIns="0" tIns="0" rIns="0" bIns="0" rtlCol="0">
            <a:noAutofit/>
          </a:bodyPr>
          <a:lstStyle/>
          <a:p>
            <a:pPr lvl="0"/>
            <a:r>
              <a:rPr lang="de-DE" dirty="0"/>
              <a:t>Text hinzufügen</a:t>
            </a:r>
          </a:p>
          <a:p>
            <a:pPr lvl="1"/>
            <a:r>
              <a:rPr lang="de-DE" dirty="0"/>
              <a:t>Zweite Ebene</a:t>
            </a:r>
          </a:p>
          <a:p>
            <a:pPr lvl="2"/>
            <a:r>
              <a:rPr lang="de-DE" dirty="0"/>
              <a:t>Dritte Ebene</a:t>
            </a:r>
          </a:p>
        </p:txBody>
      </p:sp>
    </p:spTree>
    <p:extLst>
      <p:ext uri="{BB962C8B-B14F-4D97-AF65-F5344CB8AC3E}">
        <p14:creationId xmlns:p14="http://schemas.microsoft.com/office/powerpoint/2010/main" val="2011040671"/>
      </p:ext>
    </p:extLst>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Lst>
  <p:hf hdr="0" dt="0"/>
  <p:txStyles>
    <p:titleStyle>
      <a:lvl1pPr algn="l" defTabSz="1219170" rtl="0" eaLnBrk="1" fontAlgn="t" latinLnBrk="0" hangingPunct="1">
        <a:lnSpc>
          <a:spcPct val="100000"/>
        </a:lnSpc>
        <a:spcBef>
          <a:spcPct val="0"/>
        </a:spcBef>
        <a:buNone/>
        <a:defRPr sz="3200" b="1" kern="1200">
          <a:solidFill>
            <a:schemeClr val="tx2"/>
          </a:solidFill>
          <a:latin typeface="Arial" panose="020B0604020202020204" pitchFamily="34" charset="0"/>
          <a:ea typeface="+mj-ea"/>
          <a:cs typeface="Arial" panose="020B0604020202020204" pitchFamily="34" charset="0"/>
        </a:defRPr>
      </a:lvl1pPr>
    </p:titleStyle>
    <p:bodyStyle>
      <a:lvl1pPr marL="239994" marR="0" indent="-239994" algn="l" defTabSz="1219170" rtl="0" eaLnBrk="1" fontAlgn="auto" latinLnBrk="0" hangingPunct="1">
        <a:lnSpc>
          <a:spcPct val="100000"/>
        </a:lnSpc>
        <a:spcBef>
          <a:spcPts val="800"/>
        </a:spcBef>
        <a:spcAft>
          <a:spcPts val="0"/>
        </a:spcAft>
        <a:buClr>
          <a:schemeClr val="tx2"/>
        </a:buClr>
        <a:buSzTx/>
        <a:buFont typeface="Wingdings" pitchFamily="2" charset="2"/>
        <a:buChar char="§"/>
        <a:tabLst/>
        <a:defRPr sz="2133" kern="1200">
          <a:solidFill>
            <a:schemeClr val="tx1"/>
          </a:solidFill>
          <a:latin typeface="+mn-lt"/>
          <a:ea typeface="+mn-ea"/>
          <a:cs typeface="Arial" panose="020B0604020202020204" pitchFamily="34" charset="0"/>
        </a:defRPr>
      </a:lvl1pPr>
      <a:lvl2pPr marL="479988" marR="0" indent="-239994" algn="l" defTabSz="1219170" rtl="0" eaLnBrk="1" fontAlgn="auto" latinLnBrk="0" hangingPunct="1">
        <a:lnSpc>
          <a:spcPct val="100000"/>
        </a:lnSpc>
        <a:spcBef>
          <a:spcPts val="0"/>
        </a:spcBef>
        <a:spcAft>
          <a:spcPts val="0"/>
        </a:spcAft>
        <a:buClr>
          <a:schemeClr val="tx2"/>
        </a:buClr>
        <a:buSzTx/>
        <a:buFont typeface="Symbol" pitchFamily="2" charset="2"/>
        <a:buChar char="-"/>
        <a:tabLst/>
        <a:defRPr sz="2133" kern="1200">
          <a:solidFill>
            <a:schemeClr val="tx1"/>
          </a:solidFill>
          <a:latin typeface="+mn-lt"/>
          <a:ea typeface="+mn-ea"/>
          <a:cs typeface="Arial" panose="020B0604020202020204" pitchFamily="34" charset="0"/>
        </a:defRPr>
      </a:lvl2pPr>
      <a:lvl3pPr marL="719982" marR="0" indent="-239994" algn="l" defTabSz="1219170" rtl="0" eaLnBrk="1" fontAlgn="auto" latinLnBrk="0" hangingPunct="1">
        <a:lnSpc>
          <a:spcPct val="100000"/>
        </a:lnSpc>
        <a:spcBef>
          <a:spcPts val="0"/>
        </a:spcBef>
        <a:spcAft>
          <a:spcPts val="0"/>
        </a:spcAft>
        <a:buClr>
          <a:schemeClr val="tx2"/>
        </a:buClr>
        <a:buSzTx/>
        <a:buFont typeface="Symbol" pitchFamily="2" charset="2"/>
        <a:buChar char="-"/>
        <a:tabLst/>
        <a:defRPr sz="2133" kern="1200">
          <a:solidFill>
            <a:schemeClr val="tx1"/>
          </a:solidFill>
          <a:latin typeface="+mn-lt"/>
          <a:ea typeface="+mn-ea"/>
          <a:cs typeface="Arial" panose="020B0604020202020204" pitchFamily="34" charset="0"/>
        </a:defRPr>
      </a:lvl3pPr>
      <a:lvl4pPr marL="2133547" marR="0" indent="-304792" algn="l" defTabSz="1219170" rtl="0" eaLnBrk="1" fontAlgn="auto" latinLnBrk="0" hangingPunct="1">
        <a:lnSpc>
          <a:spcPct val="90000"/>
        </a:lnSpc>
        <a:spcBef>
          <a:spcPts val="667"/>
        </a:spcBef>
        <a:spcAft>
          <a:spcPts val="0"/>
        </a:spcAft>
        <a:buClrTx/>
        <a:buSzTx/>
        <a:buFont typeface="Arial" panose="020B0604020202020204" pitchFamily="34" charset="0"/>
        <a:buChar char="•"/>
        <a:tabLst/>
        <a:defRPr sz="2133" kern="1200">
          <a:solidFill>
            <a:schemeClr val="tx1"/>
          </a:solidFill>
          <a:latin typeface="Arial" panose="020B0604020202020204" pitchFamily="34" charset="0"/>
          <a:ea typeface="+mn-ea"/>
          <a:cs typeface="Arial" panose="020B0604020202020204" pitchFamily="34" charset="0"/>
        </a:defRPr>
      </a:lvl4pPr>
      <a:lvl5pPr marL="2743131" marR="0" indent="-304792" algn="l" defTabSz="1219170" rtl="0" eaLnBrk="1" fontAlgn="auto" latinLnBrk="0" hangingPunct="1">
        <a:lnSpc>
          <a:spcPct val="90000"/>
        </a:lnSpc>
        <a:spcBef>
          <a:spcPts val="667"/>
        </a:spcBef>
        <a:spcAft>
          <a:spcPts val="0"/>
        </a:spcAft>
        <a:buClrTx/>
        <a:buSzTx/>
        <a:buFont typeface="Arial" panose="020B0604020202020204" pitchFamily="34" charset="0"/>
        <a:buChar char="•"/>
        <a:tabLst/>
        <a:defRPr sz="1867" kern="1200">
          <a:solidFill>
            <a:schemeClr val="tx1"/>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6pPr>
      <a:lvl7pPr marL="3962301"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7pPr>
      <a:lvl8pPr marL="4571886"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8pPr>
      <a:lvl9pPr marL="5181470" indent="-304792" algn="l" defTabSz="1219170" rtl="0" eaLnBrk="1" latinLnBrk="0" hangingPunct="1">
        <a:lnSpc>
          <a:spcPct val="90000"/>
        </a:lnSpc>
        <a:spcBef>
          <a:spcPts val="667"/>
        </a:spcBef>
        <a:buFont typeface="Arial" panose="020B0604020202020204" pitchFamily="34" charset="0"/>
        <a:buChar char="•"/>
        <a:defRPr sz="2400" kern="1200">
          <a:solidFill>
            <a:schemeClr val="tx1"/>
          </a:solidFill>
          <a:latin typeface="+mn-lt"/>
          <a:ea typeface="+mn-ea"/>
          <a:cs typeface="+mn-cs"/>
        </a:defRPr>
      </a:lvl9pPr>
    </p:bodyStyle>
    <p:otherStyle>
      <a:defPPr>
        <a:defRPr lang="de-DE"/>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26">
          <p15:clr>
            <a:srgbClr val="F26B43"/>
          </p15:clr>
        </p15:guide>
        <p15:guide id="2" orient="horz" pos="259">
          <p15:clr>
            <a:srgbClr val="F26B43"/>
          </p15:clr>
        </p15:guide>
        <p15:guide id="3" orient="horz" pos="577">
          <p15:clr>
            <a:srgbClr val="F26B43"/>
          </p15:clr>
        </p15:guide>
        <p15:guide id="4" orient="horz" pos="3117">
          <p15:clr>
            <a:srgbClr val="F26B43"/>
          </p15:clr>
        </p15:guide>
        <p15:guide id="5" pos="5443">
          <p15:clr>
            <a:srgbClr val="F26B43"/>
          </p15:clr>
        </p15:guide>
        <p15:guide id="6" orient="horz" pos="300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2.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8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1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8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16.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80.xml"/></Relationships>
</file>

<file path=ppt/slides/_rels/slide17.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80.xml"/></Relationships>
</file>

<file path=ppt/slides/_rels/slide1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8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87.png"/><Relationship Id="rId7" Type="http://schemas.openxmlformats.org/officeDocument/2006/relationships/image" Target="../media/image91.png"/><Relationship Id="rId2" Type="http://schemas.openxmlformats.org/officeDocument/2006/relationships/image" Target="../media/image86.png"/><Relationship Id="rId1" Type="http://schemas.openxmlformats.org/officeDocument/2006/relationships/slideLayout" Target="../slideLayouts/slideLayout10.xml"/><Relationship Id="rId6" Type="http://schemas.openxmlformats.org/officeDocument/2006/relationships/image" Target="../media/image90.png"/><Relationship Id="rId5" Type="http://schemas.openxmlformats.org/officeDocument/2006/relationships/image" Target="../media/image89.png"/><Relationship Id="rId10" Type="http://schemas.openxmlformats.org/officeDocument/2006/relationships/image" Target="../media/image94.png"/><Relationship Id="rId4" Type="http://schemas.openxmlformats.org/officeDocument/2006/relationships/image" Target="../media/image88.png"/><Relationship Id="rId9" Type="http://schemas.openxmlformats.org/officeDocument/2006/relationships/image" Target="../media/image93.png"/></Relationships>
</file>

<file path=ppt/slides/_rels/slide2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94.png"/><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xml"/><Relationship Id="rId1" Type="http://schemas.openxmlformats.org/officeDocument/2006/relationships/slideLayout" Target="../slideLayouts/slideLayout30.xml"/><Relationship Id="rId4" Type="http://schemas.openxmlformats.org/officeDocument/2006/relationships/image" Target="../media/image2.emf"/></Relationships>
</file>

<file path=ppt/slides/_rels/slide30.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6.xml"/><Relationship Id="rId1" Type="http://schemas.openxmlformats.org/officeDocument/2006/relationships/slideLayout" Target="../slideLayouts/slideLayout10.xml"/><Relationship Id="rId5" Type="http://schemas.openxmlformats.org/officeDocument/2006/relationships/image" Target="../media/image97.png"/><Relationship Id="rId4" Type="http://schemas.openxmlformats.org/officeDocument/2006/relationships/image" Target="../media/image96.png"/></Relationships>
</file>

<file path=ppt/slides/_rels/slide3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7.xml"/><Relationship Id="rId1" Type="http://schemas.openxmlformats.org/officeDocument/2006/relationships/slideLayout" Target="../slideLayouts/slideLayout10.xml"/><Relationship Id="rId5" Type="http://schemas.openxmlformats.org/officeDocument/2006/relationships/image" Target="../media/image100.png"/><Relationship Id="rId4" Type="http://schemas.openxmlformats.org/officeDocument/2006/relationships/image" Target="../media/image99.png"/></Relationships>
</file>

<file path=ppt/slides/_rels/slide3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30.xml"/><Relationship Id="rId5" Type="http://schemas.openxmlformats.org/officeDocument/2006/relationships/image" Target="../media/image104.png"/><Relationship Id="rId4" Type="http://schemas.openxmlformats.org/officeDocument/2006/relationships/image" Target="../media/image103.png"/></Relationships>
</file>

<file path=ppt/slides/_rels/slide34.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0.xml"/><Relationship Id="rId4" Type="http://schemas.openxmlformats.org/officeDocument/2006/relationships/image" Target="../media/image107.jpeg"/></Relationships>
</file>

<file path=ppt/slides/_rels/slide3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8" Type="http://schemas.openxmlformats.org/officeDocument/2006/relationships/image" Target="../media/image114.jpeg"/><Relationship Id="rId13" Type="http://schemas.openxmlformats.org/officeDocument/2006/relationships/image" Target="../media/image119.jpeg"/><Relationship Id="rId3" Type="http://schemas.openxmlformats.org/officeDocument/2006/relationships/image" Target="../media/image110.png"/><Relationship Id="rId7" Type="http://schemas.openxmlformats.org/officeDocument/2006/relationships/image" Target="../media/image113.jpeg"/><Relationship Id="rId12" Type="http://schemas.openxmlformats.org/officeDocument/2006/relationships/image" Target="../media/image118.jpeg"/><Relationship Id="rId2" Type="http://schemas.openxmlformats.org/officeDocument/2006/relationships/notesSlide" Target="../notesSlides/notesSlide9.xml"/><Relationship Id="rId16" Type="http://schemas.openxmlformats.org/officeDocument/2006/relationships/image" Target="../media/image122.png"/><Relationship Id="rId1" Type="http://schemas.openxmlformats.org/officeDocument/2006/relationships/slideLayout" Target="../slideLayouts/slideLayout10.xml"/><Relationship Id="rId6" Type="http://schemas.microsoft.com/office/2007/relationships/hdphoto" Target="../media/hdphoto2.wdp"/><Relationship Id="rId11" Type="http://schemas.openxmlformats.org/officeDocument/2006/relationships/image" Target="../media/image117.png"/><Relationship Id="rId5" Type="http://schemas.openxmlformats.org/officeDocument/2006/relationships/image" Target="../media/image112.png"/><Relationship Id="rId15" Type="http://schemas.openxmlformats.org/officeDocument/2006/relationships/image" Target="../media/image121.png"/><Relationship Id="rId10" Type="http://schemas.openxmlformats.org/officeDocument/2006/relationships/image" Target="../media/image116.png"/><Relationship Id="rId4" Type="http://schemas.openxmlformats.org/officeDocument/2006/relationships/image" Target="../media/image111.jpeg"/><Relationship Id="rId9" Type="http://schemas.openxmlformats.org/officeDocument/2006/relationships/image" Target="../media/image115.jpeg"/><Relationship Id="rId14" Type="http://schemas.openxmlformats.org/officeDocument/2006/relationships/image" Target="../media/image120.jpeg"/></Relationships>
</file>

<file path=ppt/slides/_rels/slide37.xml.rels><?xml version="1.0" encoding="UTF-8" standalone="yes"?>
<Relationships xmlns="http://schemas.openxmlformats.org/package/2006/relationships"><Relationship Id="rId3" Type="http://schemas.openxmlformats.org/officeDocument/2006/relationships/image" Target="../media/image124.emf"/><Relationship Id="rId2" Type="http://schemas.openxmlformats.org/officeDocument/2006/relationships/image" Target="../media/image123.emf"/><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26.jpe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54.xml"/><Relationship Id="rId5" Type="http://schemas.openxmlformats.org/officeDocument/2006/relationships/chart" Target="../charts/chart1.xml"/><Relationship Id="rId4" Type="http://schemas.openxmlformats.org/officeDocument/2006/relationships/image" Target="../media/image2.emf"/></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9.png"/><Relationship Id="rId11" Type="http://schemas.openxmlformats.org/officeDocument/2006/relationships/image" Target="../media/image23.jpeg"/><Relationship Id="rId5" Type="http://schemas.openxmlformats.org/officeDocument/2006/relationships/image" Target="../media/image18.jpeg"/><Relationship Id="rId10" Type="http://schemas.openxmlformats.org/officeDocument/2006/relationships/image" Target="../media/image22.png"/><Relationship Id="rId4" Type="http://schemas.openxmlformats.org/officeDocument/2006/relationships/image" Target="../media/image17.jpe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9" Type="http://schemas.openxmlformats.org/officeDocument/2006/relationships/image" Target="../media/image60.png"/><Relationship Id="rId21" Type="http://schemas.openxmlformats.org/officeDocument/2006/relationships/image" Target="../media/image42.jpeg"/><Relationship Id="rId34" Type="http://schemas.openxmlformats.org/officeDocument/2006/relationships/image" Target="../media/image55.png"/><Relationship Id="rId42" Type="http://schemas.openxmlformats.org/officeDocument/2006/relationships/image" Target="../media/image63.png"/><Relationship Id="rId47" Type="http://schemas.openxmlformats.org/officeDocument/2006/relationships/image" Target="../media/image68.png"/><Relationship Id="rId50" Type="http://schemas.openxmlformats.org/officeDocument/2006/relationships/image" Target="../media/image71.png"/><Relationship Id="rId7" Type="http://schemas.openxmlformats.org/officeDocument/2006/relationships/image" Target="../media/image28.png"/><Relationship Id="rId2" Type="http://schemas.openxmlformats.org/officeDocument/2006/relationships/notesSlide" Target="../notesSlides/notesSlide4.xml"/><Relationship Id="rId16" Type="http://schemas.openxmlformats.org/officeDocument/2006/relationships/image" Target="../media/image37.png"/><Relationship Id="rId29" Type="http://schemas.openxmlformats.org/officeDocument/2006/relationships/image" Target="../media/image50.png"/><Relationship Id="rId11" Type="http://schemas.openxmlformats.org/officeDocument/2006/relationships/image" Target="../media/image32.png"/><Relationship Id="rId24" Type="http://schemas.openxmlformats.org/officeDocument/2006/relationships/image" Target="../media/image45.jpeg"/><Relationship Id="rId32" Type="http://schemas.openxmlformats.org/officeDocument/2006/relationships/image" Target="../media/image53.png"/><Relationship Id="rId37" Type="http://schemas.openxmlformats.org/officeDocument/2006/relationships/image" Target="../media/image58.png"/><Relationship Id="rId40" Type="http://schemas.openxmlformats.org/officeDocument/2006/relationships/image" Target="../media/image61.gif"/><Relationship Id="rId45" Type="http://schemas.openxmlformats.org/officeDocument/2006/relationships/image" Target="../media/image66.png"/><Relationship Id="rId53" Type="http://schemas.openxmlformats.org/officeDocument/2006/relationships/image" Target="../media/image74.png"/><Relationship Id="rId5" Type="http://schemas.openxmlformats.org/officeDocument/2006/relationships/image" Target="../media/image26.jpe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2.png"/><Relationship Id="rId44" Type="http://schemas.openxmlformats.org/officeDocument/2006/relationships/image" Target="../media/image65.jpeg"/><Relationship Id="rId52" Type="http://schemas.openxmlformats.org/officeDocument/2006/relationships/image" Target="../media/image73.png"/><Relationship Id="rId4" Type="http://schemas.openxmlformats.org/officeDocument/2006/relationships/image" Target="../media/image25.jpeg"/><Relationship Id="rId9" Type="http://schemas.openxmlformats.org/officeDocument/2006/relationships/image" Target="../media/image30.png"/><Relationship Id="rId14" Type="http://schemas.openxmlformats.org/officeDocument/2006/relationships/image" Target="../media/image35.jpeg"/><Relationship Id="rId22" Type="http://schemas.openxmlformats.org/officeDocument/2006/relationships/image" Target="../media/image43.png"/><Relationship Id="rId27" Type="http://schemas.openxmlformats.org/officeDocument/2006/relationships/image" Target="../media/image48.jpeg"/><Relationship Id="rId30" Type="http://schemas.openxmlformats.org/officeDocument/2006/relationships/image" Target="../media/image51.jpeg"/><Relationship Id="rId35" Type="http://schemas.openxmlformats.org/officeDocument/2006/relationships/image" Target="../media/image56.png"/><Relationship Id="rId43" Type="http://schemas.openxmlformats.org/officeDocument/2006/relationships/image" Target="../media/image64.png"/><Relationship Id="rId48" Type="http://schemas.openxmlformats.org/officeDocument/2006/relationships/image" Target="../media/image69.png"/><Relationship Id="rId8" Type="http://schemas.openxmlformats.org/officeDocument/2006/relationships/image" Target="../media/image29.png"/><Relationship Id="rId51" Type="http://schemas.openxmlformats.org/officeDocument/2006/relationships/image" Target="../media/image72.png"/><Relationship Id="rId3" Type="http://schemas.openxmlformats.org/officeDocument/2006/relationships/image" Target="../media/image24.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33" Type="http://schemas.openxmlformats.org/officeDocument/2006/relationships/image" Target="../media/image54.png"/><Relationship Id="rId38" Type="http://schemas.openxmlformats.org/officeDocument/2006/relationships/image" Target="../media/image59.jpeg"/><Relationship Id="rId46" Type="http://schemas.openxmlformats.org/officeDocument/2006/relationships/image" Target="../media/image67.jpeg"/><Relationship Id="rId20" Type="http://schemas.openxmlformats.org/officeDocument/2006/relationships/image" Target="../media/image41.png"/><Relationship Id="rId41" Type="http://schemas.openxmlformats.org/officeDocument/2006/relationships/image" Target="../media/image62.png"/><Relationship Id="rId54" Type="http://schemas.openxmlformats.org/officeDocument/2006/relationships/image" Target="../media/image75.png"/><Relationship Id="rId1" Type="http://schemas.openxmlformats.org/officeDocument/2006/relationships/slideLayout" Target="../slideLayouts/slideLayout30.xml"/><Relationship Id="rId6" Type="http://schemas.openxmlformats.org/officeDocument/2006/relationships/image" Target="../media/image27.png"/><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36" Type="http://schemas.openxmlformats.org/officeDocument/2006/relationships/image" Target="../media/image57.png"/><Relationship Id="rId49" Type="http://schemas.openxmlformats.org/officeDocument/2006/relationships/image" Target="../media/image70.png"/></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iruno_Einfahrt_GBT_1">
            <a:hlinkClick r:id="" action="ppaction://media"/>
            <a:extLst>
              <a:ext uri="{FF2B5EF4-FFF2-40B4-BE49-F238E27FC236}">
                <a16:creationId xmlns:a16="http://schemas.microsoft.com/office/drawing/2014/main" id="{BCA4E33E-C5E7-4DD9-8E2E-ABD1E079F2C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700" y="0"/>
            <a:ext cx="12192000" cy="6858000"/>
          </a:xfrm>
          <a:prstGeom prst="rect">
            <a:avLst/>
          </a:prstGeom>
        </p:spPr>
      </p:pic>
      <p:sp>
        <p:nvSpPr>
          <p:cNvPr id="5" name="Foliennummernplatzhalter 4">
            <a:extLst>
              <a:ext uri="{FF2B5EF4-FFF2-40B4-BE49-F238E27FC236}">
                <a16:creationId xmlns:a16="http://schemas.microsoft.com/office/drawing/2014/main" id="{8489DADC-A5D8-4F5D-BFED-14D1EB39EBDC}"/>
              </a:ext>
            </a:extLst>
          </p:cNvPr>
          <p:cNvSpPr>
            <a:spLocks noGrp="1"/>
          </p:cNvSpPr>
          <p:nvPr>
            <p:ph type="sldNum" sz="quarter" idx="18"/>
          </p:nvPr>
        </p:nvSpPr>
        <p:spPr/>
        <p:txBody>
          <a:bodyPr/>
          <a:lstStyle/>
          <a:p>
            <a:fld id="{442AD375-037F-43D0-B059-5172DA06796A}" type="slidenum">
              <a:rPr lang="de-CH" smtClean="0"/>
              <a:pPr/>
              <a:t>1</a:t>
            </a:fld>
            <a:endParaRPr lang="de-CH"/>
          </a:p>
        </p:txBody>
      </p:sp>
      <p:sp>
        <p:nvSpPr>
          <p:cNvPr id="10" name="Textplatzhalter 9">
            <a:extLst>
              <a:ext uri="{FF2B5EF4-FFF2-40B4-BE49-F238E27FC236}">
                <a16:creationId xmlns:a16="http://schemas.microsoft.com/office/drawing/2014/main" id="{B148DE41-C551-45C5-9CC8-A4AF3604571B}"/>
              </a:ext>
            </a:extLst>
          </p:cNvPr>
          <p:cNvSpPr>
            <a:spLocks noGrp="1"/>
          </p:cNvSpPr>
          <p:nvPr>
            <p:ph type="body" sz="quarter" idx="13"/>
          </p:nvPr>
        </p:nvSpPr>
        <p:spPr/>
        <p:txBody>
          <a:bodyPr/>
          <a:lstStyle/>
          <a:p>
            <a:endParaRPr lang="de-CH" dirty="0"/>
          </a:p>
        </p:txBody>
      </p:sp>
      <p:sp>
        <p:nvSpPr>
          <p:cNvPr id="4" name="Untertitel 3">
            <a:extLst>
              <a:ext uri="{FF2B5EF4-FFF2-40B4-BE49-F238E27FC236}">
                <a16:creationId xmlns:a16="http://schemas.microsoft.com/office/drawing/2014/main" id="{CAFB6383-C441-47D1-84E1-1E70C273E975}"/>
              </a:ext>
            </a:extLst>
          </p:cNvPr>
          <p:cNvSpPr>
            <a:spLocks noGrp="1"/>
          </p:cNvSpPr>
          <p:nvPr>
            <p:ph type="subTitle" idx="1"/>
          </p:nvPr>
        </p:nvSpPr>
        <p:spPr/>
        <p:txBody>
          <a:bodyPr/>
          <a:lstStyle/>
          <a:p>
            <a:endParaRPr lang="fr-CH" noProof="0" dirty="0"/>
          </a:p>
          <a:p>
            <a:r>
              <a:rPr lang="fr-CH" noProof="0" dirty="0"/>
              <a:t>Soleure, le 22 septembre 2021</a:t>
            </a:r>
          </a:p>
        </p:txBody>
      </p:sp>
      <p:sp>
        <p:nvSpPr>
          <p:cNvPr id="6" name="Titel 5">
            <a:extLst>
              <a:ext uri="{FF2B5EF4-FFF2-40B4-BE49-F238E27FC236}">
                <a16:creationId xmlns:a16="http://schemas.microsoft.com/office/drawing/2014/main" id="{4D4BA724-656D-4A0E-B768-9DADB25CD5DB}"/>
              </a:ext>
            </a:extLst>
          </p:cNvPr>
          <p:cNvSpPr>
            <a:spLocks noGrp="1"/>
          </p:cNvSpPr>
          <p:nvPr>
            <p:ph type="ctrTitle"/>
          </p:nvPr>
        </p:nvSpPr>
        <p:spPr>
          <a:xfrm>
            <a:off x="547341" y="2238375"/>
            <a:ext cx="4337697" cy="1635738"/>
          </a:xfrm>
        </p:spPr>
        <p:txBody>
          <a:bodyPr/>
          <a:lstStyle/>
          <a:p>
            <a:r>
              <a:rPr lang="fr-CH" sz="2000" noProof="0" dirty="0"/>
              <a:t>UTP </a:t>
            </a:r>
            <a:br>
              <a:rPr lang="fr-CH" sz="2000" noProof="0" dirty="0"/>
            </a:br>
            <a:r>
              <a:rPr lang="fr-CH" sz="2000" noProof="0" dirty="0"/>
              <a:t>8</a:t>
            </a:r>
            <a:r>
              <a:rPr lang="fr-CH" sz="2000" baseline="30000" noProof="0" dirty="0"/>
              <a:t>e</a:t>
            </a:r>
            <a:r>
              <a:rPr lang="fr-CH" sz="2000" noProof="0" dirty="0"/>
              <a:t> Forum Énergie durable</a:t>
            </a:r>
            <a:br>
              <a:rPr lang="fr-CH" sz="2000" b="1" noProof="0" dirty="0"/>
            </a:br>
            <a:br>
              <a:rPr lang="fr-CH" sz="2000" noProof="0" dirty="0"/>
            </a:br>
            <a:r>
              <a:rPr lang="fr-CH" sz="2400" b="1" noProof="0" dirty="0"/>
              <a:t>Atelier «ZÉRO ÉMISSION»</a:t>
            </a:r>
            <a:endParaRPr lang="fr-CH" sz="2000" b="1" noProof="0" dirty="0"/>
          </a:p>
        </p:txBody>
      </p:sp>
      <p:sp>
        <p:nvSpPr>
          <p:cNvPr id="11" name="Textplatzhalter 10">
            <a:extLst>
              <a:ext uri="{FF2B5EF4-FFF2-40B4-BE49-F238E27FC236}">
                <a16:creationId xmlns:a16="http://schemas.microsoft.com/office/drawing/2014/main" id="{9D8E3A12-FBD3-4EB1-B769-483AED66B86B}"/>
              </a:ext>
            </a:extLst>
          </p:cNvPr>
          <p:cNvSpPr>
            <a:spLocks noGrp="1"/>
          </p:cNvSpPr>
          <p:nvPr>
            <p:ph type="body" sz="quarter" idx="14"/>
          </p:nvPr>
        </p:nvSpPr>
        <p:spPr/>
        <p:txBody>
          <a:bodyPr/>
          <a:lstStyle/>
          <a:p>
            <a:endParaRPr lang="de-CH"/>
          </a:p>
        </p:txBody>
      </p:sp>
      <p:sp>
        <p:nvSpPr>
          <p:cNvPr id="2" name="Metadata">
            <a:extLst>
              <a:ext uri="{FF2B5EF4-FFF2-40B4-BE49-F238E27FC236}">
                <a16:creationId xmlns:a16="http://schemas.microsoft.com/office/drawing/2014/main" id="{E5192762-680A-4E21-BF5A-E68E6E3EEE5B}"/>
              </a:ext>
            </a:extLst>
          </p:cNvPr>
          <p:cNvSpPr/>
          <p:nvPr/>
        </p:nvSpPr>
        <p:spPr>
          <a:xfrm>
            <a:off x="12700" y="6540500"/>
            <a:ext cx="3810000" cy="317500"/>
          </a:xfrm>
          <a:prstGeom prst="rect">
            <a:avLst/>
          </a:prstGeom>
          <a:noFill/>
          <a:ln w="12700" cap="flat" cmpd="sng" algn="ctr">
            <a:noFill/>
            <a:prstDash val="solid"/>
            <a:miter lim="800000"/>
          </a:ln>
          <a:effectLst/>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endParaRPr lang="de-CH" sz="800" b="1">
              <a:solidFill>
                <a:srgbClr val="000000"/>
              </a:solidFill>
              <a:latin typeface="Arial" panose="020B0604020202020204" pitchFamily="34" charset="0"/>
            </a:endParaRPr>
          </a:p>
        </p:txBody>
      </p:sp>
    </p:spTree>
    <p:extLst>
      <p:ext uri="{BB962C8B-B14F-4D97-AF65-F5344CB8AC3E}">
        <p14:creationId xmlns:p14="http://schemas.microsoft.com/office/powerpoint/2010/main" val="3651780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36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0619222B-9D81-5B4D-88E9-97B9D075EDFF}"/>
              </a:ext>
            </a:extLst>
          </p:cNvPr>
          <p:cNvSpPr>
            <a:spLocks noGrp="1"/>
          </p:cNvSpPr>
          <p:nvPr>
            <p:ph type="body" sz="quarter" idx="11"/>
          </p:nvPr>
        </p:nvSpPr>
        <p:spPr/>
        <p:txBody>
          <a:bodyPr/>
          <a:lstStyle/>
          <a:p>
            <a:r>
              <a:rPr lang="fr-CH" noProof="0" dirty="0"/>
              <a:t>Achat du </a:t>
            </a:r>
            <a:r>
              <a:rPr lang="fr-CH" noProof="0" dirty="0" err="1"/>
              <a:t>Geaf</a:t>
            </a:r>
            <a:r>
              <a:rPr lang="fr-CH" noProof="0" dirty="0"/>
              <a:t> 2/2</a:t>
            </a:r>
          </a:p>
        </p:txBody>
      </p:sp>
      <p:sp>
        <p:nvSpPr>
          <p:cNvPr id="3" name="Textplatzhalter 2">
            <a:extLst>
              <a:ext uri="{FF2B5EF4-FFF2-40B4-BE49-F238E27FC236}">
                <a16:creationId xmlns:a16="http://schemas.microsoft.com/office/drawing/2014/main" id="{BD31B7FF-4EC2-7743-A856-3FFBDABE5341}"/>
              </a:ext>
            </a:extLst>
          </p:cNvPr>
          <p:cNvSpPr>
            <a:spLocks noGrp="1"/>
          </p:cNvSpPr>
          <p:nvPr>
            <p:ph type="body" sz="quarter" idx="12"/>
          </p:nvPr>
        </p:nvSpPr>
        <p:spPr/>
        <p:txBody>
          <a:bodyPr/>
          <a:lstStyle/>
          <a:p>
            <a:r>
              <a:rPr lang="fr-CH" noProof="0" dirty="0"/>
              <a:t>Réflexion, défi et expérience</a:t>
            </a:r>
          </a:p>
          <a:p>
            <a:r>
              <a:rPr lang="fr-CH" noProof="0" dirty="0"/>
              <a:t>22 septembre 2021</a:t>
            </a:r>
          </a:p>
        </p:txBody>
      </p:sp>
      <p:sp>
        <p:nvSpPr>
          <p:cNvPr id="4" name="Textplatzhalter 3">
            <a:extLst>
              <a:ext uri="{FF2B5EF4-FFF2-40B4-BE49-F238E27FC236}">
                <a16:creationId xmlns:a16="http://schemas.microsoft.com/office/drawing/2014/main" id="{69BDD55C-58D6-E44F-A648-F02475D011D5}"/>
              </a:ext>
            </a:extLst>
          </p:cNvPr>
          <p:cNvSpPr>
            <a:spLocks noGrp="1"/>
          </p:cNvSpPr>
          <p:nvPr>
            <p:ph type="body" sz="quarter" idx="14"/>
          </p:nvPr>
        </p:nvSpPr>
        <p:spPr/>
        <p:txBody>
          <a:bodyPr/>
          <a:lstStyle/>
          <a:p>
            <a:r>
              <a:rPr lang="fr-CH" noProof="0" dirty="0"/>
              <a:t>Soleure, 22 septembre 2021, Renato </a:t>
            </a:r>
            <a:r>
              <a:rPr lang="fr-CH" noProof="0" dirty="0" err="1"/>
              <a:t>Hirsiger</a:t>
            </a:r>
            <a:r>
              <a:rPr lang="fr-CH" noProof="0" dirty="0"/>
              <a:t>, </a:t>
            </a:r>
            <a:r>
              <a:rPr lang="fr-CH" noProof="0" dirty="0" err="1"/>
              <a:t>R-EN</a:t>
            </a:r>
            <a:endParaRPr lang="fr-CH" noProof="0" dirty="0"/>
          </a:p>
        </p:txBody>
      </p:sp>
    </p:spTree>
    <p:extLst>
      <p:ext uri="{BB962C8B-B14F-4D97-AF65-F5344CB8AC3E}">
        <p14:creationId xmlns:p14="http://schemas.microsoft.com/office/powerpoint/2010/main" val="3737803324"/>
      </p:ext>
    </p:extLst>
  </p:cSld>
  <p:clrMapOvr>
    <a:masterClrMapping/>
  </p:clrMapOvr>
  <p:transition spd="slow">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781170-3E82-804E-BA3A-8F8A7BAB5DE7}"/>
              </a:ext>
            </a:extLst>
          </p:cNvPr>
          <p:cNvSpPr>
            <a:spLocks noGrp="1"/>
          </p:cNvSpPr>
          <p:nvPr>
            <p:ph type="title"/>
          </p:nvPr>
        </p:nvSpPr>
        <p:spPr/>
        <p:txBody>
          <a:bodyPr/>
          <a:lstStyle/>
          <a:p>
            <a:r>
              <a:rPr lang="fr-CH" noProof="0" dirty="0"/>
              <a:t>Contexte et motifs de l’achat</a:t>
            </a:r>
            <a:br>
              <a:rPr lang="fr-CH" noProof="0" dirty="0"/>
            </a:br>
            <a:endParaRPr lang="fr-CH" noProof="0" dirty="0"/>
          </a:p>
        </p:txBody>
      </p:sp>
      <p:sp>
        <p:nvSpPr>
          <p:cNvPr id="3" name="Foliennummernplatzhalter 2">
            <a:extLst>
              <a:ext uri="{FF2B5EF4-FFF2-40B4-BE49-F238E27FC236}">
                <a16:creationId xmlns:a16="http://schemas.microsoft.com/office/drawing/2014/main" id="{F815258E-647C-C54A-A4D2-C900951C5579}"/>
              </a:ext>
            </a:extLst>
          </p:cNvPr>
          <p:cNvSpPr>
            <a:spLocks noGrp="1"/>
          </p:cNvSpPr>
          <p:nvPr>
            <p:ph type="sldNum" sz="quarter" idx="4"/>
          </p:nvPr>
        </p:nvSpPr>
        <p:spPr/>
        <p:txBody>
          <a:bodyPr/>
          <a:lstStyle/>
          <a:p>
            <a:pPr defTabSz="609585"/>
            <a:fld id="{2DA7B197-8CD7-2946-9D6F-552B6A96C706}" type="slidenum">
              <a:rPr lang="de-DE" sz="800">
                <a:solidFill>
                  <a:schemeClr val="tx1">
                    <a:lumMod val="75000"/>
                    <a:lumOff val="25000"/>
                  </a:schemeClr>
                </a:solidFill>
              </a:rPr>
              <a:pPr defTabSz="609585"/>
              <a:t>11</a:t>
            </a:fld>
            <a:endParaRPr lang="de-DE" sz="800" dirty="0">
              <a:solidFill>
                <a:schemeClr val="tx1">
                  <a:lumMod val="75000"/>
                  <a:lumOff val="25000"/>
                </a:schemeClr>
              </a:solidFill>
            </a:endParaRPr>
          </a:p>
        </p:txBody>
      </p:sp>
      <p:sp>
        <p:nvSpPr>
          <p:cNvPr id="4" name="Fußzeilenplatzhalter 3">
            <a:extLst>
              <a:ext uri="{FF2B5EF4-FFF2-40B4-BE49-F238E27FC236}">
                <a16:creationId xmlns:a16="http://schemas.microsoft.com/office/drawing/2014/main" id="{CE1D2B93-41AE-D54E-B294-973B4A52D493}"/>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
        <p:nvSpPr>
          <p:cNvPr id="5" name="Textplatzhalter 4">
            <a:extLst>
              <a:ext uri="{FF2B5EF4-FFF2-40B4-BE49-F238E27FC236}">
                <a16:creationId xmlns:a16="http://schemas.microsoft.com/office/drawing/2014/main" id="{3F9F2F82-6938-0641-83D9-968F656DC60B}"/>
              </a:ext>
            </a:extLst>
          </p:cNvPr>
          <p:cNvSpPr>
            <a:spLocks noGrp="1"/>
          </p:cNvSpPr>
          <p:nvPr>
            <p:ph type="body" sz="quarter" idx="10"/>
          </p:nvPr>
        </p:nvSpPr>
        <p:spPr>
          <a:xfrm>
            <a:off x="480483" y="1199999"/>
            <a:ext cx="11152436" cy="5156351"/>
          </a:xfrm>
        </p:spPr>
        <p:txBody>
          <a:bodyPr/>
          <a:lstStyle/>
          <a:p>
            <a:pPr marL="382290" indent="-380990"/>
            <a:r>
              <a:rPr lang="fr-CH" sz="2400" b="1" noProof="0" dirty="0"/>
              <a:t>Motifs de l’achat de remplacement</a:t>
            </a:r>
          </a:p>
          <a:p>
            <a:pPr lvl="1"/>
            <a:r>
              <a:rPr lang="fr-CH" noProof="0" dirty="0"/>
              <a:t>Vétusté de la flotte de véhicules de manœuvre et réduction possible</a:t>
            </a:r>
          </a:p>
          <a:p>
            <a:pPr lvl="1"/>
            <a:r>
              <a:rPr lang="fr-CH" noProof="0" dirty="0"/>
              <a:t>Uniformisation de la flotte</a:t>
            </a:r>
          </a:p>
          <a:p>
            <a:pPr lvl="1"/>
            <a:r>
              <a:rPr lang="fr-CH" noProof="0" dirty="0"/>
              <a:t>Amélioration de la sécurité et de la disponibilité grâce à de nouveaux véhicules</a:t>
            </a:r>
          </a:p>
          <a:p>
            <a:pPr marL="241294" lvl="1" indent="0">
              <a:buNone/>
              <a:tabLst>
                <a:tab pos="482588" algn="l"/>
              </a:tabLst>
            </a:pPr>
            <a:endParaRPr lang="fr-CH" sz="2400" noProof="0" dirty="0"/>
          </a:p>
          <a:p>
            <a:pPr marL="241294" lvl="1" indent="0">
              <a:buNone/>
              <a:tabLst>
                <a:tab pos="482588" algn="l"/>
              </a:tabLst>
            </a:pPr>
            <a:endParaRPr lang="fr-CH" sz="2400" noProof="0" dirty="0"/>
          </a:p>
          <a:p>
            <a:pPr marL="382290" indent="-380990"/>
            <a:r>
              <a:rPr lang="fr-CH" sz="2400" b="1" noProof="0" dirty="0"/>
              <a:t>Motifs de la batterie de traction comme entraînement auxiliaire</a:t>
            </a:r>
          </a:p>
          <a:p>
            <a:pPr lvl="1"/>
            <a:r>
              <a:rPr lang="fr-CH" noProof="0" dirty="0"/>
              <a:t>Travaux de manœuvre principalement sur des voies situées sous des lignes de contact</a:t>
            </a:r>
          </a:p>
          <a:p>
            <a:pPr lvl="1"/>
            <a:r>
              <a:rPr lang="fr-CH" noProof="0" dirty="0"/>
              <a:t>Économie de diesel et réduction des émissions CO</a:t>
            </a:r>
            <a:r>
              <a:rPr lang="fr-CH" sz="1600" noProof="0" dirty="0"/>
              <a:t>2 </a:t>
            </a:r>
            <a:r>
              <a:rPr lang="fr-CH" sz="2130" noProof="0" dirty="0"/>
              <a:t>(stratégie des </a:t>
            </a:r>
            <a:r>
              <a:rPr lang="fr-CH" sz="2130" noProof="0" dirty="0" err="1"/>
              <a:t>RhB</a:t>
            </a:r>
            <a:r>
              <a:rPr lang="fr-CH" sz="2130" noProof="0" dirty="0"/>
              <a:t> 2030: durabilité)</a:t>
            </a:r>
          </a:p>
          <a:p>
            <a:pPr lvl="1"/>
            <a:r>
              <a:rPr lang="fr-CH" noProof="0" dirty="0"/>
              <a:t>Avancées dans le développement de batteries lithium-ion pour les véhicules routiers</a:t>
            </a:r>
          </a:p>
        </p:txBody>
      </p:sp>
    </p:spTree>
    <p:extLst>
      <p:ext uri="{BB962C8B-B14F-4D97-AF65-F5344CB8AC3E}">
        <p14:creationId xmlns:p14="http://schemas.microsoft.com/office/powerpoint/2010/main" val="2590630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781170-3E82-804E-BA3A-8F8A7BAB5DE7}"/>
              </a:ext>
            </a:extLst>
          </p:cNvPr>
          <p:cNvSpPr>
            <a:spLocks noGrp="1"/>
          </p:cNvSpPr>
          <p:nvPr>
            <p:ph type="title"/>
          </p:nvPr>
        </p:nvSpPr>
        <p:spPr/>
        <p:txBody>
          <a:bodyPr/>
          <a:lstStyle/>
          <a:p>
            <a:r>
              <a:rPr lang="fr-CH" sz="2933" noProof="0" dirty="0"/>
              <a:t>Contexte: répartition des véhicules et évolution du parc</a:t>
            </a:r>
            <a:endParaRPr lang="fr-CH" noProof="0" dirty="0"/>
          </a:p>
        </p:txBody>
      </p:sp>
      <p:pic>
        <p:nvPicPr>
          <p:cNvPr id="7" name="Inhaltsplatzhalter 5">
            <a:extLst>
              <a:ext uri="{FF2B5EF4-FFF2-40B4-BE49-F238E27FC236}">
                <a16:creationId xmlns:a16="http://schemas.microsoft.com/office/drawing/2014/main" id="{559911AD-8A87-42BD-AB64-A2C9F49FC308}"/>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89535" y="1421817"/>
            <a:ext cx="5369669" cy="4265819"/>
          </a:xfrm>
          <a:prstGeom prst="rect">
            <a:avLst/>
          </a:prstGeom>
        </p:spPr>
      </p:pic>
      <p:pic>
        <p:nvPicPr>
          <p:cNvPr id="11" name="Grafik 10">
            <a:extLst>
              <a:ext uri="{FF2B5EF4-FFF2-40B4-BE49-F238E27FC236}">
                <a16:creationId xmlns:a16="http://schemas.microsoft.com/office/drawing/2014/main" id="{55D1A7F9-966C-4344-BE89-B4D16F91B58C}"/>
              </a:ext>
            </a:extLst>
          </p:cNvPr>
          <p:cNvPicPr>
            <a:picLocks noChangeAspect="1"/>
          </p:cNvPicPr>
          <p:nvPr/>
        </p:nvPicPr>
        <p:blipFill>
          <a:blip r:embed="rId3"/>
          <a:stretch>
            <a:fillRect/>
          </a:stretch>
        </p:blipFill>
        <p:spPr>
          <a:xfrm>
            <a:off x="5759205" y="1671553"/>
            <a:ext cx="5779584" cy="3872103"/>
          </a:xfrm>
          <a:prstGeom prst="rect">
            <a:avLst/>
          </a:prstGeom>
        </p:spPr>
      </p:pic>
      <p:sp>
        <p:nvSpPr>
          <p:cNvPr id="8" name="Foliennummernplatzhalter 2">
            <a:extLst>
              <a:ext uri="{FF2B5EF4-FFF2-40B4-BE49-F238E27FC236}">
                <a16:creationId xmlns:a16="http://schemas.microsoft.com/office/drawing/2014/main" id="{D8CB6CCC-8B28-401D-A0AA-E4843996B4DD}"/>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12</a:t>
            </a:fld>
            <a:endParaRPr lang="de-DE" sz="800" dirty="0">
              <a:solidFill>
                <a:schemeClr val="tx1">
                  <a:lumMod val="75000"/>
                  <a:lumOff val="25000"/>
                </a:schemeClr>
              </a:solidFill>
            </a:endParaRPr>
          </a:p>
        </p:txBody>
      </p:sp>
      <p:sp>
        <p:nvSpPr>
          <p:cNvPr id="9" name="Fußzeilenplatzhalter 3">
            <a:extLst>
              <a:ext uri="{FF2B5EF4-FFF2-40B4-BE49-F238E27FC236}">
                <a16:creationId xmlns:a16="http://schemas.microsoft.com/office/drawing/2014/main" id="{7B19F5C6-7512-4FE0-91ED-5759A60CEEF1}"/>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5840923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781170-3E82-804E-BA3A-8F8A7BAB5DE7}"/>
              </a:ext>
            </a:extLst>
          </p:cNvPr>
          <p:cNvSpPr>
            <a:spLocks noGrp="1"/>
          </p:cNvSpPr>
          <p:nvPr>
            <p:ph type="title"/>
          </p:nvPr>
        </p:nvSpPr>
        <p:spPr/>
        <p:txBody>
          <a:bodyPr/>
          <a:lstStyle/>
          <a:p>
            <a:r>
              <a:rPr lang="fr-CH" noProof="0" dirty="0"/>
              <a:t>Objectifs de l’achat</a:t>
            </a:r>
            <a:br>
              <a:rPr lang="fr-CH" noProof="0" dirty="0"/>
            </a:br>
            <a:br>
              <a:rPr lang="fr-CH" noProof="0" dirty="0"/>
            </a:br>
            <a:endParaRPr lang="fr-CH" noProof="0" dirty="0"/>
          </a:p>
        </p:txBody>
      </p:sp>
      <p:sp>
        <p:nvSpPr>
          <p:cNvPr id="5" name="Textplatzhalter 4">
            <a:extLst>
              <a:ext uri="{FF2B5EF4-FFF2-40B4-BE49-F238E27FC236}">
                <a16:creationId xmlns:a16="http://schemas.microsoft.com/office/drawing/2014/main" id="{3F9F2F82-6938-0641-83D9-968F656DC60B}"/>
              </a:ext>
            </a:extLst>
          </p:cNvPr>
          <p:cNvSpPr>
            <a:spLocks noGrp="1"/>
          </p:cNvSpPr>
          <p:nvPr>
            <p:ph type="body" sz="quarter" idx="10"/>
          </p:nvPr>
        </p:nvSpPr>
        <p:spPr>
          <a:xfrm>
            <a:off x="480484" y="1199999"/>
            <a:ext cx="10947976" cy="5156351"/>
          </a:xfrm>
        </p:spPr>
        <p:txBody>
          <a:bodyPr/>
          <a:lstStyle/>
          <a:p>
            <a:pPr marL="457189" indent="-457189">
              <a:buFont typeface="+mj-lt"/>
              <a:buAutoNum type="arabicParenR"/>
            </a:pPr>
            <a:endParaRPr lang="fr-CH" noProof="0" dirty="0"/>
          </a:p>
          <a:p>
            <a:pPr marL="457189" indent="-457189">
              <a:buFont typeface="+mj-lt"/>
              <a:buAutoNum type="arabicParenR"/>
            </a:pPr>
            <a:endParaRPr lang="fr-CH" noProof="0" dirty="0"/>
          </a:p>
          <a:p>
            <a:pPr marL="457189" indent="-457189">
              <a:buFont typeface="+mj-lt"/>
              <a:buAutoNum type="arabicParenR"/>
            </a:pPr>
            <a:r>
              <a:rPr lang="fr-CH" noProof="0" dirty="0"/>
              <a:t>Renouvellement de la flotte des locomotives de manœuvre par l’achat de sept nouveaux véhicules</a:t>
            </a:r>
          </a:p>
          <a:p>
            <a:pPr marL="457189" indent="-457189">
              <a:buFont typeface="+mj-lt"/>
              <a:buAutoNum type="arabicParenR"/>
            </a:pPr>
            <a:r>
              <a:rPr lang="fr-CH" noProof="0" dirty="0"/>
              <a:t>Réduction de la flotte par l’élimination de douze anciennes locomotives ne répondant plus aux exigences d’aujourd’hui</a:t>
            </a:r>
          </a:p>
          <a:p>
            <a:pPr marL="457189" indent="-457189">
              <a:buFont typeface="+mj-lt"/>
              <a:buAutoNum type="arabicParenR"/>
            </a:pPr>
            <a:r>
              <a:rPr lang="fr-CH" noProof="0" dirty="0"/>
              <a:t>Réduction des coûts d’exploitation et de maintenance et augmentation de la sécurité</a:t>
            </a:r>
          </a:p>
          <a:p>
            <a:pPr marL="457189" indent="-457189">
              <a:buFont typeface="+mj-lt"/>
              <a:buAutoNum type="arabicParenR"/>
            </a:pPr>
            <a:r>
              <a:rPr lang="fr-CH" noProof="0" dirty="0"/>
              <a:t>Amélioration du bilan énergétique par l’achat de locomotives double traction (lignes de contact et batterie de traction)</a:t>
            </a:r>
          </a:p>
          <a:p>
            <a:pPr marL="457189" indent="-457189">
              <a:buFont typeface="+mj-lt"/>
              <a:buAutoNum type="arabicParenR"/>
            </a:pPr>
            <a:r>
              <a:rPr lang="fr-CH" noProof="0" dirty="0"/>
              <a:t>Possibilité de rouler sans lignes de contact grâce à la batterie</a:t>
            </a:r>
          </a:p>
        </p:txBody>
      </p:sp>
      <p:sp>
        <p:nvSpPr>
          <p:cNvPr id="6" name="Foliennummernplatzhalter 2">
            <a:extLst>
              <a:ext uri="{FF2B5EF4-FFF2-40B4-BE49-F238E27FC236}">
                <a16:creationId xmlns:a16="http://schemas.microsoft.com/office/drawing/2014/main" id="{DD997D80-FC39-4A76-8B13-3BA2A08FBA39}"/>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13</a:t>
            </a:fld>
            <a:endParaRPr lang="de-DE" sz="800" dirty="0">
              <a:solidFill>
                <a:schemeClr val="tx1">
                  <a:lumMod val="75000"/>
                  <a:lumOff val="25000"/>
                </a:schemeClr>
              </a:solidFill>
            </a:endParaRPr>
          </a:p>
        </p:txBody>
      </p:sp>
      <p:sp>
        <p:nvSpPr>
          <p:cNvPr id="7" name="Fußzeilenplatzhalter 3">
            <a:extLst>
              <a:ext uri="{FF2B5EF4-FFF2-40B4-BE49-F238E27FC236}">
                <a16:creationId xmlns:a16="http://schemas.microsoft.com/office/drawing/2014/main" id="{6676966A-821E-46BC-ADD7-61560BC508A7}"/>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699408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Jalons du projet</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endParaRPr lang="fr-CH" sz="1600" noProof="0" dirty="0"/>
          </a:p>
          <a:p>
            <a:r>
              <a:rPr lang="fr-CH" sz="1600" noProof="0" dirty="0"/>
              <a:t>4</a:t>
            </a:r>
            <a:r>
              <a:rPr lang="fr-CH" sz="1600" baseline="30000" noProof="0" dirty="0"/>
              <a:t>e</a:t>
            </a:r>
            <a:r>
              <a:rPr lang="fr-CH" sz="1600" noProof="0" dirty="0"/>
              <a:t> trimestre 2017	Appel d’offres</a:t>
            </a:r>
          </a:p>
          <a:p>
            <a:r>
              <a:rPr lang="fr-CH" sz="1600" noProof="0" dirty="0"/>
              <a:t>2018		Soumission, signature du contrat, début de la phase de projet</a:t>
            </a:r>
          </a:p>
          <a:p>
            <a:r>
              <a:rPr lang="fr-CH" sz="1600" noProof="0" dirty="0"/>
              <a:t>1</a:t>
            </a:r>
            <a:r>
              <a:rPr lang="fr-CH" sz="1600" baseline="30000" noProof="0" dirty="0"/>
              <a:t>er</a:t>
            </a:r>
            <a:r>
              <a:rPr lang="fr-CH" sz="1600" noProof="0" dirty="0"/>
              <a:t> trimestre 2019	FAI (</a:t>
            </a:r>
            <a:r>
              <a:rPr lang="fr-CH" sz="1600" i="1" noProof="0" dirty="0"/>
              <a:t>First Article Inspection</a:t>
            </a:r>
            <a:r>
              <a:rPr lang="fr-CH" sz="1600" noProof="0" dirty="0"/>
              <a:t>)</a:t>
            </a:r>
          </a:p>
          <a:p>
            <a:r>
              <a:rPr lang="fr-CH" sz="1600" noProof="0" dirty="0"/>
              <a:t>2</a:t>
            </a:r>
            <a:r>
              <a:rPr lang="fr-CH" sz="1600" baseline="30000" noProof="0" dirty="0"/>
              <a:t>e</a:t>
            </a:r>
            <a:r>
              <a:rPr lang="fr-CH" sz="1600" noProof="0" dirty="0"/>
              <a:t> trimestre 2019	Début de la construction de la première locomotive</a:t>
            </a:r>
          </a:p>
          <a:p>
            <a:r>
              <a:rPr lang="fr-CH" sz="1600" noProof="0" dirty="0"/>
              <a:t>Juillet 2019	Réception des caissons bruts de wagon du </a:t>
            </a:r>
            <a:r>
              <a:rPr lang="fr-CH" sz="1600" noProof="0" dirty="0" err="1"/>
              <a:t>Geaf</a:t>
            </a:r>
            <a:r>
              <a:rPr lang="fr-CH" sz="1600" noProof="0" dirty="0"/>
              <a:t> 2/2 20601</a:t>
            </a:r>
          </a:p>
          <a:p>
            <a:r>
              <a:rPr lang="fr-CH" sz="1600" noProof="0" dirty="0"/>
              <a:t>Août 2019		Réception de la peinture du </a:t>
            </a:r>
            <a:r>
              <a:rPr lang="fr-CH" sz="1600" noProof="0" dirty="0" err="1"/>
              <a:t>Geaf</a:t>
            </a:r>
            <a:r>
              <a:rPr lang="fr-CH" sz="1600" noProof="0" dirty="0"/>
              <a:t> 2/2 20601</a:t>
            </a:r>
          </a:p>
          <a:p>
            <a:r>
              <a:rPr lang="fr-CH" sz="1600" noProof="0" dirty="0"/>
              <a:t>Mars 2020		Réception de l’ouvrage du </a:t>
            </a:r>
            <a:r>
              <a:rPr lang="fr-CH" sz="1600" noProof="0" dirty="0" err="1"/>
              <a:t>Geaf</a:t>
            </a:r>
            <a:r>
              <a:rPr lang="fr-CH" sz="1600" noProof="0" dirty="0"/>
              <a:t> 2/2 20601 à </a:t>
            </a:r>
            <a:r>
              <a:rPr lang="fr-CH" sz="1600" noProof="0" dirty="0" err="1"/>
              <a:t>Erlen</a:t>
            </a:r>
            <a:endParaRPr lang="fr-CH" sz="1600" noProof="0" dirty="0"/>
          </a:p>
          <a:p>
            <a:r>
              <a:rPr lang="fr-CH" sz="1600" noProof="0" dirty="0"/>
              <a:t>Avril 2020		Livraison des premières locomotives (</a:t>
            </a:r>
            <a:r>
              <a:rPr lang="fr-CH" sz="1600" noProof="0" dirty="0" err="1"/>
              <a:t>Geaf</a:t>
            </a:r>
            <a:r>
              <a:rPr lang="fr-CH" sz="1600" noProof="0" dirty="0"/>
              <a:t> 20601 à 20603)</a:t>
            </a:r>
          </a:p>
          <a:p>
            <a:r>
              <a:rPr lang="fr-CH" sz="1600" noProof="0" dirty="0"/>
              <a:t>Mai 2020		Début de la mise en service et des tests de type</a:t>
            </a:r>
          </a:p>
          <a:p>
            <a:r>
              <a:rPr lang="fr-CH" sz="1600" noProof="0" dirty="0"/>
              <a:t>Juillet 2020	Réception finale du </a:t>
            </a:r>
            <a:r>
              <a:rPr lang="fr-CH" sz="1600" noProof="0" dirty="0" err="1"/>
              <a:t>Geaf</a:t>
            </a:r>
            <a:r>
              <a:rPr lang="fr-CH" sz="1600" noProof="0" dirty="0"/>
              <a:t> 2/2 20601</a:t>
            </a:r>
          </a:p>
          <a:p>
            <a:r>
              <a:rPr lang="fr-CH" sz="1600" noProof="0" dirty="0"/>
              <a:t>Août 2020		Exploitation du </a:t>
            </a:r>
            <a:r>
              <a:rPr lang="fr-CH" sz="1600" noProof="0" dirty="0" err="1"/>
              <a:t>Geaf</a:t>
            </a:r>
            <a:r>
              <a:rPr lang="fr-CH" sz="1600" noProof="0" dirty="0"/>
              <a:t> 2/2 20601 et présentation aux médias à Coire le 3 août 2020</a:t>
            </a:r>
          </a:p>
          <a:p>
            <a:r>
              <a:rPr lang="fr-CH" sz="1600" noProof="0" dirty="0"/>
              <a:t>Novembre 2020	Réception finale et exploitation du </a:t>
            </a:r>
            <a:r>
              <a:rPr lang="fr-CH" sz="1600" noProof="0" dirty="0" err="1"/>
              <a:t>Geaf</a:t>
            </a:r>
            <a:r>
              <a:rPr lang="fr-CH" sz="1600" noProof="0" dirty="0"/>
              <a:t> 2/2 20606/07</a:t>
            </a:r>
          </a:p>
          <a:p>
            <a:endParaRPr lang="fr-CH" noProof="0" dirty="0"/>
          </a:p>
        </p:txBody>
      </p:sp>
      <p:pic>
        <p:nvPicPr>
          <p:cNvPr id="7" name="Grafik 6" descr="Ein Bild, das orange, Zug, mehrere enthält.&#10;&#10;Automatisch generierte Beschreibung">
            <a:extLst>
              <a:ext uri="{FF2B5EF4-FFF2-40B4-BE49-F238E27FC236}">
                <a16:creationId xmlns:a16="http://schemas.microsoft.com/office/drawing/2014/main" id="{337D2934-C24C-4E46-AF16-6800CEB737D8}"/>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432543" y="2272530"/>
            <a:ext cx="3083920" cy="2312940"/>
          </a:xfrm>
          <a:prstGeom prst="rect">
            <a:avLst/>
          </a:prstGeom>
        </p:spPr>
      </p:pic>
      <p:sp>
        <p:nvSpPr>
          <p:cNvPr id="8" name="Foliennummernplatzhalter 2">
            <a:extLst>
              <a:ext uri="{FF2B5EF4-FFF2-40B4-BE49-F238E27FC236}">
                <a16:creationId xmlns:a16="http://schemas.microsoft.com/office/drawing/2014/main" id="{6271A9E9-23AA-4AEF-BF11-9F951B2A3527}"/>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14</a:t>
            </a:fld>
            <a:endParaRPr lang="de-DE" sz="800" dirty="0">
              <a:solidFill>
                <a:schemeClr val="tx1">
                  <a:lumMod val="75000"/>
                  <a:lumOff val="25000"/>
                </a:schemeClr>
              </a:solidFill>
            </a:endParaRPr>
          </a:p>
        </p:txBody>
      </p:sp>
      <p:sp>
        <p:nvSpPr>
          <p:cNvPr id="9" name="Fußzeilenplatzhalter 3">
            <a:extLst>
              <a:ext uri="{FF2B5EF4-FFF2-40B4-BE49-F238E27FC236}">
                <a16:creationId xmlns:a16="http://schemas.microsoft.com/office/drawing/2014/main" id="{75A07581-9D15-43A3-9C00-CF4E9CB902C4}"/>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1607618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Défis relatifs à la batterie de traction</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Jusqu’ici, aucune expérience avec les batteries de traction</a:t>
            </a:r>
          </a:p>
          <a:p>
            <a:r>
              <a:rPr lang="fr-CH" noProof="0" dirty="0"/>
              <a:t>Conception des véhicules pendant la phase d’ingénierie pour une large utilisation possible de l’énergie/une bonne performance tout en ménageant le système pour prolonger la durée de vie des batteries</a:t>
            </a:r>
          </a:p>
          <a:p>
            <a:r>
              <a:rPr lang="fr-CH" noProof="0" dirty="0"/>
              <a:t>Modification des habitudes dans l’exploitation (recharge nécessaire de la batterie après un certain temps)</a:t>
            </a:r>
          </a:p>
          <a:p>
            <a:r>
              <a:rPr lang="fr-CH" noProof="0" dirty="0"/>
              <a:t>Exigences différentes selon les lieux d’utilisation</a:t>
            </a:r>
          </a:p>
          <a:p>
            <a:pPr lvl="1"/>
            <a:r>
              <a:rPr lang="fr-CH" noProof="0" dirty="0" err="1"/>
              <a:t>Landquart</a:t>
            </a:r>
            <a:r>
              <a:rPr lang="fr-CH" noProof="0" dirty="0"/>
              <a:t> / </a:t>
            </a:r>
            <a:r>
              <a:rPr lang="fr-CH" noProof="0" dirty="0" err="1"/>
              <a:t>Untervaz</a:t>
            </a:r>
            <a:r>
              <a:rPr lang="fr-CH" noProof="0" dirty="0"/>
              <a:t>: utilisation fréquente et intensive de la batterie</a:t>
            </a:r>
          </a:p>
          <a:p>
            <a:pPr lvl="1"/>
            <a:r>
              <a:rPr lang="fr-CH" noProof="0" dirty="0"/>
              <a:t>Coire, Davos, </a:t>
            </a:r>
            <a:r>
              <a:rPr lang="fr-CH" noProof="0" dirty="0" err="1"/>
              <a:t>Ilanz</a:t>
            </a:r>
            <a:r>
              <a:rPr lang="fr-CH" noProof="0" dirty="0"/>
              <a:t>, Thusis: utilisation majoritaire des lignes de contact</a:t>
            </a:r>
          </a:p>
          <a:p>
            <a:r>
              <a:rPr lang="fr-CH" noProof="0" dirty="0"/>
              <a:t>Variations de la température extérieure selon la saison et le lieu entre -25 et +35 °C</a:t>
            </a:r>
          </a:p>
        </p:txBody>
      </p:sp>
      <p:sp>
        <p:nvSpPr>
          <p:cNvPr id="6" name="Foliennummernplatzhalter 2">
            <a:extLst>
              <a:ext uri="{FF2B5EF4-FFF2-40B4-BE49-F238E27FC236}">
                <a16:creationId xmlns:a16="http://schemas.microsoft.com/office/drawing/2014/main" id="{5515E05F-7841-4E6F-8E5A-E85E5044FEF1}"/>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15</a:t>
            </a:fld>
            <a:endParaRPr lang="de-DE" sz="800" dirty="0">
              <a:solidFill>
                <a:schemeClr val="tx1">
                  <a:lumMod val="75000"/>
                  <a:lumOff val="25000"/>
                </a:schemeClr>
              </a:solidFill>
            </a:endParaRPr>
          </a:p>
        </p:txBody>
      </p:sp>
      <p:sp>
        <p:nvSpPr>
          <p:cNvPr id="7" name="Fußzeilenplatzhalter 3">
            <a:extLst>
              <a:ext uri="{FF2B5EF4-FFF2-40B4-BE49-F238E27FC236}">
                <a16:creationId xmlns:a16="http://schemas.microsoft.com/office/drawing/2014/main" id="{916D8748-84AF-4C33-B674-B99CC1CA45C3}"/>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4083821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Conception et caractéristiques de la batterie</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5 éléments de phase (2 modules d’un total de 168 cellules alignées)</a:t>
            </a:r>
          </a:p>
          <a:p>
            <a:r>
              <a:rPr lang="fr-CH" noProof="0" dirty="0"/>
              <a:t>Cellules lithium-ion (</a:t>
            </a:r>
            <a:r>
              <a:rPr lang="fr-CH" noProof="0" dirty="0" err="1"/>
              <a:t>NMC</a:t>
            </a:r>
            <a:r>
              <a:rPr lang="fr-CH" noProof="0" dirty="0"/>
              <a:t>) à 3,7 V et 50 Ah</a:t>
            </a:r>
          </a:p>
          <a:p>
            <a:r>
              <a:rPr lang="fr-CH" noProof="0" dirty="0"/>
              <a:t>Tension de 470 à 700 V (selon la charge)</a:t>
            </a:r>
          </a:p>
          <a:p>
            <a:r>
              <a:rPr lang="fr-CH" noProof="0" dirty="0"/>
              <a:t>Contenu énergétique total de 155 kWh</a:t>
            </a:r>
          </a:p>
          <a:p>
            <a:r>
              <a:rPr lang="fr-CH" noProof="0" dirty="0"/>
              <a:t>Contenu énergétique utilisable de 93 kWh</a:t>
            </a:r>
          </a:p>
          <a:p>
            <a:r>
              <a:rPr lang="fr-CH" noProof="0" dirty="0"/>
              <a:t>Système de refroidissement pour climatiser la batterie (mélange d’eau et de glycol) pour une température de cellule idéalement située entre +15 et +25 °C</a:t>
            </a:r>
          </a:p>
          <a:p>
            <a:r>
              <a:rPr lang="fr-CH" noProof="0" dirty="0"/>
              <a:t>Durée de vie visée d’au moins 8 ans (dans l’exploitation)</a:t>
            </a:r>
          </a:p>
          <a:p>
            <a:endParaRPr lang="fr-CH" noProof="0" dirty="0"/>
          </a:p>
        </p:txBody>
      </p:sp>
      <p:pic>
        <p:nvPicPr>
          <p:cNvPr id="6" name="Grafik 5">
            <a:extLst>
              <a:ext uri="{FF2B5EF4-FFF2-40B4-BE49-F238E27FC236}">
                <a16:creationId xmlns:a16="http://schemas.microsoft.com/office/drawing/2014/main" id="{8EFA30EA-8276-4804-9DE2-ECE44006DE43}"/>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455585" y="4545940"/>
            <a:ext cx="1189385" cy="1651704"/>
          </a:xfrm>
          <a:prstGeom prst="rect">
            <a:avLst/>
          </a:prstGeom>
        </p:spPr>
      </p:pic>
      <p:pic>
        <p:nvPicPr>
          <p:cNvPr id="7" name="Grafik 6">
            <a:extLst>
              <a:ext uri="{FF2B5EF4-FFF2-40B4-BE49-F238E27FC236}">
                <a16:creationId xmlns:a16="http://schemas.microsoft.com/office/drawing/2014/main" id="{931755BC-2E51-4196-8E0B-75A60DA83666}"/>
              </a:ext>
            </a:extLst>
          </p:cNvPr>
          <p:cNvPicPr>
            <a:picLocks noChangeAspect="1"/>
          </p:cNvPicPr>
          <p:nvPr/>
        </p:nvPicPr>
        <p:blipFill>
          <a:blip r:embed="rId3"/>
          <a:stretch>
            <a:fillRect/>
          </a:stretch>
        </p:blipFill>
        <p:spPr>
          <a:xfrm>
            <a:off x="4711621" y="4803508"/>
            <a:ext cx="6112209" cy="1136568"/>
          </a:xfrm>
          <a:prstGeom prst="rect">
            <a:avLst/>
          </a:prstGeom>
        </p:spPr>
      </p:pic>
      <p:sp>
        <p:nvSpPr>
          <p:cNvPr id="8" name="Foliennummernplatzhalter 2">
            <a:extLst>
              <a:ext uri="{FF2B5EF4-FFF2-40B4-BE49-F238E27FC236}">
                <a16:creationId xmlns:a16="http://schemas.microsoft.com/office/drawing/2014/main" id="{D1218E01-270F-41A0-BF7A-27BE453AAAE2}"/>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16</a:t>
            </a:fld>
            <a:endParaRPr lang="de-DE" sz="800" dirty="0">
              <a:solidFill>
                <a:schemeClr val="tx1">
                  <a:lumMod val="75000"/>
                  <a:lumOff val="25000"/>
                </a:schemeClr>
              </a:solidFill>
            </a:endParaRPr>
          </a:p>
        </p:txBody>
      </p:sp>
      <p:sp>
        <p:nvSpPr>
          <p:cNvPr id="9" name="Fußzeilenplatzhalter 3">
            <a:extLst>
              <a:ext uri="{FF2B5EF4-FFF2-40B4-BE49-F238E27FC236}">
                <a16:creationId xmlns:a16="http://schemas.microsoft.com/office/drawing/2014/main" id="{7FB0F1F7-C74E-4F30-A47E-CAAE4AB3E8AB}"/>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41817118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Photos de la batterie de traction</a:t>
            </a:r>
          </a:p>
        </p:txBody>
      </p:sp>
      <p:pic>
        <p:nvPicPr>
          <p:cNvPr id="9" name="Grafik 8" descr="Ein Bild, das orange, Maschine enthält.&#10;&#10;Automatisch generierte Beschreibung">
            <a:extLst>
              <a:ext uri="{FF2B5EF4-FFF2-40B4-BE49-F238E27FC236}">
                <a16:creationId xmlns:a16="http://schemas.microsoft.com/office/drawing/2014/main" id="{5413E1DE-0F65-46F9-83F7-FEF361942F0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56000" y="1719888"/>
            <a:ext cx="4557632" cy="3418224"/>
          </a:xfrm>
          <a:prstGeom prst="rect">
            <a:avLst/>
          </a:prstGeom>
        </p:spPr>
      </p:pic>
      <p:pic>
        <p:nvPicPr>
          <p:cNvPr id="11" name="Grafik 10" descr="Ein Bild, das Text, drinnen, orange enthält.&#10;&#10;Automatisch generierte Beschreibung">
            <a:extLst>
              <a:ext uri="{FF2B5EF4-FFF2-40B4-BE49-F238E27FC236}">
                <a16:creationId xmlns:a16="http://schemas.microsoft.com/office/drawing/2014/main" id="{A7AD32D7-BC40-48FB-AD85-1D4F457038A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309300" y="1719888"/>
            <a:ext cx="4557632" cy="3418224"/>
          </a:xfrm>
          <a:prstGeom prst="rect">
            <a:avLst/>
          </a:prstGeom>
        </p:spPr>
      </p:pic>
      <p:sp>
        <p:nvSpPr>
          <p:cNvPr id="7" name="Foliennummernplatzhalter 2">
            <a:extLst>
              <a:ext uri="{FF2B5EF4-FFF2-40B4-BE49-F238E27FC236}">
                <a16:creationId xmlns:a16="http://schemas.microsoft.com/office/drawing/2014/main" id="{F9C086DC-626D-4408-B31E-3843E2C18A5D}"/>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17</a:t>
            </a:fld>
            <a:endParaRPr lang="de-DE" sz="800" dirty="0">
              <a:solidFill>
                <a:schemeClr val="tx1">
                  <a:lumMod val="75000"/>
                  <a:lumOff val="25000"/>
                </a:schemeClr>
              </a:solidFill>
            </a:endParaRPr>
          </a:p>
        </p:txBody>
      </p:sp>
      <p:sp>
        <p:nvSpPr>
          <p:cNvPr id="8" name="Fußzeilenplatzhalter 3">
            <a:extLst>
              <a:ext uri="{FF2B5EF4-FFF2-40B4-BE49-F238E27FC236}">
                <a16:creationId xmlns:a16="http://schemas.microsoft.com/office/drawing/2014/main" id="{D1E8DB05-9E0B-4A28-A685-7303D5EC3F52}"/>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5893057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Phase de mise en service</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Mise en service concentrée sur l’utilisation de la batterie de traction</a:t>
            </a:r>
          </a:p>
          <a:p>
            <a:r>
              <a:rPr lang="fr-CH" noProof="0" dirty="0"/>
              <a:t>Tests de types pour évaluer la performance et prouver les exigences prescrites des cycles de charge</a:t>
            </a:r>
          </a:p>
          <a:p>
            <a:r>
              <a:rPr lang="fr-CH" noProof="0" dirty="0"/>
              <a:t>Exploitation test de quatre semaines aux endroits avec le plus de mouvements de manœuvre (Coire, </a:t>
            </a:r>
            <a:r>
              <a:rPr lang="fr-CH" noProof="0" dirty="0" err="1"/>
              <a:t>Ilanz</a:t>
            </a:r>
            <a:r>
              <a:rPr lang="fr-CH" noProof="0" dirty="0"/>
              <a:t>, </a:t>
            </a:r>
            <a:r>
              <a:rPr lang="fr-CH" noProof="0" dirty="0" err="1"/>
              <a:t>Landquart</a:t>
            </a:r>
            <a:r>
              <a:rPr lang="fr-CH" noProof="0" dirty="0"/>
              <a:t>, </a:t>
            </a:r>
            <a:r>
              <a:rPr lang="fr-CH" noProof="0" dirty="0" err="1"/>
              <a:t>Untervaz</a:t>
            </a:r>
            <a:r>
              <a:rPr lang="fr-CH" noProof="0" dirty="0"/>
              <a:t>)</a:t>
            </a:r>
          </a:p>
        </p:txBody>
      </p:sp>
      <p:pic>
        <p:nvPicPr>
          <p:cNvPr id="9" name="Grafik 8" descr="Ein Bild, das Straße, draußen, LKW, Weg enthält.&#10;&#10;Automatisch generierte Beschreibung">
            <a:extLst>
              <a:ext uri="{FF2B5EF4-FFF2-40B4-BE49-F238E27FC236}">
                <a16:creationId xmlns:a16="http://schemas.microsoft.com/office/drawing/2014/main" id="{954D4272-AF6D-4A86-BB0C-B8BB2D6323C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726746" y="3429001"/>
            <a:ext cx="3458508" cy="2593881"/>
          </a:xfrm>
          <a:prstGeom prst="rect">
            <a:avLst/>
          </a:prstGeom>
        </p:spPr>
      </p:pic>
      <p:pic>
        <p:nvPicPr>
          <p:cNvPr id="11" name="Grafik 10">
            <a:extLst>
              <a:ext uri="{FF2B5EF4-FFF2-40B4-BE49-F238E27FC236}">
                <a16:creationId xmlns:a16="http://schemas.microsoft.com/office/drawing/2014/main" id="{1FE2B6C7-12BA-47A7-8B0A-B7DBC11AF0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622557" y="3429001"/>
            <a:ext cx="3458508" cy="2593881"/>
          </a:xfrm>
          <a:prstGeom prst="rect">
            <a:avLst/>
          </a:prstGeom>
        </p:spPr>
      </p:pic>
      <p:sp>
        <p:nvSpPr>
          <p:cNvPr id="8" name="Foliennummernplatzhalter 2">
            <a:extLst>
              <a:ext uri="{FF2B5EF4-FFF2-40B4-BE49-F238E27FC236}">
                <a16:creationId xmlns:a16="http://schemas.microsoft.com/office/drawing/2014/main" id="{14BFCC3D-8772-4E54-A4A1-1507F97D0E3D}"/>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18</a:t>
            </a:fld>
            <a:endParaRPr lang="de-DE" sz="800" dirty="0">
              <a:solidFill>
                <a:schemeClr val="tx1">
                  <a:lumMod val="75000"/>
                  <a:lumOff val="25000"/>
                </a:schemeClr>
              </a:solidFill>
            </a:endParaRPr>
          </a:p>
        </p:txBody>
      </p:sp>
      <p:sp>
        <p:nvSpPr>
          <p:cNvPr id="10" name="Fußzeilenplatzhalter 3">
            <a:extLst>
              <a:ext uri="{FF2B5EF4-FFF2-40B4-BE49-F238E27FC236}">
                <a16:creationId xmlns:a16="http://schemas.microsoft.com/office/drawing/2014/main" id="{5557FB4B-C622-4538-8BF4-F87C06AC8CAD}"/>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9017566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Expériences après une année</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Aucune restriction de l’exploitation par rapport aux anciens véhicules de manœuvre n’a été constatée.</a:t>
            </a:r>
          </a:p>
          <a:p>
            <a:endParaRPr lang="fr-CH" noProof="0" dirty="0"/>
          </a:p>
          <a:p>
            <a:r>
              <a:rPr lang="fr-CH" noProof="0" dirty="0"/>
              <a:t>L’exploitation utilisant la batterie à traction permet elle aussi de répondre aux exigences du travail sans restriction (p. ex. réduction de la charge remorquable).</a:t>
            </a:r>
          </a:p>
          <a:p>
            <a:endParaRPr lang="fr-CH" noProof="0" dirty="0"/>
          </a:p>
          <a:p>
            <a:r>
              <a:rPr lang="fr-CH" noProof="0" dirty="0"/>
              <a:t>Les véhicules sont pratiquement exploités sans dérangement.</a:t>
            </a:r>
          </a:p>
          <a:p>
            <a:endParaRPr lang="fr-CH" noProof="0" dirty="0"/>
          </a:p>
          <a:p>
            <a:r>
              <a:rPr lang="fr-CH" noProof="0" dirty="0"/>
              <a:t>L’entreposage la nuit et les week-ends a demandé une modification des habitudes.</a:t>
            </a:r>
          </a:p>
        </p:txBody>
      </p:sp>
      <p:sp>
        <p:nvSpPr>
          <p:cNvPr id="6" name="Foliennummernplatzhalter 2">
            <a:extLst>
              <a:ext uri="{FF2B5EF4-FFF2-40B4-BE49-F238E27FC236}">
                <a16:creationId xmlns:a16="http://schemas.microsoft.com/office/drawing/2014/main" id="{D5E4971B-B2B4-467B-BE9A-5F676E771CE5}"/>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19</a:t>
            </a:fld>
            <a:endParaRPr lang="de-DE" sz="800" dirty="0">
              <a:solidFill>
                <a:schemeClr val="tx1">
                  <a:lumMod val="75000"/>
                  <a:lumOff val="25000"/>
                </a:schemeClr>
              </a:solidFill>
            </a:endParaRPr>
          </a:p>
        </p:txBody>
      </p:sp>
      <p:sp>
        <p:nvSpPr>
          <p:cNvPr id="7" name="Fußzeilenplatzhalter 3">
            <a:extLst>
              <a:ext uri="{FF2B5EF4-FFF2-40B4-BE49-F238E27FC236}">
                <a16:creationId xmlns:a16="http://schemas.microsoft.com/office/drawing/2014/main" id="{910049C2-6315-4319-BE40-E9B39414395E}"/>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2473643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2</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noProof="0" dirty="0"/>
              <a:t>UTP  </a:t>
            </a:r>
            <a:br>
              <a:rPr lang="fr-CH" noProof="0" dirty="0"/>
            </a:br>
            <a:r>
              <a:rPr lang="fr-CH" noProof="0" dirty="0"/>
              <a:t>GT </a:t>
            </a:r>
            <a:r>
              <a:rPr lang="fr-CH" sz="5400" noProof="0" dirty="0"/>
              <a:t>«ZÉRO ÉMISSION»</a:t>
            </a:r>
            <a:endParaRPr lang="fr-CH" noProof="0" dirty="0"/>
          </a:p>
        </p:txBody>
      </p:sp>
      <p:sp>
        <p:nvSpPr>
          <p:cNvPr id="4" name="Textplatzhalter 3">
            <a:extLst>
              <a:ext uri="{FF2B5EF4-FFF2-40B4-BE49-F238E27FC236}">
                <a16:creationId xmlns:a16="http://schemas.microsoft.com/office/drawing/2014/main" id="{C11B8D11-8012-497A-AC92-ED98941BC792}"/>
              </a:ext>
            </a:extLst>
          </p:cNvPr>
          <p:cNvSpPr>
            <a:spLocks noGrp="1"/>
          </p:cNvSpPr>
          <p:nvPr>
            <p:ph type="body" sz="quarter" idx="13"/>
          </p:nvPr>
        </p:nvSpPr>
        <p:spPr/>
        <p:txBody>
          <a:bodyPr/>
          <a:lstStyle/>
          <a:p>
            <a:r>
              <a:rPr lang="fr-CH" noProof="0" dirty="0"/>
              <a:t>Mission et objectif</a:t>
            </a:r>
          </a:p>
          <a:p>
            <a:r>
              <a:rPr lang="fr-CH" noProof="0" dirty="0"/>
              <a:t>Jun </a:t>
            </a:r>
            <a:r>
              <a:rPr lang="fr-CH" noProof="0" dirty="0" err="1"/>
              <a:t>Naito</a:t>
            </a:r>
            <a:endParaRPr lang="fr-CH" noProof="0" dirty="0"/>
          </a:p>
        </p:txBody>
      </p:sp>
      <p:pic>
        <p:nvPicPr>
          <p:cNvPr id="7" name="Bild 1" descr="Logo_vöv_P659">
            <a:extLst>
              <a:ext uri="{FF2B5EF4-FFF2-40B4-BE49-F238E27FC236}">
                <a16:creationId xmlns:a16="http://schemas.microsoft.com/office/drawing/2014/main" id="{44C78524-5F34-496B-B9EC-CAD8CE1E0B1C}"/>
              </a:ext>
            </a:extLst>
          </p:cNvPr>
          <p:cNvPicPr/>
          <p:nvPr/>
        </p:nvPicPr>
        <p:blipFill>
          <a:blip r:embed="rId2" cstate="print">
            <a:extLst>
              <a:ext uri="{28A0092B-C50C-407E-A947-70E740481C1C}">
                <a14:useLocalDpi xmlns:a14="http://schemas.microsoft.com/office/drawing/2010/main"/>
              </a:ext>
            </a:extLst>
          </a:blip>
          <a:srcRect/>
          <a:stretch>
            <a:fillRect/>
          </a:stretch>
        </p:blipFill>
        <p:spPr bwMode="auto">
          <a:xfrm>
            <a:off x="9814122" y="595429"/>
            <a:ext cx="1827016" cy="267705"/>
          </a:xfrm>
          <a:prstGeom prst="rect">
            <a:avLst/>
          </a:prstGeom>
          <a:noFill/>
        </p:spPr>
      </p:pic>
    </p:spTree>
    <p:extLst>
      <p:ext uri="{BB962C8B-B14F-4D97-AF65-F5344CB8AC3E}">
        <p14:creationId xmlns:p14="http://schemas.microsoft.com/office/powerpoint/2010/main" val="18437124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Expériences après une année</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Selon le monitoring des données relatives à la batterie de traction, la durée de vie visée pourra être respectée selon les prévisions actuelles.</a:t>
            </a:r>
          </a:p>
          <a:p>
            <a:endParaRPr lang="fr-CH" noProof="0" dirty="0"/>
          </a:p>
          <a:p>
            <a:r>
              <a:rPr lang="fr-CH" noProof="0" dirty="0"/>
              <a:t>Par rapport à l’ancien concept d’exploitation des locomotives de manœuvre, les véhicules doivent suivre un tournus de lieu d’exploitation à intervalles réguliers pour faire travailler complètement les batteries.</a:t>
            </a:r>
          </a:p>
          <a:p>
            <a:endParaRPr lang="fr-CH" noProof="0" dirty="0"/>
          </a:p>
          <a:p>
            <a:r>
              <a:rPr lang="fr-CH" noProof="0" dirty="0"/>
              <a:t>Le retrait des anciens véhicules permet d’économiser 62 000 litres de diesel par an.</a:t>
            </a:r>
          </a:p>
        </p:txBody>
      </p:sp>
      <p:sp>
        <p:nvSpPr>
          <p:cNvPr id="8" name="Foliennummernplatzhalter 2">
            <a:extLst>
              <a:ext uri="{FF2B5EF4-FFF2-40B4-BE49-F238E27FC236}">
                <a16:creationId xmlns:a16="http://schemas.microsoft.com/office/drawing/2014/main" id="{211E62D3-C61B-44B6-BB04-830F2E407FAF}"/>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20</a:t>
            </a:fld>
            <a:endParaRPr lang="de-DE" sz="800" dirty="0">
              <a:solidFill>
                <a:schemeClr val="tx1">
                  <a:lumMod val="75000"/>
                  <a:lumOff val="25000"/>
                </a:schemeClr>
              </a:solidFill>
            </a:endParaRPr>
          </a:p>
        </p:txBody>
      </p:sp>
      <p:sp>
        <p:nvSpPr>
          <p:cNvPr id="9" name="Fußzeilenplatzhalter 3">
            <a:extLst>
              <a:ext uri="{FF2B5EF4-FFF2-40B4-BE49-F238E27FC236}">
                <a16:creationId xmlns:a16="http://schemas.microsoft.com/office/drawing/2014/main" id="{41AD1116-05C6-4C4D-8BD9-94E104F9719E}"/>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0852847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F3772-1A6C-43CC-950F-6508C7463276}"/>
              </a:ext>
            </a:extLst>
          </p:cNvPr>
          <p:cNvSpPr>
            <a:spLocks noGrp="1"/>
          </p:cNvSpPr>
          <p:nvPr>
            <p:ph type="title"/>
          </p:nvPr>
        </p:nvSpPr>
        <p:spPr/>
        <p:txBody>
          <a:bodyPr/>
          <a:lstStyle/>
          <a:p>
            <a:r>
              <a:rPr lang="fr-CH" noProof="0" dirty="0"/>
              <a:t>Conclusion et perspectives</a:t>
            </a:r>
          </a:p>
        </p:txBody>
      </p:sp>
      <p:sp>
        <p:nvSpPr>
          <p:cNvPr id="5" name="Textplatzhalter 4">
            <a:extLst>
              <a:ext uri="{FF2B5EF4-FFF2-40B4-BE49-F238E27FC236}">
                <a16:creationId xmlns:a16="http://schemas.microsoft.com/office/drawing/2014/main" id="{A7FCBA14-0A72-473F-B11D-A8977AB489E7}"/>
              </a:ext>
            </a:extLst>
          </p:cNvPr>
          <p:cNvSpPr>
            <a:spLocks noGrp="1"/>
          </p:cNvSpPr>
          <p:nvPr>
            <p:ph type="body" sz="quarter" idx="10"/>
          </p:nvPr>
        </p:nvSpPr>
        <p:spPr/>
        <p:txBody>
          <a:bodyPr/>
          <a:lstStyle/>
          <a:p>
            <a:r>
              <a:rPr lang="fr-CH" noProof="0" dirty="0"/>
              <a:t>La mise en service s’est très bien passée malgré le nouveau système de la batterie de traction.</a:t>
            </a:r>
          </a:p>
          <a:p>
            <a:r>
              <a:rPr lang="fr-CH" noProof="0" dirty="0"/>
              <a:t>Jusqu’à présent, les véhicules achetés ont rempli les attentes.</a:t>
            </a:r>
          </a:p>
          <a:p>
            <a:endParaRPr lang="fr-CH" noProof="0" dirty="0"/>
          </a:p>
          <a:p>
            <a:r>
              <a:rPr lang="fr-CH" noProof="0" dirty="0"/>
              <a:t>Des améliorations sont régulièrement apportées aux véhicules en général et à la batterie.</a:t>
            </a:r>
          </a:p>
          <a:p>
            <a:r>
              <a:rPr lang="fr-CH" noProof="0" dirty="0"/>
              <a:t>En ce qui concerne le monitoring et les prévisions de durée de vie, davantage de données et d’expériences doivent encore être collectées. Le retour d’expérience sur une année est trop court.</a:t>
            </a:r>
          </a:p>
        </p:txBody>
      </p:sp>
      <p:sp>
        <p:nvSpPr>
          <p:cNvPr id="6" name="Foliennummernplatzhalter 2">
            <a:extLst>
              <a:ext uri="{FF2B5EF4-FFF2-40B4-BE49-F238E27FC236}">
                <a16:creationId xmlns:a16="http://schemas.microsoft.com/office/drawing/2014/main" id="{B5D96DF1-1037-44C4-84AC-950E6CF2FD4E}"/>
              </a:ext>
            </a:extLst>
          </p:cNvPr>
          <p:cNvSpPr>
            <a:spLocks noGrp="1"/>
          </p:cNvSpPr>
          <p:nvPr>
            <p:ph type="sldNum" sz="quarter" idx="4"/>
          </p:nvPr>
        </p:nvSpPr>
        <p:spPr>
          <a:xfrm>
            <a:off x="10560000" y="6480000"/>
            <a:ext cx="960000" cy="240000"/>
          </a:xfrm>
        </p:spPr>
        <p:txBody>
          <a:bodyPr/>
          <a:lstStyle/>
          <a:p>
            <a:pPr defTabSz="609585"/>
            <a:fld id="{2DA7B197-8CD7-2946-9D6F-552B6A96C706}" type="slidenum">
              <a:rPr lang="de-DE" sz="800">
                <a:solidFill>
                  <a:schemeClr val="tx1">
                    <a:lumMod val="75000"/>
                    <a:lumOff val="25000"/>
                  </a:schemeClr>
                </a:solidFill>
              </a:rPr>
              <a:pPr defTabSz="609585"/>
              <a:t>21</a:t>
            </a:fld>
            <a:endParaRPr lang="de-DE" sz="800" dirty="0">
              <a:solidFill>
                <a:schemeClr val="tx1">
                  <a:lumMod val="75000"/>
                  <a:lumOff val="25000"/>
                </a:schemeClr>
              </a:solidFill>
            </a:endParaRPr>
          </a:p>
        </p:txBody>
      </p:sp>
      <p:sp>
        <p:nvSpPr>
          <p:cNvPr id="7" name="Fußzeilenplatzhalter 3">
            <a:extLst>
              <a:ext uri="{FF2B5EF4-FFF2-40B4-BE49-F238E27FC236}">
                <a16:creationId xmlns:a16="http://schemas.microsoft.com/office/drawing/2014/main" id="{9405CE4D-9482-457F-B9EC-7B2CDB75ABD8}"/>
              </a:ext>
            </a:extLst>
          </p:cNvPr>
          <p:cNvSpPr>
            <a:spLocks noGrp="1"/>
          </p:cNvSpPr>
          <p:nvPr>
            <p:ph type="ftr" sz="quarter" idx="3"/>
          </p:nvPr>
        </p:nvSpPr>
        <p:spPr>
          <a:xfrm>
            <a:off x="1056000" y="6480000"/>
            <a:ext cx="2898162" cy="176173"/>
          </a:xfrm>
        </p:spPr>
        <p:txBody>
          <a:body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6197331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22</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noProof="0" dirty="0"/>
              <a:t>CFF </a:t>
            </a:r>
            <a:br>
              <a:rPr lang="fr-CH" noProof="0" dirty="0"/>
            </a:br>
            <a:r>
              <a:rPr lang="fr-CH" sz="5400" noProof="0" dirty="0"/>
              <a:t>«Étude sur la transformation du Tm234-4»</a:t>
            </a:r>
          </a:p>
        </p:txBody>
      </p:sp>
      <p:sp>
        <p:nvSpPr>
          <p:cNvPr id="6" name="Textplatzhalter 5">
            <a:extLst>
              <a:ext uri="{FF2B5EF4-FFF2-40B4-BE49-F238E27FC236}">
                <a16:creationId xmlns:a16="http://schemas.microsoft.com/office/drawing/2014/main" id="{D6BCBA0A-73A5-4AC2-8DA2-D06D1146F19E}"/>
              </a:ext>
            </a:extLst>
          </p:cNvPr>
          <p:cNvSpPr>
            <a:spLocks noGrp="1"/>
          </p:cNvSpPr>
          <p:nvPr>
            <p:ph type="body" sz="quarter" idx="13"/>
          </p:nvPr>
        </p:nvSpPr>
        <p:spPr/>
        <p:txBody>
          <a:bodyPr/>
          <a:lstStyle/>
          <a:p>
            <a:r>
              <a:rPr lang="fr-CH" noProof="0" dirty="0"/>
              <a:t>Batterie ou hydrogène?</a:t>
            </a:r>
          </a:p>
          <a:p>
            <a:r>
              <a:rPr lang="fr-CH" noProof="0" dirty="0"/>
              <a:t>Daniel </a:t>
            </a:r>
            <a:r>
              <a:rPr lang="fr-CH" noProof="0" dirty="0" err="1"/>
              <a:t>Fuhrer</a:t>
            </a:r>
            <a:r>
              <a:rPr lang="fr-CH" noProof="0" dirty="0"/>
              <a:t> </a:t>
            </a:r>
          </a:p>
        </p:txBody>
      </p:sp>
    </p:spTree>
    <p:extLst>
      <p:ext uri="{BB962C8B-B14F-4D97-AF65-F5344CB8AC3E}">
        <p14:creationId xmlns:p14="http://schemas.microsoft.com/office/powerpoint/2010/main" val="4093038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Grafik 10">
            <a:extLst>
              <a:ext uri="{FF2B5EF4-FFF2-40B4-BE49-F238E27FC236}">
                <a16:creationId xmlns:a16="http://schemas.microsoft.com/office/drawing/2014/main" id="{A3AC33C1-0C4B-4BA6-A340-A100A2AA3E96}"/>
              </a:ext>
            </a:extLst>
          </p:cNvPr>
          <p:cNvPicPr>
            <a:picLocks noChangeAspect="1"/>
          </p:cNvPicPr>
          <p:nvPr/>
        </p:nvPicPr>
        <p:blipFill>
          <a:blip r:embed="rId2">
            <a:alphaModFix amt="57000"/>
          </a:blip>
          <a:stretch>
            <a:fillRect/>
          </a:stretch>
        </p:blipFill>
        <p:spPr>
          <a:xfrm>
            <a:off x="685800" y="1443037"/>
            <a:ext cx="10820400" cy="3971925"/>
          </a:xfrm>
          <a:prstGeom prst="rect">
            <a:avLst/>
          </a:prstGeom>
        </p:spPr>
      </p:pic>
      <p:sp>
        <p:nvSpPr>
          <p:cNvPr id="3" name="Foliennummernplatzhalter 2">
            <a:extLst>
              <a:ext uri="{FF2B5EF4-FFF2-40B4-BE49-F238E27FC236}">
                <a16:creationId xmlns:a16="http://schemas.microsoft.com/office/drawing/2014/main" id="{B5AE0A26-6EE8-4CC4-8166-44BD916E6C41}"/>
              </a:ext>
            </a:extLst>
          </p:cNvPr>
          <p:cNvSpPr>
            <a:spLocks noGrp="1"/>
          </p:cNvSpPr>
          <p:nvPr>
            <p:ph type="sldNum" sz="quarter" idx="12"/>
          </p:nvPr>
        </p:nvSpPr>
        <p:spPr/>
        <p:txBody>
          <a:bodyPr/>
          <a:lstStyle/>
          <a:p>
            <a:fld id="{442AD375-037F-43D0-B059-5172DA06796A}" type="slidenum">
              <a:rPr lang="de-CH" smtClean="0"/>
              <a:pPr/>
              <a:t>23</a:t>
            </a:fld>
            <a:endParaRPr lang="de-CH"/>
          </a:p>
        </p:txBody>
      </p:sp>
      <p:sp>
        <p:nvSpPr>
          <p:cNvPr id="23" name="Textplatzhalter 22">
            <a:extLst>
              <a:ext uri="{FF2B5EF4-FFF2-40B4-BE49-F238E27FC236}">
                <a16:creationId xmlns:a16="http://schemas.microsoft.com/office/drawing/2014/main" id="{7809916F-3511-4491-AF30-C3898C74E089}"/>
              </a:ext>
            </a:extLst>
          </p:cNvPr>
          <p:cNvSpPr>
            <a:spLocks noGrp="1"/>
          </p:cNvSpPr>
          <p:nvPr>
            <p:ph type="body" sz="quarter" idx="16"/>
          </p:nvPr>
        </p:nvSpPr>
        <p:spPr/>
        <p:txBody>
          <a:bodyPr/>
          <a:lstStyle/>
          <a:p>
            <a:endParaRPr lang="de-CH"/>
          </a:p>
        </p:txBody>
      </p:sp>
      <p:sp>
        <p:nvSpPr>
          <p:cNvPr id="9" name="Textplatzhalter 8">
            <a:extLst>
              <a:ext uri="{FF2B5EF4-FFF2-40B4-BE49-F238E27FC236}">
                <a16:creationId xmlns:a16="http://schemas.microsoft.com/office/drawing/2014/main" id="{A6164B55-F781-4D9E-A2DF-DCFEBC7ADF34}"/>
              </a:ext>
            </a:extLst>
          </p:cNvPr>
          <p:cNvSpPr>
            <a:spLocks noGrp="1"/>
          </p:cNvSpPr>
          <p:nvPr>
            <p:ph type="body" sz="quarter" idx="18"/>
          </p:nvPr>
        </p:nvSpPr>
        <p:spPr>
          <a:xfrm>
            <a:off x="1271464" y="1736725"/>
            <a:ext cx="10376024" cy="3348038"/>
          </a:xfrm>
          <a:effectLst>
            <a:glow rad="63500">
              <a:schemeClr val="accent2">
                <a:satMod val="175000"/>
                <a:alpha val="40000"/>
              </a:schemeClr>
            </a:glow>
          </a:effectLst>
        </p:spPr>
        <p:txBody>
          <a:bodyPr/>
          <a:lstStyle/>
          <a:p>
            <a:pPr algn="ctr"/>
            <a:r>
              <a:rPr lang="fr-CH" sz="4000" b="1" noProof="0" dirty="0">
                <a:solidFill>
                  <a:srgbClr val="002060"/>
                </a:solidFill>
                <a:effectLst>
                  <a:glow rad="101600">
                    <a:srgbClr val="FFFF00">
                      <a:alpha val="40000"/>
                    </a:srgbClr>
                  </a:glow>
                  <a:outerShdw blurRad="38100" dist="38100" dir="2700000" algn="tl">
                    <a:srgbClr val="000000">
                      <a:alpha val="43137"/>
                    </a:srgbClr>
                  </a:outerShdw>
                </a:effectLst>
              </a:rPr>
              <a:t>L’hydrogène, petite digression</a:t>
            </a:r>
            <a:endParaRPr lang="fr-CH" noProof="0" dirty="0"/>
          </a:p>
        </p:txBody>
      </p:sp>
      <p:sp>
        <p:nvSpPr>
          <p:cNvPr id="8" name="Fußzeilenplatzhalter 3">
            <a:extLst>
              <a:ext uri="{FF2B5EF4-FFF2-40B4-BE49-F238E27FC236}">
                <a16:creationId xmlns:a16="http://schemas.microsoft.com/office/drawing/2014/main" id="{48825BB6-4F06-41FC-BDB2-D6061A2F0A71}"/>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0516147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a:xfrm>
            <a:off x="1487488" y="493295"/>
            <a:ext cx="9220200" cy="848226"/>
          </a:xfrm>
        </p:spPr>
        <p:txBody>
          <a:bodyPr/>
          <a:lstStyle/>
          <a:p>
            <a:r>
              <a:rPr lang="fr-CH" noProof="0" dirty="0"/>
              <a:t>Caractéristiques.</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a:xfrm>
            <a:off x="1487487" y="1282753"/>
            <a:ext cx="10425839" cy="4468216"/>
          </a:xfrm>
        </p:spPr>
        <p:txBody>
          <a:bodyPr vert="horz" lIns="0" tIns="0" rIns="0" bIns="0" rtlCol="0" anchor="t">
            <a:noAutofit/>
          </a:bodyPr>
          <a:lstStyle/>
          <a:p>
            <a:pPr marL="359410" lvl="1" indent="-359410">
              <a:lnSpc>
                <a:spcPct val="150000"/>
              </a:lnSpc>
            </a:pPr>
            <a:r>
              <a:rPr lang="fr-CH" sz="2000" noProof="0" dirty="0"/>
              <a:t>Élément le plus abondant dans l’univers.</a:t>
            </a:r>
            <a:endParaRPr lang="fr-CH" noProof="0" dirty="0"/>
          </a:p>
          <a:p>
            <a:pPr marL="359410" lvl="1" indent="-359410"/>
            <a:r>
              <a:rPr lang="fr-CH" sz="2000" noProof="0" dirty="0"/>
              <a:t>Composé d’un proton et d’un électron. Présent le plus souvent comme molécule de deux atomes «H</a:t>
            </a:r>
            <a:r>
              <a:rPr lang="fr-CH" sz="2000" baseline="-25000" noProof="0" dirty="0"/>
              <a:t>2</a:t>
            </a:r>
            <a:r>
              <a:rPr lang="fr-CH" sz="2000" noProof="0" dirty="0"/>
              <a:t>» (dihydrogène).</a:t>
            </a:r>
          </a:p>
          <a:p>
            <a:pPr marL="359410" lvl="1" indent="-359410">
              <a:lnSpc>
                <a:spcPct val="150000"/>
              </a:lnSpc>
            </a:pPr>
            <a:r>
              <a:rPr lang="fr-CH" sz="2000" noProof="0" dirty="0"/>
              <a:t>Élément avec la plus faible masse atomique. 14x plus léger que l’air.</a:t>
            </a:r>
          </a:p>
          <a:p>
            <a:pPr marL="359410" lvl="1" indent="-359410">
              <a:lnSpc>
                <a:spcPct val="150000"/>
              </a:lnSpc>
            </a:pPr>
            <a:r>
              <a:rPr lang="fr-CH" sz="2000" noProof="0" dirty="0"/>
              <a:t>Gaz incolore, inodore, combustible et non toxique.</a:t>
            </a:r>
          </a:p>
          <a:p>
            <a:pPr marL="359410" lvl="1" indent="-359410">
              <a:lnSpc>
                <a:spcPct val="150000"/>
              </a:lnSpc>
            </a:pPr>
            <a:r>
              <a:rPr lang="fr-CH" sz="2000" noProof="0" dirty="0"/>
              <a:t>S’échappe rapidement vers le haut.</a:t>
            </a:r>
          </a:p>
          <a:p>
            <a:pPr marL="359410" lvl="1" indent="-359410">
              <a:lnSpc>
                <a:spcPct val="150000"/>
              </a:lnSpc>
            </a:pPr>
            <a:r>
              <a:rPr lang="fr-CH" sz="2000" noProof="0" dirty="0"/>
              <a:t>Forme un mélange inflammable avec l’oxygène (4-77 % vol.). Explosif dès 18 % vol.</a:t>
            </a:r>
          </a:p>
          <a:p>
            <a:pPr marL="359410" lvl="1" indent="-359410">
              <a:lnSpc>
                <a:spcPct val="150000"/>
              </a:lnSpc>
            </a:pPr>
            <a:r>
              <a:rPr lang="fr-CH" sz="2000" noProof="0" dirty="0"/>
              <a:t>Flamme à peine visible, température jusqu’à 2000°C.</a:t>
            </a:r>
          </a:p>
          <a:p>
            <a:pPr marL="359410" lvl="1" indent="-359410">
              <a:lnSpc>
                <a:spcPct val="150000"/>
              </a:lnSpc>
            </a:pPr>
            <a:r>
              <a:rPr lang="fr-CH" sz="2000" noProof="0" dirty="0"/>
              <a:t>Densité liquide </a:t>
            </a:r>
            <a:r>
              <a:rPr lang="fr-CH" sz="2000" dirty="0"/>
              <a:t>de 71 kg/m</a:t>
            </a:r>
            <a:r>
              <a:rPr lang="fr-CH" sz="2000" baseline="30000" dirty="0"/>
              <a:t>3</a:t>
            </a:r>
            <a:r>
              <a:rPr lang="fr-CH" sz="2000" dirty="0"/>
              <a:t> </a:t>
            </a:r>
            <a:r>
              <a:rPr lang="fr-CH" sz="2000" noProof="0" dirty="0"/>
              <a:t>à -253°C et pression normale.</a:t>
            </a:r>
            <a:endParaRPr lang="fr-CH" sz="2000" baseline="30000" noProof="0" dirty="0"/>
          </a:p>
          <a:p>
            <a:pPr marL="359410" lvl="1" indent="-359410">
              <a:lnSpc>
                <a:spcPct val="150000"/>
              </a:lnSpc>
            </a:pPr>
            <a:r>
              <a:rPr lang="fr-CH" sz="2000" noProof="0" dirty="0"/>
              <a:t>Densité gazeuse </a:t>
            </a:r>
            <a:r>
              <a:rPr lang="fr-CH" sz="2000" dirty="0"/>
              <a:t>de 0,0899 kg/m</a:t>
            </a:r>
            <a:r>
              <a:rPr lang="fr-CH" sz="2000" baseline="30000" dirty="0"/>
              <a:t>3</a:t>
            </a:r>
            <a:r>
              <a:rPr lang="fr-CH" sz="2000" dirty="0"/>
              <a:t> </a:t>
            </a:r>
            <a:r>
              <a:rPr lang="fr-CH" sz="2000" noProof="0" dirty="0"/>
              <a:t>à 0°C et pression normale.</a:t>
            </a:r>
          </a:p>
          <a:p>
            <a:pPr marL="359410" lvl="1" indent="-359410">
              <a:lnSpc>
                <a:spcPct val="150000"/>
              </a:lnSpc>
            </a:pPr>
            <a:r>
              <a:rPr lang="fr-CH" sz="2000" noProof="0" dirty="0"/>
              <a:t>Densité énergétique de 33,33 kWh/kg.</a:t>
            </a:r>
          </a:p>
        </p:txBody>
      </p:sp>
      <p:sp>
        <p:nvSpPr>
          <p:cNvPr id="6" name="Foliennummernplatzhalter 1">
            <a:extLst>
              <a:ext uri="{FF2B5EF4-FFF2-40B4-BE49-F238E27FC236}">
                <a16:creationId xmlns:a16="http://schemas.microsoft.com/office/drawing/2014/main" id="{AAF15E98-935F-4384-8CAC-A91126EE7817}"/>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24</a:t>
            </a:fld>
            <a:endParaRPr lang="de-CH" dirty="0"/>
          </a:p>
        </p:txBody>
      </p:sp>
      <p:sp>
        <p:nvSpPr>
          <p:cNvPr id="8" name="Fußzeilenplatzhalter 3">
            <a:extLst>
              <a:ext uri="{FF2B5EF4-FFF2-40B4-BE49-F238E27FC236}">
                <a16:creationId xmlns:a16="http://schemas.microsoft.com/office/drawing/2014/main" id="{96C82F2A-CE01-48AA-8B2F-CB51B47FAB47}"/>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052807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a:xfrm>
            <a:off x="1487488" y="493295"/>
            <a:ext cx="9220200" cy="848226"/>
          </a:xfrm>
        </p:spPr>
        <p:txBody>
          <a:bodyPr/>
          <a:lstStyle/>
          <a:p>
            <a:r>
              <a:rPr lang="fr-CH" noProof="0" dirty="0"/>
              <a:t>Dangers.</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a:xfrm>
            <a:off x="1487488" y="1402021"/>
            <a:ext cx="10441160" cy="4468216"/>
          </a:xfrm>
        </p:spPr>
        <p:txBody>
          <a:bodyPr vert="horz" lIns="0" tIns="0" rIns="0" bIns="0" rtlCol="0" anchor="t">
            <a:noAutofit/>
          </a:bodyPr>
          <a:lstStyle/>
          <a:p>
            <a:pPr marL="359410" lvl="1" indent="-359410">
              <a:lnSpc>
                <a:spcPct val="150000"/>
              </a:lnSpc>
            </a:pPr>
            <a:r>
              <a:rPr lang="fr-CH" sz="2000" noProof="0" dirty="0"/>
              <a:t>Mélange hydrogène-air très inflammable, énergie d’allumage de 0,02 </a:t>
            </a:r>
            <a:r>
              <a:rPr lang="fr-CH" sz="2000" noProof="0" dirty="0" err="1"/>
              <a:t>mJ</a:t>
            </a:r>
            <a:r>
              <a:rPr lang="fr-CH" sz="2000" noProof="0" dirty="0"/>
              <a:t>.</a:t>
            </a:r>
          </a:p>
          <a:p>
            <a:pPr marL="359410" lvl="1" indent="-359410">
              <a:lnSpc>
                <a:spcPct val="150000"/>
              </a:lnSpc>
            </a:pPr>
            <a:r>
              <a:rPr lang="fr-CH" sz="2000" noProof="0" dirty="0"/>
              <a:t>Risque d’inflammation croissant lorsque l’hydrogène ne peut pas s’écouler de pièces fermées.</a:t>
            </a:r>
          </a:p>
          <a:p>
            <a:pPr marL="359410" lvl="1" indent="-359410">
              <a:lnSpc>
                <a:spcPct val="150000"/>
              </a:lnSpc>
            </a:pPr>
            <a:r>
              <a:rPr lang="fr-CH" sz="2000" noProof="0" dirty="0"/>
              <a:t>Auto-inflammation lors de vitesses d’écoulement élevées.</a:t>
            </a:r>
          </a:p>
          <a:p>
            <a:pPr marL="359410" lvl="1" indent="-359410">
              <a:lnSpc>
                <a:spcPct val="150000"/>
              </a:lnSpc>
            </a:pPr>
            <a:r>
              <a:rPr lang="fr-CH" sz="2000" noProof="0" dirty="0"/>
              <a:t>Type d’explosion «déflagration»: flamme &lt; 330 m/s.</a:t>
            </a:r>
          </a:p>
          <a:p>
            <a:pPr marL="359410" lvl="1" indent="-359410">
              <a:lnSpc>
                <a:spcPct val="150000"/>
              </a:lnSpc>
            </a:pPr>
            <a:r>
              <a:rPr lang="fr-CH" sz="2000" noProof="0" dirty="0"/>
              <a:t>Type d’explosion «détonation»: flamme &gt; 1600 m/s et détonation.</a:t>
            </a:r>
          </a:p>
          <a:p>
            <a:pPr marL="359410" lvl="1" indent="-359410">
              <a:lnSpc>
                <a:spcPct val="150000"/>
              </a:lnSpc>
            </a:pPr>
            <a:r>
              <a:rPr lang="fr-CH" sz="2000" noProof="0" dirty="0"/>
              <a:t>Rend d’autres matériaux friables. Utilisation d’aciers chrome-nickel.</a:t>
            </a:r>
          </a:p>
          <a:p>
            <a:pPr marL="359410" lvl="1" indent="-359410"/>
            <a:endParaRPr lang="fr-CH" noProof="0" dirty="0"/>
          </a:p>
        </p:txBody>
      </p:sp>
      <p:sp>
        <p:nvSpPr>
          <p:cNvPr id="6" name="Foliennummernplatzhalter 1">
            <a:extLst>
              <a:ext uri="{FF2B5EF4-FFF2-40B4-BE49-F238E27FC236}">
                <a16:creationId xmlns:a16="http://schemas.microsoft.com/office/drawing/2014/main" id="{9093102D-E64E-46CA-A504-DFA9EC8FFFE7}"/>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25</a:t>
            </a:fld>
            <a:endParaRPr lang="de-CH" dirty="0"/>
          </a:p>
        </p:txBody>
      </p:sp>
      <p:sp>
        <p:nvSpPr>
          <p:cNvPr id="8" name="Fußzeilenplatzhalter 3">
            <a:extLst>
              <a:ext uri="{FF2B5EF4-FFF2-40B4-BE49-F238E27FC236}">
                <a16:creationId xmlns:a16="http://schemas.microsoft.com/office/drawing/2014/main" id="{914BE8C1-E035-4058-8EDF-D00449538212}"/>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30922859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a:xfrm>
            <a:off x="1487488" y="493295"/>
            <a:ext cx="9220200" cy="848226"/>
          </a:xfrm>
        </p:spPr>
        <p:txBody>
          <a:bodyPr/>
          <a:lstStyle/>
          <a:p>
            <a:r>
              <a:rPr lang="fr-CH" noProof="0" dirty="0"/>
              <a:t>Utilisation.</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a:xfrm>
            <a:off x="1487487" y="1402021"/>
            <a:ext cx="10153651" cy="4492028"/>
          </a:xfrm>
        </p:spPr>
        <p:txBody>
          <a:bodyPr vert="horz" lIns="0" tIns="0" rIns="0" bIns="0" rtlCol="0" anchor="t">
            <a:noAutofit/>
          </a:bodyPr>
          <a:lstStyle/>
          <a:p>
            <a:pPr marL="0" lvl="1" indent="0">
              <a:lnSpc>
                <a:spcPct val="150000"/>
              </a:lnSpc>
              <a:buNone/>
            </a:pPr>
            <a:r>
              <a:rPr lang="fr-CH" sz="2000" b="1" noProof="0" dirty="0"/>
              <a:t>Support énergétique secondaire comme carburant/combustible dans:</a:t>
            </a:r>
          </a:p>
          <a:p>
            <a:pPr marL="359410" lvl="1" indent="-359410">
              <a:lnSpc>
                <a:spcPct val="150000"/>
              </a:lnSpc>
            </a:pPr>
            <a:r>
              <a:rPr lang="fr-CH" sz="2000" noProof="0" dirty="0"/>
              <a:t>l’industrie de l’acier: gaz de réduction dans les hauts-fourneaux.</a:t>
            </a:r>
          </a:p>
          <a:p>
            <a:pPr marL="359410" lvl="1" indent="-359410">
              <a:lnSpc>
                <a:spcPct val="150000"/>
              </a:lnSpc>
            </a:pPr>
            <a:r>
              <a:rPr lang="fr-CH" sz="2000" noProof="0" dirty="0"/>
              <a:t>l’industrie chimique: ammoniaque (engrais).</a:t>
            </a:r>
          </a:p>
          <a:p>
            <a:pPr marL="359410" lvl="1" indent="-359410">
              <a:lnSpc>
                <a:spcPct val="150000"/>
              </a:lnSpc>
            </a:pPr>
            <a:r>
              <a:rPr lang="fr-CH" sz="2000" noProof="0" dirty="0"/>
              <a:t>l’industrie verrière: gaz combustible. </a:t>
            </a:r>
          </a:p>
          <a:p>
            <a:pPr marL="359410" lvl="1" indent="-359410">
              <a:lnSpc>
                <a:spcPct val="150000"/>
              </a:lnSpc>
            </a:pPr>
            <a:r>
              <a:rPr lang="fr-CH" sz="2000" noProof="0" dirty="0"/>
              <a:t>l’aéronautique: carburant de fusées.</a:t>
            </a:r>
          </a:p>
          <a:p>
            <a:pPr marL="359410" lvl="1" indent="-359410">
              <a:lnSpc>
                <a:spcPct val="150000"/>
              </a:lnSpc>
            </a:pPr>
            <a:r>
              <a:rPr lang="fr-CH" sz="2000" noProof="0" dirty="0"/>
              <a:t>le marché du chauffage: énergie de chauffage (avec gaz naturel).</a:t>
            </a:r>
          </a:p>
          <a:p>
            <a:pPr marL="359410" lvl="1" indent="-359410">
              <a:lnSpc>
                <a:spcPct val="150000"/>
              </a:lnSpc>
            </a:pPr>
            <a:r>
              <a:rPr lang="fr-CH" sz="2000" noProof="0" dirty="0"/>
              <a:t>l’approvisionnement électrique: courant de secours, </a:t>
            </a:r>
            <a:r>
              <a:rPr lang="fr-CH" sz="2000" noProof="0" dirty="0" err="1"/>
              <a:t>ASI</a:t>
            </a:r>
            <a:r>
              <a:rPr lang="fr-CH" sz="2000" noProof="0" dirty="0"/>
              <a:t>, énergie d’équilibrage, </a:t>
            </a:r>
            <a:r>
              <a:rPr lang="fr-CH" sz="2000" b="1" noProof="0" dirty="0"/>
              <a:t>chantiers</a:t>
            </a:r>
            <a:r>
              <a:rPr lang="fr-CH" sz="2000" noProof="0" dirty="0"/>
              <a:t>.</a:t>
            </a:r>
            <a:endParaRPr lang="fr-CH" sz="2000" b="1" noProof="0" dirty="0"/>
          </a:p>
          <a:p>
            <a:pPr marL="359410" lvl="1" indent="-359410">
              <a:lnSpc>
                <a:spcPct val="150000"/>
              </a:lnSpc>
            </a:pPr>
            <a:r>
              <a:rPr lang="fr-CH" sz="2000" noProof="0" dirty="0"/>
              <a:t>la mobilité: trafic poids-lourds, transports publics, </a:t>
            </a:r>
            <a:r>
              <a:rPr lang="fr-CH" sz="2000" b="1" noProof="0" dirty="0"/>
              <a:t>véhicules de chantier</a:t>
            </a:r>
            <a:r>
              <a:rPr lang="fr-CH" sz="2000" noProof="0" dirty="0"/>
              <a:t>.</a:t>
            </a:r>
            <a:endParaRPr lang="fr-CH" noProof="0" dirty="0"/>
          </a:p>
        </p:txBody>
      </p:sp>
      <p:sp>
        <p:nvSpPr>
          <p:cNvPr id="6" name="Foliennummernplatzhalter 1">
            <a:extLst>
              <a:ext uri="{FF2B5EF4-FFF2-40B4-BE49-F238E27FC236}">
                <a16:creationId xmlns:a16="http://schemas.microsoft.com/office/drawing/2014/main" id="{9A671C10-E1BF-464E-B8DA-5D80FC52EBC1}"/>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26</a:t>
            </a:fld>
            <a:endParaRPr lang="de-CH" dirty="0"/>
          </a:p>
        </p:txBody>
      </p:sp>
      <p:sp>
        <p:nvSpPr>
          <p:cNvPr id="8" name="Fußzeilenplatzhalter 3">
            <a:extLst>
              <a:ext uri="{FF2B5EF4-FFF2-40B4-BE49-F238E27FC236}">
                <a16:creationId xmlns:a16="http://schemas.microsoft.com/office/drawing/2014/main" id="{CE45FBB8-9B86-4906-8316-FBB78361B53D}"/>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543632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a:xfrm>
            <a:off x="1487488" y="493295"/>
            <a:ext cx="9220200" cy="848226"/>
          </a:xfrm>
        </p:spPr>
        <p:txBody>
          <a:bodyPr/>
          <a:lstStyle/>
          <a:p>
            <a:r>
              <a:rPr lang="fr-CH" noProof="0" dirty="0"/>
              <a:t>L’hydrogène dans les transports publics suisses.</a:t>
            </a:r>
          </a:p>
        </p:txBody>
      </p:sp>
      <p:sp>
        <p:nvSpPr>
          <p:cNvPr id="3" name="Inhaltsplatzhalter 2">
            <a:extLst>
              <a:ext uri="{FF2B5EF4-FFF2-40B4-BE49-F238E27FC236}">
                <a16:creationId xmlns:a16="http://schemas.microsoft.com/office/drawing/2014/main" id="{B0F1E6AD-5F9D-40E2-9400-77D55F7A0D41}"/>
              </a:ext>
            </a:extLst>
          </p:cNvPr>
          <p:cNvSpPr>
            <a:spLocks noGrp="1"/>
          </p:cNvSpPr>
          <p:nvPr>
            <p:ph idx="1"/>
          </p:nvPr>
        </p:nvSpPr>
        <p:spPr>
          <a:xfrm>
            <a:off x="1487488" y="1402021"/>
            <a:ext cx="9220200" cy="4468216"/>
          </a:xfrm>
        </p:spPr>
        <p:txBody>
          <a:bodyPr vert="horz" lIns="0" tIns="0" rIns="0" bIns="0" rtlCol="0" anchor="t">
            <a:noAutofit/>
          </a:bodyPr>
          <a:lstStyle/>
          <a:p>
            <a:pPr marL="0" lvl="1" indent="0">
              <a:lnSpc>
                <a:spcPct val="150000"/>
              </a:lnSpc>
              <a:buNone/>
            </a:pPr>
            <a:r>
              <a:rPr lang="fr-CH" sz="2000" b="1" noProof="0" dirty="0"/>
              <a:t>Emplois possibles</a:t>
            </a:r>
            <a:r>
              <a:rPr lang="fr-CH" sz="2000" noProof="0" dirty="0"/>
              <a:t>.</a:t>
            </a:r>
            <a:endParaRPr lang="fr-CH" sz="2000" b="1" noProof="0" dirty="0"/>
          </a:p>
          <a:p>
            <a:pPr marL="359410" lvl="1" indent="-359410">
              <a:lnSpc>
                <a:spcPct val="150000"/>
              </a:lnSpc>
            </a:pPr>
            <a:r>
              <a:rPr lang="fr-CH" sz="2000" noProof="0" dirty="0"/>
              <a:t>«Électrification» des tronçons diesel (à l’étranger).</a:t>
            </a:r>
          </a:p>
          <a:p>
            <a:pPr marL="359410" lvl="1" indent="-359410">
              <a:lnSpc>
                <a:spcPct val="150000"/>
              </a:lnSpc>
            </a:pPr>
            <a:r>
              <a:rPr lang="fr-CH" sz="2000" noProof="0" dirty="0"/>
              <a:t>Charges élevées sur de longues périodes (grande quantité d’énergie).</a:t>
            </a:r>
          </a:p>
          <a:p>
            <a:pPr marL="359410" lvl="1" indent="-359410">
              <a:lnSpc>
                <a:spcPct val="150000"/>
              </a:lnSpc>
            </a:pPr>
            <a:r>
              <a:rPr lang="fr-CH" sz="2000" noProof="0" dirty="0"/>
              <a:t>Besoin élevé d’autarcie.</a:t>
            </a:r>
          </a:p>
          <a:p>
            <a:pPr marL="359410" lvl="1" indent="-359410">
              <a:lnSpc>
                <a:spcPct val="150000"/>
              </a:lnSpc>
            </a:pPr>
            <a:r>
              <a:rPr lang="fr-CH" sz="2000" noProof="0" dirty="0"/>
              <a:t>Petites périodes de régénération (faire le plein, charger).</a:t>
            </a:r>
          </a:p>
          <a:p>
            <a:pPr marL="359410" lvl="1" indent="-359410">
              <a:lnSpc>
                <a:spcPct val="150000"/>
              </a:lnSpc>
            </a:pPr>
            <a:r>
              <a:rPr lang="fr-CH" sz="2000" noProof="0" dirty="0"/>
              <a:t>Longues distances.</a:t>
            </a:r>
          </a:p>
          <a:p>
            <a:pPr marL="359410" lvl="1" indent="-359410">
              <a:lnSpc>
                <a:spcPct val="150000"/>
              </a:lnSpc>
            </a:pPr>
            <a:r>
              <a:rPr lang="fr-CH" sz="2000" noProof="0" dirty="0"/>
              <a:t>Topologie exigeante.</a:t>
            </a:r>
          </a:p>
          <a:p>
            <a:pPr marL="359410" lvl="1" indent="-359410">
              <a:lnSpc>
                <a:spcPct val="150000"/>
              </a:lnSpc>
            </a:pPr>
            <a:endParaRPr lang="fr-CH" sz="2000" noProof="0" dirty="0"/>
          </a:p>
          <a:p>
            <a:pPr marL="359410" lvl="1" indent="-359410">
              <a:lnSpc>
                <a:spcPct val="150000"/>
              </a:lnSpc>
            </a:pPr>
            <a:r>
              <a:rPr lang="fr-CH" sz="2000" b="1" noProof="0" dirty="0">
                <a:solidFill>
                  <a:schemeClr val="accent3"/>
                </a:solidFill>
              </a:rPr>
              <a:t>Les technologies d’entraînement ne doivent pas être en concurrence, mais être déterminées par les besoins.</a:t>
            </a:r>
          </a:p>
        </p:txBody>
      </p:sp>
      <p:sp>
        <p:nvSpPr>
          <p:cNvPr id="6" name="Foliennummernplatzhalter 1">
            <a:extLst>
              <a:ext uri="{FF2B5EF4-FFF2-40B4-BE49-F238E27FC236}">
                <a16:creationId xmlns:a16="http://schemas.microsoft.com/office/drawing/2014/main" id="{580323E4-2BB1-4956-9660-95AD5A7C2913}"/>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27</a:t>
            </a:fld>
            <a:endParaRPr lang="de-CH" dirty="0"/>
          </a:p>
        </p:txBody>
      </p:sp>
      <p:sp>
        <p:nvSpPr>
          <p:cNvPr id="8" name="Fußzeilenplatzhalter 3">
            <a:extLst>
              <a:ext uri="{FF2B5EF4-FFF2-40B4-BE49-F238E27FC236}">
                <a16:creationId xmlns:a16="http://schemas.microsoft.com/office/drawing/2014/main" id="{C82AE10D-C063-4181-94B1-2F0081650366}"/>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413395890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A44AB9-A39C-43D8-AB91-29E7F989DD54}"/>
              </a:ext>
            </a:extLst>
          </p:cNvPr>
          <p:cNvSpPr>
            <a:spLocks noGrp="1"/>
          </p:cNvSpPr>
          <p:nvPr>
            <p:ph type="title"/>
          </p:nvPr>
        </p:nvSpPr>
        <p:spPr>
          <a:xfrm>
            <a:off x="1487488" y="493295"/>
            <a:ext cx="9220200" cy="848226"/>
          </a:xfrm>
        </p:spPr>
        <p:txBody>
          <a:bodyPr/>
          <a:lstStyle/>
          <a:p>
            <a:r>
              <a:rPr lang="fr-CH" noProof="0" dirty="0"/>
              <a:t>Élaboration des bases.</a:t>
            </a:r>
          </a:p>
        </p:txBody>
      </p:sp>
      <p:grpSp>
        <p:nvGrpSpPr>
          <p:cNvPr id="10" name="Gruppieren 9">
            <a:extLst>
              <a:ext uri="{FF2B5EF4-FFF2-40B4-BE49-F238E27FC236}">
                <a16:creationId xmlns:a16="http://schemas.microsoft.com/office/drawing/2014/main" id="{EC6875DA-5678-45FE-BF44-8DB8A6BC7396}"/>
              </a:ext>
            </a:extLst>
          </p:cNvPr>
          <p:cNvGrpSpPr/>
          <p:nvPr/>
        </p:nvGrpSpPr>
        <p:grpSpPr>
          <a:xfrm>
            <a:off x="623392" y="1196752"/>
            <a:ext cx="11089232" cy="5241929"/>
            <a:chOff x="1343472" y="1226929"/>
            <a:chExt cx="11089232" cy="5241929"/>
          </a:xfrm>
        </p:grpSpPr>
        <p:pic>
          <p:nvPicPr>
            <p:cNvPr id="8" name="Grafik 7">
              <a:extLst>
                <a:ext uri="{FF2B5EF4-FFF2-40B4-BE49-F238E27FC236}">
                  <a16:creationId xmlns:a16="http://schemas.microsoft.com/office/drawing/2014/main" id="{4EE186EE-B83A-40AB-8B89-ED65BD3D7774}"/>
                </a:ext>
              </a:extLst>
            </p:cNvPr>
            <p:cNvPicPr>
              <a:picLocks noChangeAspect="1"/>
            </p:cNvPicPr>
            <p:nvPr/>
          </p:nvPicPr>
          <p:blipFill>
            <a:blip r:embed="rId2"/>
            <a:stretch>
              <a:fillRect/>
            </a:stretch>
          </p:blipFill>
          <p:spPr>
            <a:xfrm>
              <a:off x="1343472" y="1244307"/>
              <a:ext cx="8526537" cy="5224551"/>
            </a:xfrm>
            <a:prstGeom prst="rect">
              <a:avLst/>
            </a:prstGeom>
          </p:spPr>
        </p:pic>
        <p:pic>
          <p:nvPicPr>
            <p:cNvPr id="9" name="Grafik 8">
              <a:extLst>
                <a:ext uri="{FF2B5EF4-FFF2-40B4-BE49-F238E27FC236}">
                  <a16:creationId xmlns:a16="http://schemas.microsoft.com/office/drawing/2014/main" id="{7BA4FCBC-E4E1-45BA-8676-E45B1201D06D}"/>
                </a:ext>
              </a:extLst>
            </p:cNvPr>
            <p:cNvPicPr>
              <a:picLocks noChangeAspect="1"/>
            </p:cNvPicPr>
            <p:nvPr/>
          </p:nvPicPr>
          <p:blipFill>
            <a:blip r:embed="rId3"/>
            <a:stretch>
              <a:fillRect/>
            </a:stretch>
          </p:blipFill>
          <p:spPr>
            <a:xfrm>
              <a:off x="9935923" y="1226929"/>
              <a:ext cx="2496781" cy="4072336"/>
            </a:xfrm>
            <a:prstGeom prst="rect">
              <a:avLst/>
            </a:prstGeom>
          </p:spPr>
        </p:pic>
      </p:grpSp>
      <p:grpSp>
        <p:nvGrpSpPr>
          <p:cNvPr id="12" name="Gruppieren 11">
            <a:extLst>
              <a:ext uri="{FF2B5EF4-FFF2-40B4-BE49-F238E27FC236}">
                <a16:creationId xmlns:a16="http://schemas.microsoft.com/office/drawing/2014/main" id="{8A08D6E2-5047-44A0-824D-5DCC7CAFE57C}"/>
              </a:ext>
            </a:extLst>
          </p:cNvPr>
          <p:cNvGrpSpPr>
            <a:grpSpLocks noChangeAspect="1"/>
          </p:cNvGrpSpPr>
          <p:nvPr/>
        </p:nvGrpSpPr>
        <p:grpSpPr>
          <a:xfrm>
            <a:off x="12700" y="1957031"/>
            <a:ext cx="3940711" cy="3127292"/>
            <a:chOff x="0" y="1490956"/>
            <a:chExt cx="4619836" cy="3666236"/>
          </a:xfrm>
        </p:grpSpPr>
        <p:pic>
          <p:nvPicPr>
            <p:cNvPr id="13" name="Grafik 12">
              <a:extLst>
                <a:ext uri="{FF2B5EF4-FFF2-40B4-BE49-F238E27FC236}">
                  <a16:creationId xmlns:a16="http://schemas.microsoft.com/office/drawing/2014/main" id="{2D84D8C7-1E40-47E6-95B2-081724901AEC}"/>
                </a:ext>
              </a:extLst>
            </p:cNvPr>
            <p:cNvPicPr>
              <a:picLocks noChangeAspect="1"/>
            </p:cNvPicPr>
            <p:nvPr/>
          </p:nvPicPr>
          <p:blipFill>
            <a:blip r:embed="rId4"/>
            <a:stretch>
              <a:fillRect/>
            </a:stretch>
          </p:blipFill>
          <p:spPr>
            <a:xfrm>
              <a:off x="0" y="1490956"/>
              <a:ext cx="4151784" cy="3666236"/>
            </a:xfrm>
            <a:prstGeom prst="rect">
              <a:avLst/>
            </a:prstGeom>
          </p:spPr>
        </p:pic>
        <p:pic>
          <p:nvPicPr>
            <p:cNvPr id="14" name="Grafik 13">
              <a:extLst>
                <a:ext uri="{FF2B5EF4-FFF2-40B4-BE49-F238E27FC236}">
                  <a16:creationId xmlns:a16="http://schemas.microsoft.com/office/drawing/2014/main" id="{45736816-EF75-49C9-8134-2E8B42E9BAEC}"/>
                </a:ext>
              </a:extLst>
            </p:cNvPr>
            <p:cNvPicPr>
              <a:picLocks noChangeAspect="1"/>
            </p:cNvPicPr>
            <p:nvPr/>
          </p:nvPicPr>
          <p:blipFill>
            <a:blip r:embed="rId5"/>
            <a:stretch>
              <a:fillRect/>
            </a:stretch>
          </p:blipFill>
          <p:spPr>
            <a:xfrm>
              <a:off x="1847528" y="2275669"/>
              <a:ext cx="2772308" cy="2376264"/>
            </a:xfrm>
            <a:prstGeom prst="triangle">
              <a:avLst/>
            </a:prstGeom>
          </p:spPr>
        </p:pic>
      </p:grpSp>
      <p:pic>
        <p:nvPicPr>
          <p:cNvPr id="11" name="Grafik 10">
            <a:extLst>
              <a:ext uri="{FF2B5EF4-FFF2-40B4-BE49-F238E27FC236}">
                <a16:creationId xmlns:a16="http://schemas.microsoft.com/office/drawing/2014/main" id="{38C8BDFA-8773-4EAC-B01A-7F2BB079DE7A}"/>
              </a:ext>
            </a:extLst>
          </p:cNvPr>
          <p:cNvPicPr>
            <a:picLocks noChangeAspect="1"/>
          </p:cNvPicPr>
          <p:nvPr/>
        </p:nvPicPr>
        <p:blipFill>
          <a:blip r:embed="rId6"/>
          <a:stretch>
            <a:fillRect/>
          </a:stretch>
        </p:blipFill>
        <p:spPr>
          <a:xfrm>
            <a:off x="727149" y="2512386"/>
            <a:ext cx="4937795" cy="2734284"/>
          </a:xfrm>
          <a:prstGeom prst="rect">
            <a:avLst/>
          </a:prstGeom>
        </p:spPr>
      </p:pic>
      <p:pic>
        <p:nvPicPr>
          <p:cNvPr id="15" name="Grafik 1">
            <a:extLst>
              <a:ext uri="{FF2B5EF4-FFF2-40B4-BE49-F238E27FC236}">
                <a16:creationId xmlns:a16="http://schemas.microsoft.com/office/drawing/2014/main" id="{131BD3E0-706D-44D6-9C54-19C0915F7BC6}"/>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586734" y="3031727"/>
            <a:ext cx="4268032" cy="3243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 name="Gruppieren 16">
            <a:extLst>
              <a:ext uri="{FF2B5EF4-FFF2-40B4-BE49-F238E27FC236}">
                <a16:creationId xmlns:a16="http://schemas.microsoft.com/office/drawing/2014/main" id="{D1FEB88F-8C94-45A3-8765-542F0F8D93ED}"/>
              </a:ext>
            </a:extLst>
          </p:cNvPr>
          <p:cNvGrpSpPr>
            <a:grpSpLocks noChangeAspect="1"/>
          </p:cNvGrpSpPr>
          <p:nvPr/>
        </p:nvGrpSpPr>
        <p:grpSpPr>
          <a:xfrm>
            <a:off x="4765614" y="3809916"/>
            <a:ext cx="4548936" cy="2738346"/>
            <a:chOff x="-1" y="1463861"/>
            <a:chExt cx="6087678" cy="3664630"/>
          </a:xfrm>
        </p:grpSpPr>
        <p:pic>
          <p:nvPicPr>
            <p:cNvPr id="18" name="Grafik 17">
              <a:extLst>
                <a:ext uri="{FF2B5EF4-FFF2-40B4-BE49-F238E27FC236}">
                  <a16:creationId xmlns:a16="http://schemas.microsoft.com/office/drawing/2014/main" id="{3103FB4F-4B37-4FEB-ADEB-27C62D1929BD}"/>
                </a:ext>
              </a:extLst>
            </p:cNvPr>
            <p:cNvPicPr>
              <a:picLocks noChangeAspect="1"/>
            </p:cNvPicPr>
            <p:nvPr/>
          </p:nvPicPr>
          <p:blipFill>
            <a:blip r:embed="rId8"/>
            <a:stretch>
              <a:fillRect/>
            </a:stretch>
          </p:blipFill>
          <p:spPr>
            <a:xfrm>
              <a:off x="-1" y="1463861"/>
              <a:ext cx="6087678" cy="3664630"/>
            </a:xfrm>
            <a:prstGeom prst="rect">
              <a:avLst/>
            </a:prstGeom>
          </p:spPr>
        </p:pic>
        <p:pic>
          <p:nvPicPr>
            <p:cNvPr id="19" name="Grafik 18">
              <a:extLst>
                <a:ext uri="{FF2B5EF4-FFF2-40B4-BE49-F238E27FC236}">
                  <a16:creationId xmlns:a16="http://schemas.microsoft.com/office/drawing/2014/main" id="{52856098-808D-4EF4-A398-329CEF6DAC02}"/>
                </a:ext>
              </a:extLst>
            </p:cNvPr>
            <p:cNvPicPr>
              <a:picLocks noChangeAspect="1"/>
            </p:cNvPicPr>
            <p:nvPr/>
          </p:nvPicPr>
          <p:blipFill>
            <a:blip r:embed="rId9" cstate="print">
              <a:alphaModFix amt="84000"/>
              <a:extLst>
                <a:ext uri="{28A0092B-C50C-407E-A947-70E740481C1C}">
                  <a14:useLocalDpi xmlns:a14="http://schemas.microsoft.com/office/drawing/2010/main"/>
                </a:ext>
              </a:extLst>
            </a:blip>
            <a:stretch>
              <a:fillRect/>
            </a:stretch>
          </p:blipFill>
          <p:spPr>
            <a:xfrm>
              <a:off x="601656" y="1911915"/>
              <a:ext cx="2632087" cy="1813460"/>
            </a:xfrm>
            <a:prstGeom prst="rect">
              <a:avLst/>
            </a:prstGeom>
          </p:spPr>
        </p:pic>
      </p:grpSp>
      <p:pic>
        <p:nvPicPr>
          <p:cNvPr id="20" name="Grafik 19">
            <a:extLst>
              <a:ext uri="{FF2B5EF4-FFF2-40B4-BE49-F238E27FC236}">
                <a16:creationId xmlns:a16="http://schemas.microsoft.com/office/drawing/2014/main" id="{FCB8AF32-0A5E-4353-A624-F1AE0FC83D4C}"/>
              </a:ext>
            </a:extLst>
          </p:cNvPr>
          <p:cNvPicPr>
            <a:picLocks noChangeAspect="1"/>
          </p:cNvPicPr>
          <p:nvPr/>
        </p:nvPicPr>
        <p:blipFill>
          <a:blip r:embed="rId10">
            <a:extLst>
              <a:ext uri="{28A0092B-C50C-407E-A947-70E740481C1C}">
                <a14:useLocalDpi xmlns:a14="http://schemas.microsoft.com/office/drawing/2010/main"/>
              </a:ext>
            </a:extLst>
          </a:blip>
          <a:srcRect/>
          <a:stretch>
            <a:fillRect/>
          </a:stretch>
        </p:blipFill>
        <p:spPr bwMode="auto">
          <a:xfrm rot="5400000">
            <a:off x="4125653" y="1053827"/>
            <a:ext cx="4461855" cy="6307856"/>
          </a:xfrm>
          <a:prstGeom prst="rect">
            <a:avLst/>
          </a:prstGeom>
          <a:noFill/>
        </p:spPr>
      </p:pic>
      <p:sp>
        <p:nvSpPr>
          <p:cNvPr id="16" name="Foliennummernplatzhalter 1">
            <a:extLst>
              <a:ext uri="{FF2B5EF4-FFF2-40B4-BE49-F238E27FC236}">
                <a16:creationId xmlns:a16="http://schemas.microsoft.com/office/drawing/2014/main" id="{989803A8-85F3-4494-9B67-7E0F75673BEB}"/>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28</a:t>
            </a:fld>
            <a:endParaRPr lang="de-CH" dirty="0"/>
          </a:p>
        </p:txBody>
      </p:sp>
      <p:sp>
        <p:nvSpPr>
          <p:cNvPr id="22" name="Fußzeilenplatzhalter 3">
            <a:extLst>
              <a:ext uri="{FF2B5EF4-FFF2-40B4-BE49-F238E27FC236}">
                <a16:creationId xmlns:a16="http://schemas.microsoft.com/office/drawing/2014/main" id="{84936EDA-CB21-436D-8863-BA8ECA8436F3}"/>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222526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0-#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0-#ppt_w/2"/>
                                          </p:val>
                                        </p:tav>
                                        <p:tav tm="100000">
                                          <p:val>
                                            <p:strVal val="#ppt_x"/>
                                          </p:val>
                                        </p:tav>
                                      </p:tavLst>
                                    </p:anim>
                                    <p:anim calcmode="lin" valueType="num">
                                      <p:cBhvr additive="base">
                                        <p:cTn id="26"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9"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BC5136D4-AA0A-4D0D-90E0-531D6129F895}"/>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rot="5400000">
            <a:off x="894693" y="569168"/>
            <a:ext cx="4325016" cy="6114403"/>
          </a:xfrm>
          <a:prstGeom prst="rect">
            <a:avLst/>
          </a:prstGeom>
          <a:noFill/>
        </p:spPr>
      </p:pic>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a:xfrm>
            <a:off x="6796216" y="1949451"/>
            <a:ext cx="5204440" cy="4325018"/>
          </a:xfrm>
        </p:spPr>
        <p:txBody>
          <a:bodyPr/>
          <a:lstStyle/>
          <a:p>
            <a:r>
              <a:rPr lang="fr-CH" sz="2000" b="1" noProof="0" dirty="0"/>
              <a:t>Objectifs</a:t>
            </a:r>
          </a:p>
          <a:p>
            <a:pPr lvl="1"/>
            <a:r>
              <a:rPr lang="fr-CH" sz="2000" noProof="0" dirty="0"/>
              <a:t>Analyse de la consommation énergétique.</a:t>
            </a:r>
          </a:p>
          <a:p>
            <a:pPr lvl="1"/>
            <a:r>
              <a:rPr lang="fr-CH" sz="2000" noProof="0" dirty="0"/>
              <a:t>Faisabilité technique batterie et H</a:t>
            </a:r>
            <a:r>
              <a:rPr lang="fr-CH" sz="2000" baseline="-25000" noProof="0" dirty="0"/>
              <a:t>2</a:t>
            </a:r>
            <a:r>
              <a:rPr lang="fr-CH" sz="2000" noProof="0" dirty="0"/>
              <a:t>.</a:t>
            </a:r>
          </a:p>
          <a:p>
            <a:pPr lvl="1"/>
            <a:r>
              <a:rPr lang="fr-CH" sz="2000" noProof="0" dirty="0"/>
              <a:t>Faisabilité technique combustion H</a:t>
            </a:r>
            <a:r>
              <a:rPr lang="fr-CH" sz="2000" baseline="-25000" noProof="0" dirty="0"/>
              <a:t>2</a:t>
            </a:r>
            <a:r>
              <a:rPr lang="fr-CH" sz="2000" noProof="0" dirty="0"/>
              <a:t>.</a:t>
            </a:r>
          </a:p>
          <a:p>
            <a:pPr lvl="1"/>
            <a:r>
              <a:rPr lang="fr-CH" sz="2000" noProof="0" dirty="0"/>
              <a:t>Exigences de la prochaine génération de véhicules.</a:t>
            </a:r>
          </a:p>
          <a:p>
            <a:pPr lvl="1"/>
            <a:r>
              <a:rPr lang="fr-CH" sz="2000" noProof="0" dirty="0"/>
              <a:t>Normes applicables et lacunes.</a:t>
            </a:r>
          </a:p>
          <a:p>
            <a:pPr lvl="1"/>
            <a:r>
              <a:rPr lang="fr-CH" sz="2000" noProof="0" dirty="0"/>
              <a:t>Coûts de la transformation, d’exploitation et de maintenance.</a:t>
            </a:r>
          </a:p>
          <a:p>
            <a:pPr lvl="1"/>
            <a:r>
              <a:rPr lang="fr-CH" sz="2000" noProof="0" dirty="0"/>
              <a:t>Conséquences sur l’exploitation.</a:t>
            </a:r>
          </a:p>
          <a:p>
            <a:pPr lvl="1"/>
            <a:r>
              <a:rPr lang="fr-CH" sz="2000" noProof="0" dirty="0"/>
              <a:t>Risques.</a:t>
            </a:r>
          </a:p>
          <a:p>
            <a:pPr lvl="1"/>
            <a:r>
              <a:rPr lang="fr-CH" sz="2000" noProof="0" dirty="0"/>
              <a:t>Concept d’autorisation.</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p:txBody>
          <a:bodyPr/>
          <a:lstStyle/>
          <a:p>
            <a:r>
              <a:rPr lang="fr-CH" noProof="0" dirty="0"/>
              <a:t>Étude de faisabilité sur l’électrification.</a:t>
            </a:r>
          </a:p>
        </p:txBody>
      </p:sp>
      <p:pic>
        <p:nvPicPr>
          <p:cNvPr id="13" name="Grafik 12">
            <a:extLst>
              <a:ext uri="{FF2B5EF4-FFF2-40B4-BE49-F238E27FC236}">
                <a16:creationId xmlns:a16="http://schemas.microsoft.com/office/drawing/2014/main" id="{8EE193D0-0C7D-4304-8E1E-E89F6E93B606}"/>
              </a:ext>
            </a:extLst>
          </p:cNvPr>
          <p:cNvPicPr>
            <a:picLocks noChangeAspect="1"/>
          </p:cNvPicPr>
          <p:nvPr/>
        </p:nvPicPr>
        <p:blipFill>
          <a:blip r:embed="rId3"/>
          <a:stretch>
            <a:fillRect/>
          </a:stretch>
        </p:blipFill>
        <p:spPr>
          <a:xfrm>
            <a:off x="9796634" y="1463861"/>
            <a:ext cx="1821504" cy="650375"/>
          </a:xfrm>
          <a:prstGeom prst="rect">
            <a:avLst/>
          </a:prstGeom>
        </p:spPr>
      </p:pic>
      <p:sp>
        <p:nvSpPr>
          <p:cNvPr id="7" name="Foliennummernplatzhalter 1">
            <a:extLst>
              <a:ext uri="{FF2B5EF4-FFF2-40B4-BE49-F238E27FC236}">
                <a16:creationId xmlns:a16="http://schemas.microsoft.com/office/drawing/2014/main" id="{1D354080-5B49-411D-AF80-0E1996A410EA}"/>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29</a:t>
            </a:fld>
            <a:endParaRPr lang="de-CH" dirty="0"/>
          </a:p>
        </p:txBody>
      </p:sp>
      <p:sp>
        <p:nvSpPr>
          <p:cNvPr id="10" name="Fußzeilenplatzhalter 3">
            <a:extLst>
              <a:ext uri="{FF2B5EF4-FFF2-40B4-BE49-F238E27FC236}">
                <a16:creationId xmlns:a16="http://schemas.microsoft.com/office/drawing/2014/main" id="{74B8D874-1646-4358-816F-2196CD18BF96}"/>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8956666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5066F5-DC9B-44CD-9C55-7DC1A50B2F68}"/>
              </a:ext>
            </a:extLst>
          </p:cNvPr>
          <p:cNvSpPr>
            <a:spLocks noGrp="1"/>
          </p:cNvSpPr>
          <p:nvPr>
            <p:ph type="title"/>
          </p:nvPr>
        </p:nvSpPr>
        <p:spPr/>
        <p:txBody>
          <a:bodyPr/>
          <a:lstStyle/>
          <a:p>
            <a:r>
              <a:rPr lang="fr-CH" noProof="0" dirty="0"/>
              <a:t>Plateforme d’échange d’expérience. </a:t>
            </a:r>
          </a:p>
        </p:txBody>
      </p:sp>
      <p:sp>
        <p:nvSpPr>
          <p:cNvPr id="3" name="Foliennummernplatzhalter 2">
            <a:extLst>
              <a:ext uri="{FF2B5EF4-FFF2-40B4-BE49-F238E27FC236}">
                <a16:creationId xmlns:a16="http://schemas.microsoft.com/office/drawing/2014/main" id="{90592460-0959-4084-98BE-74FC1C7B5C79}"/>
              </a:ext>
            </a:extLst>
          </p:cNvPr>
          <p:cNvSpPr>
            <a:spLocks noGrp="1"/>
          </p:cNvSpPr>
          <p:nvPr>
            <p:ph type="sldNum" sz="quarter" idx="12"/>
          </p:nvPr>
        </p:nvSpPr>
        <p:spPr/>
        <p:txBody>
          <a:bodyPr/>
          <a:lstStyle/>
          <a:p>
            <a:fld id="{442AD375-037F-43D0-B059-5172DA06796A}" type="slidenum">
              <a:rPr lang="de-CH" smtClean="0"/>
              <a:pPr/>
              <a:t>3</a:t>
            </a:fld>
            <a:endParaRPr lang="de-CH" dirty="0"/>
          </a:p>
        </p:txBody>
      </p:sp>
      <p:pic>
        <p:nvPicPr>
          <p:cNvPr id="63" name="Bild 1" descr="Logo_vöv_P659">
            <a:extLst>
              <a:ext uri="{FF2B5EF4-FFF2-40B4-BE49-F238E27FC236}">
                <a16:creationId xmlns:a16="http://schemas.microsoft.com/office/drawing/2014/main" id="{40F32AF3-2E1B-432E-ADC8-680EDA4A12E4}"/>
              </a:ext>
            </a:extLst>
          </p:cNvPr>
          <p:cNvPicPr/>
          <p:nvPr/>
        </p:nvPicPr>
        <p:blipFill>
          <a:blip r:embed="rId3" cstate="print">
            <a:extLst>
              <a:ext uri="{28A0092B-C50C-407E-A947-70E740481C1C}">
                <a14:useLocalDpi xmlns:a14="http://schemas.microsoft.com/office/drawing/2010/main"/>
              </a:ext>
            </a:extLst>
          </a:blip>
          <a:srcRect/>
          <a:stretch>
            <a:fillRect/>
          </a:stretch>
        </p:blipFill>
        <p:spPr bwMode="auto">
          <a:xfrm>
            <a:off x="9814122" y="595429"/>
            <a:ext cx="1827016" cy="267705"/>
          </a:xfrm>
          <a:prstGeom prst="rect">
            <a:avLst/>
          </a:prstGeom>
          <a:noFill/>
        </p:spPr>
      </p:pic>
      <p:grpSp>
        <p:nvGrpSpPr>
          <p:cNvPr id="1933" name="Gruppieren 1932">
            <a:extLst>
              <a:ext uri="{FF2B5EF4-FFF2-40B4-BE49-F238E27FC236}">
                <a16:creationId xmlns:a16="http://schemas.microsoft.com/office/drawing/2014/main" id="{C10510A4-4CC8-4F1E-B72C-5A4989BD3B9E}"/>
              </a:ext>
            </a:extLst>
          </p:cNvPr>
          <p:cNvGrpSpPr/>
          <p:nvPr/>
        </p:nvGrpSpPr>
        <p:grpSpPr>
          <a:xfrm>
            <a:off x="7143707" y="1341521"/>
            <a:ext cx="4397162" cy="4756558"/>
            <a:chOff x="6096000" y="1039387"/>
            <a:chExt cx="4397162" cy="4756558"/>
          </a:xfrm>
        </p:grpSpPr>
        <p:cxnSp>
          <p:nvCxnSpPr>
            <p:cNvPr id="1934" name="Gerader Verbinder 1933">
              <a:extLst>
                <a:ext uri="{FF2B5EF4-FFF2-40B4-BE49-F238E27FC236}">
                  <a16:creationId xmlns:a16="http://schemas.microsoft.com/office/drawing/2014/main" id="{E1B6E909-4F22-4852-93DF-66816856CC1D}"/>
                </a:ext>
              </a:extLst>
            </p:cNvPr>
            <p:cNvCxnSpPr>
              <a:cxnSpLocks/>
            </p:cNvCxnSpPr>
            <p:nvPr/>
          </p:nvCxnSpPr>
          <p:spPr>
            <a:xfrm flipV="1">
              <a:off x="7377718" y="2060848"/>
              <a:ext cx="338462" cy="19317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35" name="Gerader Verbinder 1934">
              <a:extLst>
                <a:ext uri="{FF2B5EF4-FFF2-40B4-BE49-F238E27FC236}">
                  <a16:creationId xmlns:a16="http://schemas.microsoft.com/office/drawing/2014/main" id="{EC8B5246-9957-4BCD-8429-59D9687B0384}"/>
                </a:ext>
              </a:extLst>
            </p:cNvPr>
            <p:cNvCxnSpPr>
              <a:cxnSpLocks/>
            </p:cNvCxnSpPr>
            <p:nvPr/>
          </p:nvCxnSpPr>
          <p:spPr>
            <a:xfrm flipV="1">
              <a:off x="7367245" y="3751310"/>
              <a:ext cx="338462" cy="19317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36" name="Gerader Verbinder 1935">
              <a:extLst>
                <a:ext uri="{FF2B5EF4-FFF2-40B4-BE49-F238E27FC236}">
                  <a16:creationId xmlns:a16="http://schemas.microsoft.com/office/drawing/2014/main" id="{47D323BC-4612-4EBB-8BB3-A77261AABB3B}"/>
                </a:ext>
              </a:extLst>
            </p:cNvPr>
            <p:cNvCxnSpPr>
              <a:cxnSpLocks/>
            </p:cNvCxnSpPr>
            <p:nvPr/>
          </p:nvCxnSpPr>
          <p:spPr>
            <a:xfrm flipV="1">
              <a:off x="8883456" y="2909820"/>
              <a:ext cx="338462" cy="19317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37" name="Gerader Verbinder 1936">
              <a:extLst>
                <a:ext uri="{FF2B5EF4-FFF2-40B4-BE49-F238E27FC236}">
                  <a16:creationId xmlns:a16="http://schemas.microsoft.com/office/drawing/2014/main" id="{72D2335D-BE63-4682-A202-5BC4232C91F8}"/>
                </a:ext>
              </a:extLst>
            </p:cNvPr>
            <p:cNvCxnSpPr>
              <a:cxnSpLocks/>
            </p:cNvCxnSpPr>
            <p:nvPr/>
          </p:nvCxnSpPr>
          <p:spPr>
            <a:xfrm>
              <a:off x="8883456" y="2080785"/>
              <a:ext cx="338462" cy="17990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38" name="Gerader Verbinder 1937">
              <a:extLst>
                <a:ext uri="{FF2B5EF4-FFF2-40B4-BE49-F238E27FC236}">
                  <a16:creationId xmlns:a16="http://schemas.microsoft.com/office/drawing/2014/main" id="{CFA290CD-31DD-4CD2-8368-F7E6C07C0922}"/>
                </a:ext>
              </a:extLst>
            </p:cNvPr>
            <p:cNvCxnSpPr>
              <a:cxnSpLocks/>
            </p:cNvCxnSpPr>
            <p:nvPr/>
          </p:nvCxnSpPr>
          <p:spPr>
            <a:xfrm>
              <a:off x="7377718" y="4597158"/>
              <a:ext cx="338462" cy="17990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39" name="Gerader Verbinder 1938">
              <a:extLst>
                <a:ext uri="{FF2B5EF4-FFF2-40B4-BE49-F238E27FC236}">
                  <a16:creationId xmlns:a16="http://schemas.microsoft.com/office/drawing/2014/main" id="{D4E4508E-EB6B-4D5B-B453-56D49B3A4A2B}"/>
                </a:ext>
              </a:extLst>
            </p:cNvPr>
            <p:cNvCxnSpPr>
              <a:cxnSpLocks/>
            </p:cNvCxnSpPr>
            <p:nvPr/>
          </p:nvCxnSpPr>
          <p:spPr>
            <a:xfrm>
              <a:off x="7355519" y="2916452"/>
              <a:ext cx="338462" cy="17990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0" name="Gerader Verbinder 1939">
              <a:extLst>
                <a:ext uri="{FF2B5EF4-FFF2-40B4-BE49-F238E27FC236}">
                  <a16:creationId xmlns:a16="http://schemas.microsoft.com/office/drawing/2014/main" id="{171285B9-6CD6-426D-9B47-78C4D85309A4}"/>
                </a:ext>
              </a:extLst>
            </p:cNvPr>
            <p:cNvCxnSpPr>
              <a:cxnSpLocks/>
            </p:cNvCxnSpPr>
            <p:nvPr/>
          </p:nvCxnSpPr>
          <p:spPr>
            <a:xfrm>
              <a:off x="8856757" y="3754205"/>
              <a:ext cx="380376" cy="202186"/>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1" name="Gerader Verbinder 1940">
              <a:extLst>
                <a:ext uri="{FF2B5EF4-FFF2-40B4-BE49-F238E27FC236}">
                  <a16:creationId xmlns:a16="http://schemas.microsoft.com/office/drawing/2014/main" id="{B2FA6DF9-A132-4DE5-9CB6-1E26F77B9A2C}"/>
                </a:ext>
              </a:extLst>
            </p:cNvPr>
            <p:cNvCxnSpPr>
              <a:cxnSpLocks/>
            </p:cNvCxnSpPr>
            <p:nvPr/>
          </p:nvCxnSpPr>
          <p:spPr>
            <a:xfrm flipV="1">
              <a:off x="8875118" y="4595569"/>
              <a:ext cx="338462" cy="193172"/>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2" name="Gerader Verbinder 1941">
              <a:extLst>
                <a:ext uri="{FF2B5EF4-FFF2-40B4-BE49-F238E27FC236}">
                  <a16:creationId xmlns:a16="http://schemas.microsoft.com/office/drawing/2014/main" id="{6AF249FC-F16C-43ED-A030-D738CE690C8C}"/>
                </a:ext>
              </a:extLst>
            </p:cNvPr>
            <p:cNvCxnSpPr>
              <a:cxnSpLocks/>
              <a:stCxn id="1954" idx="0"/>
              <a:endCxn id="1952" idx="4"/>
            </p:cNvCxnSpPr>
            <p:nvPr/>
          </p:nvCxnSpPr>
          <p:spPr>
            <a:xfrm flipV="1">
              <a:off x="6780000" y="3271636"/>
              <a:ext cx="3260" cy="32807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3" name="Gerader Verbinder 1942">
              <a:extLst>
                <a:ext uri="{FF2B5EF4-FFF2-40B4-BE49-F238E27FC236}">
                  <a16:creationId xmlns:a16="http://schemas.microsoft.com/office/drawing/2014/main" id="{473E8CF5-9B5B-4645-9142-A38BE0683EFD}"/>
                </a:ext>
              </a:extLst>
            </p:cNvPr>
            <p:cNvCxnSpPr>
              <a:cxnSpLocks/>
            </p:cNvCxnSpPr>
            <p:nvPr/>
          </p:nvCxnSpPr>
          <p:spPr>
            <a:xfrm flipV="1">
              <a:off x="9809162" y="3271637"/>
              <a:ext cx="0" cy="360563"/>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4" name="Gerader Verbinder 1943">
              <a:extLst>
                <a:ext uri="{FF2B5EF4-FFF2-40B4-BE49-F238E27FC236}">
                  <a16:creationId xmlns:a16="http://schemas.microsoft.com/office/drawing/2014/main" id="{365F3F90-A5BD-4C39-A868-FBF9F2D93976}"/>
                </a:ext>
              </a:extLst>
            </p:cNvPr>
            <p:cNvCxnSpPr>
              <a:cxnSpLocks/>
            </p:cNvCxnSpPr>
            <p:nvPr/>
          </p:nvCxnSpPr>
          <p:spPr>
            <a:xfrm flipV="1">
              <a:off x="8291321" y="2383367"/>
              <a:ext cx="0" cy="36820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5" name="Gerader Verbinder 1944">
              <a:extLst>
                <a:ext uri="{FF2B5EF4-FFF2-40B4-BE49-F238E27FC236}">
                  <a16:creationId xmlns:a16="http://schemas.microsoft.com/office/drawing/2014/main" id="{9D88B20C-4D3D-4F35-A8DD-64DF0F6F018B}"/>
                </a:ext>
              </a:extLst>
            </p:cNvPr>
            <p:cNvCxnSpPr>
              <a:cxnSpLocks/>
            </p:cNvCxnSpPr>
            <p:nvPr/>
          </p:nvCxnSpPr>
          <p:spPr>
            <a:xfrm flipV="1">
              <a:off x="8288061" y="4099868"/>
              <a:ext cx="3260" cy="328077"/>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6" name="Gerader Verbinder 1945">
              <a:extLst>
                <a:ext uri="{FF2B5EF4-FFF2-40B4-BE49-F238E27FC236}">
                  <a16:creationId xmlns:a16="http://schemas.microsoft.com/office/drawing/2014/main" id="{BA154AA6-C631-442C-B2A9-C8378C6E7A09}"/>
                </a:ext>
              </a:extLst>
            </p:cNvPr>
            <p:cNvCxnSpPr>
              <a:cxnSpLocks/>
            </p:cNvCxnSpPr>
            <p:nvPr/>
          </p:nvCxnSpPr>
          <p:spPr>
            <a:xfrm flipV="1">
              <a:off x="7115325" y="2294064"/>
              <a:ext cx="851049" cy="1433431"/>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7" name="Gerader Verbinder 1946">
              <a:extLst>
                <a:ext uri="{FF2B5EF4-FFF2-40B4-BE49-F238E27FC236}">
                  <a16:creationId xmlns:a16="http://schemas.microsoft.com/office/drawing/2014/main" id="{6790B893-9D84-4DCF-8206-135979FEFCC5}"/>
                </a:ext>
              </a:extLst>
            </p:cNvPr>
            <p:cNvCxnSpPr>
              <a:cxnSpLocks/>
            </p:cNvCxnSpPr>
            <p:nvPr/>
          </p:nvCxnSpPr>
          <p:spPr>
            <a:xfrm flipH="1" flipV="1">
              <a:off x="8616719" y="2302686"/>
              <a:ext cx="864893" cy="1443814"/>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948" name="Gerader Verbinder 1947">
              <a:extLst>
                <a:ext uri="{FF2B5EF4-FFF2-40B4-BE49-F238E27FC236}">
                  <a16:creationId xmlns:a16="http://schemas.microsoft.com/office/drawing/2014/main" id="{854431C4-8176-41BB-9387-BFFAD282C2B6}"/>
                </a:ext>
              </a:extLst>
            </p:cNvPr>
            <p:cNvCxnSpPr>
              <a:cxnSpLocks/>
              <a:endCxn id="1953" idx="2"/>
            </p:cNvCxnSpPr>
            <p:nvPr/>
          </p:nvCxnSpPr>
          <p:spPr>
            <a:xfrm>
              <a:off x="7408642" y="4263023"/>
              <a:ext cx="1716520" cy="20690"/>
            </a:xfrm>
            <a:prstGeom prst="line">
              <a:avLst/>
            </a:prstGeom>
            <a:ln w="12700">
              <a:solidFill>
                <a:schemeClr val="accent5"/>
              </a:solidFill>
            </a:ln>
          </p:spPr>
          <p:style>
            <a:lnRef idx="1">
              <a:schemeClr val="accent1"/>
            </a:lnRef>
            <a:fillRef idx="0">
              <a:schemeClr val="accent1"/>
            </a:fillRef>
            <a:effectRef idx="0">
              <a:schemeClr val="accent1"/>
            </a:effectRef>
            <a:fontRef idx="minor">
              <a:schemeClr val="tx1"/>
            </a:fontRef>
          </p:style>
        </p:cxnSp>
        <p:sp>
          <p:nvSpPr>
            <p:cNvPr id="1949" name="Ellipse 1948">
              <a:extLst>
                <a:ext uri="{FF2B5EF4-FFF2-40B4-BE49-F238E27FC236}">
                  <a16:creationId xmlns:a16="http://schemas.microsoft.com/office/drawing/2014/main" id="{CCD7B634-39E4-4FEC-BB0F-908BF9A7A86C}"/>
                </a:ext>
              </a:extLst>
            </p:cNvPr>
            <p:cNvSpPr>
              <a:spLocks noChangeAspect="1"/>
            </p:cNvSpPr>
            <p:nvPr/>
          </p:nvSpPr>
          <p:spPr>
            <a:xfrm>
              <a:off x="7612211" y="2745000"/>
              <a:ext cx="1368000" cy="136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a:solidFill>
                    <a:schemeClr val="bg1"/>
                  </a:solidFill>
                </a:rPr>
                <a:t>Groupe de </a:t>
              </a:r>
              <a:r>
                <a:rPr lang="de-CH" sz="1000" dirty="0" err="1">
                  <a:solidFill>
                    <a:schemeClr val="bg1"/>
                  </a:solidFill>
                </a:rPr>
                <a:t>travail</a:t>
              </a:r>
              <a:r>
                <a:rPr lang="de-CH" sz="1000" dirty="0">
                  <a:solidFill>
                    <a:schemeClr val="bg1"/>
                  </a:solidFill>
                </a:rPr>
                <a:t> de </a:t>
              </a:r>
              <a:r>
                <a:rPr lang="de-CH" sz="1000" dirty="0" err="1">
                  <a:solidFill>
                    <a:schemeClr val="bg1"/>
                  </a:solidFill>
                </a:rPr>
                <a:t>l’UTP</a:t>
              </a:r>
              <a:endParaRPr lang="de-CH" sz="1000" dirty="0">
                <a:solidFill>
                  <a:schemeClr val="bg1"/>
                </a:solidFill>
              </a:endParaRPr>
            </a:p>
            <a:p>
              <a:pPr algn="ctr"/>
              <a:r>
                <a:rPr lang="de-CH" sz="1000" b="1" dirty="0" err="1">
                  <a:solidFill>
                    <a:schemeClr val="bg1"/>
                  </a:solidFill>
                </a:rPr>
                <a:t>ZÉRO</a:t>
              </a:r>
              <a:r>
                <a:rPr lang="de-CH" sz="1000" b="1" dirty="0">
                  <a:solidFill>
                    <a:schemeClr val="bg1"/>
                  </a:solidFill>
                </a:rPr>
                <a:t> </a:t>
              </a:r>
              <a:r>
                <a:rPr lang="de-CH" sz="1000" b="1" dirty="0" err="1">
                  <a:solidFill>
                    <a:schemeClr val="bg1"/>
                  </a:solidFill>
                </a:rPr>
                <a:t>ÉMISSION</a:t>
              </a:r>
              <a:endParaRPr lang="de-CH" sz="1000" b="1" dirty="0">
                <a:solidFill>
                  <a:schemeClr val="bg1"/>
                </a:solidFill>
              </a:endParaRPr>
            </a:p>
          </p:txBody>
        </p:sp>
        <p:sp>
          <p:nvSpPr>
            <p:cNvPr id="1950" name="Ellipse 1949">
              <a:extLst>
                <a:ext uri="{FF2B5EF4-FFF2-40B4-BE49-F238E27FC236}">
                  <a16:creationId xmlns:a16="http://schemas.microsoft.com/office/drawing/2014/main" id="{2B3A409F-B348-4BAC-8035-EA7287992F8D}"/>
                </a:ext>
              </a:extLst>
            </p:cNvPr>
            <p:cNvSpPr>
              <a:spLocks noChangeAspect="1"/>
            </p:cNvSpPr>
            <p:nvPr/>
          </p:nvSpPr>
          <p:spPr>
            <a:xfrm>
              <a:off x="7612211" y="1039387"/>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a:solidFill>
                    <a:schemeClr val="tx2"/>
                  </a:solidFill>
                </a:rPr>
                <a:t>Office </a:t>
              </a:r>
              <a:r>
                <a:rPr lang="de-CH" sz="1000" dirty="0" err="1">
                  <a:solidFill>
                    <a:schemeClr val="tx2"/>
                  </a:solidFill>
                </a:rPr>
                <a:t>fédéral</a:t>
              </a:r>
              <a:r>
                <a:rPr lang="de-CH" sz="1000" dirty="0">
                  <a:solidFill>
                    <a:schemeClr val="tx2"/>
                  </a:solidFill>
                </a:rPr>
                <a:t> des </a:t>
              </a:r>
              <a:r>
                <a:rPr lang="de-CH" sz="1000" dirty="0" err="1">
                  <a:solidFill>
                    <a:schemeClr val="tx2"/>
                  </a:solidFill>
                </a:rPr>
                <a:t>transports</a:t>
              </a:r>
              <a:endParaRPr lang="de-CH" sz="1000" dirty="0">
                <a:solidFill>
                  <a:schemeClr val="tx2"/>
                </a:solidFill>
              </a:endParaRPr>
            </a:p>
          </p:txBody>
        </p:sp>
        <p:sp>
          <p:nvSpPr>
            <p:cNvPr id="1951" name="Ellipse 1950">
              <a:extLst>
                <a:ext uri="{FF2B5EF4-FFF2-40B4-BE49-F238E27FC236}">
                  <a16:creationId xmlns:a16="http://schemas.microsoft.com/office/drawing/2014/main" id="{286599AA-1D28-4CAB-B33D-43B393C89AA7}"/>
                </a:ext>
              </a:extLst>
            </p:cNvPr>
            <p:cNvSpPr>
              <a:spLocks noChangeAspect="1"/>
            </p:cNvSpPr>
            <p:nvPr/>
          </p:nvSpPr>
          <p:spPr>
            <a:xfrm>
              <a:off x="9125162" y="1903636"/>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err="1">
                  <a:solidFill>
                    <a:schemeClr val="tx2"/>
                  </a:solidFill>
                </a:rPr>
                <a:t>Membres</a:t>
              </a:r>
              <a:r>
                <a:rPr lang="de-CH" sz="1000" dirty="0">
                  <a:solidFill>
                    <a:schemeClr val="tx2"/>
                  </a:solidFill>
                </a:rPr>
                <a:t> du </a:t>
              </a:r>
              <a:r>
                <a:rPr lang="de-CH" sz="1000" dirty="0" err="1">
                  <a:solidFill>
                    <a:schemeClr val="tx2"/>
                  </a:solidFill>
                </a:rPr>
                <a:t>groupe</a:t>
              </a:r>
              <a:r>
                <a:rPr lang="de-CH" sz="1000" dirty="0">
                  <a:solidFill>
                    <a:schemeClr val="tx2"/>
                  </a:solidFill>
                </a:rPr>
                <a:t> </a:t>
              </a:r>
              <a:r>
                <a:rPr lang="de-CH" sz="1000" dirty="0" err="1">
                  <a:solidFill>
                    <a:schemeClr val="tx2"/>
                  </a:solidFill>
                </a:rPr>
                <a:t>d’experts</a:t>
              </a:r>
              <a:r>
                <a:rPr lang="de-CH" sz="1000" dirty="0">
                  <a:solidFill>
                    <a:schemeClr val="tx2"/>
                  </a:solidFill>
                </a:rPr>
                <a:t> </a:t>
              </a:r>
              <a:r>
                <a:rPr lang="de-CH" sz="1000" dirty="0" err="1">
                  <a:solidFill>
                    <a:schemeClr val="tx2"/>
                  </a:solidFill>
                </a:rPr>
                <a:t>Voie</a:t>
              </a:r>
              <a:r>
                <a:rPr lang="de-CH" sz="1000" dirty="0">
                  <a:solidFill>
                    <a:schemeClr val="tx2"/>
                  </a:solidFill>
                </a:rPr>
                <a:t> normale</a:t>
              </a:r>
            </a:p>
          </p:txBody>
        </p:sp>
        <p:sp>
          <p:nvSpPr>
            <p:cNvPr id="1952" name="Ellipse 1951">
              <a:extLst>
                <a:ext uri="{FF2B5EF4-FFF2-40B4-BE49-F238E27FC236}">
                  <a16:creationId xmlns:a16="http://schemas.microsoft.com/office/drawing/2014/main" id="{A2EDC0C7-DD3E-452C-B12D-A45F8C754F8C}"/>
                </a:ext>
              </a:extLst>
            </p:cNvPr>
            <p:cNvSpPr>
              <a:spLocks noChangeAspect="1"/>
            </p:cNvSpPr>
            <p:nvPr/>
          </p:nvSpPr>
          <p:spPr>
            <a:xfrm>
              <a:off x="6099260" y="1903636"/>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err="1">
                  <a:solidFill>
                    <a:schemeClr val="tx2"/>
                  </a:solidFill>
                </a:rPr>
                <a:t>Membres</a:t>
              </a:r>
              <a:r>
                <a:rPr lang="de-CH" sz="1000" dirty="0">
                  <a:solidFill>
                    <a:schemeClr val="tx2"/>
                  </a:solidFill>
                </a:rPr>
                <a:t> du </a:t>
              </a:r>
              <a:r>
                <a:rPr lang="de-CH" sz="1000" dirty="0" err="1">
                  <a:solidFill>
                    <a:schemeClr val="tx2"/>
                  </a:solidFill>
                </a:rPr>
                <a:t>groupe</a:t>
              </a:r>
              <a:r>
                <a:rPr lang="de-CH" sz="1000" dirty="0">
                  <a:solidFill>
                    <a:schemeClr val="tx2"/>
                  </a:solidFill>
                </a:rPr>
                <a:t> </a:t>
              </a:r>
              <a:r>
                <a:rPr lang="de-CH" sz="1000" dirty="0" err="1">
                  <a:solidFill>
                    <a:schemeClr val="tx2"/>
                  </a:solidFill>
                </a:rPr>
                <a:t>d’experts</a:t>
              </a:r>
              <a:r>
                <a:rPr lang="de-CH" sz="1000" dirty="0">
                  <a:solidFill>
                    <a:schemeClr val="tx2"/>
                  </a:solidFill>
                </a:rPr>
                <a:t> </a:t>
              </a:r>
              <a:r>
                <a:rPr lang="de-CH" sz="1000" dirty="0" err="1">
                  <a:solidFill>
                    <a:schemeClr val="tx2"/>
                  </a:solidFill>
                </a:rPr>
                <a:t>Voie</a:t>
              </a:r>
              <a:r>
                <a:rPr lang="de-CH" sz="1000" dirty="0">
                  <a:solidFill>
                    <a:schemeClr val="tx2"/>
                  </a:solidFill>
                </a:rPr>
                <a:t> </a:t>
              </a:r>
              <a:r>
                <a:rPr lang="de-CH" sz="1000" dirty="0" err="1">
                  <a:solidFill>
                    <a:schemeClr val="tx2"/>
                  </a:solidFill>
                </a:rPr>
                <a:t>métrique</a:t>
              </a:r>
              <a:r>
                <a:rPr lang="de-CH" sz="1000" dirty="0">
                  <a:solidFill>
                    <a:schemeClr val="tx2"/>
                  </a:solidFill>
                </a:rPr>
                <a:t> et </a:t>
              </a:r>
              <a:r>
                <a:rPr lang="de-CH" sz="1000" dirty="0" err="1">
                  <a:solidFill>
                    <a:schemeClr val="tx2"/>
                  </a:solidFill>
                </a:rPr>
                <a:t>trams</a:t>
              </a:r>
              <a:endParaRPr lang="de-CH" sz="1000" dirty="0">
                <a:solidFill>
                  <a:schemeClr val="tx2"/>
                </a:solidFill>
              </a:endParaRPr>
            </a:p>
          </p:txBody>
        </p:sp>
        <p:sp>
          <p:nvSpPr>
            <p:cNvPr id="1953" name="Ellipse 1952">
              <a:extLst>
                <a:ext uri="{FF2B5EF4-FFF2-40B4-BE49-F238E27FC236}">
                  <a16:creationId xmlns:a16="http://schemas.microsoft.com/office/drawing/2014/main" id="{FA469B2E-3D3D-4ADB-B907-77CD662B4967}"/>
                </a:ext>
              </a:extLst>
            </p:cNvPr>
            <p:cNvSpPr>
              <a:spLocks noChangeAspect="1"/>
            </p:cNvSpPr>
            <p:nvPr/>
          </p:nvSpPr>
          <p:spPr>
            <a:xfrm>
              <a:off x="9125162" y="3599713"/>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a:solidFill>
                    <a:schemeClr val="tx2"/>
                  </a:solidFill>
                </a:rPr>
                <a:t>Hautes </a:t>
              </a:r>
              <a:r>
                <a:rPr lang="de-CH" sz="1000" dirty="0" err="1">
                  <a:solidFill>
                    <a:schemeClr val="tx2"/>
                  </a:solidFill>
                </a:rPr>
                <a:t>écoles</a:t>
              </a:r>
              <a:r>
                <a:rPr lang="de-CH" sz="1000" dirty="0">
                  <a:solidFill>
                    <a:schemeClr val="tx2"/>
                  </a:solidFill>
                </a:rPr>
                <a:t> (</a:t>
              </a:r>
              <a:r>
                <a:rPr lang="de-CH" sz="1000" dirty="0" err="1">
                  <a:solidFill>
                    <a:schemeClr val="tx2"/>
                  </a:solidFill>
                </a:rPr>
                <a:t>intervenants</a:t>
              </a:r>
              <a:r>
                <a:rPr lang="de-CH" sz="1000" dirty="0">
                  <a:solidFill>
                    <a:schemeClr val="tx2"/>
                  </a:solidFill>
                </a:rPr>
                <a:t>)</a:t>
              </a:r>
            </a:p>
          </p:txBody>
        </p:sp>
        <p:sp>
          <p:nvSpPr>
            <p:cNvPr id="1954" name="Ellipse 1953">
              <a:extLst>
                <a:ext uri="{FF2B5EF4-FFF2-40B4-BE49-F238E27FC236}">
                  <a16:creationId xmlns:a16="http://schemas.microsoft.com/office/drawing/2014/main" id="{F2D29B02-4913-4D6F-8320-0CDCB502590A}"/>
                </a:ext>
              </a:extLst>
            </p:cNvPr>
            <p:cNvSpPr>
              <a:spLocks noChangeAspect="1"/>
            </p:cNvSpPr>
            <p:nvPr/>
          </p:nvSpPr>
          <p:spPr>
            <a:xfrm>
              <a:off x="6096000" y="3599713"/>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err="1">
                  <a:solidFill>
                    <a:schemeClr val="tx2"/>
                  </a:solidFill>
                </a:rPr>
                <a:t>Fabricants</a:t>
              </a:r>
              <a:r>
                <a:rPr lang="de-CH" sz="1000" dirty="0">
                  <a:solidFill>
                    <a:schemeClr val="tx2"/>
                  </a:solidFill>
                </a:rPr>
                <a:t> (</a:t>
              </a:r>
              <a:r>
                <a:rPr lang="de-CH" sz="1000" dirty="0" err="1">
                  <a:solidFill>
                    <a:schemeClr val="tx2"/>
                  </a:solidFill>
                </a:rPr>
                <a:t>intervenants</a:t>
              </a:r>
              <a:r>
                <a:rPr lang="de-CH" sz="1000" dirty="0">
                  <a:solidFill>
                    <a:schemeClr val="tx2"/>
                  </a:solidFill>
                </a:rPr>
                <a:t>)</a:t>
              </a:r>
            </a:p>
          </p:txBody>
        </p:sp>
        <p:sp>
          <p:nvSpPr>
            <p:cNvPr id="1955" name="Ellipse 1954">
              <a:extLst>
                <a:ext uri="{FF2B5EF4-FFF2-40B4-BE49-F238E27FC236}">
                  <a16:creationId xmlns:a16="http://schemas.microsoft.com/office/drawing/2014/main" id="{5273D56C-2F2B-4BBA-8101-95C23613194E}"/>
                </a:ext>
              </a:extLst>
            </p:cNvPr>
            <p:cNvSpPr>
              <a:spLocks noChangeAspect="1"/>
            </p:cNvSpPr>
            <p:nvPr/>
          </p:nvSpPr>
          <p:spPr>
            <a:xfrm>
              <a:off x="7612211" y="4427945"/>
              <a:ext cx="1368000" cy="136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de-CH" sz="1000" dirty="0">
                  <a:solidFill>
                    <a:schemeClr val="tx2"/>
                  </a:solidFill>
                </a:rPr>
                <a:t>Administration (</a:t>
              </a:r>
              <a:r>
                <a:rPr lang="de-CH" sz="1000" dirty="0" err="1">
                  <a:solidFill>
                    <a:schemeClr val="tx2"/>
                  </a:solidFill>
                </a:rPr>
                <a:t>intervenants</a:t>
              </a:r>
              <a:r>
                <a:rPr lang="de-CH" sz="1000" dirty="0">
                  <a:solidFill>
                    <a:schemeClr val="tx2"/>
                  </a:solidFill>
                </a:rPr>
                <a:t>)</a:t>
              </a:r>
            </a:p>
          </p:txBody>
        </p:sp>
      </p:grpSp>
      <p:sp>
        <p:nvSpPr>
          <p:cNvPr id="1956" name="Inhaltsplatzhalter 4">
            <a:extLst>
              <a:ext uri="{FF2B5EF4-FFF2-40B4-BE49-F238E27FC236}">
                <a16:creationId xmlns:a16="http://schemas.microsoft.com/office/drawing/2014/main" id="{6DA2534C-895D-4CB2-AD96-FD56268C5B0C}"/>
              </a:ext>
            </a:extLst>
          </p:cNvPr>
          <p:cNvSpPr txBox="1">
            <a:spLocks/>
          </p:cNvSpPr>
          <p:nvPr/>
        </p:nvSpPr>
        <p:spPr>
          <a:xfrm>
            <a:off x="1489036" y="1339507"/>
            <a:ext cx="5544478" cy="4468525"/>
          </a:xfrm>
          <a:prstGeom prst="rect">
            <a:avLst/>
          </a:prstGeom>
        </p:spPr>
        <p:txBody>
          <a:bodyPr/>
          <a:lstStyle>
            <a:lvl1pPr marL="0" indent="0" algn="l" defTabSz="914400" rtl="0" eaLnBrk="1" latinLnBrk="0" hangingPunct="1">
              <a:lnSpc>
                <a:spcPct val="100000"/>
              </a:lnSpc>
              <a:spcBef>
                <a:spcPts val="0"/>
              </a:spcBef>
              <a:buFont typeface="+mj-lt"/>
              <a:buNone/>
              <a:defRPr sz="2800" kern="1200">
                <a:solidFill>
                  <a:schemeClr val="tx2"/>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tx2"/>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tx2"/>
                </a:solidFill>
                <a:latin typeface="+mn-lt"/>
                <a:ea typeface="+mn-ea"/>
                <a:cs typeface="+mn-cs"/>
              </a:defRPr>
            </a:lvl5pPr>
            <a:lvl6pPr marL="360000" indent="-360000" algn="l" defTabSz="914400" rtl="0" eaLnBrk="1" latinLnBrk="0" hangingPunct="1">
              <a:lnSpc>
                <a:spcPct val="90000"/>
              </a:lnSpc>
              <a:spcBef>
                <a:spcPts val="500"/>
              </a:spcBef>
              <a:buFontTx/>
              <a:buBlip>
                <a:blip r:embed="rId4"/>
              </a:buBlip>
              <a:defRPr sz="2800" kern="1200">
                <a:solidFill>
                  <a:schemeClr val="tx2"/>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tx2"/>
                </a:solidFill>
                <a:latin typeface="+mn-lt"/>
                <a:ea typeface="+mn-ea"/>
                <a:cs typeface="+mn-cs"/>
              </a:defRPr>
            </a:lvl9pPr>
          </a:lstStyle>
          <a:p>
            <a:pPr marL="216000" lvl="1" indent="-216000">
              <a:lnSpc>
                <a:spcPct val="108000"/>
              </a:lnSpc>
            </a:pPr>
            <a:r>
              <a:rPr lang="fr-CH" sz="1800" dirty="0"/>
              <a:t>Le groupe de travail (GT) de l’UTP nommé «ZÉRO ÉMISSION» poursuit l’objectif d’échanger au sujet du passage du moteur à combustion à la source d’énergie durable et de profiter de l’expérience d’autres entreprises de transport concessionnaires.</a:t>
            </a:r>
          </a:p>
          <a:p>
            <a:pPr marL="216000" lvl="1" indent="-216000">
              <a:lnSpc>
                <a:spcPct val="108000"/>
              </a:lnSpc>
            </a:pPr>
            <a:endParaRPr lang="fr-CH" sz="1800" dirty="0"/>
          </a:p>
          <a:p>
            <a:pPr marL="216000" lvl="1" indent="-216000">
              <a:lnSpc>
                <a:spcPct val="108000"/>
              </a:lnSpc>
            </a:pPr>
            <a:r>
              <a:rPr lang="fr-CH" sz="1800" dirty="0"/>
              <a:t>L’échange approfondi se fait directement entre les intéressés.</a:t>
            </a:r>
          </a:p>
          <a:p>
            <a:pPr marL="216000" lvl="1" indent="-216000">
              <a:lnSpc>
                <a:spcPct val="108000"/>
              </a:lnSpc>
            </a:pPr>
            <a:endParaRPr lang="fr-CH" sz="1800" dirty="0"/>
          </a:p>
          <a:p>
            <a:pPr marL="216000" lvl="1" indent="-216000">
              <a:lnSpc>
                <a:spcPct val="108000"/>
              </a:lnSpc>
            </a:pPr>
            <a:r>
              <a:rPr lang="fr-CH" sz="1800" dirty="0"/>
              <a:t>Le groupe de travail se compose d’entreprises de transport concessionnaires suisses.  </a:t>
            </a:r>
          </a:p>
          <a:p>
            <a:pPr marL="216000" lvl="1" indent="-216000">
              <a:lnSpc>
                <a:spcPct val="108000"/>
              </a:lnSpc>
            </a:pPr>
            <a:endParaRPr lang="fr-CH" sz="1800" dirty="0"/>
          </a:p>
          <a:p>
            <a:pPr marL="216000" lvl="1" indent="-216000">
              <a:lnSpc>
                <a:spcPct val="108000"/>
              </a:lnSpc>
            </a:pPr>
            <a:r>
              <a:rPr lang="fr-CH" sz="1800" dirty="0"/>
              <a:t>Des fabricants, des hautes écoles, des chemins de fer étrangers, etc. peuvent être impliqués dans les débats.</a:t>
            </a:r>
          </a:p>
        </p:txBody>
      </p:sp>
      <p:sp>
        <p:nvSpPr>
          <p:cNvPr id="29" name="Fußzeilenplatzhalter 3">
            <a:extLst>
              <a:ext uri="{FF2B5EF4-FFF2-40B4-BE49-F238E27FC236}">
                <a16:creationId xmlns:a16="http://schemas.microsoft.com/office/drawing/2014/main" id="{F3D0A5D0-E134-4EF1-A694-28EF13530BC7}"/>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2"/>
                </a:solidFill>
                <a:latin typeface="+mj-lt"/>
                <a:cs typeface="Arial" panose="020B0604020202020204" pitchFamily="34" charset="0"/>
              </a:rPr>
              <a:t>Soleure, 22 septembre 2021, GT «ZÉRO ÉMISSION» de l'UTP</a:t>
            </a:r>
            <a:endParaRPr lang="de-DE" sz="800" dirty="0">
              <a:solidFill>
                <a:schemeClr val="tx2"/>
              </a:solidFill>
              <a:latin typeface="+mj-lt"/>
              <a:cs typeface="Arial" panose="020B0604020202020204" pitchFamily="34" charset="0"/>
            </a:endParaRPr>
          </a:p>
        </p:txBody>
      </p:sp>
    </p:spTree>
    <p:extLst>
      <p:ext uri="{BB962C8B-B14F-4D97-AF65-F5344CB8AC3E}">
        <p14:creationId xmlns:p14="http://schemas.microsoft.com/office/powerpoint/2010/main" val="177079293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ieren 8">
            <a:extLst>
              <a:ext uri="{FF2B5EF4-FFF2-40B4-BE49-F238E27FC236}">
                <a16:creationId xmlns:a16="http://schemas.microsoft.com/office/drawing/2014/main" id="{38715AA2-5AF0-424C-B194-0F92F8ECEB62}"/>
              </a:ext>
            </a:extLst>
          </p:cNvPr>
          <p:cNvGrpSpPr/>
          <p:nvPr/>
        </p:nvGrpSpPr>
        <p:grpSpPr>
          <a:xfrm>
            <a:off x="5808617" y="2775575"/>
            <a:ext cx="5036723" cy="3396137"/>
            <a:chOff x="9614033" y="1913346"/>
            <a:chExt cx="5036723" cy="3396137"/>
          </a:xfrm>
        </p:grpSpPr>
        <p:pic>
          <p:nvPicPr>
            <p:cNvPr id="6" name="Grafik 5" descr="Ein Bild, das LEGO, Spielzeug enthält.&#10;&#10;Automatisch generierte Beschreibung">
              <a:extLst>
                <a:ext uri="{FF2B5EF4-FFF2-40B4-BE49-F238E27FC236}">
                  <a16:creationId xmlns:a16="http://schemas.microsoft.com/office/drawing/2014/main" id="{22251E1F-9494-45BE-8E9B-4C663406EFC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0138190" y="1913346"/>
              <a:ext cx="4429079" cy="3173803"/>
            </a:xfrm>
            <a:prstGeom prst="rect">
              <a:avLst/>
            </a:prstGeom>
          </p:spPr>
        </p:pic>
        <p:pic>
          <p:nvPicPr>
            <p:cNvPr id="5" name="Grafik 4" descr="Ein Bild, das LEGO, Spielzeug enthält.&#10;&#10;Automatisch generierte Beschreibung">
              <a:extLst>
                <a:ext uri="{FF2B5EF4-FFF2-40B4-BE49-F238E27FC236}">
                  <a16:creationId xmlns:a16="http://schemas.microsoft.com/office/drawing/2014/main" id="{4FC00031-3DBE-4927-86AB-2970CED54484}"/>
                </a:ext>
              </a:extLst>
            </p:cNvPr>
            <p:cNvPicPr>
              <a:picLocks noChangeAspect="1"/>
            </p:cNvPicPr>
            <p:nvPr/>
          </p:nvPicPr>
          <p:blipFill>
            <a:blip r:embed="rId3">
              <a:lum bright="70000" contrast="-70000"/>
              <a:extLst>
                <a:ext uri="{28A0092B-C50C-407E-A947-70E740481C1C}">
                  <a14:useLocalDpi xmlns:a14="http://schemas.microsoft.com/office/drawing/2010/main"/>
                </a:ext>
              </a:extLst>
            </a:blip>
            <a:stretch>
              <a:fillRect/>
            </a:stretch>
          </p:blipFill>
          <p:spPr>
            <a:xfrm>
              <a:off x="10138190" y="1913346"/>
              <a:ext cx="4429079" cy="3173803"/>
            </a:xfrm>
            <a:prstGeom prst="rect">
              <a:avLst/>
            </a:prstGeom>
          </p:spPr>
        </p:pic>
        <p:pic>
          <p:nvPicPr>
            <p:cNvPr id="7" name="Grafik 6">
              <a:extLst>
                <a:ext uri="{FF2B5EF4-FFF2-40B4-BE49-F238E27FC236}">
                  <a16:creationId xmlns:a16="http://schemas.microsoft.com/office/drawing/2014/main" id="{CB0C7B3A-065C-42DA-87CD-3750D332E9A3}"/>
                </a:ext>
              </a:extLst>
            </p:cNvPr>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10221677" y="1967367"/>
              <a:ext cx="4429079" cy="3173803"/>
            </a:xfrm>
            <a:prstGeom prst="rect">
              <a:avLst/>
            </a:prstGeom>
          </p:spPr>
        </p:pic>
        <p:pic>
          <p:nvPicPr>
            <p:cNvPr id="8" name="Grafik 7">
              <a:extLst>
                <a:ext uri="{FF2B5EF4-FFF2-40B4-BE49-F238E27FC236}">
                  <a16:creationId xmlns:a16="http://schemas.microsoft.com/office/drawing/2014/main" id="{87318BF1-96E9-433B-B2B7-8253E2A51845}"/>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a:off x="9614033" y="2135680"/>
              <a:ext cx="4429079" cy="3173803"/>
            </a:xfrm>
            <a:prstGeom prst="rect">
              <a:avLst/>
            </a:prstGeom>
          </p:spPr>
        </p:pic>
      </p:grpSp>
      <p:sp>
        <p:nvSpPr>
          <p:cNvPr id="2" name="Titel 1">
            <a:extLst>
              <a:ext uri="{FF2B5EF4-FFF2-40B4-BE49-F238E27FC236}">
                <a16:creationId xmlns:a16="http://schemas.microsoft.com/office/drawing/2014/main" id="{AFF67CBD-589F-48E8-A7C9-803A0F5ECA1B}"/>
              </a:ext>
            </a:extLst>
          </p:cNvPr>
          <p:cNvSpPr>
            <a:spLocks noGrp="1"/>
          </p:cNvSpPr>
          <p:nvPr>
            <p:ph type="title"/>
          </p:nvPr>
        </p:nvSpPr>
        <p:spPr/>
        <p:txBody>
          <a:bodyPr/>
          <a:lstStyle/>
          <a:p>
            <a:r>
              <a:rPr lang="fr-CH" noProof="0" dirty="0"/>
              <a:t>Tracteur du service des travaux Tm 234-4.</a:t>
            </a:r>
          </a:p>
        </p:txBody>
      </p:sp>
      <p:sp>
        <p:nvSpPr>
          <p:cNvPr id="4" name="Textplatzhalter 3">
            <a:extLst>
              <a:ext uri="{FF2B5EF4-FFF2-40B4-BE49-F238E27FC236}">
                <a16:creationId xmlns:a16="http://schemas.microsoft.com/office/drawing/2014/main" id="{B1BBC69F-CF1D-4D71-8468-F3074C73364A}"/>
              </a:ext>
            </a:extLst>
          </p:cNvPr>
          <p:cNvSpPr>
            <a:spLocks noGrp="1"/>
          </p:cNvSpPr>
          <p:nvPr>
            <p:ph idx="1"/>
          </p:nvPr>
        </p:nvSpPr>
        <p:spPr>
          <a:xfrm>
            <a:off x="1487488" y="1395542"/>
            <a:ext cx="9220200" cy="4467882"/>
          </a:xfrm>
        </p:spPr>
        <p:txBody>
          <a:bodyPr vert="horz" lIns="0" tIns="0" rIns="0" bIns="0" rtlCol="0" anchor="t">
            <a:normAutofit/>
          </a:bodyPr>
          <a:lstStyle/>
          <a:p>
            <a:r>
              <a:rPr lang="fr-CH" sz="2000" b="1" noProof="0" dirty="0"/>
              <a:t>Caractéristiques générales du véhicule.</a:t>
            </a:r>
          </a:p>
          <a:p>
            <a:pPr marL="359410" lvl="1" indent="-359410">
              <a:lnSpc>
                <a:spcPct val="150000"/>
              </a:lnSpc>
            </a:pPr>
            <a:r>
              <a:rPr lang="fr-CH" sz="2000" noProof="0" dirty="0"/>
              <a:t>Deux moteurs diesel de respectivement 520 et 130 kW. </a:t>
            </a:r>
          </a:p>
          <a:p>
            <a:pPr marL="359410" lvl="1" indent="-359410">
              <a:lnSpc>
                <a:spcPct val="150000"/>
              </a:lnSpc>
            </a:pPr>
            <a:r>
              <a:rPr lang="fr-CH" sz="2000" noProof="0" dirty="0"/>
              <a:t>Distribution hydraulique de la puissance.</a:t>
            </a:r>
          </a:p>
          <a:p>
            <a:pPr marL="359410" lvl="1" indent="-359410">
              <a:lnSpc>
                <a:spcPct val="150000"/>
              </a:lnSpc>
            </a:pPr>
            <a:r>
              <a:rPr lang="fr-CH" sz="2000" noProof="0" dirty="0"/>
              <a:t>Puissance maximale à la roue: 462 kW.</a:t>
            </a:r>
          </a:p>
          <a:p>
            <a:pPr marL="359410" lvl="1" indent="-359410">
              <a:lnSpc>
                <a:spcPct val="150000"/>
              </a:lnSpc>
            </a:pPr>
            <a:r>
              <a:rPr lang="fr-CH" sz="2000" noProof="0" dirty="0"/>
              <a:t>Vitesse maximale: 100 km/h.</a:t>
            </a:r>
          </a:p>
          <a:p>
            <a:pPr marL="359410" lvl="1" indent="-359410">
              <a:lnSpc>
                <a:spcPct val="150000"/>
              </a:lnSpc>
            </a:pPr>
            <a:r>
              <a:rPr lang="fr-CH" sz="2000" noProof="0" dirty="0"/>
              <a:t>Environ 1000 heures d’exploitation par année.</a:t>
            </a:r>
          </a:p>
          <a:p>
            <a:pPr marL="359410" lvl="1" indent="-359410">
              <a:lnSpc>
                <a:spcPct val="150000"/>
              </a:lnSpc>
            </a:pPr>
            <a:r>
              <a:rPr lang="fr-CH" sz="2000" noProof="0" dirty="0"/>
              <a:t>Environ 6000 litres de diesel par année.</a:t>
            </a:r>
            <a:endParaRPr lang="fr-CH" noProof="0" dirty="0"/>
          </a:p>
        </p:txBody>
      </p:sp>
      <p:sp>
        <p:nvSpPr>
          <p:cNvPr id="10" name="Foliennummernplatzhalter 1">
            <a:extLst>
              <a:ext uri="{FF2B5EF4-FFF2-40B4-BE49-F238E27FC236}">
                <a16:creationId xmlns:a16="http://schemas.microsoft.com/office/drawing/2014/main" id="{8D2138F3-7887-4A4E-A16E-51CAA117614D}"/>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30</a:t>
            </a:fld>
            <a:endParaRPr lang="de-CH" dirty="0"/>
          </a:p>
        </p:txBody>
      </p:sp>
      <p:sp>
        <p:nvSpPr>
          <p:cNvPr id="12" name="Fußzeilenplatzhalter 3">
            <a:extLst>
              <a:ext uri="{FF2B5EF4-FFF2-40B4-BE49-F238E27FC236}">
                <a16:creationId xmlns:a16="http://schemas.microsoft.com/office/drawing/2014/main" id="{27C21337-9E54-4D44-AECA-C7F2E43BF64A}"/>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126812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5336B43-36B9-4C18-B3ED-618A9A024F2A}"/>
              </a:ext>
            </a:extLst>
          </p:cNvPr>
          <p:cNvSpPr>
            <a:spLocks noGrp="1"/>
          </p:cNvSpPr>
          <p:nvPr>
            <p:ph type="title"/>
          </p:nvPr>
        </p:nvSpPr>
        <p:spPr/>
        <p:txBody>
          <a:bodyPr/>
          <a:lstStyle/>
          <a:p>
            <a:r>
              <a:rPr lang="fr-CH" noProof="0" dirty="0"/>
              <a:t>Architecture de l’entraînement.</a:t>
            </a:r>
          </a:p>
        </p:txBody>
      </p:sp>
      <p:sp>
        <p:nvSpPr>
          <p:cNvPr id="4" name="Textplatzhalter 3">
            <a:extLst>
              <a:ext uri="{FF2B5EF4-FFF2-40B4-BE49-F238E27FC236}">
                <a16:creationId xmlns:a16="http://schemas.microsoft.com/office/drawing/2014/main" id="{BB380F53-2922-4F62-B679-46A4464569BE}"/>
              </a:ext>
            </a:extLst>
          </p:cNvPr>
          <p:cNvSpPr>
            <a:spLocks noGrp="1"/>
          </p:cNvSpPr>
          <p:nvPr>
            <p:ph idx="1"/>
          </p:nvPr>
        </p:nvSpPr>
        <p:spPr>
          <a:xfrm>
            <a:off x="1487488" y="1393178"/>
            <a:ext cx="9220200" cy="4711060"/>
          </a:xfrm>
        </p:spPr>
        <p:txBody>
          <a:bodyPr/>
          <a:lstStyle/>
          <a:p>
            <a:pPr marL="360000" lvl="2" indent="0">
              <a:buNone/>
            </a:pPr>
            <a:r>
              <a:rPr lang="fr-CH" sz="2000" b="1" noProof="0" dirty="0"/>
              <a:t>Base du véhicule diesel hydraulique.</a:t>
            </a:r>
          </a:p>
          <a:p>
            <a:pPr lvl="2"/>
            <a:r>
              <a:rPr lang="fr-CH" sz="2000" noProof="0" dirty="0"/>
              <a:t>Deux moteurs diesel.</a:t>
            </a:r>
          </a:p>
          <a:p>
            <a:pPr lvl="2"/>
            <a:r>
              <a:rPr lang="fr-CH" sz="2000" noProof="0" dirty="0"/>
              <a:t>Distribution hydraulique de la puissance.</a:t>
            </a:r>
          </a:p>
          <a:p>
            <a:pPr lvl="2"/>
            <a:endParaRPr lang="fr-CH" sz="2000" noProof="0" dirty="0"/>
          </a:p>
          <a:p>
            <a:pPr lvl="2"/>
            <a:endParaRPr lang="fr-CH" sz="2000" noProof="0" dirty="0"/>
          </a:p>
          <a:p>
            <a:pPr lvl="2"/>
            <a:endParaRPr lang="fr-CH" sz="2000" noProof="0" dirty="0"/>
          </a:p>
          <a:p>
            <a:pPr lvl="2"/>
            <a:endParaRPr lang="fr-CH" sz="2000" noProof="0" dirty="0"/>
          </a:p>
          <a:p>
            <a:pPr marL="360000" lvl="2" indent="0">
              <a:buNone/>
            </a:pPr>
            <a:r>
              <a:rPr lang="fr-CH" sz="2000" b="1" noProof="0" dirty="0"/>
              <a:t>Concept de véhicule électrifié.</a:t>
            </a:r>
          </a:p>
          <a:p>
            <a:pPr lvl="2"/>
            <a:r>
              <a:rPr lang="fr-CH" sz="2000" noProof="0" dirty="0"/>
              <a:t>Distribution électrique de la puissance.</a:t>
            </a:r>
          </a:p>
          <a:p>
            <a:pPr lvl="2"/>
            <a:r>
              <a:rPr lang="fr-CH" sz="2000" noProof="0" dirty="0"/>
              <a:t>Entraînement par des moteurs électriques.</a:t>
            </a:r>
          </a:p>
          <a:p>
            <a:pPr lvl="2"/>
            <a:r>
              <a:rPr lang="fr-CH" sz="2000" noProof="0" dirty="0"/>
              <a:t>Sources d’énergie possibles:</a:t>
            </a:r>
          </a:p>
          <a:p>
            <a:pPr lvl="3"/>
            <a:r>
              <a:rPr lang="fr-CH" sz="2000" noProof="0" dirty="0"/>
              <a:t>Batterie.</a:t>
            </a:r>
          </a:p>
          <a:p>
            <a:pPr lvl="3"/>
            <a:r>
              <a:rPr lang="fr-CH" sz="2000" noProof="0" dirty="0"/>
              <a:t>Piles à combustible à hydrogène.</a:t>
            </a:r>
          </a:p>
          <a:p>
            <a:pPr lvl="3"/>
            <a:r>
              <a:rPr lang="fr-CH" sz="2000" noProof="0" dirty="0"/>
              <a:t>Injection d’énergie par les lignes</a:t>
            </a:r>
            <a:br>
              <a:rPr lang="fr-CH" sz="2000" noProof="0" dirty="0"/>
            </a:br>
            <a:r>
              <a:rPr lang="fr-CH" sz="2000" noProof="0" dirty="0"/>
              <a:t>de contact.</a:t>
            </a:r>
          </a:p>
          <a:p>
            <a:pPr lvl="2"/>
            <a:endParaRPr lang="fr-CH" sz="2000" noProof="0" dirty="0"/>
          </a:p>
          <a:p>
            <a:endParaRPr lang="fr-CH" noProof="0" dirty="0"/>
          </a:p>
        </p:txBody>
      </p:sp>
      <p:pic>
        <p:nvPicPr>
          <p:cNvPr id="7" name="Grafik 6">
            <a:extLst>
              <a:ext uri="{FF2B5EF4-FFF2-40B4-BE49-F238E27FC236}">
                <a16:creationId xmlns:a16="http://schemas.microsoft.com/office/drawing/2014/main" id="{DFEDF818-025B-4E10-A7F7-BDC1553EB24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77935" y="3431941"/>
            <a:ext cx="1448535" cy="918137"/>
          </a:xfrm>
          <a:prstGeom prst="rect">
            <a:avLst/>
          </a:prstGeom>
        </p:spPr>
      </p:pic>
      <p:pic>
        <p:nvPicPr>
          <p:cNvPr id="5" name="Grafik 4">
            <a:extLst>
              <a:ext uri="{FF2B5EF4-FFF2-40B4-BE49-F238E27FC236}">
                <a16:creationId xmlns:a16="http://schemas.microsoft.com/office/drawing/2014/main" id="{CDB5258E-7E5B-4680-8FE0-6089D18A58B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21232" y="1411713"/>
            <a:ext cx="3361626" cy="1905775"/>
          </a:xfrm>
          <a:prstGeom prst="rect">
            <a:avLst/>
          </a:prstGeom>
        </p:spPr>
      </p:pic>
      <p:pic>
        <p:nvPicPr>
          <p:cNvPr id="6" name="Grafik 5">
            <a:extLst>
              <a:ext uri="{FF2B5EF4-FFF2-40B4-BE49-F238E27FC236}">
                <a16:creationId xmlns:a16="http://schemas.microsoft.com/office/drawing/2014/main" id="{77EDC29B-9B04-480B-92E7-9897952740D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882043" y="3718083"/>
            <a:ext cx="3361626" cy="2469094"/>
          </a:xfrm>
          <a:prstGeom prst="rect">
            <a:avLst/>
          </a:prstGeom>
        </p:spPr>
      </p:pic>
      <p:sp>
        <p:nvSpPr>
          <p:cNvPr id="9" name="Rechteck 8">
            <a:extLst>
              <a:ext uri="{FF2B5EF4-FFF2-40B4-BE49-F238E27FC236}">
                <a16:creationId xmlns:a16="http://schemas.microsoft.com/office/drawing/2014/main" id="{749017BE-D8D9-4BD1-9D29-CA4DEDBBCF02}"/>
              </a:ext>
            </a:extLst>
          </p:cNvPr>
          <p:cNvSpPr/>
          <p:nvPr/>
        </p:nvSpPr>
        <p:spPr>
          <a:xfrm rot="16200000">
            <a:off x="7991235" y="3284831"/>
            <a:ext cx="635726" cy="1262744"/>
          </a:xfrm>
          <a:prstGeom prst="rect">
            <a:avLst/>
          </a:prstGeom>
          <a:solidFill>
            <a:schemeClr val="accent2">
              <a:alpha val="2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de-CH" sz="700">
                <a:solidFill>
                  <a:schemeClr val="tx1"/>
                </a:solidFill>
              </a:rPr>
              <a:t>Variante</a:t>
            </a:r>
          </a:p>
          <a:p>
            <a:pPr algn="ctr"/>
            <a:r>
              <a:rPr lang="de-CH" sz="700">
                <a:solidFill>
                  <a:schemeClr val="tx1"/>
                </a:solidFill>
              </a:rPr>
              <a:t>BATT-OBL</a:t>
            </a:r>
          </a:p>
        </p:txBody>
      </p:sp>
      <p:sp>
        <p:nvSpPr>
          <p:cNvPr id="8" name="Foliennummernplatzhalter 1">
            <a:extLst>
              <a:ext uri="{FF2B5EF4-FFF2-40B4-BE49-F238E27FC236}">
                <a16:creationId xmlns:a16="http://schemas.microsoft.com/office/drawing/2014/main" id="{A9F8F8BC-8E86-4966-A36B-2938C89D1B18}"/>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31</a:t>
            </a:fld>
            <a:endParaRPr lang="de-CH" dirty="0"/>
          </a:p>
        </p:txBody>
      </p:sp>
      <p:sp>
        <p:nvSpPr>
          <p:cNvPr id="11" name="Fußzeilenplatzhalter 3">
            <a:extLst>
              <a:ext uri="{FF2B5EF4-FFF2-40B4-BE49-F238E27FC236}">
                <a16:creationId xmlns:a16="http://schemas.microsoft.com/office/drawing/2014/main" id="{8CBF677B-817E-4872-A85F-19341B016414}"/>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032981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7" end="7"/>
                                            </p:txEl>
                                          </p:spTgt>
                                        </p:tgtEl>
                                        <p:attrNameLst>
                                          <p:attrName>style.visibility</p:attrName>
                                        </p:attrNameLst>
                                      </p:cBhvr>
                                      <p:to>
                                        <p:strVal val="visible"/>
                                      </p:to>
                                    </p:set>
                                    <p:animEffect transition="in" filter="fade">
                                      <p:cBhvr>
                                        <p:cTn id="7" dur="500"/>
                                        <p:tgtEl>
                                          <p:spTgt spid="4">
                                            <p:txEl>
                                              <p:pRg st="7" end="7"/>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xEl>
                                              <p:pRg st="8" end="8"/>
                                            </p:txEl>
                                          </p:spTgt>
                                        </p:tgtEl>
                                        <p:attrNameLst>
                                          <p:attrName>style.visibility</p:attrName>
                                        </p:attrNameLst>
                                      </p:cBhvr>
                                      <p:to>
                                        <p:strVal val="visible"/>
                                      </p:to>
                                    </p:set>
                                    <p:animEffect transition="in" filter="fade">
                                      <p:cBhvr>
                                        <p:cTn id="10" dur="500"/>
                                        <p:tgtEl>
                                          <p:spTgt spid="4">
                                            <p:txEl>
                                              <p:pRg st="8" end="8"/>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4">
                                            <p:txEl>
                                              <p:pRg st="9" end="9"/>
                                            </p:txEl>
                                          </p:spTgt>
                                        </p:tgtEl>
                                        <p:attrNameLst>
                                          <p:attrName>style.visibility</p:attrName>
                                        </p:attrNameLst>
                                      </p:cBhvr>
                                      <p:to>
                                        <p:strVal val="visible"/>
                                      </p:to>
                                    </p:set>
                                    <p:animEffect transition="in" filter="fade">
                                      <p:cBhvr>
                                        <p:cTn id="13" dur="500"/>
                                        <p:tgtEl>
                                          <p:spTgt spid="4">
                                            <p:txEl>
                                              <p:pRg st="9" end="9"/>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4">
                                            <p:txEl>
                                              <p:pRg st="10" end="10"/>
                                            </p:txEl>
                                          </p:spTgt>
                                        </p:tgtEl>
                                        <p:attrNameLst>
                                          <p:attrName>style.visibility</p:attrName>
                                        </p:attrNameLst>
                                      </p:cBhvr>
                                      <p:to>
                                        <p:strVal val="visible"/>
                                      </p:to>
                                    </p:set>
                                    <p:animEffect transition="in" filter="fade">
                                      <p:cBhvr>
                                        <p:cTn id="16" dur="500"/>
                                        <p:tgtEl>
                                          <p:spTgt spid="4">
                                            <p:txEl>
                                              <p:pRg st="10" end="10"/>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4">
                                            <p:txEl>
                                              <p:pRg st="11" end="11"/>
                                            </p:txEl>
                                          </p:spTgt>
                                        </p:tgtEl>
                                        <p:attrNameLst>
                                          <p:attrName>style.visibility</p:attrName>
                                        </p:attrNameLst>
                                      </p:cBhvr>
                                      <p:to>
                                        <p:strVal val="visible"/>
                                      </p:to>
                                    </p:set>
                                    <p:animEffect transition="in" filter="fade">
                                      <p:cBhvr>
                                        <p:cTn id="19" dur="500"/>
                                        <p:tgtEl>
                                          <p:spTgt spid="4">
                                            <p:txEl>
                                              <p:pRg st="11" end="11"/>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4">
                                            <p:txEl>
                                              <p:pRg st="12" end="12"/>
                                            </p:txEl>
                                          </p:spTgt>
                                        </p:tgtEl>
                                        <p:attrNameLst>
                                          <p:attrName>style.visibility</p:attrName>
                                        </p:attrNameLst>
                                      </p:cBhvr>
                                      <p:to>
                                        <p:strVal val="visible"/>
                                      </p:to>
                                    </p:set>
                                    <p:animEffect transition="in" filter="fade">
                                      <p:cBhvr>
                                        <p:cTn id="22" dur="500"/>
                                        <p:tgtEl>
                                          <p:spTgt spid="4">
                                            <p:txEl>
                                              <p:pRg st="12" end="1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4">
                                            <p:txEl>
                                              <p:pRg st="13" end="13"/>
                                            </p:txEl>
                                          </p:spTgt>
                                        </p:tgtEl>
                                        <p:attrNameLst>
                                          <p:attrName>style.visibility</p:attrName>
                                        </p:attrNameLst>
                                      </p:cBhvr>
                                      <p:to>
                                        <p:strVal val="visible"/>
                                      </p:to>
                                    </p:set>
                                    <p:animEffect transition="in" filter="fade">
                                      <p:cBhvr>
                                        <p:cTn id="25" dur="500"/>
                                        <p:tgtEl>
                                          <p:spTgt spid="4">
                                            <p:txEl>
                                              <p:pRg st="13" end="13"/>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350A48-89DC-4097-9EFE-39B9F7719F1A}"/>
              </a:ext>
            </a:extLst>
          </p:cNvPr>
          <p:cNvSpPr>
            <a:spLocks noGrp="1"/>
          </p:cNvSpPr>
          <p:nvPr>
            <p:ph type="title"/>
          </p:nvPr>
        </p:nvSpPr>
        <p:spPr/>
        <p:txBody>
          <a:bodyPr/>
          <a:lstStyle/>
          <a:p>
            <a:r>
              <a:rPr lang="fr-CH"/>
              <a:t>Analyse du besoin d’énergie comme base essentielle.</a:t>
            </a:r>
          </a:p>
        </p:txBody>
      </p:sp>
      <p:sp>
        <p:nvSpPr>
          <p:cNvPr id="4" name="Textplatzhalter 3">
            <a:extLst>
              <a:ext uri="{FF2B5EF4-FFF2-40B4-BE49-F238E27FC236}">
                <a16:creationId xmlns:a16="http://schemas.microsoft.com/office/drawing/2014/main" id="{620FE133-83CC-429D-9BD2-56FF27834DF0}"/>
              </a:ext>
            </a:extLst>
          </p:cNvPr>
          <p:cNvSpPr>
            <a:spLocks noGrp="1"/>
          </p:cNvSpPr>
          <p:nvPr>
            <p:ph idx="1"/>
          </p:nvPr>
        </p:nvSpPr>
        <p:spPr>
          <a:xfrm>
            <a:off x="1487488" y="1405753"/>
            <a:ext cx="9220200" cy="4467882"/>
          </a:xfrm>
        </p:spPr>
        <p:txBody>
          <a:bodyPr vert="horz" lIns="0" tIns="0" rIns="0" bIns="0" rtlCol="0" anchor="t">
            <a:noAutofit/>
          </a:bodyPr>
          <a:lstStyle/>
          <a:p>
            <a:r>
              <a:rPr lang="fr-CH" sz="2000" b="1" dirty="0"/>
              <a:t>Mesures de véhicule à l’aide du Tm 234-4.</a:t>
            </a:r>
          </a:p>
          <a:p>
            <a:pPr marL="719455" lvl="2" indent="-359410"/>
            <a:r>
              <a:rPr lang="fr-CH" sz="2000" dirty="0"/>
              <a:t>Analyse de l’utilisation du véhicule.</a:t>
            </a:r>
          </a:p>
          <a:p>
            <a:pPr marL="719455" lvl="2" indent="-359410"/>
            <a:r>
              <a:rPr lang="fr-CH" sz="2000" dirty="0"/>
              <a:t>Évaluation des données d’exploitation pour dimensionner l’entraînement.</a:t>
            </a:r>
          </a:p>
          <a:p>
            <a:pPr marL="719455" lvl="2" indent="-359410"/>
            <a:r>
              <a:rPr lang="fr-CH" sz="2000" dirty="0"/>
              <a:t>Choix d’un cas de charge à définir.</a:t>
            </a:r>
          </a:p>
          <a:p>
            <a:pPr marL="719455" lvl="2" indent="-359410"/>
            <a:endParaRPr lang="fr-CH" sz="2000" dirty="0"/>
          </a:p>
          <a:p>
            <a:pPr marL="719455" lvl="2" indent="-359410"/>
            <a:endParaRPr lang="fr-CH" sz="2000" dirty="0"/>
          </a:p>
          <a:p>
            <a:pPr marL="719455" lvl="2" indent="-359410"/>
            <a:endParaRPr lang="fr-CH" sz="2000" dirty="0"/>
          </a:p>
          <a:p>
            <a:pPr marL="719455" lvl="2" indent="-359410"/>
            <a:endParaRPr lang="fr-CH" sz="2000" dirty="0"/>
          </a:p>
          <a:p>
            <a:pPr marL="719455" lvl="2" indent="-359410"/>
            <a:endParaRPr lang="fr-CH" sz="2000" dirty="0"/>
          </a:p>
          <a:p>
            <a:pPr marL="719455" lvl="2" indent="-359410"/>
            <a:endParaRPr lang="fr-CH" sz="2000" dirty="0"/>
          </a:p>
          <a:p>
            <a:pPr marL="719455" lvl="2" indent="-359410"/>
            <a:endParaRPr lang="fr-CH" sz="2000" dirty="0"/>
          </a:p>
          <a:p>
            <a:pPr marL="4572000" lvl="2" indent="-4213225">
              <a:buNone/>
            </a:pPr>
            <a:r>
              <a:rPr lang="fr-CH" sz="1600" dirty="0"/>
              <a:t>	Le graphique montre la répartition de 158 mesures réalisées sur différents véhicules de base. Les indications en rouge montrent la place de la mesure de référence.</a:t>
            </a:r>
          </a:p>
        </p:txBody>
      </p:sp>
      <p:grpSp>
        <p:nvGrpSpPr>
          <p:cNvPr id="6" name="Gruppieren 5">
            <a:extLst>
              <a:ext uri="{FF2B5EF4-FFF2-40B4-BE49-F238E27FC236}">
                <a16:creationId xmlns:a16="http://schemas.microsoft.com/office/drawing/2014/main" id="{ADA18896-8072-4E0F-9750-0145CBB09E26}"/>
              </a:ext>
            </a:extLst>
          </p:cNvPr>
          <p:cNvGrpSpPr/>
          <p:nvPr/>
        </p:nvGrpSpPr>
        <p:grpSpPr>
          <a:xfrm>
            <a:off x="780882" y="2737661"/>
            <a:ext cx="4949825" cy="3269615"/>
            <a:chOff x="3003270" y="-206535"/>
            <a:chExt cx="4949825" cy="3269615"/>
          </a:xfrm>
        </p:grpSpPr>
        <p:graphicFrame>
          <p:nvGraphicFramePr>
            <p:cNvPr id="7" name="Diagramm 6">
              <a:extLst>
                <a:ext uri="{FF2B5EF4-FFF2-40B4-BE49-F238E27FC236}">
                  <a16:creationId xmlns:a16="http://schemas.microsoft.com/office/drawing/2014/main" id="{60F2EF4F-FE12-468D-B859-5C79B63BC493}"/>
                </a:ext>
              </a:extLst>
            </p:cNvPr>
            <p:cNvGraphicFramePr/>
            <p:nvPr>
              <p:extLst>
                <p:ext uri="{D42A27DB-BD31-4B8C-83A1-F6EECF244321}">
                  <p14:modId xmlns:p14="http://schemas.microsoft.com/office/powerpoint/2010/main" val="1099681037"/>
                </p:ext>
              </p:extLst>
            </p:nvPr>
          </p:nvGraphicFramePr>
          <p:xfrm>
            <a:off x="3003270" y="-206535"/>
            <a:ext cx="4949825" cy="3269615"/>
          </p:xfrm>
          <a:graphic>
            <a:graphicData uri="http://schemas.openxmlformats.org/drawingml/2006/chart">
              <c:chart xmlns:c="http://schemas.openxmlformats.org/drawingml/2006/chart" xmlns:r="http://schemas.openxmlformats.org/officeDocument/2006/relationships" r:id="rId3"/>
            </a:graphicData>
          </a:graphic>
        </p:graphicFrame>
        <p:cxnSp>
          <p:nvCxnSpPr>
            <p:cNvPr id="8" name="Gerader Verbinder 7">
              <a:extLst>
                <a:ext uri="{FF2B5EF4-FFF2-40B4-BE49-F238E27FC236}">
                  <a16:creationId xmlns:a16="http://schemas.microsoft.com/office/drawing/2014/main" id="{271C1AEB-8B40-4C7F-827C-FFFD947B673C}"/>
                </a:ext>
              </a:extLst>
            </p:cNvPr>
            <p:cNvCxnSpPr>
              <a:cxnSpLocks/>
            </p:cNvCxnSpPr>
            <p:nvPr/>
          </p:nvCxnSpPr>
          <p:spPr>
            <a:xfrm>
              <a:off x="5867226" y="214398"/>
              <a:ext cx="107975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9" name="Textfeld 34">
              <a:extLst>
                <a:ext uri="{FF2B5EF4-FFF2-40B4-BE49-F238E27FC236}">
                  <a16:creationId xmlns:a16="http://schemas.microsoft.com/office/drawing/2014/main" id="{3B37802A-B996-42A9-AE92-35B17ACEEDE3}"/>
                </a:ext>
              </a:extLst>
            </p:cNvPr>
            <p:cNvSpPr txBox="1"/>
            <p:nvPr/>
          </p:nvSpPr>
          <p:spPr>
            <a:xfrm>
              <a:off x="6946979" y="83270"/>
              <a:ext cx="667385" cy="26225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800"/>
                </a:spcAft>
              </a:pPr>
              <a:r>
                <a:rPr lang="fr-CH" sz="1200">
                  <a:solidFill>
                    <a:srgbClr val="C00000"/>
                  </a:solidFill>
                  <a:effectLst/>
                  <a:latin typeface="Calibri" panose="020F0502020204030204" pitchFamily="34" charset="0"/>
                  <a:ea typeface="Times New Roman" panose="02020603050405020304" pitchFamily="18" charset="0"/>
                  <a:cs typeface="Times New Roman" panose="02020603050405020304" pitchFamily="18" charset="0"/>
                </a:rPr>
                <a:t>&gt;95%</a:t>
              </a:r>
              <a:endParaRPr lang="fr-CH" sz="1200">
                <a:effectLst/>
                <a:latin typeface="Times New Roman" panose="02020603050405020304" pitchFamily="18" charset="0"/>
                <a:ea typeface="Times New Roman" panose="02020603050405020304" pitchFamily="18" charset="0"/>
                <a:cs typeface="Times New Roman" panose="02020603050405020304" pitchFamily="18" charset="0"/>
              </a:endParaRPr>
            </a:p>
          </p:txBody>
        </p:sp>
      </p:grpSp>
      <p:graphicFrame>
        <p:nvGraphicFramePr>
          <p:cNvPr id="10" name="Tabelle 10">
            <a:extLst>
              <a:ext uri="{FF2B5EF4-FFF2-40B4-BE49-F238E27FC236}">
                <a16:creationId xmlns:a16="http://schemas.microsoft.com/office/drawing/2014/main" id="{0941E4EE-B9BE-4E84-A95A-02A3EF69461B}"/>
              </a:ext>
            </a:extLst>
          </p:cNvPr>
          <p:cNvGraphicFramePr>
            <a:graphicFrameLocks noGrp="1"/>
          </p:cNvGraphicFramePr>
          <p:nvPr>
            <p:extLst>
              <p:ext uri="{D42A27DB-BD31-4B8C-83A1-F6EECF244321}">
                <p14:modId xmlns:p14="http://schemas.microsoft.com/office/powerpoint/2010/main" val="260609953"/>
              </p:ext>
            </p:extLst>
          </p:nvPr>
        </p:nvGraphicFramePr>
        <p:xfrm>
          <a:off x="6056811" y="2626234"/>
          <a:ext cx="3864129" cy="2026920"/>
        </p:xfrm>
        <a:graphic>
          <a:graphicData uri="http://schemas.openxmlformats.org/drawingml/2006/table">
            <a:tbl>
              <a:tblPr firstRow="1" bandRow="1">
                <a:tableStyleId>{5C22544A-7EE6-4342-B048-85BDC9FD1C3A}</a:tableStyleId>
              </a:tblPr>
              <a:tblGrid>
                <a:gridCol w="2407131">
                  <a:extLst>
                    <a:ext uri="{9D8B030D-6E8A-4147-A177-3AD203B41FA5}">
                      <a16:colId xmlns:a16="http://schemas.microsoft.com/office/drawing/2014/main" val="1090063573"/>
                    </a:ext>
                  </a:extLst>
                </a:gridCol>
                <a:gridCol w="1456998">
                  <a:extLst>
                    <a:ext uri="{9D8B030D-6E8A-4147-A177-3AD203B41FA5}">
                      <a16:colId xmlns:a16="http://schemas.microsoft.com/office/drawing/2014/main" val="2432285375"/>
                    </a:ext>
                  </a:extLst>
                </a:gridCol>
              </a:tblGrid>
              <a:tr h="370840">
                <a:tc gridSpan="2">
                  <a:txBody>
                    <a:bodyPr/>
                    <a:lstStyle/>
                    <a:p>
                      <a:r>
                        <a:rPr lang="fr-CH" noProof="0"/>
                        <a:t>Mesure de référence</a:t>
                      </a:r>
                    </a:p>
                  </a:txBody>
                  <a:tcPr anchor="ctr"/>
                </a:tc>
                <a:tc hMerge="1">
                  <a:txBody>
                    <a:bodyPr/>
                    <a:lstStyle/>
                    <a:p>
                      <a:endParaRPr lang="de-CH"/>
                    </a:p>
                  </a:txBody>
                  <a:tcPr/>
                </a:tc>
                <a:extLst>
                  <a:ext uri="{0D108BD9-81ED-4DB2-BD59-A6C34878D82A}">
                    <a16:rowId xmlns:a16="http://schemas.microsoft.com/office/drawing/2014/main" val="851626731"/>
                  </a:ext>
                </a:extLst>
              </a:tr>
              <a:tr h="370840">
                <a:tc>
                  <a:txBody>
                    <a:bodyPr/>
                    <a:lstStyle/>
                    <a:p>
                      <a:r>
                        <a:rPr lang="fr-CH" sz="1200" noProof="0"/>
                        <a:t>Durée d’utilisation</a:t>
                      </a:r>
                    </a:p>
                  </a:txBody>
                  <a:tcPr anchor="ctr"/>
                </a:tc>
                <a:tc>
                  <a:txBody>
                    <a:bodyPr/>
                    <a:lstStyle/>
                    <a:p>
                      <a:r>
                        <a:rPr lang="fr-CH" sz="1200" noProof="0"/>
                        <a:t>env. 9,9 heures</a:t>
                      </a:r>
                    </a:p>
                  </a:txBody>
                  <a:tcPr anchor="ctr"/>
                </a:tc>
                <a:extLst>
                  <a:ext uri="{0D108BD9-81ED-4DB2-BD59-A6C34878D82A}">
                    <a16:rowId xmlns:a16="http://schemas.microsoft.com/office/drawing/2014/main" val="1202646787"/>
                  </a:ext>
                </a:extLst>
              </a:tr>
              <a:tr h="370840">
                <a:tc>
                  <a:txBody>
                    <a:bodyPr/>
                    <a:lstStyle/>
                    <a:p>
                      <a:r>
                        <a:rPr lang="fr-CH" sz="1200" noProof="0"/>
                        <a:t>Énergie produite mécaniquement par les moteurs</a:t>
                      </a:r>
                    </a:p>
                  </a:txBody>
                  <a:tcPr anchor="ctr"/>
                </a:tc>
                <a:tc>
                  <a:txBody>
                    <a:bodyPr/>
                    <a:lstStyle/>
                    <a:p>
                      <a:r>
                        <a:rPr lang="fr-CH" sz="1200" noProof="0"/>
                        <a:t>env. 460 kWh</a:t>
                      </a:r>
                    </a:p>
                  </a:txBody>
                  <a:tcPr anchor="ctr"/>
                </a:tc>
                <a:extLst>
                  <a:ext uri="{0D108BD9-81ED-4DB2-BD59-A6C34878D82A}">
                    <a16:rowId xmlns:a16="http://schemas.microsoft.com/office/drawing/2014/main" val="1168782781"/>
                  </a:ext>
                </a:extLst>
              </a:tr>
              <a:tr h="370840">
                <a:tc>
                  <a:txBody>
                    <a:bodyPr/>
                    <a:lstStyle/>
                    <a:p>
                      <a:r>
                        <a:rPr lang="fr-CH" sz="1200" noProof="0"/>
                        <a:t>Puissance moyenne générée</a:t>
                      </a:r>
                      <a:br>
                        <a:rPr lang="fr-CH" sz="1200" noProof="0"/>
                      </a:br>
                      <a:r>
                        <a:rPr lang="fr-CH" sz="1200" noProof="0"/>
                        <a:t>par les moteurs</a:t>
                      </a:r>
                    </a:p>
                  </a:txBody>
                  <a:tcPr anchor="ctr"/>
                </a:tc>
                <a:tc>
                  <a:txBody>
                    <a:bodyPr/>
                    <a:lstStyle/>
                    <a:p>
                      <a:r>
                        <a:rPr lang="fr-CH" sz="1200" noProof="0"/>
                        <a:t>env. 46 kW</a:t>
                      </a:r>
                    </a:p>
                  </a:txBody>
                  <a:tcPr anchor="ctr"/>
                </a:tc>
                <a:extLst>
                  <a:ext uri="{0D108BD9-81ED-4DB2-BD59-A6C34878D82A}">
                    <a16:rowId xmlns:a16="http://schemas.microsoft.com/office/drawing/2014/main" val="46857814"/>
                  </a:ext>
                </a:extLst>
              </a:tr>
              <a:tr h="370840">
                <a:tc>
                  <a:txBody>
                    <a:bodyPr/>
                    <a:lstStyle/>
                    <a:p>
                      <a:r>
                        <a:rPr lang="fr-CH" sz="1200" noProof="0"/>
                        <a:t>Consommation de diesel</a:t>
                      </a:r>
                    </a:p>
                  </a:txBody>
                  <a:tcPr anchor="ctr"/>
                </a:tc>
                <a:tc>
                  <a:txBody>
                    <a:bodyPr/>
                    <a:lstStyle/>
                    <a:p>
                      <a:r>
                        <a:rPr lang="fr-CH" sz="1200" noProof="0" dirty="0"/>
                        <a:t>env. 130 litres</a:t>
                      </a:r>
                    </a:p>
                  </a:txBody>
                  <a:tcPr anchor="ctr"/>
                </a:tc>
                <a:extLst>
                  <a:ext uri="{0D108BD9-81ED-4DB2-BD59-A6C34878D82A}">
                    <a16:rowId xmlns:a16="http://schemas.microsoft.com/office/drawing/2014/main" val="3170823231"/>
                  </a:ext>
                </a:extLst>
              </a:tr>
            </a:tbl>
          </a:graphicData>
        </a:graphic>
      </p:graphicFrame>
      <p:sp>
        <p:nvSpPr>
          <p:cNvPr id="11" name="Foliennummernplatzhalter 1">
            <a:extLst>
              <a:ext uri="{FF2B5EF4-FFF2-40B4-BE49-F238E27FC236}">
                <a16:creationId xmlns:a16="http://schemas.microsoft.com/office/drawing/2014/main" id="{A1939DE2-2940-49E7-A59D-D9C0D080FFA9}"/>
              </a:ext>
            </a:extLst>
          </p:cNvPr>
          <p:cNvSpPr>
            <a:spLocks noGrp="1"/>
          </p:cNvSpPr>
          <p:nvPr>
            <p:ph type="sldNum" sz="quarter" idx="12"/>
          </p:nvPr>
        </p:nvSpPr>
        <p:spPr>
          <a:xfrm>
            <a:off x="10895839" y="6484293"/>
            <a:ext cx="745299" cy="127938"/>
          </a:xfrm>
        </p:spPr>
        <p:txBody>
          <a:bodyPr/>
          <a:lstStyle/>
          <a:p>
            <a:fld id="{442AD375-037F-43D0-B059-5172DA06796A}" type="slidenum">
              <a:rPr lang="fr-CH" smtClean="0"/>
              <a:pPr/>
              <a:t>32</a:t>
            </a:fld>
            <a:endParaRPr lang="fr-CH"/>
          </a:p>
        </p:txBody>
      </p:sp>
      <p:sp>
        <p:nvSpPr>
          <p:cNvPr id="13" name="Fußzeilenplatzhalter 3">
            <a:extLst>
              <a:ext uri="{FF2B5EF4-FFF2-40B4-BE49-F238E27FC236}">
                <a16:creationId xmlns:a16="http://schemas.microsoft.com/office/drawing/2014/main" id="{07123E5C-B105-4BEA-AC1D-221AF1B4BA4F}"/>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CH" sz="800">
                <a:solidFill>
                  <a:schemeClr val="tx1">
                    <a:lumMod val="75000"/>
                    <a:lumOff val="25000"/>
                  </a:schemeClr>
                </a:solidFill>
                <a:latin typeface="+mj-lt"/>
                <a:cs typeface="Arial" panose="020B0604020202020204" pitchFamily="34" charset="0"/>
              </a:rPr>
              <a:t>Soleure, 22 septembre 2021, GT «ZÉRO ÉMISSION» de l'UTP</a:t>
            </a:r>
          </a:p>
        </p:txBody>
      </p:sp>
    </p:spTree>
    <p:extLst>
      <p:ext uri="{BB962C8B-B14F-4D97-AF65-F5344CB8AC3E}">
        <p14:creationId xmlns:p14="http://schemas.microsoft.com/office/powerpoint/2010/main" val="25963223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DE467F-BDF5-4966-A62F-91253A84428E}"/>
              </a:ext>
            </a:extLst>
          </p:cNvPr>
          <p:cNvSpPr>
            <a:spLocks noGrp="1"/>
          </p:cNvSpPr>
          <p:nvPr>
            <p:ph type="title"/>
          </p:nvPr>
        </p:nvSpPr>
        <p:spPr/>
        <p:txBody>
          <a:bodyPr/>
          <a:lstStyle/>
          <a:p>
            <a:r>
              <a:rPr lang="fr-CH" noProof="0" dirty="0"/>
              <a:t>Espace disponible pour la construction.</a:t>
            </a:r>
          </a:p>
        </p:txBody>
      </p:sp>
      <p:pic>
        <p:nvPicPr>
          <p:cNvPr id="8" name="Grafik 7">
            <a:extLst>
              <a:ext uri="{FF2B5EF4-FFF2-40B4-BE49-F238E27FC236}">
                <a16:creationId xmlns:a16="http://schemas.microsoft.com/office/drawing/2014/main" id="{977EA637-03D3-4821-90D9-4F55C5E5A4D2}"/>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585729" y="3907365"/>
            <a:ext cx="3282249" cy="2500589"/>
          </a:xfrm>
          <a:prstGeom prst="rect">
            <a:avLst/>
          </a:prstGeom>
        </p:spPr>
      </p:pic>
      <p:pic>
        <p:nvPicPr>
          <p:cNvPr id="9" name="Grafik 8">
            <a:extLst>
              <a:ext uri="{FF2B5EF4-FFF2-40B4-BE49-F238E27FC236}">
                <a16:creationId xmlns:a16="http://schemas.microsoft.com/office/drawing/2014/main" id="{D9426FB7-7923-4A0A-9A94-4B6E12A6FD59}"/>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030254" y="1972728"/>
            <a:ext cx="5708720" cy="1764744"/>
          </a:xfrm>
          <a:prstGeom prst="rect">
            <a:avLst/>
          </a:prstGeom>
        </p:spPr>
      </p:pic>
      <p:pic>
        <p:nvPicPr>
          <p:cNvPr id="10" name="Grafik 9">
            <a:extLst>
              <a:ext uri="{FF2B5EF4-FFF2-40B4-BE49-F238E27FC236}">
                <a16:creationId xmlns:a16="http://schemas.microsoft.com/office/drawing/2014/main" id="{9818A1C7-69C6-415E-95B0-25F6B604564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030254" y="3907365"/>
            <a:ext cx="5708721" cy="1958741"/>
          </a:xfrm>
          <a:prstGeom prst="rect">
            <a:avLst/>
          </a:prstGeom>
        </p:spPr>
      </p:pic>
      <p:pic>
        <p:nvPicPr>
          <p:cNvPr id="11" name="Grafik 10">
            <a:extLst>
              <a:ext uri="{FF2B5EF4-FFF2-40B4-BE49-F238E27FC236}">
                <a16:creationId xmlns:a16="http://schemas.microsoft.com/office/drawing/2014/main" id="{EA5FF07E-4D7D-431B-8574-AB6F6EA3C629}"/>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585728" y="1348547"/>
            <a:ext cx="3282249" cy="2388924"/>
          </a:xfrm>
          <a:prstGeom prst="rect">
            <a:avLst/>
          </a:prstGeom>
        </p:spPr>
      </p:pic>
      <p:sp>
        <p:nvSpPr>
          <p:cNvPr id="7" name="Foliennummernplatzhalter 1">
            <a:extLst>
              <a:ext uri="{FF2B5EF4-FFF2-40B4-BE49-F238E27FC236}">
                <a16:creationId xmlns:a16="http://schemas.microsoft.com/office/drawing/2014/main" id="{3389893C-1A65-44CA-AC31-53FC28380BE5}"/>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33</a:t>
            </a:fld>
            <a:endParaRPr lang="de-CH" dirty="0"/>
          </a:p>
        </p:txBody>
      </p:sp>
      <p:sp>
        <p:nvSpPr>
          <p:cNvPr id="13" name="Fußzeilenplatzhalter 3">
            <a:extLst>
              <a:ext uri="{FF2B5EF4-FFF2-40B4-BE49-F238E27FC236}">
                <a16:creationId xmlns:a16="http://schemas.microsoft.com/office/drawing/2014/main" id="{C168E592-51BC-47FB-9A32-72577598E5DF}"/>
              </a:ext>
            </a:extLst>
          </p:cNvPr>
          <p:cNvSpPr txBox="1">
            <a:spLocks/>
          </p:cNvSpPr>
          <p:nvPr/>
        </p:nvSpPr>
        <p:spPr>
          <a:xfrm>
            <a:off x="380497" y="6570618"/>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110272094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30B6F9E0-7E07-4562-8104-AA85B5D93CDC}"/>
              </a:ext>
            </a:extLst>
          </p:cNvPr>
          <p:cNvSpPr>
            <a:spLocks noGrp="1"/>
          </p:cNvSpPr>
          <p:nvPr>
            <p:ph type="title"/>
          </p:nvPr>
        </p:nvSpPr>
        <p:spPr>
          <a:xfrm>
            <a:off x="1487488" y="493295"/>
            <a:ext cx="9220200" cy="449678"/>
          </a:xfrm>
        </p:spPr>
        <p:txBody>
          <a:bodyPr/>
          <a:lstStyle/>
          <a:p>
            <a:r>
              <a:rPr lang="fr-CH"/>
              <a:t>Solutions possibles.</a:t>
            </a:r>
          </a:p>
        </p:txBody>
      </p:sp>
      <p:sp>
        <p:nvSpPr>
          <p:cNvPr id="8" name="Textplatzhalter 3">
            <a:extLst>
              <a:ext uri="{FF2B5EF4-FFF2-40B4-BE49-F238E27FC236}">
                <a16:creationId xmlns:a16="http://schemas.microsoft.com/office/drawing/2014/main" id="{F3833132-298E-4F4E-8448-0A938C43CD0F}"/>
              </a:ext>
            </a:extLst>
          </p:cNvPr>
          <p:cNvSpPr>
            <a:spLocks noGrp="1"/>
          </p:cNvSpPr>
          <p:nvPr>
            <p:ph idx="1"/>
          </p:nvPr>
        </p:nvSpPr>
        <p:spPr>
          <a:xfrm>
            <a:off x="4715962" y="1100438"/>
            <a:ext cx="6429116" cy="1559836"/>
          </a:xfrm>
        </p:spPr>
        <p:txBody>
          <a:bodyPr>
            <a:normAutofit/>
          </a:bodyPr>
          <a:lstStyle/>
          <a:p>
            <a:pPr>
              <a:lnSpc>
                <a:spcPct val="90000"/>
              </a:lnSpc>
              <a:spcBef>
                <a:spcPts val="500"/>
              </a:spcBef>
              <a:buSzPct val="90000"/>
            </a:pPr>
            <a:r>
              <a:rPr lang="fr-CH" sz="1500" b="1">
                <a:solidFill>
                  <a:schemeClr val="tx1"/>
                </a:solidFill>
              </a:rPr>
              <a:t>Moteur électrique à batterie.</a:t>
            </a:r>
          </a:p>
          <a:p>
            <a:pPr marL="285750" lvl="2" indent="-285750">
              <a:lnSpc>
                <a:spcPct val="90000"/>
              </a:lnSpc>
              <a:spcBef>
                <a:spcPts val="500"/>
              </a:spcBef>
              <a:buSzPct val="90000"/>
              <a:buFont typeface="Symbol" panose="05050102010706020507" pitchFamily="18" charset="2"/>
              <a:buChar char="-"/>
            </a:pPr>
            <a:r>
              <a:rPr lang="fr-CH" sz="1500">
                <a:solidFill>
                  <a:schemeClr val="tx1"/>
                </a:solidFill>
              </a:rPr>
              <a:t>Masse de conception: env. 38,9 t.</a:t>
            </a:r>
          </a:p>
          <a:p>
            <a:pPr marL="285750" lvl="2" indent="-285750">
              <a:lnSpc>
                <a:spcPct val="90000"/>
              </a:lnSpc>
              <a:spcBef>
                <a:spcPts val="500"/>
              </a:spcBef>
              <a:buSzPct val="90000"/>
              <a:buFont typeface="Symbol" panose="05050102010706020507" pitchFamily="18" charset="2"/>
              <a:buChar char="-"/>
            </a:pPr>
            <a:r>
              <a:rPr lang="fr-CH" sz="1500">
                <a:solidFill>
                  <a:schemeClr val="tx1"/>
                </a:solidFill>
              </a:rPr>
              <a:t>Besoin énergétique du véhicule: env. 290 kWh.</a:t>
            </a:r>
          </a:p>
          <a:p>
            <a:pPr marL="285750" lvl="2" indent="-285750">
              <a:lnSpc>
                <a:spcPct val="90000"/>
              </a:lnSpc>
              <a:spcBef>
                <a:spcPts val="500"/>
              </a:spcBef>
              <a:buSzPct val="90000"/>
              <a:buFont typeface="Symbol" panose="05050102010706020507" pitchFamily="18" charset="2"/>
              <a:buChar char="-"/>
            </a:pPr>
            <a:r>
              <a:rPr lang="fr-CH" sz="1500">
                <a:solidFill>
                  <a:schemeClr val="tx1"/>
                </a:solidFill>
              </a:rPr>
              <a:t>Besoin énergétique total: env. 310 kWh.</a:t>
            </a:r>
          </a:p>
          <a:p>
            <a:pPr marL="285750" lvl="2" indent="-285750">
              <a:lnSpc>
                <a:spcPct val="90000"/>
              </a:lnSpc>
              <a:spcBef>
                <a:spcPts val="500"/>
              </a:spcBef>
              <a:buSzPct val="90000"/>
              <a:buFont typeface="Symbol" panose="05050102010706020507" pitchFamily="18" charset="2"/>
              <a:buChar char="-"/>
            </a:pPr>
            <a:r>
              <a:rPr lang="fr-CH" sz="1500">
                <a:solidFill>
                  <a:schemeClr val="tx1"/>
                </a:solidFill>
              </a:rPr>
              <a:t>Temps de charge: env. 2 à 77 heures (selon la puissance de la batterie).</a:t>
            </a:r>
          </a:p>
        </p:txBody>
      </p:sp>
      <p:pic>
        <p:nvPicPr>
          <p:cNvPr id="22" name="Grafik 21">
            <a:extLst>
              <a:ext uri="{FF2B5EF4-FFF2-40B4-BE49-F238E27FC236}">
                <a16:creationId xmlns:a16="http://schemas.microsoft.com/office/drawing/2014/main" id="{BE512C51-2813-4556-BFC6-CDD4F2C23CFD}"/>
              </a:ext>
            </a:extLst>
          </p:cNvPr>
          <p:cNvPicPr>
            <a:picLocks noChangeAspect="1"/>
          </p:cNvPicPr>
          <p:nvPr/>
        </p:nvPicPr>
        <p:blipFill rotWithShape="1">
          <a:blip r:embed="rId2" cstate="print">
            <a:extLst>
              <a:ext uri="{28A0092B-C50C-407E-A947-70E740481C1C}">
                <a14:useLocalDpi xmlns:a14="http://schemas.microsoft.com/office/drawing/2010/main"/>
              </a:ext>
              <a:ext uri="{FF2B5EF4-FFF2-40B4-BE49-F238E27FC236}">
                <a16:creationId xmlns:lc="http://schemas.openxmlformats.org/drawingml/2006/lockedCanvas" xmlns:arto="http://schemas.microsoft.com/office/word/2006/arto" xmlns:a16="http://schemas.microsoft.com/office/drawing/2014/main" xmlns:c="http://schemas.openxmlformats.org/drawingml/2006/chart" xmlns:a14="http://schemas.microsoft.com/office/drawing/2010/main" xmlns:w="http://schemas.openxmlformats.org/wordprocessingml/2006/main" xmlns:w10="urn:schemas-microsoft-com:office:word" xmlns:v="urn:schemas-microsoft-com:vml" xmlns:o="urn:schemas-microsoft-com:office:office"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http://schemas.microsoft.com/office/word/2018/wordml" xmlns:w16cid="http://schemas.microsoft.com/office/word/2016/wordml/cid" xmlns:w16cex="http://schemas.microsoft.com/office/word/2018/wordml/c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21AD3B27-00BE-4A05-8787-97C2A82E8276}"/>
              </a:ext>
            </a:extLst>
          </a:blip>
          <a:srcRect/>
          <a:stretch/>
        </p:blipFill>
        <p:spPr>
          <a:xfrm>
            <a:off x="2347960" y="1076325"/>
            <a:ext cx="2060026" cy="1559836"/>
          </a:xfrm>
          <a:prstGeom prst="rect">
            <a:avLst/>
          </a:prstGeom>
        </p:spPr>
      </p:pic>
      <p:pic>
        <p:nvPicPr>
          <p:cNvPr id="23" name="Grafik 22">
            <a:extLst>
              <a:ext uri="{FF2B5EF4-FFF2-40B4-BE49-F238E27FC236}">
                <a16:creationId xmlns:a16="http://schemas.microsoft.com/office/drawing/2014/main" id="{7186A212-8EC4-4E39-ADD6-E6B8FCB8F04C}"/>
              </a:ext>
            </a:extLst>
          </p:cNvPr>
          <p:cNvPicPr>
            <a:picLocks noChangeAspect="1"/>
          </p:cNvPicPr>
          <p:nvPr/>
        </p:nvPicPr>
        <p:blipFill rotWithShape="1">
          <a:blip r:embed="rId3" cstate="print">
            <a:extLst>
              <a:ext uri="{28A0092B-C50C-407E-A947-70E740481C1C}">
                <a14:useLocalDpi xmlns:a14="http://schemas.microsoft.com/office/drawing/2010/main"/>
              </a:ext>
              <a:ext uri="{FF2B5EF4-FFF2-40B4-BE49-F238E27FC236}">
                <a16:creationId xmlns:lc="http://schemas.openxmlformats.org/drawingml/2006/lockedCanvas" xmlns:arto="http://schemas.microsoft.com/office/word/2006/arto" xmlns:a16="http://schemas.microsoft.com/office/drawing/2014/main" xmlns:c="http://schemas.openxmlformats.org/drawingml/2006/chart" xmlns:a14="http://schemas.microsoft.com/office/drawing/2010/main" xmlns:w="http://schemas.openxmlformats.org/wordprocessingml/2006/main" xmlns:w10="urn:schemas-microsoft-com:office:word" xmlns:v="urn:schemas-microsoft-com:vml" xmlns:o="urn:schemas-microsoft-com:office:office"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http://schemas.microsoft.com/office/word/2018/wordml" xmlns:w16cid="http://schemas.microsoft.com/office/word/2016/wordml/cid" xmlns:w16cex="http://schemas.microsoft.com/office/word/2018/wordml/c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87EF5C26-3CCA-4133-8245-9E36C4471A71}"/>
              </a:ext>
            </a:extLst>
          </a:blip>
          <a:srcRect/>
          <a:stretch/>
        </p:blipFill>
        <p:spPr>
          <a:xfrm>
            <a:off x="2347960" y="2793627"/>
            <a:ext cx="2060026" cy="1567737"/>
          </a:xfrm>
          <a:prstGeom prst="rect">
            <a:avLst/>
          </a:prstGeom>
        </p:spPr>
      </p:pic>
      <p:pic>
        <p:nvPicPr>
          <p:cNvPr id="24" name="Grafik 23">
            <a:extLst>
              <a:ext uri="{FF2B5EF4-FFF2-40B4-BE49-F238E27FC236}">
                <a16:creationId xmlns:a16="http://schemas.microsoft.com/office/drawing/2014/main" id="{1B2463B4-E916-4CAD-81E6-FF8DFA0DB000}"/>
              </a:ext>
            </a:extLst>
          </p:cNvPr>
          <p:cNvPicPr>
            <a:picLocks noChangeAspect="1"/>
          </p:cNvPicPr>
          <p:nvPr/>
        </p:nvPicPr>
        <p:blipFill rotWithShape="1">
          <a:blip r:embed="rId4" cstate="print">
            <a:extLst>
              <a:ext uri="{28A0092B-C50C-407E-A947-70E740481C1C}">
                <a14:useLocalDpi xmlns:a14="http://schemas.microsoft.com/office/drawing/2010/main"/>
              </a:ext>
              <a:ext uri="{FF2B5EF4-FFF2-40B4-BE49-F238E27FC236}">
                <a16:creationId xmlns:lc="http://schemas.openxmlformats.org/drawingml/2006/lockedCanvas" xmlns:arto="http://schemas.microsoft.com/office/word/2006/arto" xmlns:a16="http://schemas.microsoft.com/office/drawing/2014/main" xmlns:c="http://schemas.openxmlformats.org/drawingml/2006/chart" xmlns:a14="http://schemas.microsoft.com/office/drawing/2010/main" xmlns:w="http://schemas.openxmlformats.org/wordprocessingml/2006/main" xmlns:w10="urn:schemas-microsoft-com:office:word" xmlns:v="urn:schemas-microsoft-com:vml" xmlns:o="urn:schemas-microsoft-com:office:office" xmlns:pic="http://schemas.openxmlformats.org/drawingml/2006/picture"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http://schemas.microsoft.com/office/word/2018/wordml" xmlns:w16cid="http://schemas.microsoft.com/office/word/2016/wordml/cid" xmlns:w16cex="http://schemas.microsoft.com/office/word/2018/wordml/cex" xmlns:w15="http://schemas.microsoft.com/office/word/2012/wordml" xmlns:w14="http://schemas.microsoft.com/office/word/2010/wordml" xmlns:wp="http://schemas.openxmlformats.org/drawingml/2006/wordprocessingDrawing" xmlns:wp14="http://schemas.microsoft.com/office/word/2010/wordprocessingDrawing" xmlns:m="http://schemas.openxmlformats.org/officeDocument/2006/math"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id="{FE170907-F3B7-4F1E-A2FC-5A223E5D281C}"/>
              </a:ext>
            </a:extLst>
          </a:blip>
          <a:srcRect/>
          <a:stretch/>
        </p:blipFill>
        <p:spPr>
          <a:xfrm>
            <a:off x="2347960" y="4565544"/>
            <a:ext cx="2060026" cy="1562206"/>
          </a:xfrm>
          <a:prstGeom prst="rect">
            <a:avLst/>
          </a:prstGeom>
        </p:spPr>
      </p:pic>
      <p:sp>
        <p:nvSpPr>
          <p:cNvPr id="28" name="Textplatzhalter 3">
            <a:extLst>
              <a:ext uri="{FF2B5EF4-FFF2-40B4-BE49-F238E27FC236}">
                <a16:creationId xmlns:a16="http://schemas.microsoft.com/office/drawing/2014/main" id="{EBE6E51E-0FA8-4E31-8372-FC289ABE5C5D}"/>
              </a:ext>
            </a:extLst>
          </p:cNvPr>
          <p:cNvSpPr txBox="1">
            <a:spLocks/>
          </p:cNvSpPr>
          <p:nvPr/>
        </p:nvSpPr>
        <p:spPr>
          <a:xfrm>
            <a:off x="4715962" y="2793626"/>
            <a:ext cx="5588458" cy="1559836"/>
          </a:xfrm>
          <a:prstGeom prst="rect">
            <a:avLst/>
          </a:prstGeom>
        </p:spPr>
        <p:txBody>
          <a:bodyPr vert="horz" lIns="0" tIns="45720" rIns="91440" bIns="45720" rtlCol="0">
            <a:normAutofit fontScale="85000" lnSpcReduction="20000"/>
          </a:bodyPr>
          <a:lstStyle>
            <a:lvl1pPr marL="0" indent="0" algn="l" defTabSz="914400" rtl="0" eaLnBrk="1" latinLnBrk="0" hangingPunct="1">
              <a:lnSpc>
                <a:spcPct val="110000"/>
              </a:lnSpc>
              <a:spcBef>
                <a:spcPts val="500"/>
              </a:spcBef>
              <a:spcAft>
                <a:spcPts val="600"/>
              </a:spcAft>
              <a:buSzPct val="90000"/>
              <a:buFont typeface="Arial" pitchFamily="34" charset="0"/>
              <a:buNone/>
              <a:defRPr lang="de-DE" sz="1800" b="1" kern="1200" baseline="0" noProof="0">
                <a:solidFill>
                  <a:schemeClr val="tx1"/>
                </a:solidFill>
                <a:latin typeface="+mn-lt"/>
                <a:ea typeface="+mn-ea"/>
                <a:cs typeface="+mn-cs"/>
              </a:defRPr>
            </a:lvl1pPr>
            <a:lvl2pPr marL="0" indent="0" algn="l" defTabSz="914400" rtl="0" eaLnBrk="1" latinLnBrk="0" hangingPunct="1">
              <a:lnSpc>
                <a:spcPct val="110000"/>
              </a:lnSpc>
              <a:spcBef>
                <a:spcPts val="500"/>
              </a:spcBef>
              <a:spcAft>
                <a:spcPts val="0"/>
              </a:spcAft>
              <a:buClr>
                <a:schemeClr val="accent1"/>
              </a:buClr>
              <a:buSzPct val="90000"/>
              <a:buFont typeface="Wingdings" pitchFamily="2" charset="2"/>
              <a:buNone/>
              <a:defRPr lang="de-DE" sz="1800" kern="1200" baseline="0" noProof="0">
                <a:solidFill>
                  <a:schemeClr val="tx1"/>
                </a:solidFill>
                <a:latin typeface="+mn-lt"/>
                <a:ea typeface="+mn-ea"/>
                <a:cs typeface="+mn-cs"/>
              </a:defRPr>
            </a:lvl2pPr>
            <a:lvl3pPr marL="270000" indent="-270000" algn="l" defTabSz="914400" rtl="0" eaLnBrk="1" latinLnBrk="0" hangingPunct="1">
              <a:lnSpc>
                <a:spcPct val="110000"/>
              </a:lnSpc>
              <a:spcBef>
                <a:spcPts val="500"/>
              </a:spcBef>
              <a:spcAft>
                <a:spcPts val="0"/>
              </a:spcAft>
              <a:buClr>
                <a:schemeClr val="tx2"/>
              </a:buClr>
              <a:buSzPct val="90000"/>
              <a:buFont typeface="Wingdings" panose="05000000000000000000" pitchFamily="2" charset="2"/>
              <a:buChar char=""/>
              <a:defRPr lang="de-DE" sz="1800" kern="1200" noProof="0">
                <a:solidFill>
                  <a:schemeClr val="tx1"/>
                </a:solidFill>
                <a:latin typeface="+mn-lt"/>
                <a:ea typeface="+mn-ea"/>
                <a:cs typeface="+mn-cs"/>
              </a:defRPr>
            </a:lvl3pPr>
            <a:lvl4pPr marL="539750" indent="-269875" algn="l" defTabSz="914400" rtl="0" eaLnBrk="1" latinLnBrk="0" hangingPunct="1">
              <a:lnSpc>
                <a:spcPct val="110000"/>
              </a:lnSpc>
              <a:spcBef>
                <a:spcPts val="500"/>
              </a:spcBef>
              <a:spcAft>
                <a:spcPts val="0"/>
              </a:spcAft>
              <a:buSzPct val="90000"/>
              <a:buFont typeface="Symbol" pitchFamily="18" charset="2"/>
              <a:buChar char="-"/>
              <a:defRPr lang="de-DE" sz="1800" kern="1200" noProof="0">
                <a:solidFill>
                  <a:schemeClr val="tx1"/>
                </a:solidFill>
                <a:latin typeface="+mn-lt"/>
                <a:ea typeface="+mn-ea"/>
                <a:cs typeface="+mn-cs"/>
              </a:defRPr>
            </a:lvl4pPr>
            <a:lvl5pPr marL="803275" indent="-269875" algn="l" defTabSz="914400" rtl="0" eaLnBrk="1" latinLnBrk="0" hangingPunct="1">
              <a:lnSpc>
                <a:spcPct val="110000"/>
              </a:lnSpc>
              <a:spcBef>
                <a:spcPts val="500"/>
              </a:spcBef>
              <a:spcAft>
                <a:spcPts val="0"/>
              </a:spcAft>
              <a:buSzPct val="90000"/>
              <a:buFont typeface="Symbol" pitchFamily="18" charset="2"/>
              <a:buChar char="-"/>
              <a:defRPr lang="de-CH" sz="1800" kern="1200" noProof="0">
                <a:solidFill>
                  <a:schemeClr val="tx1"/>
                </a:solidFill>
                <a:latin typeface="+mn-lt"/>
                <a:ea typeface="+mn-ea"/>
                <a:cs typeface="+mn-cs"/>
              </a:defRPr>
            </a:lvl5pPr>
            <a:lvl6pPr marL="719138" indent="-182563" algn="l" defTabSz="914400" rtl="0" eaLnBrk="1" latinLnBrk="0" hangingPunct="1">
              <a:lnSpc>
                <a:spcPct val="110000"/>
              </a:lnSpc>
              <a:spcBef>
                <a:spcPts val="500"/>
              </a:spcBef>
              <a:buSzPct val="90000"/>
              <a:buFont typeface="Symbol" panose="05050102010706020507" pitchFamily="18" charset="2"/>
              <a:buChar char="-"/>
              <a:defRPr sz="12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r>
              <a:rPr lang="fr-CH" sz="1800"/>
              <a:t>Moteur électrique à hydrogène.</a:t>
            </a:r>
          </a:p>
          <a:p>
            <a:pPr lvl="2" fontAlgn="auto">
              <a:buClr>
                <a:schemeClr val="accent3"/>
              </a:buClr>
              <a:buFont typeface="Symbol" panose="05050102010706020507" pitchFamily="18" charset="2"/>
              <a:buChar char="-"/>
            </a:pPr>
            <a:r>
              <a:rPr lang="fr-CH" sz="1800"/>
              <a:t>Masse de conception: env. 39,3 t.</a:t>
            </a:r>
          </a:p>
          <a:p>
            <a:pPr lvl="2" fontAlgn="auto">
              <a:buClr>
                <a:schemeClr val="accent3"/>
              </a:buClr>
              <a:buFont typeface="Symbol" panose="05050102010706020507" pitchFamily="18" charset="2"/>
              <a:buChar char="-"/>
            </a:pPr>
            <a:r>
              <a:rPr lang="fr-CH" sz="1800"/>
              <a:t>Besoin énergétique du véhicule: env. 580 kWh.</a:t>
            </a:r>
          </a:p>
          <a:p>
            <a:pPr lvl="2" fontAlgn="auto">
              <a:buClr>
                <a:schemeClr val="accent3"/>
              </a:buClr>
              <a:buFont typeface="Symbol" panose="05050102010706020507" pitchFamily="18" charset="2"/>
              <a:buChar char="-"/>
            </a:pPr>
            <a:r>
              <a:rPr lang="fr-CH" sz="1800"/>
              <a:t>Besoin énergétique total: env. 1160 kWh.</a:t>
            </a:r>
          </a:p>
          <a:p>
            <a:pPr lvl="2" fontAlgn="auto">
              <a:buClr>
                <a:schemeClr val="accent3"/>
              </a:buClr>
              <a:buFont typeface="Symbol" panose="05050102010706020507" pitchFamily="18" charset="2"/>
              <a:buChar char="-"/>
            </a:pPr>
            <a:r>
              <a:rPr lang="fr-CH" sz="1800"/>
              <a:t>Temps pour faire le plein: env. 10 minutes pour 25 kg H</a:t>
            </a:r>
            <a:r>
              <a:rPr lang="fr-CH" sz="1800" baseline="-25000"/>
              <a:t>2 </a:t>
            </a:r>
            <a:r>
              <a:rPr lang="fr-CH" sz="1200"/>
              <a:t>(gazeux).</a:t>
            </a:r>
          </a:p>
        </p:txBody>
      </p:sp>
      <p:sp>
        <p:nvSpPr>
          <p:cNvPr id="29" name="Textplatzhalter 3">
            <a:extLst>
              <a:ext uri="{FF2B5EF4-FFF2-40B4-BE49-F238E27FC236}">
                <a16:creationId xmlns:a16="http://schemas.microsoft.com/office/drawing/2014/main" id="{CD34B6A1-560A-4152-AAD0-B9D0684D234C}"/>
              </a:ext>
            </a:extLst>
          </p:cNvPr>
          <p:cNvSpPr txBox="1">
            <a:spLocks/>
          </p:cNvSpPr>
          <p:nvPr/>
        </p:nvSpPr>
        <p:spPr>
          <a:xfrm>
            <a:off x="4715962" y="4567914"/>
            <a:ext cx="6727290" cy="1559836"/>
          </a:xfrm>
          <a:prstGeom prst="rect">
            <a:avLst/>
          </a:prstGeom>
        </p:spPr>
        <p:txBody>
          <a:bodyPr vert="horz" lIns="0" tIns="45720" rIns="91440" bIns="45720" rtlCol="0">
            <a:normAutofit fontScale="85000" lnSpcReduction="20000"/>
          </a:bodyPr>
          <a:lstStyle>
            <a:lvl1pPr marL="0" indent="0" algn="l" defTabSz="914400" rtl="0" eaLnBrk="1" latinLnBrk="0" hangingPunct="1">
              <a:lnSpc>
                <a:spcPct val="110000"/>
              </a:lnSpc>
              <a:spcBef>
                <a:spcPts val="500"/>
              </a:spcBef>
              <a:spcAft>
                <a:spcPts val="600"/>
              </a:spcAft>
              <a:buSzPct val="90000"/>
              <a:buFont typeface="Arial" pitchFamily="34" charset="0"/>
              <a:buNone/>
              <a:defRPr lang="de-DE" sz="1800" b="1" kern="1200" baseline="0" noProof="0">
                <a:solidFill>
                  <a:schemeClr val="tx1"/>
                </a:solidFill>
                <a:latin typeface="+mn-lt"/>
                <a:ea typeface="+mn-ea"/>
                <a:cs typeface="+mn-cs"/>
              </a:defRPr>
            </a:lvl1pPr>
            <a:lvl2pPr marL="0" indent="0" algn="l" defTabSz="914400" rtl="0" eaLnBrk="1" latinLnBrk="0" hangingPunct="1">
              <a:lnSpc>
                <a:spcPct val="110000"/>
              </a:lnSpc>
              <a:spcBef>
                <a:spcPts val="500"/>
              </a:spcBef>
              <a:spcAft>
                <a:spcPts val="0"/>
              </a:spcAft>
              <a:buClr>
                <a:schemeClr val="accent1"/>
              </a:buClr>
              <a:buSzPct val="90000"/>
              <a:buFont typeface="Wingdings" pitchFamily="2" charset="2"/>
              <a:buNone/>
              <a:defRPr lang="de-DE" sz="1800" kern="1200" baseline="0" noProof="0">
                <a:solidFill>
                  <a:schemeClr val="tx1"/>
                </a:solidFill>
                <a:latin typeface="+mn-lt"/>
                <a:ea typeface="+mn-ea"/>
                <a:cs typeface="+mn-cs"/>
              </a:defRPr>
            </a:lvl2pPr>
            <a:lvl3pPr marL="270000" indent="-270000" algn="l" defTabSz="914400" rtl="0" eaLnBrk="1" latinLnBrk="0" hangingPunct="1">
              <a:lnSpc>
                <a:spcPct val="110000"/>
              </a:lnSpc>
              <a:spcBef>
                <a:spcPts val="500"/>
              </a:spcBef>
              <a:spcAft>
                <a:spcPts val="0"/>
              </a:spcAft>
              <a:buClr>
                <a:schemeClr val="tx2"/>
              </a:buClr>
              <a:buSzPct val="90000"/>
              <a:buFont typeface="Wingdings" panose="05000000000000000000" pitchFamily="2" charset="2"/>
              <a:buChar char=""/>
              <a:defRPr lang="de-DE" sz="1800" kern="1200" noProof="0">
                <a:solidFill>
                  <a:schemeClr val="tx1"/>
                </a:solidFill>
                <a:latin typeface="+mn-lt"/>
                <a:ea typeface="+mn-ea"/>
                <a:cs typeface="+mn-cs"/>
              </a:defRPr>
            </a:lvl3pPr>
            <a:lvl4pPr marL="539750" indent="-269875" algn="l" defTabSz="914400" rtl="0" eaLnBrk="1" latinLnBrk="0" hangingPunct="1">
              <a:lnSpc>
                <a:spcPct val="110000"/>
              </a:lnSpc>
              <a:spcBef>
                <a:spcPts val="500"/>
              </a:spcBef>
              <a:spcAft>
                <a:spcPts val="0"/>
              </a:spcAft>
              <a:buSzPct val="90000"/>
              <a:buFont typeface="Symbol" pitchFamily="18" charset="2"/>
              <a:buChar char="-"/>
              <a:defRPr lang="de-DE" sz="1800" kern="1200" noProof="0">
                <a:solidFill>
                  <a:schemeClr val="tx1"/>
                </a:solidFill>
                <a:latin typeface="+mn-lt"/>
                <a:ea typeface="+mn-ea"/>
                <a:cs typeface="+mn-cs"/>
              </a:defRPr>
            </a:lvl4pPr>
            <a:lvl5pPr marL="803275" indent="-269875" algn="l" defTabSz="914400" rtl="0" eaLnBrk="1" latinLnBrk="0" hangingPunct="1">
              <a:lnSpc>
                <a:spcPct val="110000"/>
              </a:lnSpc>
              <a:spcBef>
                <a:spcPts val="500"/>
              </a:spcBef>
              <a:spcAft>
                <a:spcPts val="0"/>
              </a:spcAft>
              <a:buSzPct val="90000"/>
              <a:buFont typeface="Symbol" pitchFamily="18" charset="2"/>
              <a:buChar char="-"/>
              <a:defRPr lang="de-CH" sz="1800" kern="1200" noProof="0">
                <a:solidFill>
                  <a:schemeClr val="tx1"/>
                </a:solidFill>
                <a:latin typeface="+mn-lt"/>
                <a:ea typeface="+mn-ea"/>
                <a:cs typeface="+mn-cs"/>
              </a:defRPr>
            </a:lvl5pPr>
            <a:lvl6pPr marL="719138" indent="-182563" algn="l" defTabSz="914400" rtl="0" eaLnBrk="1" latinLnBrk="0" hangingPunct="1">
              <a:lnSpc>
                <a:spcPct val="110000"/>
              </a:lnSpc>
              <a:spcBef>
                <a:spcPts val="500"/>
              </a:spcBef>
              <a:buSzPct val="90000"/>
              <a:buFont typeface="Symbol" panose="05050102010706020507" pitchFamily="18" charset="2"/>
              <a:buChar char="-"/>
              <a:defRPr sz="1200" kern="1200" baseline="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r>
              <a:rPr lang="fr-CH" sz="1800"/>
              <a:t>Moteur électrique à </a:t>
            </a:r>
            <a:r>
              <a:rPr lang="fr-CH"/>
              <a:t>batterie avec lignes de contact.</a:t>
            </a:r>
            <a:endParaRPr lang="fr-CH" sz="1800"/>
          </a:p>
          <a:p>
            <a:pPr lvl="2" fontAlgn="auto">
              <a:buClr>
                <a:schemeClr val="accent3"/>
              </a:buClr>
              <a:buFont typeface="Symbol" panose="05050102010706020507" pitchFamily="18" charset="2"/>
              <a:buChar char="-"/>
            </a:pPr>
            <a:r>
              <a:rPr lang="fr-CH" sz="1800"/>
              <a:t>Masse de conception: env. 39,9 t.</a:t>
            </a:r>
          </a:p>
          <a:p>
            <a:pPr lvl="2" fontAlgn="auto">
              <a:buClr>
                <a:schemeClr val="accent3"/>
              </a:buClr>
              <a:buFont typeface="Symbol" panose="05050102010706020507" pitchFamily="18" charset="2"/>
              <a:buChar char="-"/>
            </a:pPr>
            <a:r>
              <a:rPr lang="fr-CH" sz="1800"/>
              <a:t>Besoin énergétique du véhicule: env. 290 kWh.</a:t>
            </a:r>
          </a:p>
          <a:p>
            <a:pPr lvl="2" fontAlgn="auto">
              <a:buClr>
                <a:schemeClr val="accent3"/>
              </a:buClr>
              <a:buFont typeface="Symbol" panose="05050102010706020507" pitchFamily="18" charset="2"/>
              <a:buChar char="-"/>
            </a:pPr>
            <a:r>
              <a:rPr lang="fr-CH" sz="1800"/>
              <a:t>Besoin énergétiqu</a:t>
            </a:r>
            <a:r>
              <a:rPr lang="fr-CH"/>
              <a:t>e total</a:t>
            </a:r>
            <a:r>
              <a:rPr lang="fr-CH" sz="1800"/>
              <a:t>: env. 320 kWh.</a:t>
            </a:r>
          </a:p>
          <a:p>
            <a:pPr lvl="2" fontAlgn="auto">
              <a:buClr>
                <a:schemeClr val="accent3"/>
              </a:buClr>
              <a:buFont typeface="Symbol" panose="05050102010706020507" pitchFamily="18" charset="2"/>
              <a:buChar char="-"/>
            </a:pPr>
            <a:r>
              <a:rPr lang="fr-CH" sz="1800"/>
              <a:t>Temps de charge depuis la ligne de contact: max. 40 à 60 minutes.</a:t>
            </a:r>
          </a:p>
        </p:txBody>
      </p:sp>
      <p:sp>
        <p:nvSpPr>
          <p:cNvPr id="9" name="Foliennummernplatzhalter 1">
            <a:extLst>
              <a:ext uri="{FF2B5EF4-FFF2-40B4-BE49-F238E27FC236}">
                <a16:creationId xmlns:a16="http://schemas.microsoft.com/office/drawing/2014/main" id="{D176D2B7-B660-443D-B28D-E2A9383D35E0}"/>
              </a:ext>
            </a:extLst>
          </p:cNvPr>
          <p:cNvSpPr>
            <a:spLocks noGrp="1"/>
          </p:cNvSpPr>
          <p:nvPr>
            <p:ph type="sldNum" sz="quarter" idx="12"/>
          </p:nvPr>
        </p:nvSpPr>
        <p:spPr>
          <a:xfrm>
            <a:off x="10895839" y="6484293"/>
            <a:ext cx="745299" cy="127938"/>
          </a:xfrm>
        </p:spPr>
        <p:txBody>
          <a:bodyPr/>
          <a:lstStyle/>
          <a:p>
            <a:fld id="{442AD375-037F-43D0-B059-5172DA06796A}" type="slidenum">
              <a:rPr lang="fr-CH" smtClean="0"/>
              <a:pPr/>
              <a:t>34</a:t>
            </a:fld>
            <a:endParaRPr lang="fr-CH"/>
          </a:p>
        </p:txBody>
      </p:sp>
      <p:sp>
        <p:nvSpPr>
          <p:cNvPr id="11" name="Fußzeilenplatzhalter 3">
            <a:extLst>
              <a:ext uri="{FF2B5EF4-FFF2-40B4-BE49-F238E27FC236}">
                <a16:creationId xmlns:a16="http://schemas.microsoft.com/office/drawing/2014/main" id="{97937A22-8FCC-4E78-85BC-B135D6F51631}"/>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CH" sz="800">
                <a:solidFill>
                  <a:schemeClr val="tx1">
                    <a:lumMod val="75000"/>
                    <a:lumOff val="25000"/>
                  </a:schemeClr>
                </a:solidFill>
                <a:latin typeface="+mj-lt"/>
                <a:cs typeface="Arial" panose="020B0604020202020204" pitchFamily="34" charset="0"/>
              </a:rPr>
              <a:t>Soleure, 22 septembre 2021, GT «ZÉRO ÉMISSION» de l'UTP</a:t>
            </a:r>
          </a:p>
        </p:txBody>
      </p:sp>
    </p:spTree>
    <p:extLst>
      <p:ext uri="{BB962C8B-B14F-4D97-AF65-F5344CB8AC3E}">
        <p14:creationId xmlns:p14="http://schemas.microsoft.com/office/powerpoint/2010/main" val="11695829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a:extLst>
              <a:ext uri="{FF2B5EF4-FFF2-40B4-BE49-F238E27FC236}">
                <a16:creationId xmlns:a16="http://schemas.microsoft.com/office/drawing/2014/main" id="{A50F2B85-C0C1-496C-A2FA-189B010FA12B}"/>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20678" y="1851230"/>
            <a:ext cx="5412398" cy="3878414"/>
          </a:xfrm>
          <a:prstGeom prst="rect">
            <a:avLst/>
          </a:prstGeom>
        </p:spPr>
      </p:pic>
      <p:sp>
        <p:nvSpPr>
          <p:cNvPr id="26" name="Textfeld 25"/>
          <p:cNvSpPr txBox="1"/>
          <p:nvPr/>
        </p:nvSpPr>
        <p:spPr>
          <a:xfrm>
            <a:off x="1395487" y="1158733"/>
            <a:ext cx="4143922" cy="692497"/>
          </a:xfrm>
          <a:prstGeom prst="rect">
            <a:avLst/>
          </a:prstGeom>
          <a:noFill/>
        </p:spPr>
        <p:txBody>
          <a:bodyPr wrap="square" rtlCol="0">
            <a:spAutoFit/>
          </a:bodyPr>
          <a:lstStyle/>
          <a:p>
            <a:pPr>
              <a:spcBef>
                <a:spcPts val="0"/>
              </a:spcBef>
            </a:pPr>
            <a:r>
              <a:rPr lang="de-CH" sz="1300" b="1" dirty="0" err="1"/>
              <a:t>Critères</a:t>
            </a:r>
            <a:r>
              <a:rPr lang="de-CH" sz="1300" b="1" dirty="0"/>
              <a:t>: 	</a:t>
            </a:r>
            <a:r>
              <a:rPr lang="de-CH" sz="1300" dirty="0" err="1"/>
              <a:t>limite</a:t>
            </a:r>
            <a:r>
              <a:rPr lang="de-CH" sz="1300" dirty="0"/>
              <a:t> de </a:t>
            </a:r>
            <a:r>
              <a:rPr lang="de-CH" sz="1300" dirty="0" err="1"/>
              <a:t>poids</a:t>
            </a:r>
            <a:r>
              <a:rPr lang="de-CH" sz="1300" dirty="0"/>
              <a:t>: 4500 kg </a:t>
            </a:r>
          </a:p>
          <a:p>
            <a:pPr>
              <a:spcBef>
                <a:spcPts val="0"/>
              </a:spcBef>
            </a:pPr>
            <a:r>
              <a:rPr lang="de-CH" sz="1300" dirty="0"/>
              <a:t>	</a:t>
            </a:r>
            <a:r>
              <a:rPr lang="de-CH" sz="1300" dirty="0" err="1"/>
              <a:t>taille</a:t>
            </a:r>
            <a:r>
              <a:rPr lang="de-CH" sz="1300" dirty="0"/>
              <a:t> min. du </a:t>
            </a:r>
            <a:r>
              <a:rPr lang="de-CH" sz="1300" dirty="0" err="1"/>
              <a:t>transformateur</a:t>
            </a:r>
            <a:r>
              <a:rPr lang="de-CH" sz="1300" dirty="0"/>
              <a:t>: 500 kVA</a:t>
            </a:r>
          </a:p>
          <a:p>
            <a:pPr>
              <a:spcBef>
                <a:spcPts val="0"/>
              </a:spcBef>
            </a:pPr>
            <a:r>
              <a:rPr lang="de-CH" sz="1300" dirty="0"/>
              <a:t>	tour de 10h, </a:t>
            </a:r>
            <a:r>
              <a:rPr lang="de-CH" sz="1300" dirty="0" err="1"/>
              <a:t>temps</a:t>
            </a:r>
            <a:r>
              <a:rPr lang="de-CH" sz="1300" dirty="0"/>
              <a:t> de </a:t>
            </a:r>
            <a:r>
              <a:rPr lang="de-CH" sz="1300" dirty="0" err="1"/>
              <a:t>charge</a:t>
            </a:r>
            <a:r>
              <a:rPr lang="de-CH" sz="1300" dirty="0"/>
              <a:t> &gt; 1h</a:t>
            </a:r>
            <a:endParaRPr lang="en-US" sz="1300" dirty="0"/>
          </a:p>
        </p:txBody>
      </p:sp>
      <p:sp>
        <p:nvSpPr>
          <p:cNvPr id="2" name="Ellipse 1"/>
          <p:cNvSpPr/>
          <p:nvPr/>
        </p:nvSpPr>
        <p:spPr>
          <a:xfrm>
            <a:off x="3469291" y="4022749"/>
            <a:ext cx="310578" cy="310577"/>
          </a:xfrm>
          <a:prstGeom prst="ellipse">
            <a:avLst/>
          </a:prstGeom>
          <a:noFill/>
          <a:ln w="34925">
            <a:solidFill>
              <a:srgbClr val="F42AD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75"/>
          </a:p>
        </p:txBody>
      </p:sp>
      <p:cxnSp>
        <p:nvCxnSpPr>
          <p:cNvPr id="5" name="Gerade Verbindung mit Pfeil 4"/>
          <p:cNvCxnSpPr/>
          <p:nvPr/>
        </p:nvCxnSpPr>
        <p:spPr>
          <a:xfrm flipV="1">
            <a:off x="3116086" y="4181082"/>
            <a:ext cx="487180" cy="1309297"/>
          </a:xfrm>
          <a:prstGeom prst="straightConnector1">
            <a:avLst/>
          </a:prstGeom>
          <a:ln w="28575">
            <a:solidFill>
              <a:srgbClr val="F42AD2"/>
            </a:solidFill>
            <a:tailEnd type="triangle"/>
          </a:ln>
        </p:spPr>
        <p:style>
          <a:lnRef idx="1">
            <a:schemeClr val="accent1"/>
          </a:lnRef>
          <a:fillRef idx="0">
            <a:schemeClr val="accent1"/>
          </a:fillRef>
          <a:effectRef idx="0">
            <a:schemeClr val="accent1"/>
          </a:effectRef>
          <a:fontRef idx="minor">
            <a:schemeClr val="tx1"/>
          </a:fontRef>
        </p:style>
      </p:cxnSp>
      <p:sp>
        <p:nvSpPr>
          <p:cNvPr id="17" name="Textfeld 16"/>
          <p:cNvSpPr txBox="1"/>
          <p:nvPr/>
        </p:nvSpPr>
        <p:spPr>
          <a:xfrm>
            <a:off x="2692720" y="5447747"/>
            <a:ext cx="893159" cy="242374"/>
          </a:xfrm>
          <a:prstGeom prst="rect">
            <a:avLst/>
          </a:prstGeom>
          <a:noFill/>
        </p:spPr>
        <p:txBody>
          <a:bodyPr wrap="square" rtlCol="0">
            <a:spAutoFit/>
          </a:bodyPr>
          <a:lstStyle/>
          <a:p>
            <a:r>
              <a:rPr lang="de-CH" sz="975">
                <a:solidFill>
                  <a:srgbClr val="F42AD2"/>
                </a:solidFill>
              </a:rPr>
              <a:t>Optimum</a:t>
            </a:r>
            <a:endParaRPr lang="en-US" sz="975">
              <a:solidFill>
                <a:srgbClr val="F42AD2"/>
              </a:solidFill>
            </a:endParaRPr>
          </a:p>
        </p:txBody>
      </p:sp>
      <p:pic>
        <p:nvPicPr>
          <p:cNvPr id="3" name="Grafik 2">
            <a:extLst>
              <a:ext uri="{FF2B5EF4-FFF2-40B4-BE49-F238E27FC236}">
                <a16:creationId xmlns:a16="http://schemas.microsoft.com/office/drawing/2014/main" id="{480B9D01-1251-4115-8B32-E18E3043A39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b="20623"/>
          <a:stretch/>
        </p:blipFill>
        <p:spPr>
          <a:xfrm>
            <a:off x="6929262" y="1236618"/>
            <a:ext cx="3684980" cy="3649708"/>
          </a:xfrm>
          <a:prstGeom prst="rect">
            <a:avLst/>
          </a:prstGeom>
        </p:spPr>
      </p:pic>
      <p:sp>
        <p:nvSpPr>
          <p:cNvPr id="4" name="Textfeld 3">
            <a:extLst>
              <a:ext uri="{FF2B5EF4-FFF2-40B4-BE49-F238E27FC236}">
                <a16:creationId xmlns:a16="http://schemas.microsoft.com/office/drawing/2014/main" id="{4DE2E0F2-4683-4326-9F68-9542B4889215}"/>
              </a:ext>
            </a:extLst>
          </p:cNvPr>
          <p:cNvSpPr txBox="1"/>
          <p:nvPr/>
        </p:nvSpPr>
        <p:spPr>
          <a:xfrm>
            <a:off x="6724381" y="5048239"/>
            <a:ext cx="1267094" cy="1277273"/>
          </a:xfrm>
          <a:prstGeom prst="rect">
            <a:avLst/>
          </a:prstGeom>
          <a:noFill/>
        </p:spPr>
        <p:txBody>
          <a:bodyPr wrap="square" rtlCol="0">
            <a:spAutoFit/>
          </a:bodyPr>
          <a:lstStyle/>
          <a:p>
            <a:pPr algn="ctr"/>
            <a:r>
              <a:rPr lang="de-CH" sz="1100" b="1" dirty="0"/>
              <a:t>Trade-off:</a:t>
            </a:r>
          </a:p>
          <a:p>
            <a:pPr algn="ctr"/>
            <a:r>
              <a:rPr lang="de-CH" sz="1100" dirty="0" err="1"/>
              <a:t>Batt</a:t>
            </a:r>
            <a:r>
              <a:rPr lang="de-CH" sz="1100" dirty="0"/>
              <a:t>. Kapazität</a:t>
            </a:r>
          </a:p>
          <a:p>
            <a:pPr algn="ctr"/>
            <a:r>
              <a:rPr lang="de-CH" sz="1100" dirty="0" err="1"/>
              <a:t>Batt</a:t>
            </a:r>
            <a:r>
              <a:rPr lang="de-CH" sz="1100" dirty="0"/>
              <a:t>. Leistung</a:t>
            </a:r>
          </a:p>
          <a:p>
            <a:pPr algn="ctr"/>
            <a:r>
              <a:rPr lang="de-CH" sz="1100" dirty="0"/>
              <a:t>Leistung </a:t>
            </a:r>
            <a:r>
              <a:rPr lang="de-CH" sz="1100" dirty="0" err="1"/>
              <a:t>En.vers</a:t>
            </a:r>
            <a:r>
              <a:rPr lang="de-CH" sz="1100" dirty="0"/>
              <a:t>.</a:t>
            </a:r>
          </a:p>
          <a:p>
            <a:pPr algn="ctr"/>
            <a:r>
              <a:rPr lang="de-CH" sz="1100" dirty="0"/>
              <a:t>Ladedauer</a:t>
            </a:r>
          </a:p>
          <a:p>
            <a:pPr algn="ctr"/>
            <a:r>
              <a:rPr lang="de-CH" sz="1100" dirty="0"/>
              <a:t>Aktionsradius</a:t>
            </a:r>
          </a:p>
        </p:txBody>
      </p:sp>
      <p:sp>
        <p:nvSpPr>
          <p:cNvPr id="10" name="Textfeld 9">
            <a:extLst>
              <a:ext uri="{FF2B5EF4-FFF2-40B4-BE49-F238E27FC236}">
                <a16:creationId xmlns:a16="http://schemas.microsoft.com/office/drawing/2014/main" id="{B03FDF55-74DF-456F-89A2-F5D2D6375606}"/>
              </a:ext>
            </a:extLst>
          </p:cNvPr>
          <p:cNvSpPr txBox="1"/>
          <p:nvPr/>
        </p:nvSpPr>
        <p:spPr>
          <a:xfrm>
            <a:off x="7686676" y="5048239"/>
            <a:ext cx="1743074" cy="1277273"/>
          </a:xfrm>
          <a:prstGeom prst="rect">
            <a:avLst/>
          </a:prstGeom>
          <a:noFill/>
        </p:spPr>
        <p:txBody>
          <a:bodyPr wrap="square" rtlCol="0">
            <a:spAutoFit/>
          </a:bodyPr>
          <a:lstStyle/>
          <a:p>
            <a:pPr algn="ctr"/>
            <a:r>
              <a:rPr lang="de-CH" sz="1100" b="1"/>
              <a:t>Batterie-elektrisch</a:t>
            </a:r>
          </a:p>
          <a:p>
            <a:pPr algn="ctr"/>
            <a:r>
              <a:rPr lang="de-CH" sz="1100"/>
              <a:t>430 kWh</a:t>
            </a:r>
          </a:p>
          <a:p>
            <a:pPr algn="ctr"/>
            <a:r>
              <a:rPr lang="de-CH" sz="1100"/>
              <a:t>600 kW</a:t>
            </a:r>
          </a:p>
          <a:p>
            <a:pPr algn="ctr"/>
            <a:r>
              <a:rPr lang="de-CH" sz="1100"/>
              <a:t>600 kW</a:t>
            </a:r>
          </a:p>
          <a:p>
            <a:pPr algn="ctr"/>
            <a:r>
              <a:rPr lang="de-CH" sz="1100"/>
              <a:t>12 h </a:t>
            </a:r>
            <a:r>
              <a:rPr lang="de-CH" sz="800"/>
              <a:t>(400V 32A 3p)</a:t>
            </a:r>
          </a:p>
          <a:p>
            <a:pPr algn="ctr"/>
            <a:r>
              <a:rPr lang="de-CH" sz="1100"/>
              <a:t>beschränkt</a:t>
            </a:r>
          </a:p>
        </p:txBody>
      </p:sp>
      <p:sp>
        <p:nvSpPr>
          <p:cNvPr id="12" name="Textfeld 11">
            <a:extLst>
              <a:ext uri="{FF2B5EF4-FFF2-40B4-BE49-F238E27FC236}">
                <a16:creationId xmlns:a16="http://schemas.microsoft.com/office/drawing/2014/main" id="{7054A25C-9BDB-4223-8804-0DB6773EC382}"/>
              </a:ext>
            </a:extLst>
          </p:cNvPr>
          <p:cNvSpPr txBox="1"/>
          <p:nvPr/>
        </p:nvSpPr>
        <p:spPr>
          <a:xfrm>
            <a:off x="9078873" y="5048239"/>
            <a:ext cx="1743074" cy="1277273"/>
          </a:xfrm>
          <a:prstGeom prst="rect">
            <a:avLst/>
          </a:prstGeom>
          <a:noFill/>
        </p:spPr>
        <p:txBody>
          <a:bodyPr wrap="square" rtlCol="0">
            <a:spAutoFit/>
          </a:bodyPr>
          <a:lstStyle/>
          <a:p>
            <a:pPr algn="ctr"/>
            <a:r>
              <a:rPr lang="de-CH" sz="1100" b="1" err="1"/>
              <a:t>Oberleitung+Batterie</a:t>
            </a:r>
            <a:endParaRPr lang="de-CH" sz="1100" b="1"/>
          </a:p>
          <a:p>
            <a:pPr algn="ctr"/>
            <a:r>
              <a:rPr lang="de-CH" sz="1100"/>
              <a:t>297 kWh</a:t>
            </a:r>
          </a:p>
          <a:p>
            <a:pPr algn="ctr"/>
            <a:r>
              <a:rPr lang="de-CH" sz="1100"/>
              <a:t>450 kW</a:t>
            </a:r>
          </a:p>
          <a:p>
            <a:pPr algn="ctr"/>
            <a:r>
              <a:rPr lang="de-CH" sz="1100"/>
              <a:t>ca. 900 kW</a:t>
            </a:r>
          </a:p>
          <a:p>
            <a:pPr algn="ctr"/>
            <a:r>
              <a:rPr lang="de-CH" sz="1100"/>
              <a:t>40-60 min </a:t>
            </a:r>
            <a:r>
              <a:rPr lang="de-CH" sz="800"/>
              <a:t>(Oberleitung)</a:t>
            </a:r>
          </a:p>
          <a:p>
            <a:pPr algn="ctr"/>
            <a:r>
              <a:rPr lang="de-CH" sz="1100"/>
              <a:t>unbeschränkt</a:t>
            </a:r>
          </a:p>
        </p:txBody>
      </p:sp>
      <p:sp>
        <p:nvSpPr>
          <p:cNvPr id="6" name="Rechteck 5">
            <a:extLst>
              <a:ext uri="{FF2B5EF4-FFF2-40B4-BE49-F238E27FC236}">
                <a16:creationId xmlns:a16="http://schemas.microsoft.com/office/drawing/2014/main" id="{822A1865-0044-46B4-BB28-9AB32E2DFDB8}"/>
              </a:ext>
            </a:extLst>
          </p:cNvPr>
          <p:cNvSpPr/>
          <p:nvPr/>
        </p:nvSpPr>
        <p:spPr>
          <a:xfrm>
            <a:off x="6741770" y="5048239"/>
            <a:ext cx="3998831" cy="127727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de-CH" sz="1200">
              <a:solidFill>
                <a:schemeClr val="tx1"/>
              </a:solidFill>
            </a:endParaRPr>
          </a:p>
        </p:txBody>
      </p:sp>
      <p:sp>
        <p:nvSpPr>
          <p:cNvPr id="7" name="Titel 6">
            <a:extLst>
              <a:ext uri="{FF2B5EF4-FFF2-40B4-BE49-F238E27FC236}">
                <a16:creationId xmlns:a16="http://schemas.microsoft.com/office/drawing/2014/main" id="{6DB2E343-5FDA-4E86-A318-F7408DE3F26C}"/>
              </a:ext>
            </a:extLst>
          </p:cNvPr>
          <p:cNvSpPr>
            <a:spLocks noGrp="1"/>
          </p:cNvSpPr>
          <p:nvPr>
            <p:ph type="title"/>
          </p:nvPr>
        </p:nvSpPr>
        <p:spPr>
          <a:xfrm>
            <a:off x="1487488" y="493295"/>
            <a:ext cx="9220200" cy="503525"/>
          </a:xfrm>
        </p:spPr>
        <p:txBody>
          <a:bodyPr/>
          <a:lstStyle/>
          <a:p>
            <a:r>
              <a:rPr lang="fr-CH" noProof="0" dirty="0"/>
              <a:t>Autarcie avec ligne de contact branchée.</a:t>
            </a:r>
          </a:p>
        </p:txBody>
      </p:sp>
      <p:sp>
        <p:nvSpPr>
          <p:cNvPr id="13" name="Foliennummernplatzhalter 1">
            <a:extLst>
              <a:ext uri="{FF2B5EF4-FFF2-40B4-BE49-F238E27FC236}">
                <a16:creationId xmlns:a16="http://schemas.microsoft.com/office/drawing/2014/main" id="{F325D5BD-504B-49C2-820E-E1DBDEC7EC53}"/>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35</a:t>
            </a:fld>
            <a:endParaRPr lang="de-CH" dirty="0"/>
          </a:p>
        </p:txBody>
      </p:sp>
      <p:sp>
        <p:nvSpPr>
          <p:cNvPr id="16" name="Fußzeilenplatzhalter 3">
            <a:extLst>
              <a:ext uri="{FF2B5EF4-FFF2-40B4-BE49-F238E27FC236}">
                <a16:creationId xmlns:a16="http://schemas.microsoft.com/office/drawing/2014/main" id="{B2AF8E6E-5F35-482D-A225-678A220E27BE}"/>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45748778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Batteriewerk | Lithium-Ionen-Batteriepakete">
            <a:extLst>
              <a:ext uri="{FF2B5EF4-FFF2-40B4-BE49-F238E27FC236}">
                <a16:creationId xmlns:a16="http://schemas.microsoft.com/office/drawing/2014/main" id="{96B12005-7BA0-4FC4-B5C9-DCE811E4BF0F}"/>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23062" y="3588013"/>
            <a:ext cx="2708672" cy="2012156"/>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2B00F909-E28D-4592-8627-87C670E98C2B}"/>
              </a:ext>
            </a:extLst>
          </p:cNvPr>
          <p:cNvSpPr txBox="1"/>
          <p:nvPr/>
        </p:nvSpPr>
        <p:spPr>
          <a:xfrm>
            <a:off x="1465072" y="5720901"/>
            <a:ext cx="2424652" cy="392415"/>
          </a:xfrm>
          <a:prstGeom prst="rect">
            <a:avLst/>
          </a:prstGeom>
          <a:noFill/>
        </p:spPr>
        <p:txBody>
          <a:bodyPr wrap="square" rtlCol="0">
            <a:spAutoFit/>
          </a:bodyPr>
          <a:lstStyle/>
          <a:p>
            <a:r>
              <a:rPr lang="de-CH" sz="975" dirty="0" err="1"/>
              <a:t>Capacité</a:t>
            </a:r>
            <a:r>
              <a:rPr lang="de-CH" sz="975" dirty="0"/>
              <a:t>:	430 kWh</a:t>
            </a:r>
          </a:p>
          <a:p>
            <a:r>
              <a:rPr lang="de-CH" sz="975" dirty="0"/>
              <a:t>Tension:	750 V DC</a:t>
            </a:r>
          </a:p>
        </p:txBody>
      </p:sp>
      <p:pic>
        <p:nvPicPr>
          <p:cNvPr id="1028" name="Picture 4" descr="Der erste neue Baudiensttraktor Tm234-4 von WINDHOFF ist in der Schweiz  angekommen! - WINDHOFF">
            <a:extLst>
              <a:ext uri="{FF2B5EF4-FFF2-40B4-BE49-F238E27FC236}">
                <a16:creationId xmlns:a16="http://schemas.microsoft.com/office/drawing/2014/main" id="{89B72917-57A0-4A3F-9CE7-45F46952490D}"/>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1342907" y="1623254"/>
            <a:ext cx="2708672" cy="1830928"/>
          </a:xfrm>
          <a:prstGeom prst="rect">
            <a:avLst/>
          </a:prstGeom>
          <a:noFill/>
          <a:extLst>
            <a:ext uri="{909E8E84-426E-40DD-AFC4-6F175D3DCCD1}">
              <a14:hiddenFill xmlns:a14="http://schemas.microsoft.com/office/drawing/2010/main">
                <a:solidFill>
                  <a:srgbClr val="FFFFFF"/>
                </a:solidFill>
              </a14:hiddenFill>
            </a:ext>
          </a:extLst>
        </p:spPr>
      </p:pic>
      <p:sp>
        <p:nvSpPr>
          <p:cNvPr id="26" name="Textfeld 25">
            <a:extLst>
              <a:ext uri="{FF2B5EF4-FFF2-40B4-BE49-F238E27FC236}">
                <a16:creationId xmlns:a16="http://schemas.microsoft.com/office/drawing/2014/main" id="{3B08D026-624B-48EE-B394-094782EAEDFD}"/>
              </a:ext>
            </a:extLst>
          </p:cNvPr>
          <p:cNvSpPr txBox="1"/>
          <p:nvPr/>
        </p:nvSpPr>
        <p:spPr>
          <a:xfrm>
            <a:off x="1292088" y="1136442"/>
            <a:ext cx="2824000" cy="338554"/>
          </a:xfrm>
          <a:prstGeom prst="rect">
            <a:avLst/>
          </a:prstGeom>
          <a:noFill/>
        </p:spPr>
        <p:txBody>
          <a:bodyPr wrap="square" lIns="91440" tIns="45720" rIns="91440" bIns="45720" rtlCol="0" anchor="t">
            <a:spAutoFit/>
          </a:bodyPr>
          <a:lstStyle/>
          <a:p>
            <a:pPr algn="ctr"/>
            <a:r>
              <a:rPr lang="de-CH" sz="1600" b="1" dirty="0" err="1"/>
              <a:t>Tracteur</a:t>
            </a:r>
            <a:r>
              <a:rPr lang="de-CH" sz="1600" b="1" dirty="0"/>
              <a:t> Tm 234-4</a:t>
            </a:r>
            <a:endParaRPr lang="de-CH" sz="1625" b="1" dirty="0"/>
          </a:p>
        </p:txBody>
      </p:sp>
      <p:sp>
        <p:nvSpPr>
          <p:cNvPr id="7" name="Rechteck 6">
            <a:extLst>
              <a:ext uri="{FF2B5EF4-FFF2-40B4-BE49-F238E27FC236}">
                <a16:creationId xmlns:a16="http://schemas.microsoft.com/office/drawing/2014/main" id="{F8A7CE4F-4FCB-455F-A054-E95FFC655E2F}"/>
              </a:ext>
            </a:extLst>
          </p:cNvPr>
          <p:cNvSpPr/>
          <p:nvPr/>
        </p:nvSpPr>
        <p:spPr>
          <a:xfrm>
            <a:off x="1276565" y="1074461"/>
            <a:ext cx="2839522" cy="51696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975"/>
          </a:p>
        </p:txBody>
      </p:sp>
      <p:grpSp>
        <p:nvGrpSpPr>
          <p:cNvPr id="9" name="Gruppieren 8">
            <a:extLst>
              <a:ext uri="{FF2B5EF4-FFF2-40B4-BE49-F238E27FC236}">
                <a16:creationId xmlns:a16="http://schemas.microsoft.com/office/drawing/2014/main" id="{C321059E-0CFB-4931-BC8B-48B878E79DD4}"/>
              </a:ext>
            </a:extLst>
          </p:cNvPr>
          <p:cNvGrpSpPr/>
          <p:nvPr/>
        </p:nvGrpSpPr>
        <p:grpSpPr>
          <a:xfrm>
            <a:off x="4207321" y="1056743"/>
            <a:ext cx="6708115" cy="5187345"/>
            <a:chOff x="3064320" y="1056742"/>
            <a:chExt cx="6708115" cy="5187345"/>
          </a:xfrm>
        </p:grpSpPr>
        <p:pic>
          <p:nvPicPr>
            <p:cNvPr id="1032" name="Picture 8" descr="schnellladen.ch. Mobile DC Lader (CHAdeMO und CCS)">
              <a:extLst>
                <a:ext uri="{FF2B5EF4-FFF2-40B4-BE49-F238E27FC236}">
                  <a16:creationId xmlns:a16="http://schemas.microsoft.com/office/drawing/2014/main" id="{4CCF2B34-980E-4CF9-9F08-AE6E0C019E57}"/>
                </a:ext>
              </a:extLst>
            </p:cNvPr>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20000" contrast="20000"/>
                      </a14:imgEffect>
                    </a14:imgLayer>
                  </a14:imgProps>
                </a:ext>
                <a:ext uri="{28A0092B-C50C-407E-A947-70E740481C1C}">
                  <a14:useLocalDpi xmlns:a14="http://schemas.microsoft.com/office/drawing/2010/main"/>
                </a:ext>
              </a:extLst>
            </a:blip>
            <a:srcRect/>
            <a:stretch>
              <a:fillRect/>
            </a:stretch>
          </p:blipFill>
          <p:spPr bwMode="auto">
            <a:xfrm>
              <a:off x="3348338" y="3347934"/>
              <a:ext cx="2116891" cy="1260726"/>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a:extLst>
                <a:ext uri="{FF2B5EF4-FFF2-40B4-BE49-F238E27FC236}">
                  <a16:creationId xmlns:a16="http://schemas.microsoft.com/office/drawing/2014/main" id="{7C1BB474-1AAC-48D0-A72F-6B6CF65B679A}"/>
                </a:ext>
              </a:extLst>
            </p:cNvPr>
            <p:cNvGrpSpPr/>
            <p:nvPr/>
          </p:nvGrpSpPr>
          <p:grpSpPr>
            <a:xfrm>
              <a:off x="3236483" y="1843098"/>
              <a:ext cx="2509176" cy="1206593"/>
              <a:chOff x="3760222" y="837662"/>
              <a:chExt cx="3088216" cy="1485038"/>
            </a:xfrm>
          </p:grpSpPr>
          <p:pic>
            <p:nvPicPr>
              <p:cNvPr id="1030" name="Picture 6" descr="Das NLG667 ist das weltweit erste Ladegerät, mit welchem das Laden einer  typischen HV-Batterie in weniger als einer Stunde am  Standard-3-Phasen-Wechselstromnetz möglich ist.">
                <a:extLst>
                  <a:ext uri="{FF2B5EF4-FFF2-40B4-BE49-F238E27FC236}">
                    <a16:creationId xmlns:a16="http://schemas.microsoft.com/office/drawing/2014/main" id="{6E5CDABA-013F-4000-8D47-BC9CF7E99EFA}"/>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760222" y="837662"/>
                <a:ext cx="1893677" cy="142702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China 20kW @ 1000V AC / DC Hybrid Eingang Power Converter HEG1K025 Fabrik  und Hersteller | Infypower">
                <a:extLst>
                  <a:ext uri="{FF2B5EF4-FFF2-40B4-BE49-F238E27FC236}">
                    <a16:creationId xmlns:a16="http://schemas.microsoft.com/office/drawing/2014/main" id="{6E1B8A0E-27E4-478D-938D-50983F7D8221}"/>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5476511" y="1396396"/>
                <a:ext cx="1371927" cy="926304"/>
              </a:xfrm>
              <a:prstGeom prst="rect">
                <a:avLst/>
              </a:prstGeom>
              <a:noFill/>
              <a:extLst>
                <a:ext uri="{909E8E84-426E-40DD-AFC4-6F175D3DCCD1}">
                  <a14:hiddenFill xmlns:a14="http://schemas.microsoft.com/office/drawing/2010/main">
                    <a:solidFill>
                      <a:srgbClr val="FFFFFF"/>
                    </a:solidFill>
                  </a14:hiddenFill>
                </a:ext>
              </a:extLst>
            </p:spPr>
          </p:pic>
        </p:grpSp>
        <p:pic>
          <p:nvPicPr>
            <p:cNvPr id="1038" name="Picture 14" descr="Ecotap DC50 | ESL E-MOBILITY">
              <a:extLst>
                <a:ext uri="{FF2B5EF4-FFF2-40B4-BE49-F238E27FC236}">
                  <a16:creationId xmlns:a16="http://schemas.microsoft.com/office/drawing/2014/main" id="{465E5883-BCD6-46E7-B3AF-48CE9A919E4E}"/>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121952" y="4787616"/>
              <a:ext cx="1424511" cy="1424511"/>
            </a:xfrm>
            <a:prstGeom prst="rect">
              <a:avLst/>
            </a:prstGeom>
            <a:noFill/>
            <a:extLst>
              <a:ext uri="{909E8E84-426E-40DD-AFC4-6F175D3DCCD1}">
                <a14:hiddenFill xmlns:a14="http://schemas.microsoft.com/office/drawing/2010/main">
                  <a:solidFill>
                    <a:srgbClr val="FFFFFF"/>
                  </a:solidFill>
                </a14:hiddenFill>
              </a:ext>
            </a:extLst>
          </p:spPr>
        </p:pic>
        <p:sp>
          <p:nvSpPr>
            <p:cNvPr id="23" name="Textfeld 22">
              <a:extLst>
                <a:ext uri="{FF2B5EF4-FFF2-40B4-BE49-F238E27FC236}">
                  <a16:creationId xmlns:a16="http://schemas.microsoft.com/office/drawing/2014/main" id="{26673C20-5266-48C8-A9A9-1AB27D4EC51E}"/>
                </a:ext>
              </a:extLst>
            </p:cNvPr>
            <p:cNvSpPr txBox="1"/>
            <p:nvPr/>
          </p:nvSpPr>
          <p:spPr>
            <a:xfrm>
              <a:off x="3998668" y="1800318"/>
              <a:ext cx="1031880" cy="242374"/>
            </a:xfrm>
            <a:prstGeom prst="rect">
              <a:avLst/>
            </a:prstGeom>
            <a:noFill/>
          </p:spPr>
          <p:txBody>
            <a:bodyPr wrap="square" rtlCol="0">
              <a:spAutoFit/>
            </a:bodyPr>
            <a:lstStyle/>
            <a:p>
              <a:r>
                <a:rPr lang="de-CH" sz="975"/>
                <a:t>On-board </a:t>
              </a:r>
            </a:p>
          </p:txBody>
        </p:sp>
        <p:sp>
          <p:nvSpPr>
            <p:cNvPr id="24" name="Textfeld 23">
              <a:extLst>
                <a:ext uri="{FF2B5EF4-FFF2-40B4-BE49-F238E27FC236}">
                  <a16:creationId xmlns:a16="http://schemas.microsoft.com/office/drawing/2014/main" id="{24AE0F81-0AFA-44D3-9BAC-AEF8686E33F3}"/>
                </a:ext>
              </a:extLst>
            </p:cNvPr>
            <p:cNvSpPr txBox="1"/>
            <p:nvPr/>
          </p:nvSpPr>
          <p:spPr>
            <a:xfrm>
              <a:off x="4148004" y="3029411"/>
              <a:ext cx="601232" cy="242374"/>
            </a:xfrm>
            <a:prstGeom prst="rect">
              <a:avLst/>
            </a:prstGeom>
            <a:noFill/>
          </p:spPr>
          <p:txBody>
            <a:bodyPr wrap="square" rtlCol="0">
              <a:spAutoFit/>
            </a:bodyPr>
            <a:lstStyle/>
            <a:p>
              <a:r>
                <a:rPr lang="de-CH" sz="975" dirty="0"/>
                <a:t>Mobile </a:t>
              </a:r>
            </a:p>
          </p:txBody>
        </p:sp>
        <p:sp>
          <p:nvSpPr>
            <p:cNvPr id="27" name="Textfeld 26">
              <a:extLst>
                <a:ext uri="{FF2B5EF4-FFF2-40B4-BE49-F238E27FC236}">
                  <a16:creationId xmlns:a16="http://schemas.microsoft.com/office/drawing/2014/main" id="{368A1BA9-0D35-4224-BB61-3867E83C3D7D}"/>
                </a:ext>
              </a:extLst>
            </p:cNvPr>
            <p:cNvSpPr txBox="1"/>
            <p:nvPr/>
          </p:nvSpPr>
          <p:spPr>
            <a:xfrm>
              <a:off x="3064320" y="1136441"/>
              <a:ext cx="2823833" cy="342401"/>
            </a:xfrm>
            <a:prstGeom prst="rect">
              <a:avLst/>
            </a:prstGeom>
            <a:noFill/>
          </p:spPr>
          <p:txBody>
            <a:bodyPr wrap="square" rtlCol="0">
              <a:spAutoFit/>
            </a:bodyPr>
            <a:lstStyle/>
            <a:p>
              <a:pPr algn="ctr"/>
              <a:r>
                <a:rPr lang="de-CH" sz="1625" b="1" dirty="0" err="1"/>
                <a:t>Équipement</a:t>
              </a:r>
              <a:r>
                <a:rPr lang="de-CH" sz="1625" b="1" dirty="0"/>
                <a:t> de </a:t>
              </a:r>
              <a:r>
                <a:rPr lang="de-CH" sz="1625" b="1" dirty="0" err="1"/>
                <a:t>charge</a:t>
              </a:r>
              <a:endParaRPr lang="de-CH" sz="1625" b="1" dirty="0"/>
            </a:p>
          </p:txBody>
        </p:sp>
        <p:sp>
          <p:nvSpPr>
            <p:cNvPr id="30" name="Textfeld 29">
              <a:extLst>
                <a:ext uri="{FF2B5EF4-FFF2-40B4-BE49-F238E27FC236}">
                  <a16:creationId xmlns:a16="http://schemas.microsoft.com/office/drawing/2014/main" id="{751748F2-F585-4960-9CFA-8C3255F878A7}"/>
                </a:ext>
              </a:extLst>
            </p:cNvPr>
            <p:cNvSpPr txBox="1"/>
            <p:nvPr/>
          </p:nvSpPr>
          <p:spPr>
            <a:xfrm>
              <a:off x="3982123" y="4498564"/>
              <a:ext cx="842416" cy="242374"/>
            </a:xfrm>
            <a:prstGeom prst="rect">
              <a:avLst/>
            </a:prstGeom>
            <a:noFill/>
          </p:spPr>
          <p:txBody>
            <a:bodyPr wrap="square" rtlCol="0">
              <a:spAutoFit/>
            </a:bodyPr>
            <a:lstStyle/>
            <a:p>
              <a:r>
                <a:rPr lang="de-CH" sz="975" dirty="0" err="1"/>
                <a:t>Stationnaire</a:t>
              </a:r>
              <a:endParaRPr lang="de-CH" sz="975" dirty="0"/>
            </a:p>
          </p:txBody>
        </p:sp>
        <p:sp>
          <p:nvSpPr>
            <p:cNvPr id="45" name="Rechteck 44">
              <a:extLst>
                <a:ext uri="{FF2B5EF4-FFF2-40B4-BE49-F238E27FC236}">
                  <a16:creationId xmlns:a16="http://schemas.microsoft.com/office/drawing/2014/main" id="{14C5864F-22D4-4FFC-9E88-79803265485C}"/>
                </a:ext>
              </a:extLst>
            </p:cNvPr>
            <p:cNvSpPr/>
            <p:nvPr/>
          </p:nvSpPr>
          <p:spPr>
            <a:xfrm>
              <a:off x="3064320" y="1074461"/>
              <a:ext cx="2839522" cy="51696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975"/>
            </a:p>
          </p:txBody>
        </p:sp>
        <p:pic>
          <p:nvPicPr>
            <p:cNvPr id="8" name="Grafik 7">
              <a:extLst>
                <a:ext uri="{FF2B5EF4-FFF2-40B4-BE49-F238E27FC236}">
                  <a16:creationId xmlns:a16="http://schemas.microsoft.com/office/drawing/2014/main" id="{0B2F09C4-A78A-4EC1-B7F3-065EC6E43B49}"/>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4348212" y="4772011"/>
              <a:ext cx="1038122" cy="1389214"/>
            </a:xfrm>
            <a:prstGeom prst="rect">
              <a:avLst/>
            </a:prstGeom>
          </p:spPr>
        </p:pic>
        <p:grpSp>
          <p:nvGrpSpPr>
            <p:cNvPr id="2" name="Gruppieren 1">
              <a:extLst>
                <a:ext uri="{FF2B5EF4-FFF2-40B4-BE49-F238E27FC236}">
                  <a16:creationId xmlns:a16="http://schemas.microsoft.com/office/drawing/2014/main" id="{D33DD6E9-F585-4933-8DA4-7F4A42DFB6E3}"/>
                </a:ext>
              </a:extLst>
            </p:cNvPr>
            <p:cNvGrpSpPr/>
            <p:nvPr/>
          </p:nvGrpSpPr>
          <p:grpSpPr>
            <a:xfrm>
              <a:off x="5984590" y="1056742"/>
              <a:ext cx="3787845" cy="5187345"/>
              <a:chOff x="5984590" y="1056742"/>
              <a:chExt cx="3787845" cy="5187345"/>
            </a:xfrm>
          </p:grpSpPr>
          <p:pic>
            <p:nvPicPr>
              <p:cNvPr id="1040" name="Picture 16" descr="CEE-STECKER 1-16: CEE-Stecker, 230V, 16A, blau bei reichelt elektronik">
                <a:extLst>
                  <a:ext uri="{FF2B5EF4-FFF2-40B4-BE49-F238E27FC236}">
                    <a16:creationId xmlns:a16="http://schemas.microsoft.com/office/drawing/2014/main" id="{6492E21B-74E7-4580-BFBD-50FABF5D1F24}"/>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6279508" y="1860070"/>
                <a:ext cx="503808" cy="20893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CEE-Phasenwender 400V/32A IP44 | brennenstuhl®">
                <a:extLst>
                  <a:ext uri="{FF2B5EF4-FFF2-40B4-BE49-F238E27FC236}">
                    <a16:creationId xmlns:a16="http://schemas.microsoft.com/office/drawing/2014/main" id="{1A89600C-F796-49F1-BFBE-B4390ACDB07F}"/>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flipH="1">
                <a:off x="6308347" y="2371371"/>
                <a:ext cx="468821" cy="241852"/>
              </a:xfrm>
              <a:prstGeom prst="rect">
                <a:avLst/>
              </a:prstGeom>
              <a:noFill/>
              <a:extLst>
                <a:ext uri="{909E8E84-426E-40DD-AFC4-6F175D3DCCD1}">
                  <a14:hiddenFill xmlns:a14="http://schemas.microsoft.com/office/drawing/2010/main">
                    <a:solidFill>
                      <a:srgbClr val="FFFFFF"/>
                    </a:solidFill>
                  </a14:hiddenFill>
                </a:ext>
              </a:extLst>
            </p:spPr>
          </p:pic>
          <p:pic>
            <p:nvPicPr>
              <p:cNvPr id="1046" name="Picture 22" descr="Adapter 400V/63A to 2x32A - Force Production - rental equipment for events">
                <a:extLst>
                  <a:ext uri="{FF2B5EF4-FFF2-40B4-BE49-F238E27FC236}">
                    <a16:creationId xmlns:a16="http://schemas.microsoft.com/office/drawing/2014/main" id="{306EC73C-BD5A-4BD6-A9A0-261EFD2CF0AE}"/>
                  </a:ext>
                </a:extLst>
              </p:cNvPr>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6287600" y="4276988"/>
                <a:ext cx="669085" cy="314470"/>
              </a:xfrm>
              <a:prstGeom prst="rect">
                <a:avLst/>
              </a:prstGeom>
              <a:noFill/>
              <a:extLst>
                <a:ext uri="{909E8E84-426E-40DD-AFC4-6F175D3DCCD1}">
                  <a14:hiddenFill xmlns:a14="http://schemas.microsoft.com/office/drawing/2010/main">
                    <a:solidFill>
                      <a:srgbClr val="FFFFFF"/>
                    </a:solidFill>
                  </a14:hiddenFill>
                </a:ext>
              </a:extLst>
            </p:spPr>
          </p:pic>
          <p:pic>
            <p:nvPicPr>
              <p:cNvPr id="1048" name="Picture 24" descr="Adapter 400V/125A to 2x63A - Force Production - rental equipment for events">
                <a:extLst>
                  <a:ext uri="{FF2B5EF4-FFF2-40B4-BE49-F238E27FC236}">
                    <a16:creationId xmlns:a16="http://schemas.microsoft.com/office/drawing/2014/main" id="{ECD189EE-D6B7-436B-913D-63837421210F}"/>
                  </a:ext>
                </a:extLst>
              </p:cNvPr>
              <p:cNvPicPr>
                <a:picLocks noChangeAspect="1" noChangeArrowheads="1"/>
              </p:cNvPicPr>
              <p:nvPr/>
            </p:nvPicPr>
            <p:blipFill>
              <a:blip r:embed="rId14" cstate="print">
                <a:extLst>
                  <a:ext uri="{28A0092B-C50C-407E-A947-70E740481C1C}">
                    <a14:useLocalDpi xmlns:a14="http://schemas.microsoft.com/office/drawing/2010/main"/>
                  </a:ext>
                </a:extLst>
              </a:blip>
              <a:srcRect/>
              <a:stretch>
                <a:fillRect/>
              </a:stretch>
            </p:blipFill>
            <p:spPr bwMode="auto">
              <a:xfrm>
                <a:off x="6300208" y="3681610"/>
                <a:ext cx="552025" cy="336735"/>
              </a:xfrm>
              <a:prstGeom prst="rect">
                <a:avLst/>
              </a:prstGeom>
              <a:noFill/>
              <a:extLst>
                <a:ext uri="{909E8E84-426E-40DD-AFC4-6F175D3DCCD1}">
                  <a14:hiddenFill xmlns:a14="http://schemas.microsoft.com/office/drawing/2010/main">
                    <a:solidFill>
                      <a:srgbClr val="FFFFFF"/>
                    </a:solidFill>
                  </a14:hiddenFill>
                </a:ext>
              </a:extLst>
            </p:spPr>
          </p:pic>
          <p:sp>
            <p:nvSpPr>
              <p:cNvPr id="25" name="Textfeld 24">
                <a:extLst>
                  <a:ext uri="{FF2B5EF4-FFF2-40B4-BE49-F238E27FC236}">
                    <a16:creationId xmlns:a16="http://schemas.microsoft.com/office/drawing/2014/main" id="{7859C728-F4D9-4653-973D-11D1C40C9235}"/>
                  </a:ext>
                </a:extLst>
              </p:cNvPr>
              <p:cNvSpPr txBox="1"/>
              <p:nvPr/>
            </p:nvSpPr>
            <p:spPr>
              <a:xfrm>
                <a:off x="7133768" y="1769612"/>
                <a:ext cx="1112628" cy="422423"/>
              </a:xfrm>
              <a:prstGeom prst="rect">
                <a:avLst/>
              </a:prstGeom>
              <a:noFill/>
            </p:spPr>
            <p:txBody>
              <a:bodyPr wrap="square" rtlCol="0">
                <a:spAutoFit/>
              </a:bodyPr>
              <a:lstStyle/>
              <a:p>
                <a:r>
                  <a:rPr lang="de-CH" sz="975"/>
                  <a:t>230 V AC / 16 A</a:t>
                </a:r>
              </a:p>
              <a:p>
                <a:r>
                  <a:rPr lang="de-CH" sz="975"/>
                  <a:t>3.6 kW </a:t>
                </a:r>
              </a:p>
            </p:txBody>
          </p:sp>
          <p:sp>
            <p:nvSpPr>
              <p:cNvPr id="28" name="Textfeld 27">
                <a:extLst>
                  <a:ext uri="{FF2B5EF4-FFF2-40B4-BE49-F238E27FC236}">
                    <a16:creationId xmlns:a16="http://schemas.microsoft.com/office/drawing/2014/main" id="{90753ABA-C4EB-49AD-9398-2662DCAD5044}"/>
                  </a:ext>
                </a:extLst>
              </p:cNvPr>
              <p:cNvSpPr txBox="1"/>
              <p:nvPr/>
            </p:nvSpPr>
            <p:spPr>
              <a:xfrm>
                <a:off x="6149506" y="1136441"/>
                <a:ext cx="1995740" cy="342401"/>
              </a:xfrm>
              <a:prstGeom prst="rect">
                <a:avLst/>
              </a:prstGeom>
              <a:noFill/>
            </p:spPr>
            <p:txBody>
              <a:bodyPr wrap="square" rtlCol="0">
                <a:spAutoFit/>
              </a:bodyPr>
              <a:lstStyle/>
              <a:p>
                <a:r>
                  <a:rPr lang="de-CH" sz="1625" b="1" dirty="0" err="1"/>
                  <a:t>Approvisionnement</a:t>
                </a:r>
                <a:endParaRPr lang="de-CH" sz="1625" b="1" dirty="0"/>
              </a:p>
            </p:txBody>
          </p:sp>
          <p:sp>
            <p:nvSpPr>
              <p:cNvPr id="29" name="Textfeld 28">
                <a:extLst>
                  <a:ext uri="{FF2B5EF4-FFF2-40B4-BE49-F238E27FC236}">
                    <a16:creationId xmlns:a16="http://schemas.microsoft.com/office/drawing/2014/main" id="{4B4FDBE4-F926-43C8-97A8-22DAE5624A87}"/>
                  </a:ext>
                </a:extLst>
              </p:cNvPr>
              <p:cNvSpPr txBox="1"/>
              <p:nvPr/>
            </p:nvSpPr>
            <p:spPr>
              <a:xfrm>
                <a:off x="7936762" y="1056742"/>
                <a:ext cx="1835673" cy="542456"/>
              </a:xfrm>
              <a:prstGeom prst="rect">
                <a:avLst/>
              </a:prstGeom>
              <a:noFill/>
            </p:spPr>
            <p:txBody>
              <a:bodyPr wrap="square" rtlCol="0">
                <a:spAutoFit/>
              </a:bodyPr>
              <a:lstStyle/>
              <a:p>
                <a:pPr algn="ctr"/>
                <a:r>
                  <a:rPr lang="de-CH" sz="975" dirty="0" err="1"/>
                  <a:t>Durée</a:t>
                </a:r>
                <a:r>
                  <a:rPr lang="de-CH" sz="975" dirty="0"/>
                  <a:t> de </a:t>
                </a:r>
                <a:r>
                  <a:rPr lang="de-CH" sz="975" dirty="0" err="1"/>
                  <a:t>recharge</a:t>
                </a:r>
                <a:r>
                  <a:rPr lang="de-CH" sz="975" dirty="0"/>
                  <a:t> </a:t>
                </a:r>
                <a:r>
                  <a:rPr lang="de-CH" sz="975" dirty="0" err="1"/>
                  <a:t>estimée</a:t>
                </a:r>
                <a:r>
                  <a:rPr lang="de-CH" sz="975" dirty="0"/>
                  <a:t> après </a:t>
                </a:r>
                <a:r>
                  <a:rPr lang="de-CH" sz="975" dirty="0" err="1"/>
                  <a:t>un</a:t>
                </a:r>
                <a:r>
                  <a:rPr lang="de-CH" sz="975" dirty="0"/>
                  <a:t> </a:t>
                </a:r>
                <a:r>
                  <a:rPr lang="de-CH" sz="975" dirty="0" err="1"/>
                  <a:t>cycle</a:t>
                </a:r>
                <a:r>
                  <a:rPr lang="de-CH" sz="975" dirty="0"/>
                  <a:t> de </a:t>
                </a:r>
                <a:r>
                  <a:rPr lang="de-CH" sz="975" dirty="0" err="1"/>
                  <a:t>référence</a:t>
                </a:r>
                <a:r>
                  <a:rPr lang="de-CH" sz="975" dirty="0"/>
                  <a:t> (290 kWh)</a:t>
                </a:r>
              </a:p>
            </p:txBody>
          </p:sp>
          <p:sp>
            <p:nvSpPr>
              <p:cNvPr id="31" name="Textfeld 30">
                <a:extLst>
                  <a:ext uri="{FF2B5EF4-FFF2-40B4-BE49-F238E27FC236}">
                    <a16:creationId xmlns:a16="http://schemas.microsoft.com/office/drawing/2014/main" id="{1B943522-6D7A-4C1B-BC04-CD61F0BF24D9}"/>
                  </a:ext>
                </a:extLst>
              </p:cNvPr>
              <p:cNvSpPr txBox="1"/>
              <p:nvPr/>
            </p:nvSpPr>
            <p:spPr>
              <a:xfrm>
                <a:off x="7133768" y="2379876"/>
                <a:ext cx="1120008" cy="422423"/>
              </a:xfrm>
              <a:prstGeom prst="rect">
                <a:avLst/>
              </a:prstGeom>
              <a:noFill/>
            </p:spPr>
            <p:txBody>
              <a:bodyPr wrap="square" rtlCol="0">
                <a:spAutoFit/>
              </a:bodyPr>
              <a:lstStyle/>
              <a:p>
                <a:r>
                  <a:rPr lang="de-CH" sz="975"/>
                  <a:t>400 V AC / 16 A </a:t>
                </a:r>
              </a:p>
              <a:p>
                <a:r>
                  <a:rPr lang="de-CH" sz="975"/>
                  <a:t>11 kW</a:t>
                </a:r>
              </a:p>
            </p:txBody>
          </p:sp>
          <p:sp>
            <p:nvSpPr>
              <p:cNvPr id="32" name="Textfeld 31">
                <a:extLst>
                  <a:ext uri="{FF2B5EF4-FFF2-40B4-BE49-F238E27FC236}">
                    <a16:creationId xmlns:a16="http://schemas.microsoft.com/office/drawing/2014/main" id="{EFF95836-891E-4F1A-A2FC-F25B12FF1E18}"/>
                  </a:ext>
                </a:extLst>
              </p:cNvPr>
              <p:cNvSpPr txBox="1"/>
              <p:nvPr/>
            </p:nvSpPr>
            <p:spPr>
              <a:xfrm>
                <a:off x="7133768" y="2990140"/>
                <a:ext cx="1217752" cy="422423"/>
              </a:xfrm>
              <a:prstGeom prst="rect">
                <a:avLst/>
              </a:prstGeom>
              <a:noFill/>
            </p:spPr>
            <p:txBody>
              <a:bodyPr wrap="square" rtlCol="0">
                <a:spAutoFit/>
              </a:bodyPr>
              <a:lstStyle/>
              <a:p>
                <a:r>
                  <a:rPr lang="de-CH" sz="975"/>
                  <a:t>400 V AC / 32 A</a:t>
                </a:r>
              </a:p>
              <a:p>
                <a:r>
                  <a:rPr lang="de-CH" sz="975"/>
                  <a:t>22 kW </a:t>
                </a:r>
              </a:p>
            </p:txBody>
          </p:sp>
          <p:sp>
            <p:nvSpPr>
              <p:cNvPr id="33" name="Textfeld 32">
                <a:extLst>
                  <a:ext uri="{FF2B5EF4-FFF2-40B4-BE49-F238E27FC236}">
                    <a16:creationId xmlns:a16="http://schemas.microsoft.com/office/drawing/2014/main" id="{738E7E54-2584-4928-82F4-6AEA029123FA}"/>
                  </a:ext>
                </a:extLst>
              </p:cNvPr>
              <p:cNvSpPr txBox="1"/>
              <p:nvPr/>
            </p:nvSpPr>
            <p:spPr>
              <a:xfrm>
                <a:off x="7133768" y="3600403"/>
                <a:ext cx="1217752" cy="422423"/>
              </a:xfrm>
              <a:prstGeom prst="rect">
                <a:avLst/>
              </a:prstGeom>
              <a:noFill/>
            </p:spPr>
            <p:txBody>
              <a:bodyPr wrap="square" rtlCol="0">
                <a:spAutoFit/>
              </a:bodyPr>
              <a:lstStyle/>
              <a:p>
                <a:r>
                  <a:rPr lang="de-CH" sz="975"/>
                  <a:t>400 V AC / 63 A</a:t>
                </a:r>
              </a:p>
              <a:p>
                <a:r>
                  <a:rPr lang="de-CH" sz="975"/>
                  <a:t>44 kW </a:t>
                </a:r>
              </a:p>
            </p:txBody>
          </p:sp>
          <p:sp>
            <p:nvSpPr>
              <p:cNvPr id="34" name="Textfeld 33">
                <a:extLst>
                  <a:ext uri="{FF2B5EF4-FFF2-40B4-BE49-F238E27FC236}">
                    <a16:creationId xmlns:a16="http://schemas.microsoft.com/office/drawing/2014/main" id="{37F5D6FF-3319-4E2D-A1D9-D582CDCD1356}"/>
                  </a:ext>
                </a:extLst>
              </p:cNvPr>
              <p:cNvSpPr txBox="1"/>
              <p:nvPr/>
            </p:nvSpPr>
            <p:spPr>
              <a:xfrm>
                <a:off x="7133768" y="4210666"/>
                <a:ext cx="1462298" cy="422423"/>
              </a:xfrm>
              <a:prstGeom prst="rect">
                <a:avLst/>
              </a:prstGeom>
              <a:noFill/>
            </p:spPr>
            <p:txBody>
              <a:bodyPr wrap="square" rtlCol="0">
                <a:spAutoFit/>
              </a:bodyPr>
              <a:lstStyle/>
              <a:p>
                <a:r>
                  <a:rPr lang="de-CH" sz="975"/>
                  <a:t>400 V AC / 125 A</a:t>
                </a:r>
              </a:p>
              <a:p>
                <a:r>
                  <a:rPr lang="de-CH" sz="975"/>
                  <a:t>86 kW </a:t>
                </a:r>
              </a:p>
            </p:txBody>
          </p:sp>
          <p:sp>
            <p:nvSpPr>
              <p:cNvPr id="35" name="Textfeld 34">
                <a:extLst>
                  <a:ext uri="{FF2B5EF4-FFF2-40B4-BE49-F238E27FC236}">
                    <a16:creationId xmlns:a16="http://schemas.microsoft.com/office/drawing/2014/main" id="{0B4DD9D5-67E4-4903-9BB4-6A8ED454CA3B}"/>
                  </a:ext>
                </a:extLst>
              </p:cNvPr>
              <p:cNvSpPr txBox="1"/>
              <p:nvPr/>
            </p:nvSpPr>
            <p:spPr>
              <a:xfrm>
                <a:off x="7133768" y="5511186"/>
                <a:ext cx="1120008" cy="422423"/>
              </a:xfrm>
              <a:prstGeom prst="rect">
                <a:avLst/>
              </a:prstGeom>
              <a:noFill/>
            </p:spPr>
            <p:txBody>
              <a:bodyPr wrap="square" rtlCol="0">
                <a:spAutoFit/>
              </a:bodyPr>
              <a:lstStyle/>
              <a:p>
                <a:r>
                  <a:rPr lang="de-CH" sz="975"/>
                  <a:t>15 kV AC / 29 A</a:t>
                </a:r>
              </a:p>
              <a:p>
                <a:r>
                  <a:rPr lang="de-CH" sz="975"/>
                  <a:t>430 kW </a:t>
                </a:r>
              </a:p>
            </p:txBody>
          </p:sp>
          <p:sp>
            <p:nvSpPr>
              <p:cNvPr id="36" name="Textfeld 35">
                <a:extLst>
                  <a:ext uri="{FF2B5EF4-FFF2-40B4-BE49-F238E27FC236}">
                    <a16:creationId xmlns:a16="http://schemas.microsoft.com/office/drawing/2014/main" id="{E766E440-3B28-4A29-8E8E-69EA0C40AA87}"/>
                  </a:ext>
                </a:extLst>
              </p:cNvPr>
              <p:cNvSpPr txBox="1"/>
              <p:nvPr/>
            </p:nvSpPr>
            <p:spPr>
              <a:xfrm>
                <a:off x="8180627" y="1860849"/>
                <a:ext cx="1376777" cy="242374"/>
              </a:xfrm>
              <a:prstGeom prst="rect">
                <a:avLst/>
              </a:prstGeom>
              <a:noFill/>
            </p:spPr>
            <p:txBody>
              <a:bodyPr wrap="square" rtlCol="0">
                <a:spAutoFit/>
              </a:bodyPr>
              <a:lstStyle/>
              <a:p>
                <a:pPr algn="ctr"/>
                <a:r>
                  <a:rPr lang="de-CH" sz="975" dirty="0"/>
                  <a:t>80h</a:t>
                </a:r>
              </a:p>
            </p:txBody>
          </p:sp>
          <p:sp>
            <p:nvSpPr>
              <p:cNvPr id="37" name="Textfeld 36">
                <a:extLst>
                  <a:ext uri="{FF2B5EF4-FFF2-40B4-BE49-F238E27FC236}">
                    <a16:creationId xmlns:a16="http://schemas.microsoft.com/office/drawing/2014/main" id="{C4396C94-64D6-4BCA-9637-B71FC6F1BF8F}"/>
                  </a:ext>
                </a:extLst>
              </p:cNvPr>
              <p:cNvSpPr txBox="1"/>
              <p:nvPr/>
            </p:nvSpPr>
            <p:spPr>
              <a:xfrm>
                <a:off x="8189362" y="2484260"/>
                <a:ext cx="1374067" cy="242374"/>
              </a:xfrm>
              <a:prstGeom prst="rect">
                <a:avLst/>
              </a:prstGeom>
              <a:noFill/>
            </p:spPr>
            <p:txBody>
              <a:bodyPr wrap="square" rtlCol="0">
                <a:spAutoFit/>
              </a:bodyPr>
              <a:lstStyle/>
              <a:p>
                <a:pPr algn="ctr"/>
                <a:r>
                  <a:rPr lang="de-CH" sz="975" dirty="0"/>
                  <a:t>27h</a:t>
                </a:r>
              </a:p>
            </p:txBody>
          </p:sp>
          <p:sp>
            <p:nvSpPr>
              <p:cNvPr id="38" name="Textfeld 37">
                <a:extLst>
                  <a:ext uri="{FF2B5EF4-FFF2-40B4-BE49-F238E27FC236}">
                    <a16:creationId xmlns:a16="http://schemas.microsoft.com/office/drawing/2014/main" id="{5080D52A-65A6-4106-AA96-19821AA1B537}"/>
                  </a:ext>
                </a:extLst>
              </p:cNvPr>
              <p:cNvSpPr txBox="1"/>
              <p:nvPr/>
            </p:nvSpPr>
            <p:spPr>
              <a:xfrm>
                <a:off x="8360456" y="3102670"/>
                <a:ext cx="1031880" cy="242374"/>
              </a:xfrm>
              <a:prstGeom prst="rect">
                <a:avLst/>
              </a:prstGeom>
              <a:noFill/>
            </p:spPr>
            <p:txBody>
              <a:bodyPr wrap="square" rtlCol="0">
                <a:spAutoFit/>
              </a:bodyPr>
              <a:lstStyle/>
              <a:p>
                <a:pPr algn="ctr"/>
                <a:r>
                  <a:rPr lang="de-CH" sz="975" dirty="0"/>
                  <a:t>13,5h</a:t>
                </a:r>
              </a:p>
            </p:txBody>
          </p:sp>
          <p:sp>
            <p:nvSpPr>
              <p:cNvPr id="39" name="Textfeld 38">
                <a:extLst>
                  <a:ext uri="{FF2B5EF4-FFF2-40B4-BE49-F238E27FC236}">
                    <a16:creationId xmlns:a16="http://schemas.microsoft.com/office/drawing/2014/main" id="{FDF528C3-F3C2-4219-8E69-FD4425EE7468}"/>
                  </a:ext>
                </a:extLst>
              </p:cNvPr>
              <p:cNvSpPr txBox="1"/>
              <p:nvPr/>
            </p:nvSpPr>
            <p:spPr>
              <a:xfrm>
                <a:off x="8335657" y="3711937"/>
                <a:ext cx="1100335" cy="242374"/>
              </a:xfrm>
              <a:prstGeom prst="rect">
                <a:avLst/>
              </a:prstGeom>
              <a:noFill/>
            </p:spPr>
            <p:txBody>
              <a:bodyPr wrap="square" rtlCol="0">
                <a:spAutoFit/>
              </a:bodyPr>
              <a:lstStyle/>
              <a:p>
                <a:pPr algn="ctr"/>
                <a:r>
                  <a:rPr lang="de-CH" sz="975" dirty="0"/>
                  <a:t>6,5h</a:t>
                </a:r>
              </a:p>
            </p:txBody>
          </p:sp>
          <p:sp>
            <p:nvSpPr>
              <p:cNvPr id="40" name="Textfeld 39">
                <a:extLst>
                  <a:ext uri="{FF2B5EF4-FFF2-40B4-BE49-F238E27FC236}">
                    <a16:creationId xmlns:a16="http://schemas.microsoft.com/office/drawing/2014/main" id="{CA35A6CB-B81A-4A74-9696-0E4D22536BE0}"/>
                  </a:ext>
                </a:extLst>
              </p:cNvPr>
              <p:cNvSpPr txBox="1"/>
              <p:nvPr/>
            </p:nvSpPr>
            <p:spPr>
              <a:xfrm>
                <a:off x="8360456" y="4291376"/>
                <a:ext cx="1031880" cy="242374"/>
              </a:xfrm>
              <a:prstGeom prst="rect">
                <a:avLst/>
              </a:prstGeom>
              <a:noFill/>
            </p:spPr>
            <p:txBody>
              <a:bodyPr wrap="square" rtlCol="0">
                <a:spAutoFit/>
              </a:bodyPr>
              <a:lstStyle/>
              <a:p>
                <a:pPr algn="ctr"/>
                <a:r>
                  <a:rPr lang="de-CH" sz="975" dirty="0"/>
                  <a:t>3,4h</a:t>
                </a:r>
              </a:p>
            </p:txBody>
          </p:sp>
          <p:sp>
            <p:nvSpPr>
              <p:cNvPr id="41" name="Textfeld 40">
                <a:extLst>
                  <a:ext uri="{FF2B5EF4-FFF2-40B4-BE49-F238E27FC236}">
                    <a16:creationId xmlns:a16="http://schemas.microsoft.com/office/drawing/2014/main" id="{9EDC3553-BC89-4F70-AAE6-6F57FDBD2FAB}"/>
                  </a:ext>
                </a:extLst>
              </p:cNvPr>
              <p:cNvSpPr txBox="1"/>
              <p:nvPr/>
            </p:nvSpPr>
            <p:spPr>
              <a:xfrm>
                <a:off x="8145246" y="5488790"/>
                <a:ext cx="1462299" cy="392415"/>
              </a:xfrm>
              <a:prstGeom prst="rect">
                <a:avLst/>
              </a:prstGeom>
              <a:noFill/>
            </p:spPr>
            <p:txBody>
              <a:bodyPr wrap="square" rtlCol="0">
                <a:spAutoFit/>
              </a:bodyPr>
              <a:lstStyle/>
              <a:p>
                <a:pPr algn="ctr"/>
                <a:r>
                  <a:rPr lang="de-CH" sz="975" dirty="0"/>
                  <a:t>40 min (</a:t>
                </a:r>
                <a:r>
                  <a:rPr lang="de-CH" sz="975" dirty="0" err="1"/>
                  <a:t>limite</a:t>
                </a:r>
                <a:r>
                  <a:rPr lang="de-CH" sz="975" dirty="0"/>
                  <a:t> de la </a:t>
                </a:r>
                <a:r>
                  <a:rPr lang="de-CH" sz="975" dirty="0" err="1"/>
                  <a:t>batterie</a:t>
                </a:r>
                <a:r>
                  <a:rPr lang="de-CH" sz="975" dirty="0"/>
                  <a:t>)</a:t>
                </a:r>
              </a:p>
            </p:txBody>
          </p:sp>
          <p:pic>
            <p:nvPicPr>
              <p:cNvPr id="43" name="Picture 20" descr="CEE-Phasenwender 400V/32A IP44 | brennenstuhl®">
                <a:extLst>
                  <a:ext uri="{FF2B5EF4-FFF2-40B4-BE49-F238E27FC236}">
                    <a16:creationId xmlns:a16="http://schemas.microsoft.com/office/drawing/2014/main" id="{E6888D34-01E0-44D9-AF7F-68847048DF43}"/>
                  </a:ext>
                </a:extLst>
              </p:cNvPr>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flipH="1">
                <a:off x="6314501" y="3116231"/>
                <a:ext cx="468821" cy="241852"/>
              </a:xfrm>
              <a:prstGeom prst="rect">
                <a:avLst/>
              </a:prstGeom>
              <a:noFill/>
              <a:extLst>
                <a:ext uri="{909E8E84-426E-40DD-AFC4-6F175D3DCCD1}">
                  <a14:hiddenFill xmlns:a14="http://schemas.microsoft.com/office/drawing/2010/main">
                    <a:solidFill>
                      <a:srgbClr val="FFFFFF"/>
                    </a:solidFill>
                  </a14:hiddenFill>
                </a:ext>
              </a:extLst>
            </p:spPr>
          </p:pic>
          <p:sp>
            <p:nvSpPr>
              <p:cNvPr id="46" name="Rechteck 45">
                <a:extLst>
                  <a:ext uri="{FF2B5EF4-FFF2-40B4-BE49-F238E27FC236}">
                    <a16:creationId xmlns:a16="http://schemas.microsoft.com/office/drawing/2014/main" id="{42227663-7FEF-4F3F-8170-3767C786587C}"/>
                  </a:ext>
                </a:extLst>
              </p:cNvPr>
              <p:cNvSpPr/>
              <p:nvPr/>
            </p:nvSpPr>
            <p:spPr>
              <a:xfrm>
                <a:off x="5984590" y="1074461"/>
                <a:ext cx="3787845" cy="516962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CH" sz="975"/>
              </a:p>
            </p:txBody>
          </p:sp>
          <p:sp>
            <p:nvSpPr>
              <p:cNvPr id="3" name="Geschweifte Klammer rechts 2">
                <a:extLst>
                  <a:ext uri="{FF2B5EF4-FFF2-40B4-BE49-F238E27FC236}">
                    <a16:creationId xmlns:a16="http://schemas.microsoft.com/office/drawing/2014/main" id="{CEF18A1C-0850-48C8-AB4A-086B932DAEAC}"/>
                  </a:ext>
                </a:extLst>
              </p:cNvPr>
              <p:cNvSpPr/>
              <p:nvPr/>
            </p:nvSpPr>
            <p:spPr>
              <a:xfrm>
                <a:off x="9326891" y="3588013"/>
                <a:ext cx="121920" cy="100344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de-CH" sz="1200"/>
              </a:p>
            </p:txBody>
          </p:sp>
          <p:sp>
            <p:nvSpPr>
              <p:cNvPr id="4" name="Textfeld 3">
                <a:extLst>
                  <a:ext uri="{FF2B5EF4-FFF2-40B4-BE49-F238E27FC236}">
                    <a16:creationId xmlns:a16="http://schemas.microsoft.com/office/drawing/2014/main" id="{5F222347-DE9E-4659-A4C1-C69B4033925A}"/>
                  </a:ext>
                </a:extLst>
              </p:cNvPr>
              <p:cNvSpPr txBox="1"/>
              <p:nvPr/>
            </p:nvSpPr>
            <p:spPr>
              <a:xfrm rot="16200000">
                <a:off x="8966506" y="3975245"/>
                <a:ext cx="1260281" cy="230832"/>
              </a:xfrm>
              <a:prstGeom prst="rect">
                <a:avLst/>
              </a:prstGeom>
              <a:noFill/>
            </p:spPr>
            <p:txBody>
              <a:bodyPr wrap="none" rtlCol="0">
                <a:spAutoFit/>
              </a:bodyPr>
              <a:lstStyle/>
              <a:p>
                <a:r>
                  <a:rPr lang="de-CH" sz="900" dirty="0" err="1"/>
                  <a:t>Mauvaise</a:t>
                </a:r>
                <a:r>
                  <a:rPr lang="de-CH" sz="900" dirty="0"/>
                  <a:t> </a:t>
                </a:r>
                <a:r>
                  <a:rPr lang="de-CH" sz="900" dirty="0" err="1"/>
                  <a:t>disponibilité</a:t>
                </a:r>
                <a:endParaRPr lang="de-CH" sz="900" dirty="0"/>
              </a:p>
            </p:txBody>
          </p:sp>
          <p:pic>
            <p:nvPicPr>
              <p:cNvPr id="10" name="Grafik 9">
                <a:extLst>
                  <a:ext uri="{FF2B5EF4-FFF2-40B4-BE49-F238E27FC236}">
                    <a16:creationId xmlns:a16="http://schemas.microsoft.com/office/drawing/2014/main" id="{BA6F0A72-3E09-428F-B965-16008B672F39}"/>
                  </a:ext>
                </a:extLst>
              </p:cNvPr>
              <p:cNvPicPr>
                <a:picLocks noChangeAspect="1"/>
              </p:cNvPicPr>
              <p:nvPr/>
            </p:nvPicPr>
            <p:blipFill>
              <a:blip r:embed="rId15" cstate="print">
                <a:extLst>
                  <a:ext uri="{28A0092B-C50C-407E-A947-70E740481C1C}">
                    <a14:useLocalDpi xmlns:a14="http://schemas.microsoft.com/office/drawing/2010/main"/>
                  </a:ext>
                </a:extLst>
              </a:blip>
              <a:stretch>
                <a:fillRect/>
              </a:stretch>
            </p:blipFill>
            <p:spPr>
              <a:xfrm>
                <a:off x="6329875" y="5416764"/>
                <a:ext cx="580529" cy="580529"/>
              </a:xfrm>
              <a:prstGeom prst="rect">
                <a:avLst/>
              </a:prstGeom>
            </p:spPr>
          </p:pic>
          <p:sp>
            <p:nvSpPr>
              <p:cNvPr id="49" name="Textfeld 48">
                <a:extLst>
                  <a:ext uri="{FF2B5EF4-FFF2-40B4-BE49-F238E27FC236}">
                    <a16:creationId xmlns:a16="http://schemas.microsoft.com/office/drawing/2014/main" id="{863BBC7D-4580-4AA4-8A41-CA3D6B9C812E}"/>
                  </a:ext>
                </a:extLst>
              </p:cNvPr>
              <p:cNvSpPr txBox="1"/>
              <p:nvPr/>
            </p:nvSpPr>
            <p:spPr>
              <a:xfrm>
                <a:off x="7133779" y="4810012"/>
                <a:ext cx="1304827" cy="365485"/>
              </a:xfrm>
              <a:prstGeom prst="rect">
                <a:avLst/>
              </a:prstGeom>
              <a:noFill/>
            </p:spPr>
            <p:txBody>
              <a:bodyPr wrap="square" rtlCol="0">
                <a:spAutoFit/>
              </a:bodyPr>
              <a:lstStyle/>
              <a:p>
                <a:r>
                  <a:rPr lang="de-CH" sz="975" dirty="0"/>
                  <a:t>150 kW DC</a:t>
                </a:r>
              </a:p>
              <a:p>
                <a:r>
                  <a:rPr lang="de-CH" sz="800" dirty="0"/>
                  <a:t>À </a:t>
                </a:r>
                <a:r>
                  <a:rPr lang="de-CH" sz="800" dirty="0" err="1"/>
                  <a:t>construire</a:t>
                </a:r>
                <a:endParaRPr lang="de-CH" sz="800" dirty="0"/>
              </a:p>
            </p:txBody>
          </p:sp>
          <p:sp>
            <p:nvSpPr>
              <p:cNvPr id="50" name="Textfeld 49">
                <a:extLst>
                  <a:ext uri="{FF2B5EF4-FFF2-40B4-BE49-F238E27FC236}">
                    <a16:creationId xmlns:a16="http://schemas.microsoft.com/office/drawing/2014/main" id="{ADE21E32-141E-4FF8-BEFF-E95AEF43E7F0}"/>
                  </a:ext>
                </a:extLst>
              </p:cNvPr>
              <p:cNvSpPr txBox="1"/>
              <p:nvPr/>
            </p:nvSpPr>
            <p:spPr>
              <a:xfrm>
                <a:off x="8145246" y="4830870"/>
                <a:ext cx="1462299" cy="242374"/>
              </a:xfrm>
              <a:prstGeom prst="rect">
                <a:avLst/>
              </a:prstGeom>
              <a:noFill/>
            </p:spPr>
            <p:txBody>
              <a:bodyPr wrap="square" rtlCol="0">
                <a:spAutoFit/>
              </a:bodyPr>
              <a:lstStyle/>
              <a:p>
                <a:pPr algn="ctr"/>
                <a:r>
                  <a:rPr lang="de-CH" sz="975"/>
                  <a:t>2h</a:t>
                </a:r>
              </a:p>
            </p:txBody>
          </p:sp>
          <p:pic>
            <p:nvPicPr>
              <p:cNvPr id="12" name="Grafik 11">
                <a:extLst>
                  <a:ext uri="{FF2B5EF4-FFF2-40B4-BE49-F238E27FC236}">
                    <a16:creationId xmlns:a16="http://schemas.microsoft.com/office/drawing/2014/main" id="{C87D0B68-8258-4BC9-B34E-C3060EAFD10C}"/>
                  </a:ext>
                </a:extLst>
              </p:cNvPr>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258962" y="4614048"/>
                <a:ext cx="752622" cy="752622"/>
              </a:xfrm>
              <a:prstGeom prst="rect">
                <a:avLst/>
              </a:prstGeom>
            </p:spPr>
          </p:pic>
        </p:grpSp>
      </p:grpSp>
      <p:sp>
        <p:nvSpPr>
          <p:cNvPr id="48" name="Textfeld 47">
            <a:extLst>
              <a:ext uri="{FF2B5EF4-FFF2-40B4-BE49-F238E27FC236}">
                <a16:creationId xmlns:a16="http://schemas.microsoft.com/office/drawing/2014/main" id="{48D9B077-1F0F-4B08-936C-54B5D852A6B0}"/>
              </a:ext>
            </a:extLst>
          </p:cNvPr>
          <p:cNvSpPr txBox="1"/>
          <p:nvPr/>
        </p:nvSpPr>
        <p:spPr>
          <a:xfrm>
            <a:off x="4264952" y="1418823"/>
            <a:ext cx="2766202" cy="442557"/>
          </a:xfrm>
          <a:prstGeom prst="rect">
            <a:avLst/>
          </a:prstGeom>
          <a:noFill/>
        </p:spPr>
        <p:txBody>
          <a:bodyPr wrap="square" rtlCol="0">
            <a:spAutoFit/>
          </a:bodyPr>
          <a:lstStyle/>
          <a:p>
            <a:r>
              <a:rPr lang="de-CH" sz="1138" dirty="0"/>
              <a:t>courant </a:t>
            </a:r>
            <a:r>
              <a:rPr lang="de-CH" sz="1138" dirty="0" err="1"/>
              <a:t>d’alimentation</a:t>
            </a:r>
            <a:r>
              <a:rPr lang="de-CH" sz="1138" dirty="0"/>
              <a:t> </a:t>
            </a:r>
            <a:r>
              <a:rPr lang="de-CH" sz="1000" dirty="0"/>
              <a:t>(AC)</a:t>
            </a:r>
            <a:r>
              <a:rPr lang="de-CH" sz="1138" dirty="0"/>
              <a:t>, courant de </a:t>
            </a:r>
            <a:r>
              <a:rPr lang="de-CH" sz="1138" dirty="0" err="1"/>
              <a:t>charge</a:t>
            </a:r>
            <a:r>
              <a:rPr lang="de-CH" sz="1138" dirty="0"/>
              <a:t> </a:t>
            </a:r>
            <a:r>
              <a:rPr lang="de-CH" sz="1000" dirty="0"/>
              <a:t>(DC)</a:t>
            </a:r>
          </a:p>
        </p:txBody>
      </p:sp>
      <p:sp>
        <p:nvSpPr>
          <p:cNvPr id="11" name="Titel 10">
            <a:extLst>
              <a:ext uri="{FF2B5EF4-FFF2-40B4-BE49-F238E27FC236}">
                <a16:creationId xmlns:a16="http://schemas.microsoft.com/office/drawing/2014/main" id="{C2E5E4D1-580E-4E1C-8469-20017751F400}"/>
              </a:ext>
            </a:extLst>
          </p:cNvPr>
          <p:cNvSpPr>
            <a:spLocks noGrp="1"/>
          </p:cNvSpPr>
          <p:nvPr>
            <p:ph type="title"/>
          </p:nvPr>
        </p:nvSpPr>
        <p:spPr>
          <a:xfrm>
            <a:off x="1487488" y="441043"/>
            <a:ext cx="9220200" cy="494968"/>
          </a:xfrm>
        </p:spPr>
        <p:txBody>
          <a:bodyPr/>
          <a:lstStyle/>
          <a:p>
            <a:r>
              <a:rPr lang="fr-CH" noProof="0" dirty="0"/>
              <a:t>Comparatif des possibilités de charge.</a:t>
            </a:r>
          </a:p>
        </p:txBody>
      </p:sp>
      <p:sp>
        <p:nvSpPr>
          <p:cNvPr id="51" name="Foliennummernplatzhalter 1">
            <a:extLst>
              <a:ext uri="{FF2B5EF4-FFF2-40B4-BE49-F238E27FC236}">
                <a16:creationId xmlns:a16="http://schemas.microsoft.com/office/drawing/2014/main" id="{829F59D6-AE35-450A-A890-341688DFC6A5}"/>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36</a:t>
            </a:fld>
            <a:endParaRPr lang="de-CH" dirty="0"/>
          </a:p>
        </p:txBody>
      </p:sp>
      <p:sp>
        <p:nvSpPr>
          <p:cNvPr id="53" name="Fußzeilenplatzhalter 3">
            <a:extLst>
              <a:ext uri="{FF2B5EF4-FFF2-40B4-BE49-F238E27FC236}">
                <a16:creationId xmlns:a16="http://schemas.microsoft.com/office/drawing/2014/main" id="{F5FBC315-8A53-487F-B29E-10E1111ED6B7}"/>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30812753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412BC08-1A1F-416E-8BC6-AEFC08A812FF}"/>
              </a:ext>
            </a:extLst>
          </p:cNvPr>
          <p:cNvSpPr>
            <a:spLocks noGrp="1"/>
          </p:cNvSpPr>
          <p:nvPr>
            <p:ph type="title"/>
          </p:nvPr>
        </p:nvSpPr>
        <p:spPr/>
        <p:txBody>
          <a:bodyPr/>
          <a:lstStyle/>
          <a:p>
            <a:r>
              <a:rPr lang="fr-CH" noProof="0" dirty="0"/>
              <a:t>Composants.</a:t>
            </a:r>
          </a:p>
        </p:txBody>
      </p:sp>
      <p:sp>
        <p:nvSpPr>
          <p:cNvPr id="4" name="Textplatzhalter 3">
            <a:extLst>
              <a:ext uri="{FF2B5EF4-FFF2-40B4-BE49-F238E27FC236}">
                <a16:creationId xmlns:a16="http://schemas.microsoft.com/office/drawing/2014/main" id="{96315A67-D931-4B60-97BA-09059FFA34CA}"/>
              </a:ext>
            </a:extLst>
          </p:cNvPr>
          <p:cNvSpPr>
            <a:spLocks noGrp="1"/>
          </p:cNvSpPr>
          <p:nvPr>
            <p:ph idx="1"/>
          </p:nvPr>
        </p:nvSpPr>
        <p:spPr>
          <a:xfrm>
            <a:off x="1485900" y="1407121"/>
            <a:ext cx="9220200" cy="4668516"/>
          </a:xfrm>
        </p:spPr>
        <p:txBody>
          <a:bodyPr vert="horz" lIns="0" tIns="0" rIns="0" bIns="0" rtlCol="0" anchor="t">
            <a:noAutofit/>
          </a:bodyPr>
          <a:lstStyle/>
          <a:p>
            <a:pPr marL="360045" lvl="2" indent="0">
              <a:buNone/>
            </a:pPr>
            <a:r>
              <a:rPr lang="fr-CH" sz="2000" b="1" noProof="0" dirty="0"/>
              <a:t>Pile à combustible.</a:t>
            </a:r>
            <a:endParaRPr lang="fr-CH" b="1" noProof="0" dirty="0"/>
          </a:p>
          <a:p>
            <a:pPr marL="1079500" lvl="3" indent="-359410"/>
            <a:r>
              <a:rPr lang="fr-CH" sz="2000" noProof="0" dirty="0"/>
              <a:t>Stack de 100 kW dans le système complet.</a:t>
            </a:r>
          </a:p>
          <a:p>
            <a:pPr marL="1079500" lvl="3" indent="-359410"/>
            <a:r>
              <a:rPr lang="fr-CH" sz="2000" noProof="0" dirty="0"/>
              <a:t>Efficacité: env. 50 %.</a:t>
            </a:r>
            <a:endParaRPr lang="fr-CH" noProof="0" dirty="0"/>
          </a:p>
          <a:p>
            <a:pPr marL="1079500" lvl="3" indent="-359410"/>
            <a:r>
              <a:rPr lang="fr-CH" sz="2000" noProof="0" dirty="0"/>
              <a:t>Densité de puissance du système:</a:t>
            </a:r>
            <a:br>
              <a:rPr lang="fr-CH" sz="2000" noProof="0" dirty="0"/>
            </a:br>
            <a:r>
              <a:rPr lang="fr-CH" sz="2000" noProof="0" dirty="0"/>
              <a:t>env. 0,3 à 0,5 kW/kg.</a:t>
            </a:r>
          </a:p>
          <a:p>
            <a:pPr marL="1079500" lvl="3" indent="-359410"/>
            <a:r>
              <a:rPr lang="fr-CH" sz="2000" noProof="0" dirty="0"/>
              <a:t>Coûts</a:t>
            </a:r>
            <a:r>
              <a:rPr lang="fr-CH" sz="2000" noProof="0" dirty="0">
                <a:ea typeface="+mn-lt"/>
                <a:cs typeface="+mn-lt"/>
              </a:rPr>
              <a:t>: env. 2000 CHF par kW (application ferroviaire).</a:t>
            </a:r>
            <a:endParaRPr lang="fr-CH" sz="2000" noProof="0" dirty="0"/>
          </a:p>
          <a:p>
            <a:pPr marL="1079500" lvl="3" indent="-359410"/>
            <a:endParaRPr lang="fr-CH" sz="2000" noProof="0" dirty="0"/>
          </a:p>
          <a:p>
            <a:pPr marL="360045" lvl="2" indent="0">
              <a:buNone/>
            </a:pPr>
            <a:r>
              <a:rPr lang="fr-CH" sz="2000" b="1" noProof="0" dirty="0"/>
              <a:t>Système pour faire le plein.</a:t>
            </a:r>
          </a:p>
          <a:p>
            <a:pPr marL="1079500" lvl="3" indent="-359410"/>
            <a:r>
              <a:rPr lang="fr-CH" sz="2000" noProof="0" dirty="0"/>
              <a:t>Solutions individuelles de stockage Type 3/4, pression 350 bar.</a:t>
            </a:r>
          </a:p>
          <a:p>
            <a:pPr marL="1079500" lvl="3" indent="-359410"/>
            <a:r>
              <a:rPr lang="fr-CH" sz="2000" noProof="0" dirty="0"/>
              <a:t>Poids du système: env. 15 à 20 kg par kg H</a:t>
            </a:r>
            <a:r>
              <a:rPr lang="fr-CH" sz="2000" baseline="-25000" noProof="0" dirty="0"/>
              <a:t>2</a:t>
            </a:r>
            <a:r>
              <a:rPr lang="fr-CH" sz="2000" noProof="0" dirty="0"/>
              <a:t>.</a:t>
            </a:r>
          </a:p>
          <a:p>
            <a:pPr marL="1079500" lvl="3" indent="-359410"/>
            <a:r>
              <a:rPr lang="fr-CH" sz="2000" noProof="0" dirty="0"/>
              <a:t>Densité énergétique du système: env. 1 à 2 kWh/kg.</a:t>
            </a:r>
          </a:p>
          <a:p>
            <a:pPr marL="1079500" lvl="3" indent="-359410"/>
            <a:r>
              <a:rPr lang="fr-CH" sz="2000" noProof="0" dirty="0"/>
              <a:t>Coûts: env. 2000 à 2500 CHF par kg H</a:t>
            </a:r>
            <a:r>
              <a:rPr lang="fr-CH" sz="2000" baseline="-25000" noProof="0" dirty="0"/>
              <a:t>2</a:t>
            </a:r>
            <a:r>
              <a:rPr lang="fr-CH" sz="2000" noProof="0" dirty="0"/>
              <a:t>.</a:t>
            </a:r>
          </a:p>
          <a:p>
            <a:pPr marL="1079500" lvl="3" indent="-359410">
              <a:lnSpc>
                <a:spcPct val="110000"/>
              </a:lnSpc>
              <a:spcBef>
                <a:spcPts val="500"/>
              </a:spcBef>
            </a:pPr>
            <a:endParaRPr lang="fr-CH" sz="2000" baseline="-25000" noProof="0" dirty="0"/>
          </a:p>
          <a:p>
            <a:pPr marL="360045" lvl="2" indent="0">
              <a:buNone/>
            </a:pPr>
            <a:r>
              <a:rPr lang="fr-CH" sz="2000" b="1" noProof="0" dirty="0"/>
              <a:t>Batterie.</a:t>
            </a:r>
          </a:p>
          <a:p>
            <a:pPr marL="1079500" lvl="3" indent="-359410"/>
            <a:r>
              <a:rPr lang="fr-CH" sz="2000" noProof="0" dirty="0"/>
              <a:t>Densité énergétique du système: env. 0,1 à 0,3 kWh/kg.</a:t>
            </a:r>
          </a:p>
          <a:p>
            <a:pPr marL="1079500" lvl="3" indent="-359410"/>
            <a:r>
              <a:rPr lang="fr-CH" sz="2000" noProof="0" dirty="0"/>
              <a:t>Coûts: env. 1000 à 2000 CHF par kWh (application mobile).</a:t>
            </a:r>
          </a:p>
          <a:p>
            <a:pPr marL="1079500" lvl="3" indent="-359410"/>
            <a:endParaRPr lang="fr-CH" noProof="0" dirty="0"/>
          </a:p>
          <a:p>
            <a:pPr marL="184150" lvl="3" indent="0">
              <a:buNone/>
            </a:pPr>
            <a:endParaRPr lang="fr-CH" noProof="0" dirty="0"/>
          </a:p>
          <a:p>
            <a:pPr marL="184150" lvl="3" indent="0">
              <a:buNone/>
            </a:pPr>
            <a:endParaRPr lang="fr-CH" noProof="0" dirty="0"/>
          </a:p>
          <a:p>
            <a:pPr marL="1079500" lvl="3" indent="-359410"/>
            <a:endParaRPr lang="fr-CH" noProof="0" dirty="0"/>
          </a:p>
          <a:p>
            <a:pPr marL="719455" lvl="2" indent="-359410"/>
            <a:endParaRPr lang="fr-CH" noProof="0" dirty="0"/>
          </a:p>
        </p:txBody>
      </p:sp>
      <p:pic>
        <p:nvPicPr>
          <p:cNvPr id="11" name="Grafik 10">
            <a:extLst>
              <a:ext uri="{FF2B5EF4-FFF2-40B4-BE49-F238E27FC236}">
                <a16:creationId xmlns:a16="http://schemas.microsoft.com/office/drawing/2014/main" id="{6A7BDCA5-2EFD-4D6E-8836-3D36715471CF}"/>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477167" y="3754068"/>
            <a:ext cx="1931953" cy="2745157"/>
          </a:xfrm>
          <a:prstGeom prst="rect">
            <a:avLst/>
          </a:prstGeom>
          <a:noFill/>
          <a:extLst>
            <a:ext uri="{909E8E84-426E-40DD-AFC4-6F175D3DCCD1}">
              <a14:hiddenFill xmlns:a14="http://schemas.microsoft.com/office/drawing/2010/main">
                <a:solidFill>
                  <a:srgbClr val="FFFFFF"/>
                </a:solidFill>
              </a14:hiddenFill>
            </a:ext>
          </a:extLst>
        </p:spPr>
      </p:pic>
      <p:pic>
        <p:nvPicPr>
          <p:cNvPr id="12" name="Grafik 11">
            <a:extLst>
              <a:ext uri="{FF2B5EF4-FFF2-40B4-BE49-F238E27FC236}">
                <a16:creationId xmlns:a16="http://schemas.microsoft.com/office/drawing/2014/main" id="{766C159E-A3BD-4067-A925-F2C1A7E43139}"/>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8112868" y="782363"/>
            <a:ext cx="3452462" cy="2546964"/>
          </a:xfrm>
          <a:prstGeom prst="rect">
            <a:avLst/>
          </a:prstGeom>
          <a:noFill/>
          <a:extLst>
            <a:ext uri="{909E8E84-426E-40DD-AFC4-6F175D3DCCD1}">
              <a14:hiddenFill xmlns:a14="http://schemas.microsoft.com/office/drawing/2010/main">
                <a:solidFill>
                  <a:srgbClr val="FFFFFF"/>
                </a:solidFill>
              </a14:hiddenFill>
            </a:ext>
          </a:extLst>
        </p:spPr>
      </p:pic>
      <p:sp>
        <p:nvSpPr>
          <p:cNvPr id="7" name="Foliennummernplatzhalter 1">
            <a:extLst>
              <a:ext uri="{FF2B5EF4-FFF2-40B4-BE49-F238E27FC236}">
                <a16:creationId xmlns:a16="http://schemas.microsoft.com/office/drawing/2014/main" id="{9C499D7E-92B9-46CB-B355-615F3D81247A}"/>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37</a:t>
            </a:fld>
            <a:endParaRPr lang="de-CH" dirty="0"/>
          </a:p>
        </p:txBody>
      </p:sp>
      <p:sp>
        <p:nvSpPr>
          <p:cNvPr id="10" name="Fußzeilenplatzhalter 3">
            <a:extLst>
              <a:ext uri="{FF2B5EF4-FFF2-40B4-BE49-F238E27FC236}">
                <a16:creationId xmlns:a16="http://schemas.microsoft.com/office/drawing/2014/main" id="{B1E76D89-D42C-49C0-BBE9-DE35D14DC457}"/>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41584182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FD4533-72AC-4C54-8025-5D0728007F58}"/>
              </a:ext>
            </a:extLst>
          </p:cNvPr>
          <p:cNvSpPr>
            <a:spLocks noGrp="1"/>
          </p:cNvSpPr>
          <p:nvPr>
            <p:ph type="title"/>
          </p:nvPr>
        </p:nvSpPr>
        <p:spPr/>
        <p:txBody>
          <a:bodyPr/>
          <a:lstStyle/>
          <a:p>
            <a:r>
              <a:rPr lang="fr-CH" noProof="0" dirty="0"/>
              <a:t>Coûts du cycle de vie.</a:t>
            </a:r>
          </a:p>
        </p:txBody>
      </p:sp>
      <p:sp>
        <p:nvSpPr>
          <p:cNvPr id="4" name="Textplatzhalter 3">
            <a:extLst>
              <a:ext uri="{FF2B5EF4-FFF2-40B4-BE49-F238E27FC236}">
                <a16:creationId xmlns:a16="http://schemas.microsoft.com/office/drawing/2014/main" id="{E06E5292-7EAB-4EE1-997F-E6435994A041}"/>
              </a:ext>
            </a:extLst>
          </p:cNvPr>
          <p:cNvSpPr>
            <a:spLocks noGrp="1"/>
          </p:cNvSpPr>
          <p:nvPr>
            <p:ph idx="1"/>
          </p:nvPr>
        </p:nvSpPr>
        <p:spPr>
          <a:xfrm>
            <a:off x="1487488" y="1371725"/>
            <a:ext cx="9220200" cy="4467882"/>
          </a:xfrm>
        </p:spPr>
        <p:txBody>
          <a:bodyPr vert="horz" lIns="0" tIns="0" rIns="0" bIns="0" rtlCol="0" anchor="t">
            <a:normAutofit fontScale="77500" lnSpcReduction="20000"/>
          </a:bodyPr>
          <a:lstStyle/>
          <a:p>
            <a:pPr marL="0" lvl="1" indent="0">
              <a:lnSpc>
                <a:spcPct val="170000"/>
              </a:lnSpc>
              <a:buNone/>
            </a:pPr>
            <a:r>
              <a:rPr lang="fr-CH" sz="2600" noProof="0" dirty="0"/>
              <a:t>Évaluation des coûts du cycle de vie sur 25 ans.</a:t>
            </a:r>
            <a:endParaRPr lang="fr-CH" noProof="0" dirty="0"/>
          </a:p>
          <a:p>
            <a:pPr marL="359410" lvl="1" indent="-359410">
              <a:lnSpc>
                <a:spcPct val="170000"/>
              </a:lnSpc>
            </a:pPr>
            <a:r>
              <a:rPr lang="fr-CH" sz="2600" noProof="0" dirty="0"/>
              <a:t>Coûts des composants.</a:t>
            </a:r>
          </a:p>
          <a:p>
            <a:pPr marL="359410" lvl="1" indent="-359410">
              <a:lnSpc>
                <a:spcPct val="170000"/>
              </a:lnSpc>
            </a:pPr>
            <a:r>
              <a:rPr lang="fr-CH" sz="2600" noProof="0" dirty="0"/>
              <a:t>Coûts de transformation.</a:t>
            </a:r>
          </a:p>
          <a:p>
            <a:pPr marL="359410" lvl="1" indent="-359410">
              <a:lnSpc>
                <a:spcPct val="170000"/>
              </a:lnSpc>
            </a:pPr>
            <a:r>
              <a:rPr lang="fr-CH" sz="2600" noProof="0" dirty="0"/>
              <a:t>Coûts de maintenance.</a:t>
            </a:r>
          </a:p>
          <a:p>
            <a:pPr marL="359410" lvl="1" indent="-359410">
              <a:lnSpc>
                <a:spcPct val="170000"/>
              </a:lnSpc>
            </a:pPr>
            <a:r>
              <a:rPr lang="fr-CH" sz="2600" noProof="0" dirty="0"/>
              <a:t>Coûts énergétiques.</a:t>
            </a:r>
          </a:p>
          <a:p>
            <a:pPr marL="359410" lvl="1" indent="-359410">
              <a:lnSpc>
                <a:spcPct val="170000"/>
              </a:lnSpc>
            </a:pPr>
            <a:endParaRPr lang="fr-CH" sz="2000" noProof="0" dirty="0"/>
          </a:p>
          <a:p>
            <a:pPr marL="359410" lvl="1" indent="-359410">
              <a:lnSpc>
                <a:spcPct val="170000"/>
              </a:lnSpc>
            </a:pPr>
            <a:endParaRPr lang="fr-CH" sz="2000" noProof="0" dirty="0"/>
          </a:p>
          <a:p>
            <a:pPr marL="359410" lvl="1" indent="-359410">
              <a:lnSpc>
                <a:spcPct val="170000"/>
              </a:lnSpc>
            </a:pPr>
            <a:endParaRPr lang="fr-CH" sz="2000" noProof="0" dirty="0"/>
          </a:p>
          <a:p>
            <a:pPr marL="0" lvl="1" indent="0">
              <a:lnSpc>
                <a:spcPct val="170000"/>
              </a:lnSpc>
              <a:buNone/>
            </a:pPr>
            <a:r>
              <a:rPr lang="fr-CH" sz="2000" noProof="0" dirty="0"/>
              <a:t>*La variante du moteur à combustion à hydrogène (H2-VM) a été prise en compte uniquement à titre informatif, étant donné qu’il n’y a pas assez d’espace dans le véhicule pour le réservoir d’hydrogène.</a:t>
            </a:r>
          </a:p>
        </p:txBody>
      </p:sp>
      <p:graphicFrame>
        <p:nvGraphicFramePr>
          <p:cNvPr id="5" name="Diagramm 4">
            <a:extLst>
              <a:ext uri="{FF2B5EF4-FFF2-40B4-BE49-F238E27FC236}">
                <a16:creationId xmlns:a16="http://schemas.microsoft.com/office/drawing/2014/main" id="{F76A939B-0283-41BF-A9C5-26F8F501C744}"/>
              </a:ext>
            </a:extLst>
          </p:cNvPr>
          <p:cNvGraphicFramePr>
            <a:graphicFrameLocks/>
          </p:cNvGraphicFramePr>
          <p:nvPr>
            <p:extLst>
              <p:ext uri="{D42A27DB-BD31-4B8C-83A1-F6EECF244321}">
                <p14:modId xmlns:p14="http://schemas.microsoft.com/office/powerpoint/2010/main" val="1506878680"/>
              </p:ext>
            </p:extLst>
          </p:nvPr>
        </p:nvGraphicFramePr>
        <p:xfrm>
          <a:off x="5898214" y="1899006"/>
          <a:ext cx="4568190" cy="2747010"/>
        </p:xfrm>
        <a:graphic>
          <a:graphicData uri="http://schemas.openxmlformats.org/drawingml/2006/chart">
            <c:chart xmlns:c="http://schemas.openxmlformats.org/drawingml/2006/chart" xmlns:r="http://schemas.openxmlformats.org/officeDocument/2006/relationships" r:id="rId2"/>
          </a:graphicData>
        </a:graphic>
      </p:graphicFrame>
      <p:sp>
        <p:nvSpPr>
          <p:cNvPr id="6" name="Foliennummernplatzhalter 1">
            <a:extLst>
              <a:ext uri="{FF2B5EF4-FFF2-40B4-BE49-F238E27FC236}">
                <a16:creationId xmlns:a16="http://schemas.microsoft.com/office/drawing/2014/main" id="{025AF963-3C52-46D0-A444-4776022B8DED}"/>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38</a:t>
            </a:fld>
            <a:endParaRPr lang="de-CH" dirty="0"/>
          </a:p>
        </p:txBody>
      </p:sp>
      <p:sp>
        <p:nvSpPr>
          <p:cNvPr id="8" name="Fußzeilenplatzhalter 3">
            <a:extLst>
              <a:ext uri="{FF2B5EF4-FFF2-40B4-BE49-F238E27FC236}">
                <a16:creationId xmlns:a16="http://schemas.microsoft.com/office/drawing/2014/main" id="{E6F629CB-01DD-4B1E-ABD3-1EA41DC03D26}"/>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7566472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39</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noProof="0" dirty="0"/>
              <a:t>CFF </a:t>
            </a:r>
            <a:br>
              <a:rPr lang="fr-CH" noProof="0" dirty="0"/>
            </a:br>
            <a:r>
              <a:rPr lang="fr-CH" sz="5400" noProof="0" dirty="0"/>
              <a:t>«Achat du Tm234-x»</a:t>
            </a:r>
          </a:p>
        </p:txBody>
      </p:sp>
      <p:sp>
        <p:nvSpPr>
          <p:cNvPr id="6" name="Textplatzhalter 5">
            <a:extLst>
              <a:ext uri="{FF2B5EF4-FFF2-40B4-BE49-F238E27FC236}">
                <a16:creationId xmlns:a16="http://schemas.microsoft.com/office/drawing/2014/main" id="{D6BCBA0A-73A5-4AC2-8DA2-D06D1146F19E}"/>
              </a:ext>
            </a:extLst>
          </p:cNvPr>
          <p:cNvSpPr>
            <a:spLocks noGrp="1"/>
          </p:cNvSpPr>
          <p:nvPr>
            <p:ph type="body" sz="quarter" idx="13"/>
          </p:nvPr>
        </p:nvSpPr>
        <p:spPr/>
        <p:txBody>
          <a:bodyPr/>
          <a:lstStyle/>
          <a:p>
            <a:r>
              <a:rPr lang="fr-CH" noProof="0" dirty="0"/>
              <a:t>Prochaine génération de tracteurs du service de travaux</a:t>
            </a:r>
          </a:p>
          <a:p>
            <a:r>
              <a:rPr lang="fr-CH" noProof="0" dirty="0"/>
              <a:t>Amine </a:t>
            </a:r>
            <a:r>
              <a:rPr lang="fr-CH" noProof="0" dirty="0" err="1"/>
              <a:t>Merdassi</a:t>
            </a:r>
            <a:r>
              <a:rPr lang="fr-CH" noProof="0" dirty="0"/>
              <a:t> </a:t>
            </a:r>
          </a:p>
        </p:txBody>
      </p:sp>
    </p:spTree>
    <p:extLst>
      <p:ext uri="{BB962C8B-B14F-4D97-AF65-F5344CB8AC3E}">
        <p14:creationId xmlns:p14="http://schemas.microsoft.com/office/powerpoint/2010/main" val="18573074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4</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49" y="1700808"/>
            <a:ext cx="10303741" cy="2258756"/>
          </a:xfrm>
        </p:spPr>
        <p:txBody>
          <a:bodyPr/>
          <a:lstStyle/>
          <a:p>
            <a:r>
              <a:rPr lang="fr-CH" noProof="0" dirty="0"/>
              <a:t>CFF </a:t>
            </a:r>
            <a:br>
              <a:rPr lang="fr-CH" noProof="0" dirty="0"/>
            </a:br>
            <a:r>
              <a:rPr lang="fr-CH" sz="5400" noProof="0" dirty="0"/>
              <a:t>«</a:t>
            </a:r>
            <a:r>
              <a:rPr lang="fr-CH" sz="5400" noProof="0" dirty="0" err="1"/>
              <a:t>CoC</a:t>
            </a:r>
            <a:r>
              <a:rPr lang="fr-CH" sz="5400" noProof="0" dirty="0"/>
              <a:t> Accumulateurs d’énergie»</a:t>
            </a:r>
          </a:p>
        </p:txBody>
      </p:sp>
      <p:sp>
        <p:nvSpPr>
          <p:cNvPr id="4" name="Textplatzhalter 3">
            <a:extLst>
              <a:ext uri="{FF2B5EF4-FFF2-40B4-BE49-F238E27FC236}">
                <a16:creationId xmlns:a16="http://schemas.microsoft.com/office/drawing/2014/main" id="{C11B8D11-8012-497A-AC92-ED98941BC792}"/>
              </a:ext>
            </a:extLst>
          </p:cNvPr>
          <p:cNvSpPr>
            <a:spLocks noGrp="1"/>
          </p:cNvSpPr>
          <p:nvPr>
            <p:ph type="body" sz="quarter" idx="13"/>
          </p:nvPr>
        </p:nvSpPr>
        <p:spPr/>
        <p:txBody>
          <a:bodyPr/>
          <a:lstStyle/>
          <a:p>
            <a:r>
              <a:rPr lang="fr-CH" noProof="0" dirty="0"/>
              <a:t>Activités et autres sources d’énergie </a:t>
            </a:r>
          </a:p>
          <a:p>
            <a:r>
              <a:rPr lang="fr-CH" noProof="0" dirty="0" err="1"/>
              <a:t>Philipp</a:t>
            </a:r>
            <a:r>
              <a:rPr lang="fr-CH" noProof="0" dirty="0"/>
              <a:t> </a:t>
            </a:r>
            <a:r>
              <a:rPr lang="fr-CH" noProof="0" dirty="0" err="1"/>
              <a:t>Haudenschild</a:t>
            </a:r>
            <a:endParaRPr lang="fr-CH" noProof="0" dirty="0"/>
          </a:p>
        </p:txBody>
      </p:sp>
    </p:spTree>
    <p:extLst>
      <p:ext uri="{BB962C8B-B14F-4D97-AF65-F5344CB8AC3E}">
        <p14:creationId xmlns:p14="http://schemas.microsoft.com/office/powerpoint/2010/main" val="14833385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5">
            <a:extLst>
              <a:ext uri="{FF2B5EF4-FFF2-40B4-BE49-F238E27FC236}">
                <a16:creationId xmlns:a16="http://schemas.microsoft.com/office/drawing/2014/main" id="{787B1AC9-4DDB-42B2-AC54-1A3028EBC70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038522" y="1644650"/>
            <a:ext cx="4602616" cy="4773325"/>
          </a:xfrm>
          <a:prstGeom prst="rect">
            <a:avLst/>
          </a:prstGeom>
          <a:noFill/>
        </p:spPr>
      </p:pic>
      <p:sp>
        <p:nvSpPr>
          <p:cNvPr id="2" name="Foliennummernplatzhalter 1">
            <a:extLst>
              <a:ext uri="{FF2B5EF4-FFF2-40B4-BE49-F238E27FC236}">
                <a16:creationId xmlns:a16="http://schemas.microsoft.com/office/drawing/2014/main" id="{D80EA21B-11D5-4233-B61C-9434AE356E9C}"/>
              </a:ext>
            </a:extLst>
          </p:cNvPr>
          <p:cNvSpPr>
            <a:spLocks noGrp="1"/>
          </p:cNvSpPr>
          <p:nvPr>
            <p:ph type="sldNum" sz="quarter" idx="12"/>
          </p:nvPr>
        </p:nvSpPr>
        <p:spPr>
          <a:xfrm>
            <a:off x="10895839" y="6484293"/>
            <a:ext cx="745299" cy="127938"/>
          </a:xfrm>
        </p:spPr>
        <p:txBody>
          <a:bodyPr anchor="t">
            <a:normAutofit/>
          </a:bodyPr>
          <a:lstStyle/>
          <a:p>
            <a:pPr>
              <a:spcAft>
                <a:spcPts val="600"/>
              </a:spcAft>
            </a:pPr>
            <a:fld id="{442AD375-037F-43D0-B059-5172DA06796A}" type="slidenum">
              <a:rPr lang="de-CH" smtClean="0"/>
              <a:pPr>
                <a:spcAft>
                  <a:spcPts val="600"/>
                </a:spcAft>
              </a:pPr>
              <a:t>40</a:t>
            </a:fld>
            <a:endParaRPr lang="de-CH"/>
          </a:p>
        </p:txBody>
      </p:sp>
      <p:sp>
        <p:nvSpPr>
          <p:cNvPr id="4" name="Inhaltsplatzhalter 3">
            <a:extLst>
              <a:ext uri="{FF2B5EF4-FFF2-40B4-BE49-F238E27FC236}">
                <a16:creationId xmlns:a16="http://schemas.microsoft.com/office/drawing/2014/main" id="{A1CBFF8C-E503-415A-901D-40A2B006F11B}"/>
              </a:ext>
            </a:extLst>
          </p:cNvPr>
          <p:cNvSpPr>
            <a:spLocks noGrp="1"/>
          </p:cNvSpPr>
          <p:nvPr>
            <p:ph sz="quarter" idx="15"/>
          </p:nvPr>
        </p:nvSpPr>
        <p:spPr>
          <a:xfrm>
            <a:off x="1491344" y="1644938"/>
            <a:ext cx="5403725" cy="4773325"/>
          </a:xfrm>
        </p:spPr>
        <p:txBody>
          <a:bodyPr vert="horz" lIns="0" tIns="0" rIns="0" bIns="0" rtlCol="0" anchor="t">
            <a:noAutofit/>
          </a:bodyPr>
          <a:lstStyle/>
          <a:p>
            <a:pPr lvl="1">
              <a:lnSpc>
                <a:spcPct val="108000"/>
              </a:lnSpc>
              <a:spcAft>
                <a:spcPts val="600"/>
              </a:spcAft>
              <a:defRPr/>
            </a:pPr>
            <a:r>
              <a:rPr lang="fr-CH" sz="1800" noProof="0" dirty="0"/>
              <a:t>CFF Infrastructure possède 124 tracteurs du service de travaux du type Tm 234-1/2/3 (fourmi). Ils sont tous équipés d’une plateforme, d’une grue (Tm234-1/2) et d’un panier de chargement (Tm234-3).</a:t>
            </a:r>
          </a:p>
          <a:p>
            <a:pPr lvl="1">
              <a:lnSpc>
                <a:spcPct val="108000"/>
              </a:lnSpc>
              <a:spcAft>
                <a:spcPts val="600"/>
              </a:spcAft>
              <a:defRPr/>
            </a:pPr>
            <a:r>
              <a:rPr lang="fr-CH" sz="1800" noProof="0" dirty="0"/>
              <a:t>Ils sont employés dans le cadre de la maintenance de l’infrastructure pour les travaux sur les voies, les installations de sécurité, les câbles et les lignes de contact. Ils fournissent des services lors des travaux, sont utilisés comme éléments de train de construction ou pour les travaux de manœuvre.</a:t>
            </a:r>
          </a:p>
          <a:p>
            <a:pPr lvl="1">
              <a:lnSpc>
                <a:spcPct val="108000"/>
              </a:lnSpc>
              <a:spcAft>
                <a:spcPts val="600"/>
              </a:spcAft>
              <a:defRPr/>
            </a:pPr>
            <a:r>
              <a:rPr lang="fr-CH" sz="1800" noProof="0" dirty="0"/>
              <a:t>Les tracteurs Tm234-1/2/3 atteindront la fin de leur durée de vie dans les dix prochaines années et doivent être remplacés.</a:t>
            </a:r>
          </a:p>
        </p:txBody>
      </p:sp>
      <p:sp>
        <p:nvSpPr>
          <p:cNvPr id="3" name="Titel 2">
            <a:extLst>
              <a:ext uri="{FF2B5EF4-FFF2-40B4-BE49-F238E27FC236}">
                <a16:creationId xmlns:a16="http://schemas.microsoft.com/office/drawing/2014/main" id="{6658B92C-A0C1-46A2-90B3-0E730ED25EFF}"/>
              </a:ext>
            </a:extLst>
          </p:cNvPr>
          <p:cNvSpPr>
            <a:spLocks noGrp="1"/>
          </p:cNvSpPr>
          <p:nvPr>
            <p:ph type="title"/>
          </p:nvPr>
        </p:nvSpPr>
        <p:spPr>
          <a:xfrm>
            <a:off x="1487488" y="493295"/>
            <a:ext cx="9004163" cy="848226"/>
          </a:xfrm>
        </p:spPr>
        <p:txBody>
          <a:bodyPr anchor="t">
            <a:normAutofit/>
          </a:bodyPr>
          <a:lstStyle/>
          <a:p>
            <a:r>
              <a:rPr lang="fr-CH" noProof="0" dirty="0"/>
              <a:t>Contexte.</a:t>
            </a:r>
          </a:p>
        </p:txBody>
      </p:sp>
      <p:sp>
        <p:nvSpPr>
          <p:cNvPr id="7" name="Fußzeilenplatzhalter 3">
            <a:extLst>
              <a:ext uri="{FF2B5EF4-FFF2-40B4-BE49-F238E27FC236}">
                <a16:creationId xmlns:a16="http://schemas.microsoft.com/office/drawing/2014/main" id="{034723C2-AFE2-4907-A61F-4AC736A1F0F6}"/>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57361906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4">
            <a:extLst>
              <a:ext uri="{FF2B5EF4-FFF2-40B4-BE49-F238E27FC236}">
                <a16:creationId xmlns:a16="http://schemas.microsoft.com/office/drawing/2014/main" id="{128AB9E6-784F-4D48-8C0F-8DF303023126}"/>
              </a:ext>
            </a:extLst>
          </p:cNvPr>
          <p:cNvSpPr>
            <a:spLocks noGrp="1"/>
          </p:cNvSpPr>
          <p:nvPr>
            <p:ph sz="quarter" idx="16"/>
          </p:nvPr>
        </p:nvSpPr>
        <p:spPr>
          <a:xfrm>
            <a:off x="6172062" y="1496667"/>
            <a:ext cx="5616283" cy="4866090"/>
          </a:xfrm>
        </p:spPr>
        <p:txBody>
          <a:bodyPr vert="horz" lIns="0" tIns="0" rIns="0" bIns="0" rtlCol="0" anchor="t">
            <a:noAutofit/>
          </a:bodyPr>
          <a:lstStyle/>
          <a:p>
            <a:pPr>
              <a:lnSpc>
                <a:spcPct val="110000"/>
              </a:lnSpc>
              <a:spcAft>
                <a:spcPts val="600"/>
              </a:spcAft>
            </a:pPr>
            <a:r>
              <a:rPr lang="fr-CH" sz="1800" b="1" noProof="0" dirty="0">
                <a:ea typeface="+mn-lt"/>
                <a:cs typeface="+mn-lt"/>
              </a:rPr>
              <a:t>Facteurs d’influence:</a:t>
            </a:r>
          </a:p>
          <a:p>
            <a:pPr marL="215900" lvl="1" indent="-215900">
              <a:lnSpc>
                <a:spcPct val="108000"/>
              </a:lnSpc>
              <a:spcAft>
                <a:spcPts val="600"/>
              </a:spcAft>
              <a:defRPr/>
            </a:pPr>
            <a:r>
              <a:rPr lang="fr-CH" sz="1800" noProof="0" dirty="0"/>
              <a:t>Portefeuille de construction avec les futurs volumes de maintenance et de construction.</a:t>
            </a:r>
          </a:p>
          <a:p>
            <a:pPr marL="215900" lvl="1" indent="-215900">
              <a:lnSpc>
                <a:spcPct val="108000"/>
              </a:lnSpc>
              <a:spcAft>
                <a:spcPts val="600"/>
              </a:spcAft>
              <a:defRPr/>
            </a:pPr>
            <a:r>
              <a:rPr lang="fr-CH" sz="1800" noProof="0" dirty="0"/>
              <a:t>Infrastructure 2.0 </a:t>
            </a:r>
          </a:p>
          <a:p>
            <a:pPr marL="215900" lvl="1" indent="-215900">
              <a:lnSpc>
                <a:spcPct val="108000"/>
              </a:lnSpc>
              <a:spcAft>
                <a:spcPts val="600"/>
              </a:spcAft>
              <a:defRPr/>
            </a:pPr>
            <a:r>
              <a:rPr lang="fr-CH" sz="1800" noProof="0" dirty="0"/>
              <a:t>Maintenance 2.0</a:t>
            </a:r>
          </a:p>
          <a:p>
            <a:pPr marL="215900" lvl="1" indent="-215900">
              <a:lnSpc>
                <a:spcPct val="108000"/>
              </a:lnSpc>
              <a:spcAft>
                <a:spcPts val="600"/>
              </a:spcAft>
              <a:defRPr/>
            </a:pPr>
            <a:r>
              <a:rPr lang="fr-CH" sz="1800" noProof="0" dirty="0"/>
              <a:t>Chantiers de l’avenir: </a:t>
            </a:r>
          </a:p>
          <a:p>
            <a:pPr marL="431900" lvl="2" indent="-215900">
              <a:lnSpc>
                <a:spcPct val="108000"/>
              </a:lnSpc>
              <a:spcAft>
                <a:spcPts val="600"/>
              </a:spcAft>
              <a:defRPr/>
            </a:pPr>
            <a:r>
              <a:rPr lang="fr-CH" sz="1800" noProof="0" dirty="0"/>
              <a:t>Automatisation et numérisation des méthodes de production et de la régulation.</a:t>
            </a:r>
          </a:p>
          <a:p>
            <a:pPr marL="431900" lvl="2" indent="-215900">
              <a:lnSpc>
                <a:spcPct val="108000"/>
              </a:lnSpc>
              <a:spcAft>
                <a:spcPts val="600"/>
              </a:spcAft>
              <a:defRPr/>
            </a:pPr>
            <a:r>
              <a:rPr lang="fr-CH" sz="1800" noProof="0" dirty="0"/>
              <a:t>Logistique des travaux «</a:t>
            </a:r>
            <a:r>
              <a:rPr lang="fr-CH" sz="1800" noProof="0" dirty="0" err="1"/>
              <a:t>LogBau</a:t>
            </a:r>
            <a:r>
              <a:rPr lang="fr-CH" sz="1800" noProof="0" dirty="0"/>
              <a:t>».</a:t>
            </a:r>
          </a:p>
          <a:p>
            <a:pPr marL="431900" lvl="2" indent="-215900">
              <a:lnSpc>
                <a:spcPct val="108000"/>
              </a:lnSpc>
              <a:spcAft>
                <a:spcPts val="600"/>
              </a:spcAft>
              <a:defRPr/>
            </a:pPr>
            <a:r>
              <a:rPr lang="fr-CH" sz="1800" noProof="0" dirty="0"/>
              <a:t>Acquisition des moyens d’exploitation.</a:t>
            </a:r>
          </a:p>
          <a:p>
            <a:pPr marL="431900" lvl="2" indent="-215900">
              <a:lnSpc>
                <a:spcPct val="108000"/>
              </a:lnSpc>
              <a:spcAft>
                <a:spcPts val="600"/>
              </a:spcAft>
              <a:defRPr/>
            </a:pPr>
            <a:r>
              <a:rPr lang="fr-CH" sz="1800" noProof="0" dirty="0"/>
              <a:t>Chantiers sans émissions.</a:t>
            </a:r>
          </a:p>
          <a:p>
            <a:pPr marL="431900" lvl="2" indent="-215900">
              <a:lnSpc>
                <a:spcPct val="108000"/>
              </a:lnSpc>
              <a:spcAft>
                <a:spcPts val="600"/>
              </a:spcAft>
              <a:defRPr/>
            </a:pPr>
            <a:r>
              <a:rPr lang="fr-CH" sz="1800" noProof="0" dirty="0"/>
              <a:t>etc.</a:t>
            </a:r>
          </a:p>
          <a:p>
            <a:pPr marL="215900" lvl="1" indent="-215900">
              <a:lnSpc>
                <a:spcPct val="108000"/>
              </a:lnSpc>
              <a:spcAft>
                <a:spcPts val="600"/>
              </a:spcAft>
              <a:defRPr/>
            </a:pPr>
            <a:r>
              <a:rPr lang="fr-CH" sz="1800" noProof="0" dirty="0"/>
              <a:t>Stratégie du groupe «Des CFF climatiquement neutres 2030».</a:t>
            </a:r>
          </a:p>
        </p:txBody>
      </p:sp>
      <p:sp>
        <p:nvSpPr>
          <p:cNvPr id="2" name="Foliennummernplatzhalter 1">
            <a:extLst>
              <a:ext uri="{FF2B5EF4-FFF2-40B4-BE49-F238E27FC236}">
                <a16:creationId xmlns:a16="http://schemas.microsoft.com/office/drawing/2014/main" id="{E6D051DB-2BCE-4583-8ED5-6C5258B75917}"/>
              </a:ext>
            </a:extLst>
          </p:cNvPr>
          <p:cNvSpPr>
            <a:spLocks noGrp="1"/>
          </p:cNvSpPr>
          <p:nvPr>
            <p:ph type="sldNum" sz="quarter" idx="12"/>
          </p:nvPr>
        </p:nvSpPr>
        <p:spPr/>
        <p:txBody>
          <a:bodyPr vert="horz" lIns="0" tIns="0" rIns="0" bIns="0" rtlCol="0" anchor="t" anchorCtr="0">
            <a:normAutofit/>
          </a:bodyPr>
          <a:lstStyle/>
          <a:p>
            <a:pPr>
              <a:spcAft>
                <a:spcPts val="600"/>
              </a:spcAft>
            </a:pPr>
            <a:fld id="{442AD375-037F-43D0-B059-5172DA06796A}" type="slidenum">
              <a:rPr lang="de-CH" smtClean="0"/>
              <a:pPr>
                <a:spcAft>
                  <a:spcPts val="600"/>
                </a:spcAft>
              </a:pPr>
              <a:t>41</a:t>
            </a:fld>
            <a:endParaRPr lang="de-CH" dirty="0"/>
          </a:p>
        </p:txBody>
      </p:sp>
      <p:sp>
        <p:nvSpPr>
          <p:cNvPr id="12" name="Content Placeholder 3">
            <a:extLst>
              <a:ext uri="{FF2B5EF4-FFF2-40B4-BE49-F238E27FC236}">
                <a16:creationId xmlns:a16="http://schemas.microsoft.com/office/drawing/2014/main" id="{6C0C0F2F-73CA-42C7-AFF9-ABCF383423ED}"/>
              </a:ext>
            </a:extLst>
          </p:cNvPr>
          <p:cNvSpPr>
            <a:spLocks noGrp="1"/>
          </p:cNvSpPr>
          <p:nvPr>
            <p:ph sz="quarter" idx="15"/>
          </p:nvPr>
        </p:nvSpPr>
        <p:spPr>
          <a:xfrm>
            <a:off x="1491345" y="1496955"/>
            <a:ext cx="4319588" cy="5040418"/>
          </a:xfrm>
        </p:spPr>
        <p:txBody>
          <a:bodyPr vert="horz" lIns="0" tIns="0" rIns="0" bIns="0" rtlCol="0" anchor="t">
            <a:noAutofit/>
          </a:bodyPr>
          <a:lstStyle/>
          <a:p>
            <a:pPr>
              <a:lnSpc>
                <a:spcPct val="110000"/>
              </a:lnSpc>
              <a:spcAft>
                <a:spcPts val="600"/>
              </a:spcAft>
            </a:pPr>
            <a:r>
              <a:rPr lang="fr-CH" sz="1800" b="1" noProof="0" dirty="0">
                <a:ea typeface="+mn-lt"/>
                <a:cs typeface="+mn-lt"/>
              </a:rPr>
              <a:t>Mandat</a:t>
            </a:r>
            <a:r>
              <a:rPr lang="fr-CH" sz="1800" noProof="0" dirty="0">
                <a:ea typeface="+mn-lt"/>
                <a:cs typeface="+mn-lt"/>
              </a:rPr>
              <a:t>:</a:t>
            </a:r>
          </a:p>
          <a:p>
            <a:pPr lvl="1">
              <a:lnSpc>
                <a:spcPct val="108000"/>
              </a:lnSpc>
              <a:spcAft>
                <a:spcPts val="600"/>
              </a:spcAft>
              <a:defRPr/>
            </a:pPr>
            <a:r>
              <a:rPr lang="fr-CH" sz="1800" noProof="0" dirty="0"/>
              <a:t>Le projet «Tm 234-x» vise à remplacer les tracteurs Tm 234-1/2/3 rencontrant déjà aujourd’hui souvent des problèmes par un nombre à définir de nouveaux véhicules.</a:t>
            </a:r>
          </a:p>
          <a:p>
            <a:pPr lvl="1">
              <a:lnSpc>
                <a:spcPct val="108000"/>
              </a:lnSpc>
              <a:spcAft>
                <a:spcPts val="600"/>
              </a:spcAft>
              <a:defRPr/>
            </a:pPr>
            <a:r>
              <a:rPr lang="fr-CH" sz="1800" noProof="0" dirty="0"/>
              <a:t>Le besoin de tracteurs du service de travaux à l’horizon 2030+ doit être établi.</a:t>
            </a:r>
          </a:p>
          <a:p>
            <a:pPr lvl="1">
              <a:lnSpc>
                <a:spcPct val="108000"/>
              </a:lnSpc>
              <a:spcAft>
                <a:spcPts val="600"/>
              </a:spcAft>
              <a:defRPr/>
            </a:pPr>
            <a:r>
              <a:rPr lang="fr-CH" sz="1800" noProof="0" dirty="0"/>
              <a:t>Des variantes de satisfaction des besoins doivent être approfondies et des recommandations faites.</a:t>
            </a:r>
          </a:p>
        </p:txBody>
      </p:sp>
      <p:sp>
        <p:nvSpPr>
          <p:cNvPr id="5" name="Title 4">
            <a:extLst>
              <a:ext uri="{FF2B5EF4-FFF2-40B4-BE49-F238E27FC236}">
                <a16:creationId xmlns:a16="http://schemas.microsoft.com/office/drawing/2014/main" id="{D521BA5E-A904-4471-90C6-4DF3B6C64E4B}"/>
              </a:ext>
            </a:extLst>
          </p:cNvPr>
          <p:cNvSpPr>
            <a:spLocks noGrp="1"/>
          </p:cNvSpPr>
          <p:nvPr>
            <p:ph type="title"/>
          </p:nvPr>
        </p:nvSpPr>
        <p:spPr/>
        <p:txBody>
          <a:bodyPr vert="horz" lIns="0" tIns="0" rIns="0" bIns="0" rtlCol="0" anchor="t">
            <a:normAutofit/>
          </a:bodyPr>
          <a:lstStyle/>
          <a:p>
            <a:r>
              <a:rPr lang="fr-CH" noProof="0" dirty="0"/>
              <a:t>Mandat d’étude et facteurs d’influence.</a:t>
            </a:r>
          </a:p>
        </p:txBody>
      </p:sp>
      <p:sp>
        <p:nvSpPr>
          <p:cNvPr id="7" name="Fußzeilenplatzhalter 3">
            <a:extLst>
              <a:ext uri="{FF2B5EF4-FFF2-40B4-BE49-F238E27FC236}">
                <a16:creationId xmlns:a16="http://schemas.microsoft.com/office/drawing/2014/main" id="{D959442D-96A2-4551-8C9B-9C6619D3AC07}"/>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29146552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DF83AAD-8A4D-4C0F-8E94-C61D118E9AFF}"/>
              </a:ext>
            </a:extLst>
          </p:cNvPr>
          <p:cNvSpPr>
            <a:spLocks noGrp="1"/>
          </p:cNvSpPr>
          <p:nvPr>
            <p:ph type="sldNum" sz="quarter" idx="12"/>
          </p:nvPr>
        </p:nvSpPr>
        <p:spPr/>
        <p:txBody>
          <a:bodyPr/>
          <a:lstStyle/>
          <a:p>
            <a:fld id="{442AD375-037F-43D0-B059-5172DA06796A}" type="slidenum">
              <a:rPr lang="de-CH" smtClean="0"/>
              <a:pPr/>
              <a:t>42</a:t>
            </a:fld>
            <a:endParaRPr lang="de-CH" dirty="0"/>
          </a:p>
        </p:txBody>
      </p:sp>
      <p:sp>
        <p:nvSpPr>
          <p:cNvPr id="3" name="Title 1">
            <a:extLst>
              <a:ext uri="{FF2B5EF4-FFF2-40B4-BE49-F238E27FC236}">
                <a16:creationId xmlns:a16="http://schemas.microsoft.com/office/drawing/2014/main" id="{EC19F295-0EC1-4559-9CDB-3E9EEDD3D80E}"/>
              </a:ext>
            </a:extLst>
          </p:cNvPr>
          <p:cNvSpPr txBox="1">
            <a:spLocks/>
          </p:cNvSpPr>
          <p:nvPr/>
        </p:nvSpPr>
        <p:spPr bwMode="gray">
          <a:xfrm>
            <a:off x="1504297" y="532435"/>
            <a:ext cx="9391542" cy="706057"/>
          </a:xfrm>
          <a:prstGeom prst="rect">
            <a:avLst/>
          </a:prstGeom>
        </p:spPr>
        <p:txBody>
          <a:bodyPr/>
          <a:lstStyle>
            <a:defPPr>
              <a:defRPr lang="de-DE"/>
            </a:defPPr>
            <a:lvl1pPr>
              <a:lnSpc>
                <a:spcPct val="100000"/>
              </a:lnSpc>
              <a:spcBef>
                <a:spcPct val="0"/>
              </a:spcBef>
              <a:buNone/>
              <a:defRPr sz="2800" spc="60" baseline="0">
                <a:solidFill>
                  <a:schemeClr val="accent3"/>
                </a:solidFill>
                <a:latin typeface="+mj-lt"/>
                <a:ea typeface="+mj-ea"/>
                <a:cs typeface="+mj-cs"/>
              </a:defRPr>
            </a:lvl1pPr>
          </a:lstStyle>
          <a:p>
            <a:r>
              <a:rPr lang="de-CH" dirty="0" err="1"/>
              <a:t>Principales</a:t>
            </a:r>
            <a:r>
              <a:rPr lang="de-CH" dirty="0"/>
              <a:t> </a:t>
            </a:r>
            <a:r>
              <a:rPr lang="de-CH" dirty="0" err="1"/>
              <a:t>conclusions</a:t>
            </a:r>
            <a:r>
              <a:rPr lang="de-CH" dirty="0"/>
              <a:t> de </a:t>
            </a:r>
            <a:r>
              <a:rPr lang="de-CH" dirty="0" err="1"/>
              <a:t>l’étude</a:t>
            </a:r>
            <a:r>
              <a:rPr lang="de-CH" dirty="0"/>
              <a:t>.</a:t>
            </a:r>
          </a:p>
          <a:p>
            <a:endParaRPr lang="de-CH" dirty="0"/>
          </a:p>
        </p:txBody>
      </p:sp>
      <p:sp>
        <p:nvSpPr>
          <p:cNvPr id="5" name="Textplatzhalter 3">
            <a:extLst>
              <a:ext uri="{FF2B5EF4-FFF2-40B4-BE49-F238E27FC236}">
                <a16:creationId xmlns:a16="http://schemas.microsoft.com/office/drawing/2014/main" id="{C8EEAD78-FC2C-423F-8C1F-79B400BCC5DC}"/>
              </a:ext>
            </a:extLst>
          </p:cNvPr>
          <p:cNvSpPr txBox="1">
            <a:spLocks/>
          </p:cNvSpPr>
          <p:nvPr/>
        </p:nvSpPr>
        <p:spPr>
          <a:xfrm>
            <a:off x="1648313" y="1643878"/>
            <a:ext cx="9868497" cy="4311848"/>
          </a:xfrm>
          <a:prstGeom prst="rect">
            <a:avLst/>
          </a:prstGeom>
        </p:spPr>
        <p:txBody>
          <a:bodyPr vert="horz" lIns="0" tIns="0" rIns="0" bIns="0" rtlCol="0" anchor="t" anchorCtr="0"/>
          <a:lstStyle>
            <a:defPPr>
              <a:defRPr lang="de-DE"/>
            </a:defPPr>
            <a:lvl1pPr marL="457200" indent="-457200">
              <a:spcBef>
                <a:spcPts val="1800"/>
              </a:spcBef>
              <a:buFont typeface="Wingdings" panose="05000000000000000000" pitchFamily="2" charset="2"/>
              <a:buChar char="Ø"/>
              <a:defRPr sz="2000" spc="10" baseline="0">
                <a:solidFill>
                  <a:schemeClr val="tx2"/>
                </a:solidFill>
              </a:defRPr>
            </a:lvl1pPr>
            <a:lvl2pPr lvl="1" indent="-457200">
              <a:spcBef>
                <a:spcPts val="1800"/>
              </a:spcBef>
              <a:buFont typeface="Wingdings" panose="05000000000000000000" pitchFamily="2" charset="2"/>
              <a:buChar char="Ø"/>
              <a:defRPr sz="2000" spc="10">
                <a:solidFill>
                  <a:schemeClr val="tx2"/>
                </a:solidFill>
              </a:defRPr>
            </a:lvl2pPr>
            <a:lvl3pPr lvl="2" indent="-457200">
              <a:spcBef>
                <a:spcPts val="600"/>
              </a:spcBef>
              <a:buFont typeface="Wingdings" panose="05000000000000000000" pitchFamily="2" charset="2"/>
              <a:buChar char="§"/>
              <a:defRPr sz="2000" spc="10">
                <a:solidFill>
                  <a:schemeClr val="tx2"/>
                </a:solidFill>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15900" lvl="1" indent="-215900">
              <a:lnSpc>
                <a:spcPct val="108000"/>
              </a:lnSpc>
              <a:spcBef>
                <a:spcPts val="0"/>
              </a:spcBef>
              <a:spcAft>
                <a:spcPts val="600"/>
              </a:spcAft>
              <a:buClr>
                <a:schemeClr val="accent3"/>
              </a:buClr>
              <a:buFont typeface="SBB Light" pitchFamily="2" charset="0"/>
              <a:buChar char="–"/>
              <a:defRPr/>
            </a:pPr>
            <a:r>
              <a:rPr lang="fr-CH" sz="2400" dirty="0"/>
              <a:t>Les exigences opérationnelles actuelles et futures ne peuvent être remplies que partiellement par la flotte actuelle des Tm 234-1/2/3.</a:t>
            </a:r>
          </a:p>
          <a:p>
            <a:pPr marL="215900" lvl="1" indent="-215900">
              <a:lnSpc>
                <a:spcPct val="108000"/>
              </a:lnSpc>
              <a:spcBef>
                <a:spcPts val="0"/>
              </a:spcBef>
              <a:spcAft>
                <a:spcPts val="600"/>
              </a:spcAft>
              <a:buClr>
                <a:schemeClr val="accent3"/>
              </a:buClr>
              <a:buFont typeface="SBB Light" pitchFamily="2" charset="0"/>
              <a:buChar char="–"/>
              <a:defRPr/>
            </a:pPr>
            <a:endParaRPr lang="fr-CH" sz="2400" dirty="0"/>
          </a:p>
          <a:p>
            <a:pPr marL="215900" lvl="1" indent="-215900">
              <a:lnSpc>
                <a:spcPct val="108000"/>
              </a:lnSpc>
              <a:spcBef>
                <a:spcPts val="0"/>
              </a:spcBef>
              <a:spcAft>
                <a:spcPts val="600"/>
              </a:spcAft>
              <a:buClr>
                <a:schemeClr val="accent3"/>
              </a:buClr>
              <a:buFont typeface="SBB Light" pitchFamily="2" charset="0"/>
              <a:buChar char="–"/>
              <a:defRPr/>
            </a:pPr>
            <a:r>
              <a:rPr lang="fr-CH" sz="2400" dirty="0"/>
              <a:t>Les Tm 234-1/2/3 ont toujours plus de problèmes de disponibilité et de composants, systèmes et pièces à changer. L’obsolescence empêche une révision au plus tard à partir de 2030.</a:t>
            </a:r>
          </a:p>
          <a:p>
            <a:pPr marL="215900" lvl="1" indent="-215900">
              <a:lnSpc>
                <a:spcPct val="108000"/>
              </a:lnSpc>
              <a:spcBef>
                <a:spcPts val="0"/>
              </a:spcBef>
              <a:spcAft>
                <a:spcPts val="600"/>
              </a:spcAft>
              <a:buClr>
                <a:schemeClr val="accent3"/>
              </a:buClr>
              <a:buFont typeface="SBB Light" pitchFamily="2" charset="0"/>
              <a:buChar char="–"/>
              <a:defRPr/>
            </a:pPr>
            <a:endParaRPr lang="fr-CH" sz="2400" dirty="0"/>
          </a:p>
          <a:p>
            <a:pPr marL="215900" lvl="1" indent="-215900">
              <a:lnSpc>
                <a:spcPct val="108000"/>
              </a:lnSpc>
              <a:spcBef>
                <a:spcPts val="0"/>
              </a:spcBef>
              <a:spcAft>
                <a:spcPts val="600"/>
              </a:spcAft>
              <a:buClr>
                <a:schemeClr val="accent3"/>
              </a:buClr>
              <a:buFont typeface="SBB Light" pitchFamily="2" charset="0"/>
              <a:buChar char="–"/>
              <a:defRPr/>
            </a:pPr>
            <a:r>
              <a:rPr lang="fr-CH" sz="2400" dirty="0"/>
              <a:t>L’investissement choisi pour remplacer les trois séries doit être réalisé par la livraison de série au plus tard en 2029.</a:t>
            </a:r>
          </a:p>
        </p:txBody>
      </p:sp>
      <p:sp>
        <p:nvSpPr>
          <p:cNvPr id="7" name="Fußzeilenplatzhalter 3">
            <a:extLst>
              <a:ext uri="{FF2B5EF4-FFF2-40B4-BE49-F238E27FC236}">
                <a16:creationId xmlns:a16="http://schemas.microsoft.com/office/drawing/2014/main" id="{B75343C9-290A-44F8-A1F9-C92FE3E19E51}"/>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1">
                    <a:lumMod val="75000"/>
                    <a:lumOff val="25000"/>
                  </a:schemeClr>
                </a:solidFill>
                <a:latin typeface="+mj-lt"/>
                <a:cs typeface="Arial" panose="020B0604020202020204" pitchFamily="34" charset="0"/>
              </a:rPr>
              <a:t>Soleure, 22 septembre 2021, GT «ZÉRO ÉMISSION» de l'UTP</a:t>
            </a:r>
            <a:endParaRPr lang="de-DE" sz="800" dirty="0">
              <a:solidFill>
                <a:schemeClr val="tx1">
                  <a:lumMod val="75000"/>
                  <a:lumOff val="25000"/>
                </a:schemeClr>
              </a:solidFill>
              <a:latin typeface="+mj-lt"/>
              <a:cs typeface="Arial" panose="020B0604020202020204" pitchFamily="34" charset="0"/>
            </a:endParaRPr>
          </a:p>
        </p:txBody>
      </p:sp>
    </p:spTree>
    <p:extLst>
      <p:ext uri="{BB962C8B-B14F-4D97-AF65-F5344CB8AC3E}">
        <p14:creationId xmlns:p14="http://schemas.microsoft.com/office/powerpoint/2010/main" val="8928223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43</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br>
              <a:rPr lang="fr-CH" noProof="0" dirty="0"/>
            </a:br>
            <a:r>
              <a:rPr lang="fr-CH" sz="5400" noProof="0" dirty="0"/>
              <a:t>Atelier</a:t>
            </a:r>
          </a:p>
        </p:txBody>
      </p:sp>
      <p:sp>
        <p:nvSpPr>
          <p:cNvPr id="6" name="Textplatzhalter 5">
            <a:extLst>
              <a:ext uri="{FF2B5EF4-FFF2-40B4-BE49-F238E27FC236}">
                <a16:creationId xmlns:a16="http://schemas.microsoft.com/office/drawing/2014/main" id="{D6BCBA0A-73A5-4AC2-8DA2-D06D1146F19E}"/>
              </a:ext>
            </a:extLst>
          </p:cNvPr>
          <p:cNvSpPr>
            <a:spLocks noGrp="1"/>
          </p:cNvSpPr>
          <p:nvPr>
            <p:ph type="body" sz="quarter" idx="13"/>
          </p:nvPr>
        </p:nvSpPr>
        <p:spPr/>
        <p:txBody>
          <a:bodyPr/>
          <a:lstStyle/>
          <a:p>
            <a:r>
              <a:rPr lang="fr-CH" noProof="0" dirty="0"/>
              <a:t>Où avons-nous de la marge de manœuvre dans la flotte?</a:t>
            </a:r>
          </a:p>
        </p:txBody>
      </p:sp>
    </p:spTree>
    <p:extLst>
      <p:ext uri="{BB962C8B-B14F-4D97-AF65-F5344CB8AC3E}">
        <p14:creationId xmlns:p14="http://schemas.microsoft.com/office/powerpoint/2010/main" val="26958497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2ED9D115-36D1-4D34-B791-CA24FCFAF383}"/>
              </a:ext>
            </a:extLst>
          </p:cNvPr>
          <p:cNvSpPr>
            <a:spLocks noGrp="1"/>
          </p:cNvSpPr>
          <p:nvPr>
            <p:ph type="sldNum" sz="quarter" idx="12"/>
          </p:nvPr>
        </p:nvSpPr>
        <p:spPr/>
        <p:txBody>
          <a:bodyPr/>
          <a:lstStyle/>
          <a:p>
            <a:fld id="{442AD375-037F-43D0-B059-5172DA06796A}" type="slidenum">
              <a:rPr lang="de-CH" smtClean="0"/>
              <a:pPr/>
              <a:t>44</a:t>
            </a:fld>
            <a:endParaRPr lang="de-CH"/>
          </a:p>
        </p:txBody>
      </p:sp>
      <p:pic>
        <p:nvPicPr>
          <p:cNvPr id="7" name="Bildplatzhalter 6">
            <a:extLst>
              <a:ext uri="{FF2B5EF4-FFF2-40B4-BE49-F238E27FC236}">
                <a16:creationId xmlns:a16="http://schemas.microsoft.com/office/drawing/2014/main" id="{AD751935-82A4-46FE-B4CD-CB4A97C0F122}"/>
              </a:ext>
            </a:extLst>
          </p:cNvPr>
          <p:cNvPicPr>
            <a:picLocks noGrp="1" noChangeAspect="1"/>
          </p:cNvPicPr>
          <p:nvPr>
            <p:ph type="pic" sz="quarter" idx="15"/>
          </p:nvPr>
        </p:nvPicPr>
        <p:blipFill rotWithShape="1">
          <a:blip r:embed="rId2">
            <a:extLst>
              <a:ext uri="{28A0092B-C50C-407E-A947-70E740481C1C}">
                <a14:useLocalDpi xmlns:a14="http://schemas.microsoft.com/office/drawing/2010/main"/>
              </a:ext>
            </a:extLst>
          </a:blip>
          <a:srcRect/>
          <a:stretch/>
        </p:blipFill>
        <p:spPr/>
      </p:pic>
      <p:sp>
        <p:nvSpPr>
          <p:cNvPr id="10" name="Titel 9">
            <a:extLst>
              <a:ext uri="{FF2B5EF4-FFF2-40B4-BE49-F238E27FC236}">
                <a16:creationId xmlns:a16="http://schemas.microsoft.com/office/drawing/2014/main" id="{3D3B360D-C513-4560-95A1-06C69F15CDB8}"/>
              </a:ext>
            </a:extLst>
          </p:cNvPr>
          <p:cNvSpPr>
            <a:spLocks noGrp="1"/>
          </p:cNvSpPr>
          <p:nvPr>
            <p:ph type="title"/>
          </p:nvPr>
        </p:nvSpPr>
        <p:spPr/>
        <p:txBody>
          <a:bodyPr/>
          <a:lstStyle/>
          <a:p>
            <a:r>
              <a:rPr lang="fr-CH" noProof="0" dirty="0" err="1"/>
              <a:t>Danke</a:t>
            </a:r>
            <a:r>
              <a:rPr lang="fr-CH" noProof="0" dirty="0"/>
              <a:t>, merci</a:t>
            </a:r>
            <a:br>
              <a:rPr lang="fr-CH" noProof="0" dirty="0"/>
            </a:br>
            <a:r>
              <a:rPr lang="fr-CH" noProof="0" dirty="0"/>
              <a:t>&amp; </a:t>
            </a:r>
            <a:r>
              <a:rPr lang="fr-CH" noProof="0" dirty="0" err="1"/>
              <a:t>grazie</a:t>
            </a:r>
            <a:r>
              <a:rPr lang="fr-CH" noProof="0" dirty="0"/>
              <a:t>.</a:t>
            </a:r>
          </a:p>
        </p:txBody>
      </p:sp>
      <p:sp>
        <p:nvSpPr>
          <p:cNvPr id="6" name="Textplatzhalter 5">
            <a:extLst>
              <a:ext uri="{FF2B5EF4-FFF2-40B4-BE49-F238E27FC236}">
                <a16:creationId xmlns:a16="http://schemas.microsoft.com/office/drawing/2014/main" id="{70140F13-35F2-41C1-A3A9-8ED2A5A4B095}"/>
              </a:ext>
            </a:extLst>
          </p:cNvPr>
          <p:cNvSpPr>
            <a:spLocks noGrp="1"/>
          </p:cNvSpPr>
          <p:nvPr>
            <p:ph type="body" sz="quarter" idx="14"/>
          </p:nvPr>
        </p:nvSpPr>
        <p:spPr/>
        <p:txBody>
          <a:bodyPr/>
          <a:lstStyle/>
          <a:p>
            <a:endParaRPr lang="de-CH"/>
          </a:p>
        </p:txBody>
      </p:sp>
    </p:spTree>
    <p:extLst>
      <p:ext uri="{BB962C8B-B14F-4D97-AF65-F5344CB8AC3E}">
        <p14:creationId xmlns:p14="http://schemas.microsoft.com/office/powerpoint/2010/main" val="2262795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platzhalter 3">
            <a:extLst>
              <a:ext uri="{FF2B5EF4-FFF2-40B4-BE49-F238E27FC236}">
                <a16:creationId xmlns:a16="http://schemas.microsoft.com/office/drawing/2014/main" id="{B52592A6-1AFB-41FE-9F4D-67B13EA34188}"/>
              </a:ext>
            </a:extLst>
          </p:cNvPr>
          <p:cNvSpPr>
            <a:spLocks noGrp="1"/>
          </p:cNvSpPr>
          <p:nvPr>
            <p:ph type="body" sz="quarter" idx="14"/>
          </p:nvPr>
        </p:nvSpPr>
        <p:spPr>
          <a:xfrm>
            <a:off x="5309472" y="1635722"/>
            <a:ext cx="6331666" cy="1213875"/>
          </a:xfrm>
        </p:spPr>
        <p:txBody>
          <a:bodyPr vert="horz" lIns="0" tIns="0" rIns="0" bIns="0" rtlCol="0" anchor="t">
            <a:noAutofit/>
          </a:bodyPr>
          <a:lstStyle/>
          <a:p>
            <a:pPr marL="215900" lvl="1" indent="-215900">
              <a:spcAft>
                <a:spcPts val="600"/>
              </a:spcAft>
              <a:defRPr/>
            </a:pPr>
            <a:r>
              <a:rPr lang="fr-CH" sz="1800" noProof="0" dirty="0"/>
              <a:t>Pour tous les nouveaux achats: obligation d’opter pour un moteur fonctionnant aux énergies renouvelables.</a:t>
            </a:r>
            <a:endParaRPr lang="fr-CH" noProof="0" dirty="0"/>
          </a:p>
          <a:p>
            <a:pPr marL="215900" lvl="1" indent="-215900">
              <a:spcAft>
                <a:spcPts val="600"/>
              </a:spcAft>
              <a:defRPr/>
            </a:pPr>
            <a:r>
              <a:rPr lang="fr-CH" sz="1800" noProof="0" dirty="0"/>
              <a:t>Implémentation d’un moteur électrique à batteries dans les flottes existantes.</a:t>
            </a:r>
          </a:p>
          <a:p>
            <a:pPr marL="215900" lvl="1" indent="-215900">
              <a:spcAft>
                <a:spcPts val="600"/>
              </a:spcAft>
              <a:defRPr/>
            </a:pPr>
            <a:r>
              <a:rPr lang="fr-CH" sz="1800" noProof="0" dirty="0"/>
              <a:t>Autres sources d’énergie pour les exigences d’autonomie élevées.</a:t>
            </a:r>
          </a:p>
        </p:txBody>
      </p:sp>
      <p:sp>
        <p:nvSpPr>
          <p:cNvPr id="2" name="Titel 1">
            <a:extLst>
              <a:ext uri="{FF2B5EF4-FFF2-40B4-BE49-F238E27FC236}">
                <a16:creationId xmlns:a16="http://schemas.microsoft.com/office/drawing/2014/main" id="{64CAF61B-85E3-418D-A075-6B165B33AD80}"/>
              </a:ext>
            </a:extLst>
          </p:cNvPr>
          <p:cNvSpPr>
            <a:spLocks noGrp="1"/>
          </p:cNvSpPr>
          <p:nvPr>
            <p:ph type="title"/>
          </p:nvPr>
        </p:nvSpPr>
        <p:spPr>
          <a:xfrm>
            <a:off x="1912776" y="493295"/>
            <a:ext cx="8794913" cy="848226"/>
          </a:xfrm>
        </p:spPr>
        <p:txBody>
          <a:bodyPr/>
          <a:lstStyle/>
          <a:p>
            <a:r>
              <a:rPr lang="fr-CH" noProof="0" dirty="0"/>
              <a:t>Neutre pour le climat signifie:</a:t>
            </a:r>
          </a:p>
        </p:txBody>
      </p:sp>
      <p:pic>
        <p:nvPicPr>
          <p:cNvPr id="7" name="Bildplatzhalter 6">
            <a:extLst>
              <a:ext uri="{FF2B5EF4-FFF2-40B4-BE49-F238E27FC236}">
                <a16:creationId xmlns:a16="http://schemas.microsoft.com/office/drawing/2014/main" id="{D8181E8E-1C9E-4B2D-8A07-0744A25055AE}"/>
              </a:ext>
            </a:extLst>
          </p:cNvPr>
          <p:cNvPicPr>
            <a:picLocks noGrp="1" noChangeAspect="1"/>
          </p:cNvPicPr>
          <p:nvPr>
            <p:ph type="pic" sz="quarter" idx="15"/>
          </p:nvPr>
        </p:nvPicPr>
        <p:blipFill rotWithShape="1">
          <a:blip r:embed="rId3" cstate="print">
            <a:extLst>
              <a:ext uri="{28A0092B-C50C-407E-A947-70E740481C1C}">
                <a14:useLocalDpi xmlns:a14="http://schemas.microsoft.com/office/drawing/2010/main"/>
              </a:ext>
            </a:extLst>
          </a:blip>
          <a:srcRect/>
          <a:stretch/>
        </p:blipFill>
        <p:spPr>
          <a:xfrm>
            <a:off x="7937" y="1635722"/>
            <a:ext cx="5088656" cy="3698748"/>
          </a:xfrm>
        </p:spPr>
      </p:pic>
      <p:sp>
        <p:nvSpPr>
          <p:cNvPr id="16" name="Inhaltsplatzhalter 6">
            <a:extLst>
              <a:ext uri="{FF2B5EF4-FFF2-40B4-BE49-F238E27FC236}">
                <a16:creationId xmlns:a16="http://schemas.microsoft.com/office/drawing/2014/main" id="{B5953F3B-73F8-4393-9E85-AE22DDA1FC57}"/>
              </a:ext>
            </a:extLst>
          </p:cNvPr>
          <p:cNvSpPr txBox="1">
            <a:spLocks/>
          </p:cNvSpPr>
          <p:nvPr/>
        </p:nvSpPr>
        <p:spPr>
          <a:xfrm>
            <a:off x="2044279" y="1660289"/>
            <a:ext cx="2879626" cy="1398480"/>
          </a:xfrm>
          <a:custGeom>
            <a:avLst/>
            <a:gdLst>
              <a:gd name="connsiteX0" fmla="*/ 2417429 w 3519907"/>
              <a:gd name="connsiteY0" fmla="*/ 95772 h 2201874"/>
              <a:gd name="connsiteX1" fmla="*/ 2519978 w 3519907"/>
              <a:gd name="connsiteY1" fmla="*/ 172685 h 2201874"/>
              <a:gd name="connsiteX2" fmla="*/ 2682348 w 3519907"/>
              <a:gd name="connsiteY2" fmla="*/ 258143 h 2201874"/>
              <a:gd name="connsiteX3" fmla="*/ 2819081 w 3519907"/>
              <a:gd name="connsiteY3" fmla="*/ 343601 h 2201874"/>
              <a:gd name="connsiteX4" fmla="*/ 2861810 w 3519907"/>
              <a:gd name="connsiteY4" fmla="*/ 446150 h 2201874"/>
              <a:gd name="connsiteX5" fmla="*/ 2767806 w 3519907"/>
              <a:gd name="connsiteY5" fmla="*/ 676886 h 2201874"/>
              <a:gd name="connsiteX6" fmla="*/ 2767806 w 3519907"/>
              <a:gd name="connsiteY6" fmla="*/ 805073 h 2201874"/>
              <a:gd name="connsiteX7" fmla="*/ 2921631 w 3519907"/>
              <a:gd name="connsiteY7" fmla="*/ 822165 h 2201874"/>
              <a:gd name="connsiteX8" fmla="*/ 3049818 w 3519907"/>
              <a:gd name="connsiteY8" fmla="*/ 890531 h 2201874"/>
              <a:gd name="connsiteX9" fmla="*/ 3178004 w 3519907"/>
              <a:gd name="connsiteY9" fmla="*/ 993081 h 2201874"/>
              <a:gd name="connsiteX10" fmla="*/ 3246371 w 3519907"/>
              <a:gd name="connsiteY10" fmla="*/ 1027264 h 2201874"/>
              <a:gd name="connsiteX11" fmla="*/ 3374558 w 3519907"/>
              <a:gd name="connsiteY11" fmla="*/ 933260 h 2201874"/>
              <a:gd name="connsiteX12" fmla="*/ 3477107 w 3519907"/>
              <a:gd name="connsiteY12" fmla="*/ 907623 h 2201874"/>
              <a:gd name="connsiteX13" fmla="*/ 3519836 w 3519907"/>
              <a:gd name="connsiteY13" fmla="*/ 1001627 h 2201874"/>
              <a:gd name="connsiteX14" fmla="*/ 3468561 w 3519907"/>
              <a:gd name="connsiteY14" fmla="*/ 1189634 h 2201874"/>
              <a:gd name="connsiteX15" fmla="*/ 3494199 w 3519907"/>
              <a:gd name="connsiteY15" fmla="*/ 1258001 h 2201874"/>
              <a:gd name="connsiteX16" fmla="*/ 3511290 w 3519907"/>
              <a:gd name="connsiteY16" fmla="*/ 1369096 h 2201874"/>
              <a:gd name="connsiteX17" fmla="*/ 3383104 w 3519907"/>
              <a:gd name="connsiteY17" fmla="*/ 1360550 h 2201874"/>
              <a:gd name="connsiteX18" fmla="*/ 3331829 w 3519907"/>
              <a:gd name="connsiteY18" fmla="*/ 1266546 h 2201874"/>
              <a:gd name="connsiteX19" fmla="*/ 3237825 w 3519907"/>
              <a:gd name="connsiteY19" fmla="*/ 1317821 h 2201874"/>
              <a:gd name="connsiteX20" fmla="*/ 3195096 w 3519907"/>
              <a:gd name="connsiteY20" fmla="*/ 1428916 h 2201874"/>
              <a:gd name="connsiteX21" fmla="*/ 3195096 w 3519907"/>
              <a:gd name="connsiteY21" fmla="*/ 1514374 h 2201874"/>
              <a:gd name="connsiteX22" fmla="*/ 3254917 w 3519907"/>
              <a:gd name="connsiteY22" fmla="*/ 1548558 h 2201874"/>
              <a:gd name="connsiteX23" fmla="*/ 3254917 w 3519907"/>
              <a:gd name="connsiteY23" fmla="*/ 1625470 h 2201874"/>
              <a:gd name="connsiteX24" fmla="*/ 3186550 w 3519907"/>
              <a:gd name="connsiteY24" fmla="*/ 1642561 h 2201874"/>
              <a:gd name="connsiteX25" fmla="*/ 3135276 w 3519907"/>
              <a:gd name="connsiteY25" fmla="*/ 1557103 h 2201874"/>
              <a:gd name="connsiteX26" fmla="*/ 2998543 w 3519907"/>
              <a:gd name="connsiteY26" fmla="*/ 1591286 h 2201874"/>
              <a:gd name="connsiteX27" fmla="*/ 2887447 w 3519907"/>
              <a:gd name="connsiteY27" fmla="*/ 1651107 h 2201874"/>
              <a:gd name="connsiteX28" fmla="*/ 2742169 w 3519907"/>
              <a:gd name="connsiteY28" fmla="*/ 1591286 h 2201874"/>
              <a:gd name="connsiteX29" fmla="*/ 2733623 w 3519907"/>
              <a:gd name="connsiteY29" fmla="*/ 1454554 h 2201874"/>
              <a:gd name="connsiteX30" fmla="*/ 2605436 w 3519907"/>
              <a:gd name="connsiteY30" fmla="*/ 1446008 h 2201874"/>
              <a:gd name="connsiteX31" fmla="*/ 2596890 w 3519907"/>
              <a:gd name="connsiteY31" fmla="*/ 1591286 h 2201874"/>
              <a:gd name="connsiteX32" fmla="*/ 2545616 w 3519907"/>
              <a:gd name="connsiteY32" fmla="*/ 1770748 h 2201874"/>
              <a:gd name="connsiteX33" fmla="*/ 2477249 w 3519907"/>
              <a:gd name="connsiteY33" fmla="*/ 1856206 h 2201874"/>
              <a:gd name="connsiteX34" fmla="*/ 2417429 w 3519907"/>
              <a:gd name="connsiteY34" fmla="*/ 1992939 h 2201874"/>
              <a:gd name="connsiteX35" fmla="*/ 2443066 w 3519907"/>
              <a:gd name="connsiteY35" fmla="*/ 2129672 h 2201874"/>
              <a:gd name="connsiteX36" fmla="*/ 2391791 w 3519907"/>
              <a:gd name="connsiteY36" fmla="*/ 2198038 h 2201874"/>
              <a:gd name="connsiteX37" fmla="*/ 2255059 w 3519907"/>
              <a:gd name="connsiteY37" fmla="*/ 2018576 h 2201874"/>
              <a:gd name="connsiteX38" fmla="*/ 2255059 w 3519907"/>
              <a:gd name="connsiteY38" fmla="*/ 1933118 h 2201874"/>
              <a:gd name="connsiteX39" fmla="*/ 2092689 w 3519907"/>
              <a:gd name="connsiteY39" fmla="*/ 1864752 h 2201874"/>
              <a:gd name="connsiteX40" fmla="*/ 1981593 w 3519907"/>
              <a:gd name="connsiteY40" fmla="*/ 1728019 h 2201874"/>
              <a:gd name="connsiteX41" fmla="*/ 1913227 w 3519907"/>
              <a:gd name="connsiteY41" fmla="*/ 1668199 h 2201874"/>
              <a:gd name="connsiteX42" fmla="*/ 1691036 w 3519907"/>
              <a:gd name="connsiteY42" fmla="*/ 1685290 h 2201874"/>
              <a:gd name="connsiteX43" fmla="*/ 1716674 w 3519907"/>
              <a:gd name="connsiteY43" fmla="*/ 1745111 h 2201874"/>
              <a:gd name="connsiteX44" fmla="*/ 1656853 w 3519907"/>
              <a:gd name="connsiteY44" fmla="*/ 1907481 h 2201874"/>
              <a:gd name="connsiteX45" fmla="*/ 1588487 w 3519907"/>
              <a:gd name="connsiteY45" fmla="*/ 2052759 h 2201874"/>
              <a:gd name="connsiteX46" fmla="*/ 1451754 w 3519907"/>
              <a:gd name="connsiteY46" fmla="*/ 2112580 h 2201874"/>
              <a:gd name="connsiteX47" fmla="*/ 1289384 w 3519907"/>
              <a:gd name="connsiteY47" fmla="*/ 2035668 h 2201874"/>
              <a:gd name="connsiteX48" fmla="*/ 1127014 w 3519907"/>
              <a:gd name="connsiteY48" fmla="*/ 2095488 h 2201874"/>
              <a:gd name="connsiteX49" fmla="*/ 921915 w 3519907"/>
              <a:gd name="connsiteY49" fmla="*/ 2172401 h 2201874"/>
              <a:gd name="connsiteX50" fmla="*/ 802274 w 3519907"/>
              <a:gd name="connsiteY50" fmla="*/ 1992939 h 2201874"/>
              <a:gd name="connsiteX51" fmla="*/ 716816 w 3519907"/>
              <a:gd name="connsiteY51" fmla="*/ 1856206 h 2201874"/>
              <a:gd name="connsiteX52" fmla="*/ 699724 w 3519907"/>
              <a:gd name="connsiteY52" fmla="*/ 1719473 h 2201874"/>
              <a:gd name="connsiteX53" fmla="*/ 665541 w 3519907"/>
              <a:gd name="connsiteY53" fmla="*/ 1574195 h 2201874"/>
              <a:gd name="connsiteX54" fmla="*/ 674087 w 3519907"/>
              <a:gd name="connsiteY54" fmla="*/ 1505829 h 2201874"/>
              <a:gd name="connsiteX55" fmla="*/ 332255 w 3519907"/>
              <a:gd name="connsiteY55" fmla="*/ 1548558 h 2201874"/>
              <a:gd name="connsiteX56" fmla="*/ 263889 w 3519907"/>
              <a:gd name="connsiteY56" fmla="*/ 1668199 h 2201874"/>
              <a:gd name="connsiteX57" fmla="*/ 263889 w 3519907"/>
              <a:gd name="connsiteY57" fmla="*/ 1745111 h 2201874"/>
              <a:gd name="connsiteX58" fmla="*/ 178431 w 3519907"/>
              <a:gd name="connsiteY58" fmla="*/ 1830569 h 2201874"/>
              <a:gd name="connsiteX59" fmla="*/ 7515 w 3519907"/>
              <a:gd name="connsiteY59" fmla="*/ 1847660 h 2201874"/>
              <a:gd name="connsiteX60" fmla="*/ 41698 w 3519907"/>
              <a:gd name="connsiteY60" fmla="*/ 1736565 h 2201874"/>
              <a:gd name="connsiteX61" fmla="*/ 144247 w 3519907"/>
              <a:gd name="connsiteY61" fmla="*/ 1668199 h 2201874"/>
              <a:gd name="connsiteX62" fmla="*/ 178431 w 3519907"/>
              <a:gd name="connsiteY62" fmla="*/ 1591286 h 2201874"/>
              <a:gd name="connsiteX63" fmla="*/ 101519 w 3519907"/>
              <a:gd name="connsiteY63" fmla="*/ 1488737 h 2201874"/>
              <a:gd name="connsiteX64" fmla="*/ 152793 w 3519907"/>
              <a:gd name="connsiteY64" fmla="*/ 1334913 h 2201874"/>
              <a:gd name="connsiteX65" fmla="*/ 426259 w 3519907"/>
              <a:gd name="connsiteY65" fmla="*/ 1121268 h 2201874"/>
              <a:gd name="connsiteX66" fmla="*/ 417713 w 3519907"/>
              <a:gd name="connsiteY66" fmla="*/ 958898 h 2201874"/>
              <a:gd name="connsiteX67" fmla="*/ 622812 w 3519907"/>
              <a:gd name="connsiteY67" fmla="*/ 839257 h 2201874"/>
              <a:gd name="connsiteX68" fmla="*/ 742453 w 3519907"/>
              <a:gd name="connsiteY68" fmla="*/ 693978 h 2201874"/>
              <a:gd name="connsiteX69" fmla="*/ 853548 w 3519907"/>
              <a:gd name="connsiteY69" fmla="*/ 540154 h 2201874"/>
              <a:gd name="connsiteX70" fmla="*/ 827911 w 3519907"/>
              <a:gd name="connsiteY70" fmla="*/ 480333 h 2201874"/>
              <a:gd name="connsiteX71" fmla="*/ 733907 w 3519907"/>
              <a:gd name="connsiteY71" fmla="*/ 471787 h 2201874"/>
              <a:gd name="connsiteX72" fmla="*/ 845003 w 3519907"/>
              <a:gd name="connsiteY72" fmla="*/ 343601 h 2201874"/>
              <a:gd name="connsiteX73" fmla="*/ 973190 w 3519907"/>
              <a:gd name="connsiteY73" fmla="*/ 343601 h 2201874"/>
              <a:gd name="connsiteX74" fmla="*/ 998827 w 3519907"/>
              <a:gd name="connsiteY74" fmla="*/ 420513 h 2201874"/>
              <a:gd name="connsiteX75" fmla="*/ 1118468 w 3519907"/>
              <a:gd name="connsiteY75" fmla="*/ 420513 h 2201874"/>
              <a:gd name="connsiteX76" fmla="*/ 1263747 w 3519907"/>
              <a:gd name="connsiteY76" fmla="*/ 275234 h 2201874"/>
              <a:gd name="connsiteX77" fmla="*/ 1323567 w 3519907"/>
              <a:gd name="connsiteY77" fmla="*/ 215414 h 2201874"/>
              <a:gd name="connsiteX78" fmla="*/ 1391933 w 3519907"/>
              <a:gd name="connsiteY78" fmla="*/ 300872 h 2201874"/>
              <a:gd name="connsiteX79" fmla="*/ 1503029 w 3519907"/>
              <a:gd name="connsiteY79" fmla="*/ 232505 h 2201874"/>
              <a:gd name="connsiteX80" fmla="*/ 1597033 w 3519907"/>
              <a:gd name="connsiteY80" fmla="*/ 258143 h 2201874"/>
              <a:gd name="connsiteX81" fmla="*/ 1759403 w 3519907"/>
              <a:gd name="connsiteY81" fmla="*/ 189776 h 2201874"/>
              <a:gd name="connsiteX82" fmla="*/ 1879044 w 3519907"/>
              <a:gd name="connsiteY82" fmla="*/ 223959 h 2201874"/>
              <a:gd name="connsiteX83" fmla="*/ 1990139 w 3519907"/>
              <a:gd name="connsiteY83" fmla="*/ 206868 h 2201874"/>
              <a:gd name="connsiteX84" fmla="*/ 1964502 w 3519907"/>
              <a:gd name="connsiteY84" fmla="*/ 147047 h 2201874"/>
              <a:gd name="connsiteX85" fmla="*/ 1904681 w 3519907"/>
              <a:gd name="connsiteY85" fmla="*/ 87227 h 2201874"/>
              <a:gd name="connsiteX86" fmla="*/ 1990139 w 3519907"/>
              <a:gd name="connsiteY86" fmla="*/ 1769 h 2201874"/>
              <a:gd name="connsiteX87" fmla="*/ 2135418 w 3519907"/>
              <a:gd name="connsiteY87" fmla="*/ 35952 h 2201874"/>
              <a:gd name="connsiteX88" fmla="*/ 2255059 w 3519907"/>
              <a:gd name="connsiteY88" fmla="*/ 112864 h 2201874"/>
              <a:gd name="connsiteX89" fmla="*/ 2366154 w 3519907"/>
              <a:gd name="connsiteY89" fmla="*/ 87227 h 2201874"/>
              <a:gd name="connsiteX90" fmla="*/ 2417429 w 3519907"/>
              <a:gd name="connsiteY90" fmla="*/ 95772 h 220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3519907" h="2201874">
                <a:moveTo>
                  <a:pt x="2417429" y="95772"/>
                </a:moveTo>
                <a:cubicBezTo>
                  <a:pt x="2443066" y="110015"/>
                  <a:pt x="2475825" y="145623"/>
                  <a:pt x="2519978" y="172685"/>
                </a:cubicBezTo>
                <a:cubicBezTo>
                  <a:pt x="2564131" y="199747"/>
                  <a:pt x="2632498" y="229657"/>
                  <a:pt x="2682348" y="258143"/>
                </a:cubicBezTo>
                <a:cubicBezTo>
                  <a:pt x="2732198" y="286629"/>
                  <a:pt x="2789171" y="312267"/>
                  <a:pt x="2819081" y="343601"/>
                </a:cubicBezTo>
                <a:cubicBezTo>
                  <a:pt x="2848991" y="374936"/>
                  <a:pt x="2870356" y="390603"/>
                  <a:pt x="2861810" y="446150"/>
                </a:cubicBezTo>
                <a:cubicBezTo>
                  <a:pt x="2853264" y="501698"/>
                  <a:pt x="2783473" y="617066"/>
                  <a:pt x="2767806" y="676886"/>
                </a:cubicBezTo>
                <a:cubicBezTo>
                  <a:pt x="2752139" y="736707"/>
                  <a:pt x="2742169" y="780860"/>
                  <a:pt x="2767806" y="805073"/>
                </a:cubicBezTo>
                <a:cubicBezTo>
                  <a:pt x="2793443" y="829286"/>
                  <a:pt x="2874629" y="807922"/>
                  <a:pt x="2921631" y="822165"/>
                </a:cubicBezTo>
                <a:cubicBezTo>
                  <a:pt x="2968633" y="836408"/>
                  <a:pt x="3007089" y="862045"/>
                  <a:pt x="3049818" y="890531"/>
                </a:cubicBezTo>
                <a:cubicBezTo>
                  <a:pt x="3092547" y="919017"/>
                  <a:pt x="3145245" y="970292"/>
                  <a:pt x="3178004" y="993081"/>
                </a:cubicBezTo>
                <a:cubicBezTo>
                  <a:pt x="3210763" y="1015870"/>
                  <a:pt x="3213612" y="1037234"/>
                  <a:pt x="3246371" y="1027264"/>
                </a:cubicBezTo>
                <a:cubicBezTo>
                  <a:pt x="3279130" y="1017294"/>
                  <a:pt x="3336102" y="953200"/>
                  <a:pt x="3374558" y="933260"/>
                </a:cubicBezTo>
                <a:cubicBezTo>
                  <a:pt x="3413014" y="913320"/>
                  <a:pt x="3452894" y="896228"/>
                  <a:pt x="3477107" y="907623"/>
                </a:cubicBezTo>
                <a:cubicBezTo>
                  <a:pt x="3501320" y="919018"/>
                  <a:pt x="3521260" y="954625"/>
                  <a:pt x="3519836" y="1001627"/>
                </a:cubicBezTo>
                <a:cubicBezTo>
                  <a:pt x="3518412" y="1048629"/>
                  <a:pt x="3472834" y="1146905"/>
                  <a:pt x="3468561" y="1189634"/>
                </a:cubicBezTo>
                <a:cubicBezTo>
                  <a:pt x="3464288" y="1232363"/>
                  <a:pt x="3487078" y="1228091"/>
                  <a:pt x="3494199" y="1258001"/>
                </a:cubicBezTo>
                <a:cubicBezTo>
                  <a:pt x="3501320" y="1287911"/>
                  <a:pt x="3529806" y="1352005"/>
                  <a:pt x="3511290" y="1369096"/>
                </a:cubicBezTo>
                <a:cubicBezTo>
                  <a:pt x="3492774" y="1386187"/>
                  <a:pt x="3413014" y="1377642"/>
                  <a:pt x="3383104" y="1360550"/>
                </a:cubicBezTo>
                <a:cubicBezTo>
                  <a:pt x="3353194" y="1343458"/>
                  <a:pt x="3356042" y="1273667"/>
                  <a:pt x="3331829" y="1266546"/>
                </a:cubicBezTo>
                <a:cubicBezTo>
                  <a:pt x="3307616" y="1259425"/>
                  <a:pt x="3260614" y="1290759"/>
                  <a:pt x="3237825" y="1317821"/>
                </a:cubicBezTo>
                <a:cubicBezTo>
                  <a:pt x="3215036" y="1344883"/>
                  <a:pt x="3202218" y="1396157"/>
                  <a:pt x="3195096" y="1428916"/>
                </a:cubicBezTo>
                <a:cubicBezTo>
                  <a:pt x="3187975" y="1461675"/>
                  <a:pt x="3185126" y="1494434"/>
                  <a:pt x="3195096" y="1514374"/>
                </a:cubicBezTo>
                <a:cubicBezTo>
                  <a:pt x="3205066" y="1534314"/>
                  <a:pt x="3244947" y="1530042"/>
                  <a:pt x="3254917" y="1548558"/>
                </a:cubicBezTo>
                <a:cubicBezTo>
                  <a:pt x="3264887" y="1567074"/>
                  <a:pt x="3266311" y="1609803"/>
                  <a:pt x="3254917" y="1625470"/>
                </a:cubicBezTo>
                <a:cubicBezTo>
                  <a:pt x="3243523" y="1641137"/>
                  <a:pt x="3206490" y="1653955"/>
                  <a:pt x="3186550" y="1642561"/>
                </a:cubicBezTo>
                <a:cubicBezTo>
                  <a:pt x="3166610" y="1631167"/>
                  <a:pt x="3166610" y="1565649"/>
                  <a:pt x="3135276" y="1557103"/>
                </a:cubicBezTo>
                <a:cubicBezTo>
                  <a:pt x="3103942" y="1548557"/>
                  <a:pt x="3039848" y="1575619"/>
                  <a:pt x="2998543" y="1591286"/>
                </a:cubicBezTo>
                <a:cubicBezTo>
                  <a:pt x="2957238" y="1606953"/>
                  <a:pt x="2930176" y="1651107"/>
                  <a:pt x="2887447" y="1651107"/>
                </a:cubicBezTo>
                <a:cubicBezTo>
                  <a:pt x="2844718" y="1651107"/>
                  <a:pt x="2767806" y="1624045"/>
                  <a:pt x="2742169" y="1591286"/>
                </a:cubicBezTo>
                <a:cubicBezTo>
                  <a:pt x="2716532" y="1558527"/>
                  <a:pt x="2756412" y="1478767"/>
                  <a:pt x="2733623" y="1454554"/>
                </a:cubicBezTo>
                <a:cubicBezTo>
                  <a:pt x="2710834" y="1430341"/>
                  <a:pt x="2628225" y="1423219"/>
                  <a:pt x="2605436" y="1446008"/>
                </a:cubicBezTo>
                <a:cubicBezTo>
                  <a:pt x="2582647" y="1468797"/>
                  <a:pt x="2606860" y="1537163"/>
                  <a:pt x="2596890" y="1591286"/>
                </a:cubicBezTo>
                <a:cubicBezTo>
                  <a:pt x="2586920" y="1645409"/>
                  <a:pt x="2565556" y="1726595"/>
                  <a:pt x="2545616" y="1770748"/>
                </a:cubicBezTo>
                <a:cubicBezTo>
                  <a:pt x="2525676" y="1814901"/>
                  <a:pt x="2498613" y="1819174"/>
                  <a:pt x="2477249" y="1856206"/>
                </a:cubicBezTo>
                <a:cubicBezTo>
                  <a:pt x="2455885" y="1893238"/>
                  <a:pt x="2423126" y="1947361"/>
                  <a:pt x="2417429" y="1992939"/>
                </a:cubicBezTo>
                <a:cubicBezTo>
                  <a:pt x="2411732" y="2038517"/>
                  <a:pt x="2447339" y="2095489"/>
                  <a:pt x="2443066" y="2129672"/>
                </a:cubicBezTo>
                <a:cubicBezTo>
                  <a:pt x="2438793" y="2163855"/>
                  <a:pt x="2423125" y="2216554"/>
                  <a:pt x="2391791" y="2198038"/>
                </a:cubicBezTo>
                <a:cubicBezTo>
                  <a:pt x="2360457" y="2179522"/>
                  <a:pt x="2277848" y="2062729"/>
                  <a:pt x="2255059" y="2018576"/>
                </a:cubicBezTo>
                <a:cubicBezTo>
                  <a:pt x="2232270" y="1974423"/>
                  <a:pt x="2282121" y="1958755"/>
                  <a:pt x="2255059" y="1933118"/>
                </a:cubicBezTo>
                <a:cubicBezTo>
                  <a:pt x="2227997" y="1907481"/>
                  <a:pt x="2138267" y="1898935"/>
                  <a:pt x="2092689" y="1864752"/>
                </a:cubicBezTo>
                <a:cubicBezTo>
                  <a:pt x="2047111" y="1830569"/>
                  <a:pt x="2011503" y="1760778"/>
                  <a:pt x="1981593" y="1728019"/>
                </a:cubicBezTo>
                <a:cubicBezTo>
                  <a:pt x="1951683" y="1695260"/>
                  <a:pt x="1961653" y="1675321"/>
                  <a:pt x="1913227" y="1668199"/>
                </a:cubicBezTo>
                <a:cubicBezTo>
                  <a:pt x="1864801" y="1661077"/>
                  <a:pt x="1723795" y="1672471"/>
                  <a:pt x="1691036" y="1685290"/>
                </a:cubicBezTo>
                <a:cubicBezTo>
                  <a:pt x="1658277" y="1698109"/>
                  <a:pt x="1722371" y="1708079"/>
                  <a:pt x="1716674" y="1745111"/>
                </a:cubicBezTo>
                <a:cubicBezTo>
                  <a:pt x="1710977" y="1782143"/>
                  <a:pt x="1678217" y="1856206"/>
                  <a:pt x="1656853" y="1907481"/>
                </a:cubicBezTo>
                <a:cubicBezTo>
                  <a:pt x="1635489" y="1958756"/>
                  <a:pt x="1622670" y="2018576"/>
                  <a:pt x="1588487" y="2052759"/>
                </a:cubicBezTo>
                <a:cubicBezTo>
                  <a:pt x="1554304" y="2086942"/>
                  <a:pt x="1501604" y="2115428"/>
                  <a:pt x="1451754" y="2112580"/>
                </a:cubicBezTo>
                <a:cubicBezTo>
                  <a:pt x="1401904" y="2109732"/>
                  <a:pt x="1343507" y="2038517"/>
                  <a:pt x="1289384" y="2035668"/>
                </a:cubicBezTo>
                <a:cubicBezTo>
                  <a:pt x="1235261" y="2032819"/>
                  <a:pt x="1127014" y="2095488"/>
                  <a:pt x="1127014" y="2095488"/>
                </a:cubicBezTo>
                <a:cubicBezTo>
                  <a:pt x="1065769" y="2118277"/>
                  <a:pt x="976038" y="2189493"/>
                  <a:pt x="921915" y="2172401"/>
                </a:cubicBezTo>
                <a:cubicBezTo>
                  <a:pt x="867792" y="2155310"/>
                  <a:pt x="836457" y="2045638"/>
                  <a:pt x="802274" y="1992939"/>
                </a:cubicBezTo>
                <a:cubicBezTo>
                  <a:pt x="768091" y="1940240"/>
                  <a:pt x="733908" y="1901784"/>
                  <a:pt x="716816" y="1856206"/>
                </a:cubicBezTo>
                <a:cubicBezTo>
                  <a:pt x="699724" y="1810628"/>
                  <a:pt x="708270" y="1766475"/>
                  <a:pt x="699724" y="1719473"/>
                </a:cubicBezTo>
                <a:cubicBezTo>
                  <a:pt x="691178" y="1672471"/>
                  <a:pt x="669814" y="1609802"/>
                  <a:pt x="665541" y="1574195"/>
                </a:cubicBezTo>
                <a:cubicBezTo>
                  <a:pt x="661268" y="1538588"/>
                  <a:pt x="729635" y="1510102"/>
                  <a:pt x="674087" y="1505829"/>
                </a:cubicBezTo>
                <a:cubicBezTo>
                  <a:pt x="618539" y="1501556"/>
                  <a:pt x="400621" y="1521496"/>
                  <a:pt x="332255" y="1548558"/>
                </a:cubicBezTo>
                <a:cubicBezTo>
                  <a:pt x="263889" y="1575620"/>
                  <a:pt x="275283" y="1635440"/>
                  <a:pt x="263889" y="1668199"/>
                </a:cubicBezTo>
                <a:cubicBezTo>
                  <a:pt x="252495" y="1700958"/>
                  <a:pt x="278132" y="1718049"/>
                  <a:pt x="263889" y="1745111"/>
                </a:cubicBezTo>
                <a:cubicBezTo>
                  <a:pt x="249646" y="1772173"/>
                  <a:pt x="221160" y="1813478"/>
                  <a:pt x="178431" y="1830569"/>
                </a:cubicBezTo>
                <a:cubicBezTo>
                  <a:pt x="135702" y="1847660"/>
                  <a:pt x="30304" y="1863327"/>
                  <a:pt x="7515" y="1847660"/>
                </a:cubicBezTo>
                <a:cubicBezTo>
                  <a:pt x="-15274" y="1831993"/>
                  <a:pt x="18909" y="1766475"/>
                  <a:pt x="41698" y="1736565"/>
                </a:cubicBezTo>
                <a:cubicBezTo>
                  <a:pt x="64487" y="1706655"/>
                  <a:pt x="121458" y="1692412"/>
                  <a:pt x="144247" y="1668199"/>
                </a:cubicBezTo>
                <a:cubicBezTo>
                  <a:pt x="167036" y="1643986"/>
                  <a:pt x="185552" y="1621196"/>
                  <a:pt x="178431" y="1591286"/>
                </a:cubicBezTo>
                <a:cubicBezTo>
                  <a:pt x="171310" y="1561376"/>
                  <a:pt x="105792" y="1531466"/>
                  <a:pt x="101519" y="1488737"/>
                </a:cubicBezTo>
                <a:cubicBezTo>
                  <a:pt x="97246" y="1446008"/>
                  <a:pt x="98670" y="1396158"/>
                  <a:pt x="152793" y="1334913"/>
                </a:cubicBezTo>
                <a:cubicBezTo>
                  <a:pt x="206916" y="1273668"/>
                  <a:pt x="382106" y="1183937"/>
                  <a:pt x="426259" y="1121268"/>
                </a:cubicBezTo>
                <a:cubicBezTo>
                  <a:pt x="470412" y="1058599"/>
                  <a:pt x="384954" y="1005900"/>
                  <a:pt x="417713" y="958898"/>
                </a:cubicBezTo>
                <a:cubicBezTo>
                  <a:pt x="450472" y="911896"/>
                  <a:pt x="568689" y="883410"/>
                  <a:pt x="622812" y="839257"/>
                </a:cubicBezTo>
                <a:cubicBezTo>
                  <a:pt x="676935" y="795104"/>
                  <a:pt x="703997" y="743829"/>
                  <a:pt x="742453" y="693978"/>
                </a:cubicBezTo>
                <a:cubicBezTo>
                  <a:pt x="780909" y="644128"/>
                  <a:pt x="839305" y="575761"/>
                  <a:pt x="853548" y="540154"/>
                </a:cubicBezTo>
                <a:cubicBezTo>
                  <a:pt x="867791" y="504547"/>
                  <a:pt x="847851" y="491727"/>
                  <a:pt x="827911" y="480333"/>
                </a:cubicBezTo>
                <a:cubicBezTo>
                  <a:pt x="807971" y="468939"/>
                  <a:pt x="731058" y="494576"/>
                  <a:pt x="733907" y="471787"/>
                </a:cubicBezTo>
                <a:cubicBezTo>
                  <a:pt x="736756" y="448998"/>
                  <a:pt x="805123" y="364965"/>
                  <a:pt x="845003" y="343601"/>
                </a:cubicBezTo>
                <a:cubicBezTo>
                  <a:pt x="884883" y="322237"/>
                  <a:pt x="947553" y="330782"/>
                  <a:pt x="973190" y="343601"/>
                </a:cubicBezTo>
                <a:cubicBezTo>
                  <a:pt x="998827" y="356420"/>
                  <a:pt x="974614" y="407694"/>
                  <a:pt x="998827" y="420513"/>
                </a:cubicBezTo>
                <a:cubicBezTo>
                  <a:pt x="1023040" y="433332"/>
                  <a:pt x="1074315" y="444726"/>
                  <a:pt x="1118468" y="420513"/>
                </a:cubicBezTo>
                <a:cubicBezTo>
                  <a:pt x="1162621" y="396300"/>
                  <a:pt x="1263747" y="275234"/>
                  <a:pt x="1263747" y="275234"/>
                </a:cubicBezTo>
                <a:cubicBezTo>
                  <a:pt x="1297930" y="241051"/>
                  <a:pt x="1302203" y="211141"/>
                  <a:pt x="1323567" y="215414"/>
                </a:cubicBezTo>
                <a:cubicBezTo>
                  <a:pt x="1344931" y="219687"/>
                  <a:pt x="1362023" y="298023"/>
                  <a:pt x="1391933" y="300872"/>
                </a:cubicBezTo>
                <a:cubicBezTo>
                  <a:pt x="1421843" y="303721"/>
                  <a:pt x="1468846" y="239626"/>
                  <a:pt x="1503029" y="232505"/>
                </a:cubicBezTo>
                <a:cubicBezTo>
                  <a:pt x="1537212" y="225384"/>
                  <a:pt x="1554304" y="265265"/>
                  <a:pt x="1597033" y="258143"/>
                </a:cubicBezTo>
                <a:cubicBezTo>
                  <a:pt x="1639762" y="251022"/>
                  <a:pt x="1712401" y="195473"/>
                  <a:pt x="1759403" y="189776"/>
                </a:cubicBezTo>
                <a:cubicBezTo>
                  <a:pt x="1806405" y="184079"/>
                  <a:pt x="1840588" y="221110"/>
                  <a:pt x="1879044" y="223959"/>
                </a:cubicBezTo>
                <a:cubicBezTo>
                  <a:pt x="1917500" y="226808"/>
                  <a:pt x="1975896" y="219687"/>
                  <a:pt x="1990139" y="206868"/>
                </a:cubicBezTo>
                <a:cubicBezTo>
                  <a:pt x="2004382" y="194049"/>
                  <a:pt x="1978745" y="166987"/>
                  <a:pt x="1964502" y="147047"/>
                </a:cubicBezTo>
                <a:cubicBezTo>
                  <a:pt x="1950259" y="127107"/>
                  <a:pt x="1900408" y="111440"/>
                  <a:pt x="1904681" y="87227"/>
                </a:cubicBezTo>
                <a:cubicBezTo>
                  <a:pt x="1908954" y="63014"/>
                  <a:pt x="1951683" y="10315"/>
                  <a:pt x="1990139" y="1769"/>
                </a:cubicBezTo>
                <a:cubicBezTo>
                  <a:pt x="2028595" y="-6777"/>
                  <a:pt x="2091265" y="17436"/>
                  <a:pt x="2135418" y="35952"/>
                </a:cubicBezTo>
                <a:cubicBezTo>
                  <a:pt x="2179571" y="54468"/>
                  <a:pt x="2216603" y="104318"/>
                  <a:pt x="2255059" y="112864"/>
                </a:cubicBezTo>
                <a:cubicBezTo>
                  <a:pt x="2293515" y="121410"/>
                  <a:pt x="2344789" y="88651"/>
                  <a:pt x="2366154" y="87227"/>
                </a:cubicBezTo>
                <a:cubicBezTo>
                  <a:pt x="2387518" y="85803"/>
                  <a:pt x="2391792" y="81529"/>
                  <a:pt x="2417429" y="95772"/>
                </a:cubicBezTo>
                <a:close/>
              </a:path>
            </a:pathLst>
          </a:custGeom>
          <a:solidFill>
            <a:schemeClr val="bg1">
              <a:alpha val="76000"/>
            </a:schemeClr>
          </a:solidFill>
          <a:ln w="12700" cap="flat" cmpd="sng" algn="ctr">
            <a:no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rmAutofit/>
          </a:bodyPr>
          <a:lstStyle>
            <a:lvl1pPr marL="0" indent="0" algn="l" defTabSz="914400" rtl="0" eaLnBrk="1" latinLnBrk="0" hangingPunct="1">
              <a:lnSpc>
                <a:spcPct val="100000"/>
              </a:lnSpc>
              <a:spcBef>
                <a:spcPts val="0"/>
              </a:spcBef>
              <a:buFont typeface="+mj-lt"/>
              <a:buNone/>
              <a:defRPr sz="2800" kern="1200">
                <a:solidFill>
                  <a:schemeClr val="lt1"/>
                </a:solidFill>
                <a:latin typeface="+mn-lt"/>
                <a:ea typeface="+mn-ea"/>
                <a:cs typeface="+mn-cs"/>
              </a:defRPr>
            </a:lvl1pPr>
            <a:lvl2pPr marL="36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lt1"/>
                </a:solidFill>
                <a:latin typeface="+mn-lt"/>
                <a:ea typeface="+mn-ea"/>
                <a:cs typeface="+mn-cs"/>
              </a:defRPr>
            </a:lvl2pPr>
            <a:lvl3pPr marL="72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lt1"/>
                </a:solidFill>
                <a:latin typeface="+mn-lt"/>
                <a:ea typeface="+mn-ea"/>
                <a:cs typeface="+mn-cs"/>
              </a:defRPr>
            </a:lvl3pPr>
            <a:lvl4pPr marL="1080000" indent="-360000" algn="l" defTabSz="914400" rtl="0" eaLnBrk="1" latinLnBrk="0" hangingPunct="1">
              <a:lnSpc>
                <a:spcPct val="100000"/>
              </a:lnSpc>
              <a:spcBef>
                <a:spcPts val="0"/>
              </a:spcBef>
              <a:buClr>
                <a:schemeClr val="accent3"/>
              </a:buClr>
              <a:buFont typeface="SBB Light" pitchFamily="2" charset="0"/>
              <a:buChar char="–"/>
              <a:defRPr sz="2800" kern="1200">
                <a:solidFill>
                  <a:schemeClr val="lt1"/>
                </a:solidFill>
                <a:latin typeface="+mn-lt"/>
                <a:ea typeface="+mn-ea"/>
                <a:cs typeface="+mn-cs"/>
              </a:defRPr>
            </a:lvl4pPr>
            <a:lvl5pPr marL="1440000" indent="-360000" algn="l" defTabSz="914400" rtl="0" eaLnBrk="1" latinLnBrk="0" hangingPunct="1">
              <a:lnSpc>
                <a:spcPct val="100000"/>
              </a:lnSpc>
              <a:spcBef>
                <a:spcPts val="0"/>
              </a:spcBef>
              <a:buClr>
                <a:schemeClr val="accent3"/>
              </a:buClr>
              <a:buSzPct val="100000"/>
              <a:buFont typeface="SBB Light" pitchFamily="2" charset="0"/>
              <a:buChar char="–"/>
              <a:defRPr sz="2800" kern="1200">
                <a:solidFill>
                  <a:schemeClr val="lt1"/>
                </a:solidFill>
                <a:latin typeface="+mn-lt"/>
                <a:ea typeface="+mn-ea"/>
                <a:cs typeface="+mn-cs"/>
              </a:defRPr>
            </a:lvl5pPr>
            <a:lvl6pPr marL="360000" indent="-360000" algn="l" defTabSz="914400" rtl="0" eaLnBrk="1" latinLnBrk="0" hangingPunct="1">
              <a:lnSpc>
                <a:spcPct val="90000"/>
              </a:lnSpc>
              <a:spcBef>
                <a:spcPts val="500"/>
              </a:spcBef>
              <a:buFontTx/>
              <a:buBlip>
                <a:blip r:embed="rId4"/>
              </a:buBlip>
              <a:defRPr sz="2800" kern="1200">
                <a:solidFill>
                  <a:schemeClr val="lt1"/>
                </a:solidFill>
                <a:latin typeface="+mn-lt"/>
                <a:ea typeface="+mn-ea"/>
                <a:cs typeface="+mn-cs"/>
              </a:defRPr>
            </a:lvl6pPr>
            <a:lvl7pPr marL="0" indent="0" algn="l" defTabSz="914400" rtl="0" eaLnBrk="1" latinLnBrk="0" hangingPunct="1">
              <a:lnSpc>
                <a:spcPct val="90000"/>
              </a:lnSpc>
              <a:spcBef>
                <a:spcPts val="500"/>
              </a:spcBef>
              <a:buFontTx/>
              <a:buNone/>
              <a:defRPr sz="2800" kern="1200">
                <a:solidFill>
                  <a:schemeClr val="lt1"/>
                </a:solidFill>
                <a:latin typeface="+mn-lt"/>
                <a:ea typeface="+mn-ea"/>
                <a:cs typeface="+mn-cs"/>
              </a:defRPr>
            </a:lvl7pPr>
            <a:lvl8pPr marL="0" indent="0" algn="l" defTabSz="914400" rtl="0" eaLnBrk="1" latinLnBrk="0" hangingPunct="1">
              <a:lnSpc>
                <a:spcPct val="90000"/>
              </a:lnSpc>
              <a:spcBef>
                <a:spcPts val="500"/>
              </a:spcBef>
              <a:buFontTx/>
              <a:buNone/>
              <a:defRPr sz="2800" kern="1200">
                <a:solidFill>
                  <a:schemeClr val="lt1"/>
                </a:solidFill>
                <a:latin typeface="+mn-lt"/>
                <a:ea typeface="+mn-ea"/>
                <a:cs typeface="+mn-cs"/>
              </a:defRPr>
            </a:lvl8pPr>
            <a:lvl9pPr marL="0" indent="0" algn="l" defTabSz="914400" rtl="0" eaLnBrk="1" latinLnBrk="0" hangingPunct="1">
              <a:lnSpc>
                <a:spcPct val="90000"/>
              </a:lnSpc>
              <a:spcBef>
                <a:spcPts val="500"/>
              </a:spcBef>
              <a:buFontTx/>
              <a:buNone/>
              <a:defRPr sz="2800" kern="1200">
                <a:solidFill>
                  <a:schemeClr val="lt1"/>
                </a:solidFill>
                <a:latin typeface="+mn-lt"/>
                <a:ea typeface="+mn-ea"/>
                <a:cs typeface="+mn-cs"/>
              </a:defRPr>
            </a:lvl9pPr>
          </a:lstStyle>
          <a:p>
            <a:pPr algn="ctr" defTabSz="816325">
              <a:buFontTx/>
              <a:buNone/>
              <a:defRPr/>
            </a:pPr>
            <a:r>
              <a:rPr lang="de-CH" sz="1400" b="1" dirty="0">
                <a:solidFill>
                  <a:srgbClr val="000000"/>
                </a:solidFill>
                <a:latin typeface="SBB Light" pitchFamily="2" charset="0"/>
              </a:rPr>
              <a:t>700 </a:t>
            </a:r>
            <a:r>
              <a:rPr lang="de-CH" sz="1400" b="1" dirty="0" err="1">
                <a:solidFill>
                  <a:srgbClr val="000000"/>
                </a:solidFill>
                <a:latin typeface="SBB Light" pitchFamily="2" charset="0"/>
              </a:rPr>
              <a:t>vhc</a:t>
            </a:r>
            <a:r>
              <a:rPr lang="de-CH" sz="1400" b="1" dirty="0">
                <a:solidFill>
                  <a:srgbClr val="000000"/>
                </a:solidFill>
                <a:latin typeface="SBB Light" pitchFamily="2" charset="0"/>
              </a:rPr>
              <a:t>. </a:t>
            </a:r>
            <a:r>
              <a:rPr lang="de-CH" sz="1400" b="1" dirty="0" err="1">
                <a:solidFill>
                  <a:srgbClr val="000000"/>
                </a:solidFill>
                <a:latin typeface="SBB Light" pitchFamily="2" charset="0"/>
              </a:rPr>
              <a:t>ferroviaires</a:t>
            </a:r>
            <a:endParaRPr lang="de-CH" sz="1400" b="1" dirty="0">
              <a:solidFill>
                <a:srgbClr val="000000"/>
              </a:solidFill>
              <a:latin typeface="SBB Light" pitchFamily="2" charset="0"/>
            </a:endParaRPr>
          </a:p>
          <a:p>
            <a:pPr algn="ctr" defTabSz="816325">
              <a:buFontTx/>
              <a:buNone/>
              <a:defRPr/>
            </a:pPr>
            <a:r>
              <a:rPr lang="de-CH" sz="1400" dirty="0">
                <a:solidFill>
                  <a:srgbClr val="000000"/>
                </a:solidFill>
                <a:latin typeface="SBB Light" pitchFamily="2" charset="0"/>
              </a:rPr>
              <a:t>11 mio. de </a:t>
            </a:r>
            <a:r>
              <a:rPr lang="de-CH" sz="1400" dirty="0" err="1">
                <a:solidFill>
                  <a:srgbClr val="000000"/>
                </a:solidFill>
                <a:latin typeface="SBB Light" pitchFamily="2" charset="0"/>
              </a:rPr>
              <a:t>litres</a:t>
            </a:r>
            <a:r>
              <a:rPr lang="de-CH" sz="1400" dirty="0">
                <a:solidFill>
                  <a:srgbClr val="000000"/>
                </a:solidFill>
                <a:latin typeface="SBB Light" pitchFamily="2" charset="0"/>
              </a:rPr>
              <a:t> de </a:t>
            </a:r>
            <a:r>
              <a:rPr lang="de-CH" sz="1400" dirty="0" err="1">
                <a:solidFill>
                  <a:srgbClr val="000000"/>
                </a:solidFill>
                <a:latin typeface="SBB Light" pitchFamily="2" charset="0"/>
              </a:rPr>
              <a:t>diesel</a:t>
            </a:r>
            <a:endParaRPr lang="de-CH" sz="1400" dirty="0">
              <a:solidFill>
                <a:srgbClr val="000000"/>
              </a:solidFill>
              <a:latin typeface="SBB Light" pitchFamily="2" charset="0"/>
            </a:endParaRPr>
          </a:p>
          <a:p>
            <a:pPr algn="ctr" defTabSz="816325">
              <a:buFontTx/>
              <a:buNone/>
              <a:defRPr/>
            </a:pPr>
            <a:r>
              <a:rPr lang="de-CH" sz="1400" b="1" dirty="0">
                <a:solidFill>
                  <a:srgbClr val="000000"/>
                </a:solidFill>
                <a:latin typeface="SBB Light" pitchFamily="2" charset="0"/>
              </a:rPr>
              <a:t>≈ 30 % des </a:t>
            </a:r>
            <a:r>
              <a:rPr lang="de-CH" sz="1400" b="1" dirty="0" err="1">
                <a:solidFill>
                  <a:srgbClr val="000000"/>
                </a:solidFill>
                <a:latin typeface="SBB Light" pitchFamily="2" charset="0"/>
              </a:rPr>
              <a:t>équiv</a:t>
            </a:r>
            <a:r>
              <a:rPr lang="de-CH" sz="1400" b="1" dirty="0">
                <a:solidFill>
                  <a:srgbClr val="000000"/>
                </a:solidFill>
                <a:latin typeface="SBB Light" pitchFamily="2" charset="0"/>
              </a:rPr>
              <a:t>. CO</a:t>
            </a:r>
            <a:r>
              <a:rPr lang="de-CH" sz="1400" b="1" baseline="-25000" dirty="0">
                <a:solidFill>
                  <a:srgbClr val="000000"/>
                </a:solidFill>
                <a:latin typeface="SBB Light" pitchFamily="2" charset="0"/>
              </a:rPr>
              <a:t>2 </a:t>
            </a:r>
            <a:r>
              <a:rPr lang="de-CH" sz="1400" b="1" dirty="0">
                <a:solidFill>
                  <a:srgbClr val="000000"/>
                </a:solidFill>
                <a:latin typeface="SBB Light" pitchFamily="2" charset="0"/>
              </a:rPr>
              <a:t>des CFF</a:t>
            </a:r>
          </a:p>
          <a:p>
            <a:pPr algn="ctr" defTabSz="816325">
              <a:buFontTx/>
              <a:buNone/>
              <a:defRPr/>
            </a:pPr>
            <a:endParaRPr lang="de-CH" sz="1400" b="1" dirty="0">
              <a:solidFill>
                <a:srgbClr val="FFFFFF"/>
              </a:solidFill>
              <a:latin typeface="SBB Light" pitchFamily="2" charset="0"/>
            </a:endParaRPr>
          </a:p>
        </p:txBody>
      </p:sp>
      <p:sp>
        <p:nvSpPr>
          <p:cNvPr id="6" name="TextBox 5">
            <a:extLst>
              <a:ext uri="{FF2B5EF4-FFF2-40B4-BE49-F238E27FC236}">
                <a16:creationId xmlns:a16="http://schemas.microsoft.com/office/drawing/2014/main" id="{58C5F319-E1B4-41CD-9727-C358A43E0890}"/>
              </a:ext>
            </a:extLst>
          </p:cNvPr>
          <p:cNvSpPr txBox="1"/>
          <p:nvPr/>
        </p:nvSpPr>
        <p:spPr>
          <a:xfrm>
            <a:off x="7632700" y="4020613"/>
            <a:ext cx="1814513" cy="861774"/>
          </a:xfrm>
          <a:prstGeom prst="rect">
            <a:avLst/>
          </a:prstGeom>
          <a:noFill/>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algn="ctr"/>
            <a:r>
              <a:rPr lang="en-US" sz="1400" dirty="0" err="1">
                <a:solidFill>
                  <a:schemeClr val="tx2"/>
                </a:solidFill>
              </a:rPr>
              <a:t>Consommation</a:t>
            </a:r>
            <a:r>
              <a:rPr lang="en-US" sz="1400" dirty="0">
                <a:solidFill>
                  <a:schemeClr val="tx2"/>
                </a:solidFill>
              </a:rPr>
              <a:t> </a:t>
            </a:r>
            <a:r>
              <a:rPr lang="en-US" sz="1400" dirty="0" err="1">
                <a:solidFill>
                  <a:schemeClr val="tx2"/>
                </a:solidFill>
              </a:rPr>
              <a:t>énergétique</a:t>
            </a:r>
            <a:br>
              <a:rPr lang="en-US" sz="1400" dirty="0">
                <a:solidFill>
                  <a:schemeClr val="tx2"/>
                </a:solidFill>
              </a:rPr>
            </a:br>
            <a:r>
              <a:rPr lang="en-US" sz="1400" dirty="0">
                <a:solidFill>
                  <a:schemeClr val="tx2"/>
                </a:solidFill>
              </a:rPr>
              <a:t>des CFF </a:t>
            </a:r>
          </a:p>
          <a:p>
            <a:pPr algn="ctr"/>
            <a:r>
              <a:rPr lang="en-US" sz="1400" dirty="0">
                <a:solidFill>
                  <a:schemeClr val="tx2"/>
                </a:solidFill>
              </a:rPr>
              <a:t>2544 GWh/an</a:t>
            </a:r>
          </a:p>
        </p:txBody>
      </p:sp>
      <p:sp>
        <p:nvSpPr>
          <p:cNvPr id="11" name="Fußzeilenplatzhalter 3">
            <a:extLst>
              <a:ext uri="{FF2B5EF4-FFF2-40B4-BE49-F238E27FC236}">
                <a16:creationId xmlns:a16="http://schemas.microsoft.com/office/drawing/2014/main" id="{B03BEBD8-52D7-432C-8A14-74BAE1C11152}"/>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2"/>
                </a:solidFill>
                <a:latin typeface="+mj-lt"/>
                <a:cs typeface="Arial" panose="020B0604020202020204" pitchFamily="34" charset="0"/>
              </a:rPr>
              <a:t>Soleure, 22 septembre 2021, GT «ZÉRO ÉMISSION» de l'UTP</a:t>
            </a:r>
            <a:endParaRPr lang="de-DE" sz="800" dirty="0">
              <a:solidFill>
                <a:schemeClr val="tx2"/>
              </a:solidFill>
              <a:latin typeface="+mj-lt"/>
              <a:cs typeface="Arial" panose="020B0604020202020204" pitchFamily="34" charset="0"/>
            </a:endParaRPr>
          </a:p>
        </p:txBody>
      </p:sp>
      <p:sp>
        <p:nvSpPr>
          <p:cNvPr id="12" name="Foliennummernplatzhalter 2">
            <a:extLst>
              <a:ext uri="{FF2B5EF4-FFF2-40B4-BE49-F238E27FC236}">
                <a16:creationId xmlns:a16="http://schemas.microsoft.com/office/drawing/2014/main" id="{1140F3FB-341D-4C86-98BF-24E890FF2BCC}"/>
              </a:ext>
            </a:extLst>
          </p:cNvPr>
          <p:cNvSpPr>
            <a:spLocks noGrp="1"/>
          </p:cNvSpPr>
          <p:nvPr>
            <p:ph type="sldNum" sz="quarter" idx="12"/>
          </p:nvPr>
        </p:nvSpPr>
        <p:spPr>
          <a:xfrm>
            <a:off x="10895839" y="6484293"/>
            <a:ext cx="745299" cy="127938"/>
          </a:xfrm>
        </p:spPr>
        <p:txBody>
          <a:bodyPr/>
          <a:lstStyle/>
          <a:p>
            <a:fld id="{442AD375-037F-43D0-B059-5172DA06796A}" type="slidenum">
              <a:rPr lang="de-CH" smtClean="0"/>
              <a:pPr/>
              <a:t>5</a:t>
            </a:fld>
            <a:endParaRPr lang="de-CH" dirty="0"/>
          </a:p>
        </p:txBody>
      </p:sp>
      <p:graphicFrame>
        <p:nvGraphicFramePr>
          <p:cNvPr id="10" name="Diagramm 13">
            <a:extLst>
              <a:ext uri="{FF2B5EF4-FFF2-40B4-BE49-F238E27FC236}">
                <a16:creationId xmlns:a16="http://schemas.microsoft.com/office/drawing/2014/main" id="{54E69534-4E7C-4953-A527-17D4BA0DA27C}"/>
              </a:ext>
            </a:extLst>
          </p:cNvPr>
          <p:cNvGraphicFramePr/>
          <p:nvPr>
            <p:extLst>
              <p:ext uri="{D42A27DB-BD31-4B8C-83A1-F6EECF244321}">
                <p14:modId xmlns:p14="http://schemas.microsoft.com/office/powerpoint/2010/main" val="3009980358"/>
              </p:ext>
            </p:extLst>
          </p:nvPr>
        </p:nvGraphicFramePr>
        <p:xfrm>
          <a:off x="6134718" y="3233814"/>
          <a:ext cx="4680921" cy="332942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642451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0968DF3-A2E7-40DB-862E-C52D96F976B4}"/>
              </a:ext>
            </a:extLst>
          </p:cNvPr>
          <p:cNvSpPr>
            <a:spLocks noGrp="1"/>
          </p:cNvSpPr>
          <p:nvPr>
            <p:ph type="sldNum" sz="quarter" idx="12"/>
          </p:nvPr>
        </p:nvSpPr>
        <p:spPr/>
        <p:txBody>
          <a:bodyPr/>
          <a:lstStyle/>
          <a:p>
            <a:fld id="{442AD375-037F-43D0-B059-5172DA06796A}" type="slidenum">
              <a:rPr lang="fr-CH" smtClean="0"/>
              <a:pPr/>
              <a:t>6</a:t>
            </a:fld>
            <a:endParaRPr lang="fr-CH" dirty="0"/>
          </a:p>
        </p:txBody>
      </p:sp>
      <p:sp>
        <p:nvSpPr>
          <p:cNvPr id="5" name="Inhaltsplatzhalter 4">
            <a:extLst>
              <a:ext uri="{FF2B5EF4-FFF2-40B4-BE49-F238E27FC236}">
                <a16:creationId xmlns:a16="http://schemas.microsoft.com/office/drawing/2014/main" id="{409A98D6-CA5F-4B43-86F5-372179DCF4DA}"/>
              </a:ext>
            </a:extLst>
          </p:cNvPr>
          <p:cNvSpPr>
            <a:spLocks noGrp="1"/>
          </p:cNvSpPr>
          <p:nvPr>
            <p:ph sz="quarter" idx="15"/>
          </p:nvPr>
        </p:nvSpPr>
        <p:spPr>
          <a:xfrm>
            <a:off x="6742452" y="4823482"/>
            <a:ext cx="4869769" cy="486058"/>
          </a:xfrm>
        </p:spPr>
        <p:txBody>
          <a:bodyPr vert="horz" lIns="0" tIns="0" rIns="0" bIns="0" rtlCol="0" anchor="t">
            <a:noAutofit/>
          </a:bodyPr>
          <a:lstStyle/>
          <a:p>
            <a:pPr lvl="0">
              <a:lnSpc>
                <a:spcPct val="100000"/>
              </a:lnSpc>
              <a:spcAft>
                <a:spcPts val="600"/>
              </a:spcAft>
              <a:buClr>
                <a:schemeClr val="accent3"/>
              </a:buClr>
              <a:defRPr/>
            </a:pPr>
            <a:r>
              <a:rPr lang="fr-CH" sz="1800" dirty="0"/>
              <a:t>Le besoin détermine la technologie. </a:t>
            </a:r>
          </a:p>
        </p:txBody>
      </p:sp>
      <p:sp>
        <p:nvSpPr>
          <p:cNvPr id="2" name="Titel 1">
            <a:extLst>
              <a:ext uri="{FF2B5EF4-FFF2-40B4-BE49-F238E27FC236}">
                <a16:creationId xmlns:a16="http://schemas.microsoft.com/office/drawing/2014/main" id="{706CE760-D696-4815-9355-910F87061EA7}"/>
              </a:ext>
            </a:extLst>
          </p:cNvPr>
          <p:cNvSpPr>
            <a:spLocks noGrp="1"/>
          </p:cNvSpPr>
          <p:nvPr>
            <p:ph type="title"/>
          </p:nvPr>
        </p:nvSpPr>
        <p:spPr/>
        <p:txBody>
          <a:bodyPr/>
          <a:lstStyle/>
          <a:p>
            <a:r>
              <a:rPr lang="fr-CH" dirty="0" err="1"/>
              <a:t>CoC</a:t>
            </a:r>
            <a:r>
              <a:rPr lang="fr-CH" dirty="0"/>
              <a:t> Accumulateurs d’énergie: mission et projets.</a:t>
            </a:r>
          </a:p>
        </p:txBody>
      </p:sp>
      <p:grpSp>
        <p:nvGrpSpPr>
          <p:cNvPr id="7" name="Gruppieren 6">
            <a:extLst>
              <a:ext uri="{FF2B5EF4-FFF2-40B4-BE49-F238E27FC236}">
                <a16:creationId xmlns:a16="http://schemas.microsoft.com/office/drawing/2014/main" id="{53DD877C-B05D-42BB-92E7-6A731C3C7F16}"/>
              </a:ext>
            </a:extLst>
          </p:cNvPr>
          <p:cNvGrpSpPr/>
          <p:nvPr/>
        </p:nvGrpSpPr>
        <p:grpSpPr>
          <a:xfrm>
            <a:off x="1512651" y="1682276"/>
            <a:ext cx="2338792" cy="1388938"/>
            <a:chOff x="4131081" y="811224"/>
            <a:chExt cx="2338792" cy="1388938"/>
          </a:xfrm>
        </p:grpSpPr>
        <p:pic>
          <p:nvPicPr>
            <p:cNvPr id="8" name="Grafik 7" descr="Ein Bild, das Himmel, draußen, Transport, Zug enthält.&#10;&#10;Automatisch generierte Beschreibung">
              <a:extLst>
                <a:ext uri="{FF2B5EF4-FFF2-40B4-BE49-F238E27FC236}">
                  <a16:creationId xmlns:a16="http://schemas.microsoft.com/office/drawing/2014/main" id="{2F7F7D32-7552-4F2E-B9B3-F93596C1359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131081" y="811224"/>
              <a:ext cx="2338792" cy="1388938"/>
            </a:xfrm>
            <a:prstGeom prst="rect">
              <a:avLst/>
            </a:prstGeom>
          </p:spPr>
        </p:pic>
        <p:sp>
          <p:nvSpPr>
            <p:cNvPr id="9" name="Textfeld 8">
              <a:extLst>
                <a:ext uri="{FF2B5EF4-FFF2-40B4-BE49-F238E27FC236}">
                  <a16:creationId xmlns:a16="http://schemas.microsoft.com/office/drawing/2014/main" id="{52BD07F6-F0C7-4147-A303-22B71BCA9EF1}"/>
                </a:ext>
              </a:extLst>
            </p:cNvPr>
            <p:cNvSpPr txBox="1"/>
            <p:nvPr/>
          </p:nvSpPr>
          <p:spPr>
            <a:xfrm>
              <a:off x="4131081" y="1735649"/>
              <a:ext cx="1694676" cy="461665"/>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marL="0" marR="0" lvl="0" indent="0" algn="l" defTabSz="816325"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dirty="0">
                  <a:ln>
                    <a:noFill/>
                  </a:ln>
                  <a:solidFill>
                    <a:srgbClr val="FFFFFF"/>
                  </a:solidFill>
                  <a:effectLst/>
                  <a:uLnTx/>
                  <a:uFillTx/>
                  <a:latin typeface="SBB Light"/>
                </a:rPr>
                <a:t>Étude de faisabilité H</a:t>
              </a:r>
              <a:r>
                <a:rPr kumimoji="0" lang="fr-CH" sz="1200" b="0" i="0" u="none" strike="noStrike" kern="1200" cap="none" spc="0" normalizeH="0" baseline="-25000" dirty="0">
                  <a:ln>
                    <a:noFill/>
                  </a:ln>
                  <a:solidFill>
                    <a:srgbClr val="FFFFFF"/>
                  </a:solidFill>
                  <a:effectLst/>
                  <a:uLnTx/>
                  <a:uFillTx/>
                  <a:latin typeface="SBB Light"/>
                </a:rPr>
                <a:t>2</a:t>
              </a:r>
              <a:r>
                <a:rPr kumimoji="0" lang="fr-CH" sz="1200" b="0" i="0" u="none" strike="noStrike" kern="1200" cap="none" spc="0" normalizeH="0" baseline="0" dirty="0">
                  <a:ln>
                    <a:noFill/>
                  </a:ln>
                  <a:solidFill>
                    <a:srgbClr val="FFFFFF"/>
                  </a:solidFill>
                  <a:effectLst/>
                  <a:uLnTx/>
                  <a:uFillTx/>
                  <a:latin typeface="SBB Light"/>
                </a:rPr>
                <a:t> stationnaire et mobile</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10" name="Gruppieren 9">
            <a:extLst>
              <a:ext uri="{FF2B5EF4-FFF2-40B4-BE49-F238E27FC236}">
                <a16:creationId xmlns:a16="http://schemas.microsoft.com/office/drawing/2014/main" id="{4447EF56-4782-4BA5-BB6B-21C71BD4F930}"/>
              </a:ext>
            </a:extLst>
          </p:cNvPr>
          <p:cNvGrpSpPr/>
          <p:nvPr/>
        </p:nvGrpSpPr>
        <p:grpSpPr>
          <a:xfrm>
            <a:off x="4912440" y="1679234"/>
            <a:ext cx="1412386" cy="1796316"/>
            <a:chOff x="7530870" y="808183"/>
            <a:chExt cx="1412386" cy="1788925"/>
          </a:xfrm>
        </p:grpSpPr>
        <p:pic>
          <p:nvPicPr>
            <p:cNvPr id="11" name="Grafik 10" descr="Ein Bild, das draußen, Zug, groß, Auto enthält.&#10;&#10;Automatisch generierte Beschreibung">
              <a:extLst>
                <a:ext uri="{FF2B5EF4-FFF2-40B4-BE49-F238E27FC236}">
                  <a16:creationId xmlns:a16="http://schemas.microsoft.com/office/drawing/2014/main" id="{55A6AEDA-C9ED-4E89-850C-CFE2DF59F8E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530870" y="808183"/>
              <a:ext cx="1412386" cy="1775377"/>
            </a:xfrm>
            <a:prstGeom prst="rect">
              <a:avLst/>
            </a:prstGeom>
          </p:spPr>
        </p:pic>
        <p:sp>
          <p:nvSpPr>
            <p:cNvPr id="12" name="Textfeld 11">
              <a:extLst>
                <a:ext uri="{FF2B5EF4-FFF2-40B4-BE49-F238E27FC236}">
                  <a16:creationId xmlns:a16="http://schemas.microsoft.com/office/drawing/2014/main" id="{A78F5F38-9944-4C56-8C8E-2D57E744A683}"/>
                </a:ext>
              </a:extLst>
            </p:cNvPr>
            <p:cNvSpPr txBox="1"/>
            <p:nvPr/>
          </p:nvSpPr>
          <p:spPr>
            <a:xfrm>
              <a:off x="7530870" y="1953438"/>
              <a:ext cx="1412386" cy="643670"/>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defTabSz="816325">
                <a:defRPr/>
              </a:pPr>
              <a:r>
                <a:rPr kumimoji="0" lang="fr-CH" sz="1200" b="0" i="0" u="none" strike="noStrike" kern="1200" cap="none" spc="0" normalizeH="0" baseline="0" dirty="0">
                  <a:ln>
                    <a:noFill/>
                  </a:ln>
                  <a:solidFill>
                    <a:srgbClr val="FFFFFF"/>
                  </a:solidFill>
                  <a:effectLst/>
                  <a:uLnTx/>
                  <a:uFillTx/>
                  <a:latin typeface="SBB Light"/>
                </a:rPr>
                <a:t>Test de terrain: </a:t>
              </a:r>
              <a:r>
                <a:rPr kumimoji="0" lang="fr-CH" sz="1200" b="0" i="0" u="none" strike="noStrike" kern="1200" cap="none" spc="0" normalizeH="0" baseline="0" dirty="0" err="1">
                  <a:ln>
                    <a:noFill/>
                  </a:ln>
                  <a:solidFill>
                    <a:srgbClr val="FFFFFF"/>
                  </a:solidFill>
                  <a:effectLst/>
                  <a:uLnTx/>
                  <a:uFillTx/>
                  <a:latin typeface="SBB Light"/>
                </a:rPr>
                <a:t>HVO</a:t>
              </a:r>
              <a:r>
                <a:rPr lang="fr-CH" sz="1200" b="0" dirty="0">
                  <a:latin typeface="SBB Light"/>
                </a:rPr>
                <a:t> pour remplacer le diesel</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13" name="Gruppieren 12">
            <a:extLst>
              <a:ext uri="{FF2B5EF4-FFF2-40B4-BE49-F238E27FC236}">
                <a16:creationId xmlns:a16="http://schemas.microsoft.com/office/drawing/2014/main" id="{102AAA69-1DC1-4EEC-B591-A907814BFEFB}"/>
              </a:ext>
            </a:extLst>
          </p:cNvPr>
          <p:cNvGrpSpPr/>
          <p:nvPr/>
        </p:nvGrpSpPr>
        <p:grpSpPr>
          <a:xfrm>
            <a:off x="2617942" y="3119191"/>
            <a:ext cx="2241948" cy="1176158"/>
            <a:chOff x="6695256" y="3713320"/>
            <a:chExt cx="2241948" cy="1176158"/>
          </a:xfrm>
        </p:grpSpPr>
        <p:pic>
          <p:nvPicPr>
            <p:cNvPr id="14" name="Grafik 13">
              <a:extLst>
                <a:ext uri="{FF2B5EF4-FFF2-40B4-BE49-F238E27FC236}">
                  <a16:creationId xmlns:a16="http://schemas.microsoft.com/office/drawing/2014/main" id="{5CC8F15B-36DE-4EDD-BA46-7F6601D03B00}"/>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6695256" y="3713320"/>
              <a:ext cx="2241948" cy="1176158"/>
            </a:xfrm>
            <a:prstGeom prst="rect">
              <a:avLst/>
            </a:prstGeom>
          </p:spPr>
        </p:pic>
        <p:sp>
          <p:nvSpPr>
            <p:cNvPr id="15" name="Textfeld 14">
              <a:extLst>
                <a:ext uri="{FF2B5EF4-FFF2-40B4-BE49-F238E27FC236}">
                  <a16:creationId xmlns:a16="http://schemas.microsoft.com/office/drawing/2014/main" id="{95C01D86-348C-4374-8F28-43F6ABCE9F1C}"/>
                </a:ext>
              </a:extLst>
            </p:cNvPr>
            <p:cNvSpPr txBox="1"/>
            <p:nvPr/>
          </p:nvSpPr>
          <p:spPr>
            <a:xfrm>
              <a:off x="6705883" y="4414314"/>
              <a:ext cx="1978067" cy="461665"/>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defTabSz="816325">
                <a:defRPr/>
              </a:pPr>
              <a:r>
                <a:rPr kumimoji="0" lang="fr-CH" sz="1200" b="0" i="0" u="none" strike="noStrike" kern="1200" cap="none" spc="0" normalizeH="0" baseline="0" dirty="0">
                  <a:ln>
                    <a:noFill/>
                  </a:ln>
                  <a:solidFill>
                    <a:srgbClr val="FFFFFF"/>
                  </a:solidFill>
                  <a:effectLst/>
                  <a:uLnTx/>
                  <a:uFillTx/>
                  <a:latin typeface="SBB Light"/>
                </a:rPr>
                <a:t>Électrification des chantiers ferroviaires avec </a:t>
              </a:r>
              <a:r>
                <a:rPr lang="fr-CH" sz="1200" b="0" dirty="0">
                  <a:latin typeface="SBB Light"/>
                </a:rPr>
                <a:t>E-</a:t>
              </a:r>
              <a:r>
                <a:rPr lang="fr-CH" sz="1200" b="0" dirty="0" err="1">
                  <a:latin typeface="SBB Light"/>
                </a:rPr>
                <a:t>Gen</a:t>
              </a:r>
              <a:r>
                <a:rPr lang="fr-CH" sz="1200" b="0" dirty="0">
                  <a:latin typeface="SBB Light"/>
                </a:rPr>
                <a:t> Set</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16" name="Gruppieren 15">
            <a:extLst>
              <a:ext uri="{FF2B5EF4-FFF2-40B4-BE49-F238E27FC236}">
                <a16:creationId xmlns:a16="http://schemas.microsoft.com/office/drawing/2014/main" id="{7B0C34AC-EAAF-4B40-8982-448AB89AAF1B}"/>
              </a:ext>
            </a:extLst>
          </p:cNvPr>
          <p:cNvGrpSpPr/>
          <p:nvPr/>
        </p:nvGrpSpPr>
        <p:grpSpPr>
          <a:xfrm>
            <a:off x="4117206" y="4343326"/>
            <a:ext cx="2207621" cy="1385508"/>
            <a:chOff x="6735636" y="3472274"/>
            <a:chExt cx="2207621" cy="1385508"/>
          </a:xfrm>
        </p:grpSpPr>
        <p:pic>
          <p:nvPicPr>
            <p:cNvPr id="17" name="Grafik 16">
              <a:extLst>
                <a:ext uri="{FF2B5EF4-FFF2-40B4-BE49-F238E27FC236}">
                  <a16:creationId xmlns:a16="http://schemas.microsoft.com/office/drawing/2014/main" id="{C5D4765E-DAD5-4AD8-83DB-026F2B56E3E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1455"/>
            <a:stretch/>
          </p:blipFill>
          <p:spPr>
            <a:xfrm>
              <a:off x="6735637" y="3472274"/>
              <a:ext cx="2207620" cy="1385508"/>
            </a:xfrm>
            <a:prstGeom prst="rect">
              <a:avLst/>
            </a:prstGeom>
          </p:spPr>
        </p:pic>
        <p:sp>
          <p:nvSpPr>
            <p:cNvPr id="18" name="Textfeld 17">
              <a:extLst>
                <a:ext uri="{FF2B5EF4-FFF2-40B4-BE49-F238E27FC236}">
                  <a16:creationId xmlns:a16="http://schemas.microsoft.com/office/drawing/2014/main" id="{ACB83039-D929-4143-8083-85F8BA5FCDBF}"/>
                </a:ext>
              </a:extLst>
            </p:cNvPr>
            <p:cNvSpPr txBox="1"/>
            <p:nvPr/>
          </p:nvSpPr>
          <p:spPr>
            <a:xfrm>
              <a:off x="6735636" y="4370259"/>
              <a:ext cx="1735916" cy="461665"/>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marL="0" marR="0" lvl="0" indent="0" algn="l" defTabSz="816325"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dirty="0">
                  <a:ln>
                    <a:noFill/>
                  </a:ln>
                  <a:solidFill>
                    <a:srgbClr val="FFFFFF"/>
                  </a:solidFill>
                  <a:effectLst/>
                  <a:uLnTx/>
                  <a:uFillTx/>
                  <a:latin typeface="SBB Light"/>
                </a:rPr>
                <a:t>Projets d’électrification, p. ex. Am 843 Cargo</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19" name="Gruppieren 18">
            <a:extLst>
              <a:ext uri="{FF2B5EF4-FFF2-40B4-BE49-F238E27FC236}">
                <a16:creationId xmlns:a16="http://schemas.microsoft.com/office/drawing/2014/main" id="{E1C2C2FE-381A-4448-8582-EC7AFCAFA628}"/>
              </a:ext>
            </a:extLst>
          </p:cNvPr>
          <p:cNvGrpSpPr/>
          <p:nvPr/>
        </p:nvGrpSpPr>
        <p:grpSpPr>
          <a:xfrm>
            <a:off x="4912441" y="3508433"/>
            <a:ext cx="1412386" cy="795089"/>
            <a:chOff x="7530870" y="2888815"/>
            <a:chExt cx="1414317" cy="544469"/>
          </a:xfrm>
        </p:grpSpPr>
        <p:pic>
          <p:nvPicPr>
            <p:cNvPr id="20" name="Grafik 19">
              <a:extLst>
                <a:ext uri="{FF2B5EF4-FFF2-40B4-BE49-F238E27FC236}">
                  <a16:creationId xmlns:a16="http://schemas.microsoft.com/office/drawing/2014/main" id="{40459426-0A70-41CE-89D4-DE54D33F7848}"/>
                </a:ext>
              </a:extLst>
            </p:cNvPr>
            <p:cNvPicPr>
              <a:picLocks noChangeAspect="1"/>
            </p:cNvPicPr>
            <p:nvPr/>
          </p:nvPicPr>
          <p:blipFill>
            <a:blip r:embed="rId7" cstate="print">
              <a:alphaModFix amt="85000"/>
              <a:extLst>
                <a:ext uri="{BEBA8EAE-BF5A-486C-A8C5-ECC9F3942E4B}">
                  <a14:imgProps xmlns:a14="http://schemas.microsoft.com/office/drawing/2010/main">
                    <a14:imgLayer r:embed="rId8">
                      <a14:imgEffect>
                        <a14:artisticGlowEdges/>
                      </a14:imgEffect>
                    </a14:imgLayer>
                  </a14:imgProps>
                </a:ext>
                <a:ext uri="{28A0092B-C50C-407E-A947-70E740481C1C}">
                  <a14:useLocalDpi xmlns:a14="http://schemas.microsoft.com/office/drawing/2010/main"/>
                </a:ext>
              </a:extLst>
            </a:blip>
            <a:stretch>
              <a:fillRect/>
            </a:stretch>
          </p:blipFill>
          <p:spPr>
            <a:xfrm>
              <a:off x="7530870" y="2888815"/>
              <a:ext cx="1414317" cy="535482"/>
            </a:xfrm>
            <a:prstGeom prst="rect">
              <a:avLst/>
            </a:prstGeom>
            <a:ln>
              <a:noFill/>
            </a:ln>
          </p:spPr>
        </p:pic>
        <p:sp>
          <p:nvSpPr>
            <p:cNvPr id="21" name="Textfeld 20">
              <a:extLst>
                <a:ext uri="{FF2B5EF4-FFF2-40B4-BE49-F238E27FC236}">
                  <a16:creationId xmlns:a16="http://schemas.microsoft.com/office/drawing/2014/main" id="{D8581FC3-5407-4C42-BF12-2747F5988733}"/>
                </a:ext>
              </a:extLst>
            </p:cNvPr>
            <p:cNvSpPr txBox="1"/>
            <p:nvPr/>
          </p:nvSpPr>
          <p:spPr>
            <a:xfrm>
              <a:off x="7533110" y="3117140"/>
              <a:ext cx="1412076" cy="316144"/>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marL="0" marR="0" lvl="0" indent="0" algn="l" defTabSz="816325" rtl="0" eaLnBrk="1" fontAlgn="auto" latinLnBrk="0" hangingPunct="1">
                <a:lnSpc>
                  <a:spcPct val="100000"/>
                </a:lnSpc>
                <a:spcBef>
                  <a:spcPts val="0"/>
                </a:spcBef>
                <a:spcAft>
                  <a:spcPts val="0"/>
                </a:spcAft>
                <a:buClrTx/>
                <a:buSzTx/>
                <a:buFontTx/>
                <a:buNone/>
                <a:tabLst/>
                <a:defRPr/>
              </a:pPr>
              <a:r>
                <a:rPr lang="fr-CH" sz="1200" b="0" dirty="0">
                  <a:latin typeface="SBB Light"/>
                </a:rPr>
                <a:t>Analyses de besoin</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22" name="Gruppieren 21">
            <a:extLst>
              <a:ext uri="{FF2B5EF4-FFF2-40B4-BE49-F238E27FC236}">
                <a16:creationId xmlns:a16="http://schemas.microsoft.com/office/drawing/2014/main" id="{9C54F1B0-E89D-4C5B-ABB2-B173EBD7BB97}"/>
              </a:ext>
            </a:extLst>
          </p:cNvPr>
          <p:cNvGrpSpPr/>
          <p:nvPr/>
        </p:nvGrpSpPr>
        <p:grpSpPr>
          <a:xfrm>
            <a:off x="1512651" y="4343327"/>
            <a:ext cx="2551744" cy="1363134"/>
            <a:chOff x="4131081" y="3472275"/>
            <a:chExt cx="2551744" cy="1363134"/>
          </a:xfrm>
        </p:grpSpPr>
        <p:pic>
          <p:nvPicPr>
            <p:cNvPr id="23" name="Picture 2" descr="H2 train and bus tanks train rack">
              <a:extLst>
                <a:ext uri="{FF2B5EF4-FFF2-40B4-BE49-F238E27FC236}">
                  <a16:creationId xmlns:a16="http://schemas.microsoft.com/office/drawing/2014/main" id="{9229EE65-8E17-41D6-BF4F-149A8BDFA1C4}"/>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a:stretch/>
          </p:blipFill>
          <p:spPr bwMode="auto">
            <a:xfrm>
              <a:off x="4131081" y="3472275"/>
              <a:ext cx="2551744" cy="1363134"/>
            </a:xfrm>
            <a:prstGeom prst="rect">
              <a:avLst/>
            </a:prstGeom>
            <a:extLst>
              <a:ext uri="{909E8E84-426E-40DD-AFC4-6F175D3DCCD1}">
                <a14:hiddenFill xmlns:a14="http://schemas.microsoft.com/office/drawing/2010/main">
                  <a:solidFill>
                    <a:srgbClr val="FFFFFF"/>
                  </a:solidFill>
                </a14:hiddenFill>
              </a:ext>
            </a:extLst>
          </p:spPr>
        </p:pic>
        <p:sp>
          <p:nvSpPr>
            <p:cNvPr id="24" name="Textfeld 23">
              <a:extLst>
                <a:ext uri="{FF2B5EF4-FFF2-40B4-BE49-F238E27FC236}">
                  <a16:creationId xmlns:a16="http://schemas.microsoft.com/office/drawing/2014/main" id="{C73402DD-68CE-479C-A0B6-63E28C29F560}"/>
                </a:ext>
              </a:extLst>
            </p:cNvPr>
            <p:cNvSpPr txBox="1"/>
            <p:nvPr/>
          </p:nvSpPr>
          <p:spPr>
            <a:xfrm>
              <a:off x="4133803" y="4364575"/>
              <a:ext cx="2336069" cy="461665"/>
            </a:xfrm>
            <a:prstGeom prst="rect">
              <a:avLst/>
            </a:prstGeom>
            <a:solidFill>
              <a:schemeClr val="tx1">
                <a:alpha val="50000"/>
              </a:schemeClr>
            </a:solidFill>
          </p:spPr>
          <p:txBody>
            <a:bodyPr wrap="square" lIns="91440" tIns="45720" rIns="91440" bIns="45720" rtlCol="0" anchor="t">
              <a:spAutoFit/>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kumimoji="0" lang="fr-CH" sz="1200" i="0" u="none" strike="noStrike" kern="1200" cap="none" spc="0" normalizeH="0" baseline="0" dirty="0">
                  <a:ln>
                    <a:noFill/>
                  </a:ln>
                  <a:solidFill>
                    <a:srgbClr val="FFFFFF"/>
                  </a:solidFill>
                  <a:effectLst/>
                  <a:uLnTx/>
                  <a:uFillTx/>
                  <a:latin typeface="SBB Light"/>
                </a:rPr>
                <a:t>Concept de sécurité sur l’hydrogène dans l’exploitation</a:t>
              </a:r>
              <a:endParaRPr lang="fr-CH" sz="1200" i="0" u="none" strike="noStrike" kern="1200" cap="none" spc="0" normalizeH="0" baseline="0" dirty="0">
                <a:ln>
                  <a:noFill/>
                </a:ln>
                <a:solidFill>
                  <a:srgbClr val="FFFFFF"/>
                </a:solidFill>
                <a:effectLst/>
                <a:uLnTx/>
                <a:uFillTx/>
                <a:latin typeface="SBB Light"/>
              </a:endParaRPr>
            </a:p>
          </p:txBody>
        </p:sp>
      </p:grpSp>
      <p:grpSp>
        <p:nvGrpSpPr>
          <p:cNvPr id="25" name="Gruppieren 24">
            <a:extLst>
              <a:ext uri="{FF2B5EF4-FFF2-40B4-BE49-F238E27FC236}">
                <a16:creationId xmlns:a16="http://schemas.microsoft.com/office/drawing/2014/main" id="{C524388B-4EE0-4F19-A4BF-A4522EEBF732}"/>
              </a:ext>
            </a:extLst>
          </p:cNvPr>
          <p:cNvGrpSpPr/>
          <p:nvPr/>
        </p:nvGrpSpPr>
        <p:grpSpPr>
          <a:xfrm>
            <a:off x="1512651" y="3119567"/>
            <a:ext cx="1050502" cy="1176159"/>
            <a:chOff x="4047953" y="2249091"/>
            <a:chExt cx="1050502" cy="1176159"/>
          </a:xfrm>
        </p:grpSpPr>
        <p:pic>
          <p:nvPicPr>
            <p:cNvPr id="26" name="Picture 6">
              <a:extLst>
                <a:ext uri="{FF2B5EF4-FFF2-40B4-BE49-F238E27FC236}">
                  <a16:creationId xmlns:a16="http://schemas.microsoft.com/office/drawing/2014/main" id="{D0980F10-6A86-4A4E-91DC-9FD55F5DFFAA}"/>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4047953" y="2249091"/>
              <a:ext cx="1050502" cy="1176159"/>
            </a:xfrm>
            <a:prstGeom prst="rect">
              <a:avLst/>
            </a:prstGeom>
          </p:spPr>
        </p:pic>
        <p:sp>
          <p:nvSpPr>
            <p:cNvPr id="27" name="Textfeld 26">
              <a:extLst>
                <a:ext uri="{FF2B5EF4-FFF2-40B4-BE49-F238E27FC236}">
                  <a16:creationId xmlns:a16="http://schemas.microsoft.com/office/drawing/2014/main" id="{AC6629A0-A9CC-4514-A0E8-52E894AECD81}"/>
                </a:ext>
              </a:extLst>
            </p:cNvPr>
            <p:cNvSpPr txBox="1"/>
            <p:nvPr/>
          </p:nvSpPr>
          <p:spPr>
            <a:xfrm>
              <a:off x="4047953" y="2588877"/>
              <a:ext cx="1049409" cy="830997"/>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marL="0" marR="0" lvl="0" indent="0" algn="l" defTabSz="816325" rtl="0" eaLnBrk="1" fontAlgn="auto" latinLnBrk="0" hangingPunct="1">
                <a:lnSpc>
                  <a:spcPct val="100000"/>
                </a:lnSpc>
                <a:spcBef>
                  <a:spcPts val="0"/>
                </a:spcBef>
                <a:spcAft>
                  <a:spcPts val="0"/>
                </a:spcAft>
                <a:buClrTx/>
                <a:buSzTx/>
                <a:buFontTx/>
                <a:buNone/>
                <a:tabLst/>
                <a:defRPr/>
              </a:pPr>
              <a:r>
                <a:rPr kumimoji="0" lang="fr-CH" sz="1200" b="0" i="0" u="none" strike="noStrike" kern="1200" cap="none" spc="0" normalizeH="0" baseline="0" dirty="0">
                  <a:ln>
                    <a:noFill/>
                  </a:ln>
                  <a:solidFill>
                    <a:srgbClr val="FFFFFF"/>
                  </a:solidFill>
                  <a:effectLst/>
                  <a:uLnTx/>
                  <a:uFillTx/>
                  <a:latin typeface="SBB Light"/>
                </a:rPr>
                <a:t>Mise en réseau de l’</a:t>
              </a:r>
              <a:r>
                <a:rPr kumimoji="0" lang="fr-CH" sz="1200" b="0" i="0" u="none" strike="noStrike" kern="1200" cap="none" spc="0" normalizeH="0" baseline="0" dirty="0" err="1">
                  <a:ln>
                    <a:noFill/>
                  </a:ln>
                  <a:solidFill>
                    <a:srgbClr val="FFFFFF"/>
                  </a:solidFill>
                  <a:effectLst/>
                  <a:uLnTx/>
                  <a:uFillTx/>
                  <a:latin typeface="SBB Light"/>
                </a:rPr>
                <a:t>accumula-teur</a:t>
              </a:r>
              <a:r>
                <a:rPr kumimoji="0" lang="fr-CH" sz="1200" b="0" i="0" u="none" strike="noStrike" kern="1200" cap="none" spc="0" normalizeH="0" baseline="0" dirty="0">
                  <a:ln>
                    <a:noFill/>
                  </a:ln>
                  <a:solidFill>
                    <a:srgbClr val="FFFFFF"/>
                  </a:solidFill>
                  <a:effectLst/>
                  <a:uLnTx/>
                  <a:uFillTx/>
                  <a:latin typeface="SBB Light"/>
                </a:rPr>
                <a:t> «</a:t>
              </a:r>
              <a:r>
                <a:rPr kumimoji="0" lang="fr-CH" sz="1200" b="0" i="0" u="none" strike="noStrike" kern="1200" cap="none" spc="0" normalizeH="0" baseline="0" dirty="0" err="1">
                  <a:ln>
                    <a:noFill/>
                  </a:ln>
                  <a:solidFill>
                    <a:srgbClr val="FFFFFF"/>
                  </a:solidFill>
                  <a:effectLst/>
                  <a:uLnTx/>
                  <a:uFillTx/>
                  <a:latin typeface="SBB Light"/>
                </a:rPr>
                <a:t>BIENE</a:t>
              </a:r>
              <a:r>
                <a:rPr kumimoji="0" lang="fr-CH" sz="1200" b="0" i="0" u="none" strike="noStrike" kern="1200" cap="none" spc="0" normalizeH="0" baseline="0" dirty="0">
                  <a:ln>
                    <a:noFill/>
                  </a:ln>
                  <a:solidFill>
                    <a:srgbClr val="FFFFFF"/>
                  </a:solidFill>
                  <a:effectLst/>
                  <a:uLnTx/>
                  <a:uFillTx/>
                  <a:latin typeface="SBB Light"/>
                </a:rPr>
                <a:t>»</a:t>
              </a:r>
              <a:endParaRPr lang="fr-CH" sz="1200" b="0" i="0" u="none" strike="noStrike" kern="1200" cap="none" spc="0" normalizeH="0" baseline="0" dirty="0">
                <a:ln>
                  <a:noFill/>
                </a:ln>
                <a:solidFill>
                  <a:srgbClr val="FFFFFF"/>
                </a:solidFill>
                <a:effectLst/>
                <a:uLnTx/>
                <a:uFillTx/>
                <a:latin typeface="SBB Light"/>
              </a:endParaRPr>
            </a:p>
          </p:txBody>
        </p:sp>
      </p:grpSp>
      <p:grpSp>
        <p:nvGrpSpPr>
          <p:cNvPr id="28" name="Gruppieren 27">
            <a:extLst>
              <a:ext uri="{FF2B5EF4-FFF2-40B4-BE49-F238E27FC236}">
                <a16:creationId xmlns:a16="http://schemas.microsoft.com/office/drawing/2014/main" id="{5A6021E2-6192-4C24-9C3A-D0E7940A0FE3}"/>
              </a:ext>
            </a:extLst>
          </p:cNvPr>
          <p:cNvGrpSpPr/>
          <p:nvPr/>
        </p:nvGrpSpPr>
        <p:grpSpPr>
          <a:xfrm>
            <a:off x="3903993" y="1679235"/>
            <a:ext cx="955897" cy="1388939"/>
            <a:chOff x="6439295" y="808759"/>
            <a:chExt cx="955897" cy="1388939"/>
          </a:xfrm>
        </p:grpSpPr>
        <p:pic>
          <p:nvPicPr>
            <p:cNvPr id="29" name="Grafik 28">
              <a:extLst>
                <a:ext uri="{FF2B5EF4-FFF2-40B4-BE49-F238E27FC236}">
                  <a16:creationId xmlns:a16="http://schemas.microsoft.com/office/drawing/2014/main" id="{CE356839-A9E3-4C0E-A434-ED305B402E5F}"/>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6439874" y="808759"/>
              <a:ext cx="955318" cy="1388939"/>
            </a:xfrm>
            <a:prstGeom prst="rect">
              <a:avLst/>
            </a:prstGeom>
          </p:spPr>
        </p:pic>
        <p:sp>
          <p:nvSpPr>
            <p:cNvPr id="30" name="Textfeld 29">
              <a:extLst>
                <a:ext uri="{FF2B5EF4-FFF2-40B4-BE49-F238E27FC236}">
                  <a16:creationId xmlns:a16="http://schemas.microsoft.com/office/drawing/2014/main" id="{C5B6915C-7D67-4893-8A3F-1C5E20FCB712}"/>
                </a:ext>
              </a:extLst>
            </p:cNvPr>
            <p:cNvSpPr txBox="1"/>
            <p:nvPr/>
          </p:nvSpPr>
          <p:spPr>
            <a:xfrm>
              <a:off x="6439295" y="1720131"/>
              <a:ext cx="953631" cy="461665"/>
            </a:xfrm>
            <a:prstGeom prst="rect">
              <a:avLst/>
            </a:prstGeom>
            <a:solidFill>
              <a:schemeClr val="tx1">
                <a:alpha val="50000"/>
              </a:schemeClr>
            </a:solidFill>
          </p:spPr>
          <p:txBody>
            <a:bodyPr wrap="square" lIns="91440" tIns="45720" rIns="91440" bIns="45720" rtlCol="0" anchor="t">
              <a:spAutoFit/>
            </a:bodyPr>
            <a:lstStyle>
              <a:defPPr>
                <a:defRPr lang="en-US"/>
              </a:defPPr>
              <a:lvl1pPr marR="0" lvl="0" indent="0" fontAlgn="auto">
                <a:lnSpc>
                  <a:spcPct val="100000"/>
                </a:lnSpc>
                <a:spcBef>
                  <a:spcPts val="0"/>
                </a:spcBef>
                <a:spcAft>
                  <a:spcPts val="0"/>
                </a:spcAft>
                <a:buClrTx/>
                <a:buSzTx/>
                <a:buFontTx/>
                <a:buNone/>
                <a:tabLst/>
                <a:defRPr kumimoji="0" b="1" i="0" u="none" strike="noStrike" cap="none" spc="0" normalizeH="0" baseline="0">
                  <a:ln>
                    <a:noFill/>
                  </a:ln>
                  <a:solidFill>
                    <a:srgbClr val="FFFFFF"/>
                  </a:solidFill>
                  <a:effectLst/>
                  <a:uLnTx/>
                  <a:uFillTx/>
                  <a:latin typeface="SBB Light" pitchFamily="2" charset="0"/>
                </a:defRPr>
              </a:lvl1pPr>
            </a:lstStyle>
            <a:p>
              <a:pPr marL="0" marR="0" lvl="0" indent="0" algn="l" defTabSz="816325" rtl="0" eaLnBrk="1" fontAlgn="auto" latinLnBrk="0" hangingPunct="1">
                <a:lnSpc>
                  <a:spcPct val="100000"/>
                </a:lnSpc>
                <a:spcBef>
                  <a:spcPts val="0"/>
                </a:spcBef>
                <a:spcAft>
                  <a:spcPts val="0"/>
                </a:spcAft>
                <a:buClrTx/>
                <a:buSzTx/>
                <a:buFontTx/>
                <a:buNone/>
                <a:tabLst/>
                <a:defRPr/>
              </a:pPr>
              <a:r>
                <a:rPr lang="fr-CH" sz="1200" b="0" dirty="0">
                  <a:latin typeface="SBB Light"/>
                </a:rPr>
                <a:t>Outils électriques</a:t>
              </a:r>
              <a:endParaRPr lang="fr-CH" sz="1200" b="0" i="0" u="none" strike="noStrike" kern="1200" cap="none" spc="0" normalizeH="0" baseline="0" dirty="0">
                <a:ln>
                  <a:noFill/>
                </a:ln>
                <a:solidFill>
                  <a:srgbClr val="FFFFFF"/>
                </a:solidFill>
                <a:effectLst/>
                <a:uLnTx/>
                <a:uFillTx/>
                <a:latin typeface="SBB Light"/>
              </a:endParaRPr>
            </a:p>
          </p:txBody>
        </p:sp>
      </p:grpSp>
      <p:sp>
        <p:nvSpPr>
          <p:cNvPr id="32" name="Textfeld 31">
            <a:extLst>
              <a:ext uri="{FF2B5EF4-FFF2-40B4-BE49-F238E27FC236}">
                <a16:creationId xmlns:a16="http://schemas.microsoft.com/office/drawing/2014/main" id="{11DFF7B3-FA11-4E8A-A4C8-8BE4E5A7996E}"/>
              </a:ext>
            </a:extLst>
          </p:cNvPr>
          <p:cNvSpPr txBox="1"/>
          <p:nvPr/>
        </p:nvSpPr>
        <p:spPr>
          <a:xfrm>
            <a:off x="6740330" y="1664122"/>
            <a:ext cx="4875459" cy="3033010"/>
          </a:xfrm>
          <a:prstGeom prst="rect">
            <a:avLst/>
          </a:prstGeom>
          <a:noFill/>
        </p:spPr>
        <p:txBody>
          <a:bodyPr wrap="square" lIns="0" tIns="0" rIns="0" bIns="0" rtlCol="0" anchor="t">
            <a:spAutoFit/>
          </a:bodyPr>
          <a:lstStyle/>
          <a:p>
            <a:pPr defTabSz="816325">
              <a:spcBef>
                <a:spcPts val="600"/>
              </a:spcBef>
              <a:spcAft>
                <a:spcPts val="600"/>
              </a:spcAft>
              <a:defRPr/>
            </a:pPr>
            <a:r>
              <a:rPr lang="fr-CH" dirty="0">
                <a:ea typeface="+mn-lt"/>
                <a:cs typeface="+mn-lt"/>
              </a:rPr>
              <a:t>Ce que nous faisons:</a:t>
            </a:r>
            <a:endParaRPr lang="fr-CH" dirty="0"/>
          </a:p>
          <a:p>
            <a:pPr marL="215900" lvl="1" indent="-215900">
              <a:lnSpc>
                <a:spcPct val="108000"/>
              </a:lnSpc>
              <a:spcAft>
                <a:spcPts val="600"/>
              </a:spcAft>
              <a:buClr>
                <a:schemeClr val="accent3"/>
              </a:buClr>
              <a:buFont typeface="SBB Light" pitchFamily="2" charset="0"/>
              <a:buChar char="–"/>
              <a:defRPr/>
            </a:pPr>
            <a:r>
              <a:rPr lang="fr-CH" dirty="0">
                <a:solidFill>
                  <a:schemeClr val="tx2"/>
                </a:solidFill>
              </a:rPr>
              <a:t>Comparaison et évaluation de technologies (sur les plans technique, économique et durable) en toute neutralité.</a:t>
            </a:r>
          </a:p>
          <a:p>
            <a:pPr marL="215900" lvl="1" indent="-215900">
              <a:lnSpc>
                <a:spcPct val="108000"/>
              </a:lnSpc>
              <a:spcAft>
                <a:spcPts val="600"/>
              </a:spcAft>
              <a:buClr>
                <a:schemeClr val="accent3"/>
              </a:buClr>
              <a:buFont typeface="SBB Light" pitchFamily="2" charset="0"/>
              <a:buChar char="–"/>
              <a:defRPr/>
            </a:pPr>
            <a:r>
              <a:rPr lang="fr-CH" dirty="0">
                <a:solidFill>
                  <a:schemeClr val="tx2"/>
                </a:solidFill>
              </a:rPr>
              <a:t>Projets pilotes et implémentation.</a:t>
            </a:r>
          </a:p>
          <a:p>
            <a:pPr marL="215900" lvl="1" indent="-215900">
              <a:lnSpc>
                <a:spcPct val="108000"/>
              </a:lnSpc>
              <a:spcAft>
                <a:spcPts val="600"/>
              </a:spcAft>
              <a:buClr>
                <a:schemeClr val="accent3"/>
              </a:buClr>
              <a:buFont typeface="SBB Light" pitchFamily="2" charset="0"/>
              <a:buChar char="–"/>
              <a:defRPr/>
            </a:pPr>
            <a:r>
              <a:rPr lang="fr-CH" dirty="0">
                <a:solidFill>
                  <a:schemeClr val="tx2"/>
                </a:solidFill>
              </a:rPr>
              <a:t>Soutien de l’organisation de lignes en tant que spécialistes.</a:t>
            </a:r>
          </a:p>
          <a:p>
            <a:pPr marL="215900" lvl="1" indent="-215900">
              <a:lnSpc>
                <a:spcPct val="108000"/>
              </a:lnSpc>
              <a:spcAft>
                <a:spcPts val="600"/>
              </a:spcAft>
              <a:buClr>
                <a:schemeClr val="accent3"/>
              </a:buClr>
              <a:buFont typeface="SBB Light" pitchFamily="2" charset="0"/>
              <a:buChar char="–"/>
              <a:defRPr/>
            </a:pPr>
            <a:r>
              <a:rPr lang="fr-CH" dirty="0">
                <a:solidFill>
                  <a:schemeClr val="tx2"/>
                </a:solidFill>
              </a:rPr>
              <a:t>Transmission de savoir-faire dans la branche.</a:t>
            </a:r>
          </a:p>
          <a:p>
            <a:pPr algn="l"/>
            <a:endParaRPr lang="fr-CH" dirty="0"/>
          </a:p>
        </p:txBody>
      </p:sp>
      <p:sp>
        <p:nvSpPr>
          <p:cNvPr id="33" name="Fußzeilenplatzhalter 3">
            <a:extLst>
              <a:ext uri="{FF2B5EF4-FFF2-40B4-BE49-F238E27FC236}">
                <a16:creationId xmlns:a16="http://schemas.microsoft.com/office/drawing/2014/main" id="{636F0344-F66D-4373-B7D5-B560B22DCD23}"/>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2"/>
                </a:solidFill>
                <a:latin typeface="+mj-lt"/>
                <a:cs typeface="Arial" panose="020B0604020202020204" pitchFamily="34" charset="0"/>
              </a:rPr>
              <a:t>Soleure, 22 septembre 2021, GT «ZÉRO ÉMISSION» de l'UTP</a:t>
            </a:r>
            <a:endParaRPr lang="de-DE" sz="800" dirty="0">
              <a:solidFill>
                <a:schemeClr val="tx2"/>
              </a:solidFill>
              <a:latin typeface="+mj-lt"/>
              <a:cs typeface="Arial" panose="020B0604020202020204" pitchFamily="34" charset="0"/>
            </a:endParaRPr>
          </a:p>
        </p:txBody>
      </p:sp>
    </p:spTree>
    <p:extLst>
      <p:ext uri="{BB962C8B-B14F-4D97-AF65-F5344CB8AC3E}">
        <p14:creationId xmlns:p14="http://schemas.microsoft.com/office/powerpoint/2010/main" val="9485807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7">
            <a:extLst>
              <a:ext uri="{FF2B5EF4-FFF2-40B4-BE49-F238E27FC236}">
                <a16:creationId xmlns:a16="http://schemas.microsoft.com/office/drawing/2014/main" id="{633F3069-02BA-4B4F-89FF-C7A212126F8D}"/>
              </a:ext>
            </a:extLst>
          </p:cNvPr>
          <p:cNvPicPr>
            <a:picLocks noChangeAspect="1"/>
          </p:cNvPicPr>
          <p:nvPr/>
        </p:nvPicPr>
        <p:blipFill>
          <a:blip r:embed="rId3"/>
          <a:stretch>
            <a:fillRect/>
          </a:stretch>
        </p:blipFill>
        <p:spPr>
          <a:xfrm>
            <a:off x="5425440" y="2854028"/>
            <a:ext cx="2133600" cy="2102445"/>
          </a:xfrm>
          <a:prstGeom prst="rect">
            <a:avLst/>
          </a:prstGeom>
        </p:spPr>
      </p:pic>
      <p:sp>
        <p:nvSpPr>
          <p:cNvPr id="2" name="Titel 1">
            <a:extLst>
              <a:ext uri="{FF2B5EF4-FFF2-40B4-BE49-F238E27FC236}">
                <a16:creationId xmlns:a16="http://schemas.microsoft.com/office/drawing/2014/main" id="{C75066F5-DC9B-44CD-9C55-7DC1A50B2F68}"/>
              </a:ext>
            </a:extLst>
          </p:cNvPr>
          <p:cNvSpPr>
            <a:spLocks noGrp="1"/>
          </p:cNvSpPr>
          <p:nvPr>
            <p:ph type="title"/>
          </p:nvPr>
        </p:nvSpPr>
        <p:spPr/>
        <p:txBody>
          <a:bodyPr/>
          <a:lstStyle/>
          <a:p>
            <a:r>
              <a:rPr lang="fr-CH" noProof="0" dirty="0"/>
              <a:t>Un écosystème pour la branche ferroviaire. </a:t>
            </a:r>
          </a:p>
        </p:txBody>
      </p:sp>
      <p:sp>
        <p:nvSpPr>
          <p:cNvPr id="3" name="Foliennummernplatzhalter 2">
            <a:extLst>
              <a:ext uri="{FF2B5EF4-FFF2-40B4-BE49-F238E27FC236}">
                <a16:creationId xmlns:a16="http://schemas.microsoft.com/office/drawing/2014/main" id="{90592460-0959-4084-98BE-74FC1C7B5C79}"/>
              </a:ext>
            </a:extLst>
          </p:cNvPr>
          <p:cNvSpPr>
            <a:spLocks noGrp="1"/>
          </p:cNvSpPr>
          <p:nvPr>
            <p:ph type="sldNum" sz="quarter" idx="12"/>
          </p:nvPr>
        </p:nvSpPr>
        <p:spPr/>
        <p:txBody>
          <a:bodyPr/>
          <a:lstStyle/>
          <a:p>
            <a:fld id="{442AD375-037F-43D0-B059-5172DA06796A}" type="slidenum">
              <a:rPr lang="de-CH" smtClean="0"/>
              <a:pPr/>
              <a:t>7</a:t>
            </a:fld>
            <a:endParaRPr lang="de-CH"/>
          </a:p>
        </p:txBody>
      </p:sp>
      <p:sp>
        <p:nvSpPr>
          <p:cNvPr id="4" name="Sprechblase: rechteckig 3">
            <a:extLst>
              <a:ext uri="{FF2B5EF4-FFF2-40B4-BE49-F238E27FC236}">
                <a16:creationId xmlns:a16="http://schemas.microsoft.com/office/drawing/2014/main" id="{C08E0272-5EDA-4AB0-B029-206C86368BEE}"/>
              </a:ext>
            </a:extLst>
          </p:cNvPr>
          <p:cNvSpPr/>
          <p:nvPr/>
        </p:nvSpPr>
        <p:spPr>
          <a:xfrm>
            <a:off x="8254109" y="1342834"/>
            <a:ext cx="3548503" cy="1547395"/>
          </a:xfrm>
          <a:prstGeom prst="wedgeRectCallout">
            <a:avLst>
              <a:gd name="adj1" fmla="val -72226"/>
              <a:gd name="adj2" fmla="val 64957"/>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pic>
        <p:nvPicPr>
          <p:cNvPr id="10" name="Picture 64" descr="EWA - energieUri | LinkedIn">
            <a:extLst>
              <a:ext uri="{FF2B5EF4-FFF2-40B4-BE49-F238E27FC236}">
                <a16:creationId xmlns:a16="http://schemas.microsoft.com/office/drawing/2014/main" id="{E735CEA6-02B8-4C35-9033-39081B727EB5}"/>
              </a:ext>
            </a:extLst>
          </p:cNvPr>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a:stretch/>
        </p:blipFill>
        <p:spPr bwMode="auto">
          <a:xfrm>
            <a:off x="5465458" y="5380040"/>
            <a:ext cx="709555" cy="36762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4" descr="Home - Stadler">
            <a:extLst>
              <a:ext uri="{FF2B5EF4-FFF2-40B4-BE49-F238E27FC236}">
                <a16:creationId xmlns:a16="http://schemas.microsoft.com/office/drawing/2014/main" id="{F53880E8-1FB1-4AA9-9CAE-13A159B22C92}"/>
              </a:ext>
            </a:extLst>
          </p:cNvPr>
          <p:cNvPicPr>
            <a:picLocks noChangeAspect="1" noChangeArrowheads="1"/>
          </p:cNvPicPr>
          <p:nvPr/>
        </p:nvPicPr>
        <p:blipFill rotWithShape="1">
          <a:blip r:embed="rId5" cstate="print">
            <a:extLst>
              <a:ext uri="{28A0092B-C50C-407E-A947-70E740481C1C}">
                <a14:useLocalDpi xmlns:a14="http://schemas.microsoft.com/office/drawing/2010/main"/>
              </a:ext>
            </a:extLst>
          </a:blip>
          <a:srcRect/>
          <a:stretch/>
        </p:blipFill>
        <p:spPr bwMode="auto">
          <a:xfrm>
            <a:off x="8833173" y="1502749"/>
            <a:ext cx="1066715" cy="10242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6">
            <a:extLst>
              <a:ext uri="{FF2B5EF4-FFF2-40B4-BE49-F238E27FC236}">
                <a16:creationId xmlns:a16="http://schemas.microsoft.com/office/drawing/2014/main" id="{81284600-4D91-4427-88F0-4E91EB697150}"/>
              </a:ext>
            </a:extLst>
          </p:cNvPr>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8519117" y="1892306"/>
            <a:ext cx="722278" cy="16464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8" descr="WINDHOFF Bahn- und Anlagentechnik GmbH">
            <a:extLst>
              <a:ext uri="{FF2B5EF4-FFF2-40B4-BE49-F238E27FC236}">
                <a16:creationId xmlns:a16="http://schemas.microsoft.com/office/drawing/2014/main" id="{F7E74D89-84F0-4F95-BA20-8DB65D142AB6}"/>
              </a:ext>
            </a:extLst>
          </p:cNvPr>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9827770" y="1772628"/>
            <a:ext cx="1008112" cy="9731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0" descr="Logo Matisa">
            <a:extLst>
              <a:ext uri="{FF2B5EF4-FFF2-40B4-BE49-F238E27FC236}">
                <a16:creationId xmlns:a16="http://schemas.microsoft.com/office/drawing/2014/main" id="{2A65D5F4-3D11-4CBA-A200-01D744C73A78}"/>
              </a:ext>
            </a:extLst>
          </p:cNvPr>
          <p:cNvPicPr>
            <a:picLocks noChangeAspect="1" noChangeArrowheads="1"/>
          </p:cNvPicPr>
          <p:nvPr/>
        </p:nvPicPr>
        <p:blipFill rotWithShape="1">
          <a:blip r:embed="rId8" cstate="print">
            <a:extLst>
              <a:ext uri="{28A0092B-C50C-407E-A947-70E740481C1C}">
                <a14:useLocalDpi xmlns:a14="http://schemas.microsoft.com/office/drawing/2010/main"/>
              </a:ext>
            </a:extLst>
          </a:blip>
          <a:srcRect/>
          <a:stretch/>
        </p:blipFill>
        <p:spPr bwMode="auto">
          <a:xfrm>
            <a:off x="10866589" y="2471612"/>
            <a:ext cx="666874" cy="27303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6">
            <a:extLst>
              <a:ext uri="{FF2B5EF4-FFF2-40B4-BE49-F238E27FC236}">
                <a16:creationId xmlns:a16="http://schemas.microsoft.com/office/drawing/2014/main" id="{3AD449DA-5F2D-465E-B1D3-8ACFE692045A}"/>
              </a:ext>
            </a:extLst>
          </p:cNvPr>
          <p:cNvPicPr>
            <a:picLocks noChangeAspect="1" noChangeArrowheads="1"/>
          </p:cNvPicPr>
          <p:nvPr/>
        </p:nvPicPr>
        <p:blipFill rotWithShape="1">
          <a:blip r:embed="rId9" cstate="print">
            <a:extLst>
              <a:ext uri="{28A0092B-C50C-407E-A947-70E740481C1C}">
                <a14:useLocalDpi xmlns:a14="http://schemas.microsoft.com/office/drawing/2010/main"/>
              </a:ext>
            </a:extLst>
          </a:blip>
          <a:srcRect t="38582" b="38492"/>
          <a:stretch/>
        </p:blipFill>
        <p:spPr bwMode="auto">
          <a:xfrm>
            <a:off x="9471733" y="2078536"/>
            <a:ext cx="1351037" cy="172078"/>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36">
            <a:extLst>
              <a:ext uri="{FF2B5EF4-FFF2-40B4-BE49-F238E27FC236}">
                <a16:creationId xmlns:a16="http://schemas.microsoft.com/office/drawing/2014/main" id="{231D7B8E-BC32-4E44-A2C3-9139E52B29E3}"/>
              </a:ext>
            </a:extLst>
          </p:cNvPr>
          <p:cNvPicPr>
            <a:picLocks noChangeAspect="1" noChangeArrowheads="1"/>
          </p:cNvPicPr>
          <p:nvPr/>
        </p:nvPicPr>
        <p:blipFill>
          <a:blip r:embed="rId10">
            <a:extLst>
              <a:ext uri="{28A0092B-C50C-407E-A947-70E740481C1C}">
                <a14:useLocalDpi xmlns:a14="http://schemas.microsoft.com/office/drawing/2010/main"/>
              </a:ext>
            </a:extLst>
          </a:blip>
          <a:srcRect/>
          <a:stretch>
            <a:fillRect/>
          </a:stretch>
        </p:blipFill>
        <p:spPr bwMode="auto">
          <a:xfrm>
            <a:off x="10830353" y="4275121"/>
            <a:ext cx="779832" cy="118782"/>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4" descr="INERSO GmbH | Hydropole">
            <a:extLst>
              <a:ext uri="{FF2B5EF4-FFF2-40B4-BE49-F238E27FC236}">
                <a16:creationId xmlns:a16="http://schemas.microsoft.com/office/drawing/2014/main" id="{1FF44901-9610-4432-85B4-7A2B37F8221F}"/>
              </a:ext>
            </a:extLst>
          </p:cNvPr>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0659828" y="3187811"/>
            <a:ext cx="611516" cy="24643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0">
            <a:extLst>
              <a:ext uri="{FF2B5EF4-FFF2-40B4-BE49-F238E27FC236}">
                <a16:creationId xmlns:a16="http://schemas.microsoft.com/office/drawing/2014/main" id="{FAC516FA-CD80-472A-A984-E1B76B1671E8}"/>
              </a:ext>
            </a:extLst>
          </p:cNvPr>
          <p:cNvPicPr>
            <a:picLocks noChangeAspect="1" noChangeArrowheads="1"/>
          </p:cNvPicPr>
          <p:nvPr/>
        </p:nvPicPr>
        <p:blipFill>
          <a:blip r:embed="rId12">
            <a:extLst>
              <a:ext uri="{28A0092B-C50C-407E-A947-70E740481C1C}">
                <a14:useLocalDpi xmlns:a14="http://schemas.microsoft.com/office/drawing/2010/main"/>
              </a:ext>
            </a:extLst>
          </a:blip>
          <a:srcRect/>
          <a:stretch>
            <a:fillRect/>
          </a:stretch>
        </p:blipFill>
        <p:spPr bwMode="auto">
          <a:xfrm>
            <a:off x="10118808" y="5569868"/>
            <a:ext cx="640349" cy="21627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52">
            <a:extLst>
              <a:ext uri="{FF2B5EF4-FFF2-40B4-BE49-F238E27FC236}">
                <a16:creationId xmlns:a16="http://schemas.microsoft.com/office/drawing/2014/main" id="{150F3785-0A87-4AE9-8884-806CB400934F}"/>
              </a:ext>
            </a:extLst>
          </p:cNvPr>
          <p:cNvPicPr>
            <a:picLocks noChangeAspect="1" noChangeArrowheads="1"/>
          </p:cNvPicPr>
          <p:nvPr/>
        </p:nvPicPr>
        <p:blipFill>
          <a:blip r:embed="rId13">
            <a:extLst>
              <a:ext uri="{28A0092B-C50C-407E-A947-70E740481C1C}">
                <a14:useLocalDpi xmlns:a14="http://schemas.microsoft.com/office/drawing/2010/main"/>
              </a:ext>
            </a:extLst>
          </a:blip>
          <a:srcRect/>
          <a:stretch>
            <a:fillRect/>
          </a:stretch>
        </p:blipFill>
        <p:spPr bwMode="auto">
          <a:xfrm>
            <a:off x="9094458" y="5117513"/>
            <a:ext cx="920441" cy="26820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54" descr="Linde steigt bei Schweizer Wasserstoff-Unternehmen ein">
            <a:extLst>
              <a:ext uri="{FF2B5EF4-FFF2-40B4-BE49-F238E27FC236}">
                <a16:creationId xmlns:a16="http://schemas.microsoft.com/office/drawing/2014/main" id="{A68F0F4E-5B60-4B88-9B86-35BD45DB235E}"/>
              </a:ext>
            </a:extLst>
          </p:cNvPr>
          <p:cNvPicPr>
            <a:picLocks noChangeAspect="1" noChangeArrowheads="1"/>
          </p:cNvPicPr>
          <p:nvPr/>
        </p:nvPicPr>
        <p:blipFill rotWithShape="1">
          <a:blip r:embed="rId14" cstate="print">
            <a:extLst>
              <a:ext uri="{28A0092B-C50C-407E-A947-70E740481C1C}">
                <a14:useLocalDpi xmlns:a14="http://schemas.microsoft.com/office/drawing/2010/main"/>
              </a:ext>
            </a:extLst>
          </a:blip>
          <a:srcRect/>
          <a:stretch/>
        </p:blipFill>
        <p:spPr bwMode="auto">
          <a:xfrm>
            <a:off x="9292102" y="3608737"/>
            <a:ext cx="738027" cy="225789"/>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a:extLst>
              <a:ext uri="{FF2B5EF4-FFF2-40B4-BE49-F238E27FC236}">
                <a16:creationId xmlns:a16="http://schemas.microsoft.com/office/drawing/2014/main" id="{6DC1A97C-B6F3-454D-8B95-211D93D932F7}"/>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3791012" y="1956721"/>
            <a:ext cx="504055" cy="177149"/>
          </a:xfrm>
          <a:prstGeom prst="rect">
            <a:avLst/>
          </a:prstGeom>
        </p:spPr>
      </p:pic>
      <p:pic>
        <p:nvPicPr>
          <p:cNvPr id="23" name="Picture 2">
            <a:extLst>
              <a:ext uri="{FF2B5EF4-FFF2-40B4-BE49-F238E27FC236}">
                <a16:creationId xmlns:a16="http://schemas.microsoft.com/office/drawing/2014/main" id="{1655DEB4-FD2C-4F4C-986A-D5C267946800}"/>
              </a:ext>
            </a:extLst>
          </p:cNvPr>
          <p:cNvPicPr>
            <a:picLocks noChangeAspect="1" noChangeArrowheads="1"/>
          </p:cNvPicPr>
          <p:nvPr/>
        </p:nvPicPr>
        <p:blipFill>
          <a:blip r:embed="rId16" cstate="print">
            <a:extLst>
              <a:ext uri="{28A0092B-C50C-407E-A947-70E740481C1C}">
                <a14:useLocalDpi xmlns:a14="http://schemas.microsoft.com/office/drawing/2010/main"/>
              </a:ext>
            </a:extLst>
          </a:blip>
          <a:srcRect/>
          <a:stretch>
            <a:fillRect/>
          </a:stretch>
        </p:blipFill>
        <p:spPr bwMode="auto">
          <a:xfrm>
            <a:off x="3848290" y="2292462"/>
            <a:ext cx="384533" cy="2884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DFB0E577-623D-4116-8DAD-877A6240511F}"/>
              </a:ext>
            </a:extLst>
          </p:cNvPr>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3111073" y="1684010"/>
            <a:ext cx="1147730" cy="9982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6" descr="SZU: Erneuerung Haltestelle Manegg: Wochenendsperrung und verlängerte  Nachtpausen [aktualisiert] - Bahnonline.ch">
            <a:extLst>
              <a:ext uri="{FF2B5EF4-FFF2-40B4-BE49-F238E27FC236}">
                <a16:creationId xmlns:a16="http://schemas.microsoft.com/office/drawing/2014/main" id="{FB3B8DFD-2FCE-487B-AD30-6A87B08DE397}"/>
              </a:ext>
            </a:extLst>
          </p:cNvPr>
          <p:cNvPicPr>
            <a:picLocks noChangeAspect="1" noChangeArrowheads="1"/>
          </p:cNvPicPr>
          <p:nvPr/>
        </p:nvPicPr>
        <p:blipFill rotWithShape="1">
          <a:blip r:embed="rId18" cstate="print">
            <a:extLst>
              <a:ext uri="{28A0092B-C50C-407E-A947-70E740481C1C}">
                <a14:useLocalDpi xmlns:a14="http://schemas.microsoft.com/office/drawing/2010/main"/>
              </a:ext>
            </a:extLst>
          </a:blip>
          <a:srcRect t="28826" b="31077"/>
          <a:stretch/>
        </p:blipFill>
        <p:spPr bwMode="auto">
          <a:xfrm>
            <a:off x="2912148" y="2353879"/>
            <a:ext cx="504055" cy="133275"/>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AGB - Fanshop der Südostbahn">
            <a:extLst>
              <a:ext uri="{FF2B5EF4-FFF2-40B4-BE49-F238E27FC236}">
                <a16:creationId xmlns:a16="http://schemas.microsoft.com/office/drawing/2014/main" id="{98DFF9F9-5993-491A-8A2D-D743818078FA}"/>
              </a:ext>
            </a:extLst>
          </p:cNvPr>
          <p:cNvPicPr>
            <a:picLocks noChangeAspect="1" noChangeArrowheads="1"/>
          </p:cNvPicPr>
          <p:nvPr/>
        </p:nvPicPr>
        <p:blipFill rotWithShape="1">
          <a:blip r:embed="rId19" cstate="print">
            <a:extLst>
              <a:ext uri="{28A0092B-C50C-407E-A947-70E740481C1C}">
                <a14:useLocalDpi xmlns:a14="http://schemas.microsoft.com/office/drawing/2010/main"/>
              </a:ext>
            </a:extLst>
          </a:blip>
          <a:srcRect/>
          <a:stretch/>
        </p:blipFill>
        <p:spPr bwMode="auto">
          <a:xfrm>
            <a:off x="2058192" y="1993431"/>
            <a:ext cx="1171862" cy="11187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Verkehrsbetriebe Zürich - Stadt Zürich">
            <a:extLst>
              <a:ext uri="{FF2B5EF4-FFF2-40B4-BE49-F238E27FC236}">
                <a16:creationId xmlns:a16="http://schemas.microsoft.com/office/drawing/2014/main" id="{745EA328-84FA-4393-AC6A-030EC31C822A}"/>
              </a:ext>
            </a:extLst>
          </p:cNvPr>
          <p:cNvPicPr>
            <a:picLocks noChangeAspect="1" noChangeArrowheads="1"/>
          </p:cNvPicPr>
          <p:nvPr/>
        </p:nvPicPr>
        <p:blipFill>
          <a:blip r:embed="rId20" cstate="print">
            <a:extLst>
              <a:ext uri="{28A0092B-C50C-407E-A947-70E740481C1C}">
                <a14:useLocalDpi xmlns:a14="http://schemas.microsoft.com/office/drawing/2010/main"/>
              </a:ext>
            </a:extLst>
          </a:blip>
          <a:srcRect/>
          <a:stretch>
            <a:fillRect/>
          </a:stretch>
        </p:blipFill>
        <p:spPr bwMode="auto">
          <a:xfrm>
            <a:off x="1532822" y="1654687"/>
            <a:ext cx="658539" cy="16806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2" descr="Logos &amp; Bilder - BERNMOBIL">
            <a:extLst>
              <a:ext uri="{FF2B5EF4-FFF2-40B4-BE49-F238E27FC236}">
                <a16:creationId xmlns:a16="http://schemas.microsoft.com/office/drawing/2014/main" id="{B69B792D-5E87-463C-A3A9-FD3B2DA830D9}"/>
              </a:ext>
            </a:extLst>
          </p:cNvPr>
          <p:cNvPicPr>
            <a:picLocks noChangeAspect="1" noChangeArrowheads="1"/>
          </p:cNvPicPr>
          <p:nvPr/>
        </p:nvPicPr>
        <p:blipFill rotWithShape="1">
          <a:blip r:embed="rId21" cstate="print">
            <a:extLst>
              <a:ext uri="{28A0092B-C50C-407E-A947-70E740481C1C}">
                <a14:useLocalDpi xmlns:a14="http://schemas.microsoft.com/office/drawing/2010/main"/>
              </a:ext>
            </a:extLst>
          </a:blip>
          <a:srcRect/>
          <a:stretch/>
        </p:blipFill>
        <p:spPr bwMode="auto">
          <a:xfrm>
            <a:off x="1529803" y="2251500"/>
            <a:ext cx="860526" cy="114428"/>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8" descr="Verband öffentlicher Verkehr - VöV - voev.ch">
            <a:extLst>
              <a:ext uri="{FF2B5EF4-FFF2-40B4-BE49-F238E27FC236}">
                <a16:creationId xmlns:a16="http://schemas.microsoft.com/office/drawing/2014/main" id="{BB16D764-F6ED-4E8A-8AD9-A77312CE441E}"/>
              </a:ext>
            </a:extLst>
          </p:cNvPr>
          <p:cNvPicPr>
            <a:picLocks noChangeAspect="1" noChangeArrowheads="1"/>
          </p:cNvPicPr>
          <p:nvPr/>
        </p:nvPicPr>
        <p:blipFill>
          <a:blip r:embed="rId22" cstate="print">
            <a:extLst>
              <a:ext uri="{28A0092B-C50C-407E-A947-70E740481C1C}">
                <a14:useLocalDpi xmlns:a14="http://schemas.microsoft.com/office/drawing/2010/main"/>
              </a:ext>
            </a:extLst>
          </a:blip>
          <a:srcRect/>
          <a:stretch>
            <a:fillRect/>
          </a:stretch>
        </p:blipFill>
        <p:spPr bwMode="auto">
          <a:xfrm>
            <a:off x="6381531" y="1953287"/>
            <a:ext cx="1423320" cy="209958"/>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6" descr="Bundesamt für Verkehr BAV BAV">
            <a:extLst>
              <a:ext uri="{FF2B5EF4-FFF2-40B4-BE49-F238E27FC236}">
                <a16:creationId xmlns:a16="http://schemas.microsoft.com/office/drawing/2014/main" id="{8F15CAFC-1F35-49F6-B23B-765BC0245FDA}"/>
              </a:ext>
            </a:extLst>
          </p:cNvPr>
          <p:cNvPicPr>
            <a:picLocks noChangeAspect="1" noChangeArrowheads="1"/>
          </p:cNvPicPr>
          <p:nvPr/>
        </p:nvPicPr>
        <p:blipFill>
          <a:blip r:embed="rId23" cstate="print">
            <a:extLst>
              <a:ext uri="{28A0092B-C50C-407E-A947-70E740481C1C}">
                <a14:useLocalDpi xmlns:a14="http://schemas.microsoft.com/office/drawing/2010/main"/>
              </a:ext>
            </a:extLst>
          </a:blip>
          <a:srcRect/>
          <a:stretch>
            <a:fillRect/>
          </a:stretch>
        </p:blipFill>
        <p:spPr bwMode="auto">
          <a:xfrm>
            <a:off x="5008368" y="1460979"/>
            <a:ext cx="1176926" cy="294873"/>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56" descr="Suva - Unfallversicherung, Prävention, Versicherung und Rehabilitation">
            <a:extLst>
              <a:ext uri="{FF2B5EF4-FFF2-40B4-BE49-F238E27FC236}">
                <a16:creationId xmlns:a16="http://schemas.microsoft.com/office/drawing/2014/main" id="{CDE5B959-0A81-48A2-9C50-14F32AEF14C8}"/>
              </a:ext>
            </a:extLst>
          </p:cNvPr>
          <p:cNvPicPr>
            <a:picLocks noChangeAspect="1" noChangeArrowheads="1"/>
          </p:cNvPicPr>
          <p:nvPr/>
        </p:nvPicPr>
        <p:blipFill rotWithShape="1">
          <a:blip r:embed="rId24" cstate="print">
            <a:extLst>
              <a:ext uri="{28A0092B-C50C-407E-A947-70E740481C1C}">
                <a14:useLocalDpi xmlns:a14="http://schemas.microsoft.com/office/drawing/2010/main"/>
              </a:ext>
            </a:extLst>
          </a:blip>
          <a:srcRect/>
          <a:stretch/>
        </p:blipFill>
        <p:spPr bwMode="auto">
          <a:xfrm>
            <a:off x="5021601" y="2068434"/>
            <a:ext cx="585094" cy="16097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0">
            <a:extLst>
              <a:ext uri="{FF2B5EF4-FFF2-40B4-BE49-F238E27FC236}">
                <a16:creationId xmlns:a16="http://schemas.microsoft.com/office/drawing/2014/main" id="{53689BEC-19B3-431C-A0FE-BF7880EE30BB}"/>
              </a:ext>
            </a:extLst>
          </p:cNvPr>
          <p:cNvPicPr>
            <a:picLocks noChangeAspect="1" noChangeArrowheads="1"/>
          </p:cNvPicPr>
          <p:nvPr/>
        </p:nvPicPr>
        <p:blipFill>
          <a:blip r:embed="rId25" cstate="print">
            <a:extLst>
              <a:ext uri="{28A0092B-C50C-407E-A947-70E740481C1C}">
                <a14:useLocalDpi xmlns:a14="http://schemas.microsoft.com/office/drawing/2010/main"/>
              </a:ext>
            </a:extLst>
          </a:blip>
          <a:srcRect/>
          <a:stretch>
            <a:fillRect/>
          </a:stretch>
        </p:blipFill>
        <p:spPr bwMode="auto">
          <a:xfrm>
            <a:off x="2837996" y="3491649"/>
            <a:ext cx="438996" cy="30793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descr="JR-East Logo Vector (.EPS) Free Download">
            <a:extLst>
              <a:ext uri="{FF2B5EF4-FFF2-40B4-BE49-F238E27FC236}">
                <a16:creationId xmlns:a16="http://schemas.microsoft.com/office/drawing/2014/main" id="{5EEBCC5F-11CC-4DCC-9B21-C799AAAB342C}"/>
              </a:ext>
            </a:extLst>
          </p:cNvPr>
          <p:cNvPicPr>
            <a:picLocks noChangeAspect="1" noChangeArrowheads="1"/>
          </p:cNvPicPr>
          <p:nvPr/>
        </p:nvPicPr>
        <p:blipFill>
          <a:blip r:embed="rId26" cstate="print">
            <a:extLst>
              <a:ext uri="{28A0092B-C50C-407E-A947-70E740481C1C}">
                <a14:useLocalDpi xmlns:a14="http://schemas.microsoft.com/office/drawing/2010/main"/>
              </a:ext>
            </a:extLst>
          </a:blip>
          <a:srcRect/>
          <a:stretch>
            <a:fillRect/>
          </a:stretch>
        </p:blipFill>
        <p:spPr bwMode="auto">
          <a:xfrm>
            <a:off x="3397521" y="4107897"/>
            <a:ext cx="424424" cy="312659"/>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40" descr="Jobangebote Berner Fachhochschule | Willkommen in Biel">
            <a:extLst>
              <a:ext uri="{FF2B5EF4-FFF2-40B4-BE49-F238E27FC236}">
                <a16:creationId xmlns:a16="http://schemas.microsoft.com/office/drawing/2014/main" id="{AE71F0D1-95EB-4897-BFB2-1BD1F0CB4878}"/>
              </a:ext>
            </a:extLst>
          </p:cNvPr>
          <p:cNvPicPr>
            <a:picLocks noChangeAspect="1" noChangeArrowheads="1"/>
          </p:cNvPicPr>
          <p:nvPr/>
        </p:nvPicPr>
        <p:blipFill>
          <a:blip r:embed="rId27" cstate="print">
            <a:extLst>
              <a:ext uri="{28A0092B-C50C-407E-A947-70E740481C1C}">
                <a14:useLocalDpi xmlns:a14="http://schemas.microsoft.com/office/drawing/2010/main"/>
              </a:ext>
            </a:extLst>
          </a:blip>
          <a:srcRect/>
          <a:stretch>
            <a:fillRect/>
          </a:stretch>
        </p:blipFill>
        <p:spPr bwMode="auto">
          <a:xfrm>
            <a:off x="2984763" y="4885133"/>
            <a:ext cx="900305" cy="327781"/>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2" descr="ETH Alumni Vereinigung – Alumni | ETH Zürich">
            <a:extLst>
              <a:ext uri="{FF2B5EF4-FFF2-40B4-BE49-F238E27FC236}">
                <a16:creationId xmlns:a16="http://schemas.microsoft.com/office/drawing/2014/main" id="{71D928B7-2856-4292-8106-EA95EA2A9287}"/>
              </a:ext>
            </a:extLst>
          </p:cNvPr>
          <p:cNvPicPr>
            <a:picLocks noChangeAspect="1" noChangeArrowheads="1"/>
          </p:cNvPicPr>
          <p:nvPr/>
        </p:nvPicPr>
        <p:blipFill>
          <a:blip r:embed="rId28" cstate="print">
            <a:extLst>
              <a:ext uri="{28A0092B-C50C-407E-A947-70E740481C1C}">
                <a14:useLocalDpi xmlns:a14="http://schemas.microsoft.com/office/drawing/2010/main"/>
              </a:ext>
            </a:extLst>
          </a:blip>
          <a:srcRect/>
          <a:stretch>
            <a:fillRect/>
          </a:stretch>
        </p:blipFill>
        <p:spPr bwMode="auto">
          <a:xfrm>
            <a:off x="3455835" y="5494625"/>
            <a:ext cx="1034997" cy="290483"/>
          </a:xfrm>
          <a:prstGeom prst="rect">
            <a:avLst/>
          </a:prstGeom>
          <a:noFill/>
          <a:extLst>
            <a:ext uri="{909E8E84-426E-40DD-AFC4-6F175D3DCCD1}">
              <a14:hiddenFill xmlns:a14="http://schemas.microsoft.com/office/drawing/2010/main">
                <a:solidFill>
                  <a:srgbClr val="FFFFFF"/>
                </a:solidFill>
              </a14:hiddenFill>
            </a:ext>
          </a:extLst>
        </p:spPr>
      </p:pic>
      <p:sp>
        <p:nvSpPr>
          <p:cNvPr id="37" name="Sprechblase: rechteckig 36">
            <a:extLst>
              <a:ext uri="{FF2B5EF4-FFF2-40B4-BE49-F238E27FC236}">
                <a16:creationId xmlns:a16="http://schemas.microsoft.com/office/drawing/2014/main" id="{7FE45673-E983-4D00-8EF9-4483001ED2F9}"/>
              </a:ext>
            </a:extLst>
          </p:cNvPr>
          <p:cNvSpPr/>
          <p:nvPr/>
        </p:nvSpPr>
        <p:spPr>
          <a:xfrm>
            <a:off x="8256901" y="3027973"/>
            <a:ext cx="3548503" cy="1547395"/>
          </a:xfrm>
          <a:prstGeom prst="wedgeRectCallout">
            <a:avLst>
              <a:gd name="adj1" fmla="val -67694"/>
              <a:gd name="adj2" fmla="val 9691"/>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38" name="Sprechblase: rechteckig 37">
            <a:extLst>
              <a:ext uri="{FF2B5EF4-FFF2-40B4-BE49-F238E27FC236}">
                <a16:creationId xmlns:a16="http://schemas.microsoft.com/office/drawing/2014/main" id="{5CE00E52-BEF6-4880-9B3C-60FE6B56DC53}"/>
              </a:ext>
            </a:extLst>
          </p:cNvPr>
          <p:cNvSpPr/>
          <p:nvPr/>
        </p:nvSpPr>
        <p:spPr>
          <a:xfrm>
            <a:off x="8255205" y="4678476"/>
            <a:ext cx="3548503" cy="1547395"/>
          </a:xfrm>
          <a:prstGeom prst="wedgeRectCallout">
            <a:avLst>
              <a:gd name="adj1" fmla="val -69813"/>
              <a:gd name="adj2" fmla="val -65661"/>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39" name="Sprechblase: rechteckig 38">
            <a:extLst>
              <a:ext uri="{FF2B5EF4-FFF2-40B4-BE49-F238E27FC236}">
                <a16:creationId xmlns:a16="http://schemas.microsoft.com/office/drawing/2014/main" id="{9F1051ED-4449-4549-ABCB-CB9D1659862F}"/>
              </a:ext>
            </a:extLst>
          </p:cNvPr>
          <p:cNvSpPr/>
          <p:nvPr/>
        </p:nvSpPr>
        <p:spPr>
          <a:xfrm>
            <a:off x="4865139" y="5265579"/>
            <a:ext cx="3246525" cy="964163"/>
          </a:xfrm>
          <a:prstGeom prst="wedgeRectCallout">
            <a:avLst>
              <a:gd name="adj1" fmla="val 935"/>
              <a:gd name="adj2" fmla="val -77270"/>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40" name="Sprechblase: rechteckig 39">
            <a:extLst>
              <a:ext uri="{FF2B5EF4-FFF2-40B4-BE49-F238E27FC236}">
                <a16:creationId xmlns:a16="http://schemas.microsoft.com/office/drawing/2014/main" id="{0E733BD1-58DA-48E2-B721-A32FC4706898}"/>
              </a:ext>
            </a:extLst>
          </p:cNvPr>
          <p:cNvSpPr/>
          <p:nvPr/>
        </p:nvSpPr>
        <p:spPr>
          <a:xfrm>
            <a:off x="1164436" y="4674359"/>
            <a:ext cx="3548503" cy="1547395"/>
          </a:xfrm>
          <a:prstGeom prst="wedgeRectCallout">
            <a:avLst>
              <a:gd name="adj1" fmla="val 73267"/>
              <a:gd name="adj2" fmla="val -52147"/>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41" name="Sprechblase: rechteckig 40">
            <a:extLst>
              <a:ext uri="{FF2B5EF4-FFF2-40B4-BE49-F238E27FC236}">
                <a16:creationId xmlns:a16="http://schemas.microsoft.com/office/drawing/2014/main" id="{F538E902-8EA3-4757-AB4A-FAF6306862C7}"/>
              </a:ext>
            </a:extLst>
          </p:cNvPr>
          <p:cNvSpPr/>
          <p:nvPr/>
        </p:nvSpPr>
        <p:spPr>
          <a:xfrm>
            <a:off x="1164437" y="3018867"/>
            <a:ext cx="3548503" cy="1547395"/>
          </a:xfrm>
          <a:prstGeom prst="wedgeRectCallout">
            <a:avLst>
              <a:gd name="adj1" fmla="val 67441"/>
              <a:gd name="adj2" fmla="val 10961"/>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42" name="Sprechblase: rechteckig 41">
            <a:extLst>
              <a:ext uri="{FF2B5EF4-FFF2-40B4-BE49-F238E27FC236}">
                <a16:creationId xmlns:a16="http://schemas.microsoft.com/office/drawing/2014/main" id="{E779DEF6-D555-4D06-B0F1-36E986519ED8}"/>
              </a:ext>
            </a:extLst>
          </p:cNvPr>
          <p:cNvSpPr/>
          <p:nvPr/>
        </p:nvSpPr>
        <p:spPr>
          <a:xfrm>
            <a:off x="1167543" y="1346057"/>
            <a:ext cx="3548503" cy="1547395"/>
          </a:xfrm>
          <a:prstGeom prst="wedgeRectCallout">
            <a:avLst>
              <a:gd name="adj1" fmla="val 74787"/>
              <a:gd name="adj2" fmla="val 66675"/>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sp>
        <p:nvSpPr>
          <p:cNvPr id="43" name="Sprechblase: rechteckig 42">
            <a:extLst>
              <a:ext uri="{FF2B5EF4-FFF2-40B4-BE49-F238E27FC236}">
                <a16:creationId xmlns:a16="http://schemas.microsoft.com/office/drawing/2014/main" id="{A35FCCBD-04C7-4EE9-A72F-8C07DEC61551}"/>
              </a:ext>
            </a:extLst>
          </p:cNvPr>
          <p:cNvSpPr/>
          <p:nvPr/>
        </p:nvSpPr>
        <p:spPr>
          <a:xfrm>
            <a:off x="4867776" y="1343146"/>
            <a:ext cx="3246526" cy="979432"/>
          </a:xfrm>
          <a:prstGeom prst="wedgeRectCallout">
            <a:avLst>
              <a:gd name="adj1" fmla="val -4273"/>
              <a:gd name="adj2" fmla="val 98306"/>
            </a:avLst>
          </a:prstGeom>
          <a:noFill/>
          <a:ln w="381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de-CH" sz="2400" b="1"/>
          </a:p>
        </p:txBody>
      </p:sp>
      <p:pic>
        <p:nvPicPr>
          <p:cNvPr id="44" name="Picture 2" descr="PostAuto: mobil unterwegs mit der gelben Klasse">
            <a:extLst>
              <a:ext uri="{FF2B5EF4-FFF2-40B4-BE49-F238E27FC236}">
                <a16:creationId xmlns:a16="http://schemas.microsoft.com/office/drawing/2014/main" id="{DEF24F55-CB62-435D-AAAE-4FCC16C80A3F}"/>
              </a:ext>
            </a:extLst>
          </p:cNvPr>
          <p:cNvPicPr>
            <a:picLocks noChangeAspect="1" noChangeArrowheads="1"/>
          </p:cNvPicPr>
          <p:nvPr/>
        </p:nvPicPr>
        <p:blipFill>
          <a:blip r:embed="rId29" cstate="print">
            <a:extLst>
              <a:ext uri="{28A0092B-C50C-407E-A947-70E740481C1C}">
                <a14:useLocalDpi xmlns:a14="http://schemas.microsoft.com/office/drawing/2010/main"/>
              </a:ext>
            </a:extLst>
          </a:blip>
          <a:srcRect/>
          <a:stretch>
            <a:fillRect/>
          </a:stretch>
        </p:blipFill>
        <p:spPr bwMode="auto">
          <a:xfrm>
            <a:off x="1874975" y="2541078"/>
            <a:ext cx="860526" cy="224910"/>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 descr="Swisspower | Energiekompetenz für die Schweiz">
            <a:extLst>
              <a:ext uri="{FF2B5EF4-FFF2-40B4-BE49-F238E27FC236}">
                <a16:creationId xmlns:a16="http://schemas.microsoft.com/office/drawing/2014/main" id="{AEF88735-75D5-486F-85BD-164251AEA538}"/>
              </a:ext>
            </a:extLst>
          </p:cNvPr>
          <p:cNvPicPr>
            <a:picLocks noChangeAspect="1" noChangeArrowheads="1"/>
          </p:cNvPicPr>
          <p:nvPr/>
        </p:nvPicPr>
        <p:blipFill>
          <a:blip r:embed="rId30" cstate="print">
            <a:extLst>
              <a:ext uri="{28A0092B-C50C-407E-A947-70E740481C1C}">
                <a14:useLocalDpi xmlns:a14="http://schemas.microsoft.com/office/drawing/2010/main"/>
              </a:ext>
            </a:extLst>
          </a:blip>
          <a:srcRect/>
          <a:stretch>
            <a:fillRect/>
          </a:stretch>
        </p:blipFill>
        <p:spPr bwMode="auto">
          <a:xfrm>
            <a:off x="7014408" y="1452073"/>
            <a:ext cx="989651" cy="251021"/>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 descr="Hersteller von Energiespeicher | Unternehmen - xelectrix Power GmbH">
            <a:extLst>
              <a:ext uri="{FF2B5EF4-FFF2-40B4-BE49-F238E27FC236}">
                <a16:creationId xmlns:a16="http://schemas.microsoft.com/office/drawing/2014/main" id="{85130EFD-85F5-419B-A52C-02185914EDC2}"/>
              </a:ext>
            </a:extLst>
          </p:cNvPr>
          <p:cNvPicPr>
            <a:picLocks noChangeAspect="1" noChangeArrowheads="1"/>
          </p:cNvPicPr>
          <p:nvPr/>
        </p:nvPicPr>
        <p:blipFill>
          <a:blip r:embed="rId31" cstate="print">
            <a:extLst>
              <a:ext uri="{28A0092B-C50C-407E-A947-70E740481C1C}">
                <a14:useLocalDpi xmlns:a14="http://schemas.microsoft.com/office/drawing/2010/main"/>
              </a:ext>
            </a:extLst>
          </a:blip>
          <a:srcRect/>
          <a:stretch>
            <a:fillRect/>
          </a:stretch>
        </p:blipFill>
        <p:spPr bwMode="auto">
          <a:xfrm>
            <a:off x="8395080" y="3983435"/>
            <a:ext cx="738027" cy="553096"/>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10" descr="Identity ‒ Overview ‐ EPFL">
            <a:extLst>
              <a:ext uri="{FF2B5EF4-FFF2-40B4-BE49-F238E27FC236}">
                <a16:creationId xmlns:a16="http://schemas.microsoft.com/office/drawing/2014/main" id="{FA1D1DFA-5FC1-4F34-926A-80D68A87A332}"/>
              </a:ext>
            </a:extLst>
          </p:cNvPr>
          <p:cNvPicPr>
            <a:picLocks noChangeAspect="1" noChangeArrowheads="1"/>
          </p:cNvPicPr>
          <p:nvPr/>
        </p:nvPicPr>
        <p:blipFill rotWithShape="1">
          <a:blip r:embed="rId32" cstate="print">
            <a:extLst>
              <a:ext uri="{28A0092B-C50C-407E-A947-70E740481C1C}">
                <a14:useLocalDpi xmlns:a14="http://schemas.microsoft.com/office/drawing/2010/main"/>
              </a:ext>
            </a:extLst>
          </a:blip>
          <a:srcRect l="13111" t="29503" r="13843" b="29535"/>
          <a:stretch/>
        </p:blipFill>
        <p:spPr bwMode="auto">
          <a:xfrm>
            <a:off x="1733027" y="4881019"/>
            <a:ext cx="599897" cy="189231"/>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16" descr="Detail - Energie Wasser Bern">
            <a:extLst>
              <a:ext uri="{FF2B5EF4-FFF2-40B4-BE49-F238E27FC236}">
                <a16:creationId xmlns:a16="http://schemas.microsoft.com/office/drawing/2014/main" id="{93EED08E-911E-4B9D-BDCF-DF9316AD73F9}"/>
              </a:ext>
            </a:extLst>
          </p:cNvPr>
          <p:cNvPicPr>
            <a:picLocks noChangeAspect="1" noChangeArrowheads="1"/>
          </p:cNvPicPr>
          <p:nvPr/>
        </p:nvPicPr>
        <p:blipFill rotWithShape="1">
          <a:blip r:embed="rId33" cstate="print">
            <a:extLst>
              <a:ext uri="{28A0092B-C50C-407E-A947-70E740481C1C}">
                <a14:useLocalDpi xmlns:a14="http://schemas.microsoft.com/office/drawing/2010/main"/>
              </a:ext>
            </a:extLst>
          </a:blip>
          <a:srcRect/>
          <a:stretch/>
        </p:blipFill>
        <p:spPr bwMode="auto">
          <a:xfrm>
            <a:off x="6672230" y="5390567"/>
            <a:ext cx="735293" cy="397098"/>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18">
            <a:extLst>
              <a:ext uri="{FF2B5EF4-FFF2-40B4-BE49-F238E27FC236}">
                <a16:creationId xmlns:a16="http://schemas.microsoft.com/office/drawing/2014/main" id="{9504D285-6201-4908-B024-0613138A50BF}"/>
              </a:ext>
            </a:extLst>
          </p:cNvPr>
          <p:cNvPicPr>
            <a:picLocks noChangeAspect="1" noChangeArrowheads="1"/>
          </p:cNvPicPr>
          <p:nvPr/>
        </p:nvPicPr>
        <p:blipFill>
          <a:blip r:embed="rId34" cstate="print">
            <a:extLst>
              <a:ext uri="{28A0092B-C50C-407E-A947-70E740481C1C}">
                <a14:useLocalDpi xmlns:a14="http://schemas.microsoft.com/office/drawing/2010/main"/>
              </a:ext>
            </a:extLst>
          </a:blip>
          <a:srcRect/>
          <a:stretch>
            <a:fillRect/>
          </a:stretch>
        </p:blipFill>
        <p:spPr bwMode="auto">
          <a:xfrm>
            <a:off x="8552213" y="3261842"/>
            <a:ext cx="983883" cy="233672"/>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0">
            <a:extLst>
              <a:ext uri="{FF2B5EF4-FFF2-40B4-BE49-F238E27FC236}">
                <a16:creationId xmlns:a16="http://schemas.microsoft.com/office/drawing/2014/main" id="{9864384A-46D0-49C8-A95F-7CC38457600E}"/>
              </a:ext>
            </a:extLst>
          </p:cNvPr>
          <p:cNvPicPr>
            <a:picLocks noChangeAspect="1" noChangeArrowheads="1"/>
          </p:cNvPicPr>
          <p:nvPr/>
        </p:nvPicPr>
        <p:blipFill>
          <a:blip r:embed="rId35" cstate="print">
            <a:extLst>
              <a:ext uri="{28A0092B-C50C-407E-A947-70E740481C1C}">
                <a14:useLocalDpi xmlns:a14="http://schemas.microsoft.com/office/drawing/2010/main"/>
              </a:ext>
            </a:extLst>
          </a:blip>
          <a:srcRect/>
          <a:stretch>
            <a:fillRect/>
          </a:stretch>
        </p:blipFill>
        <p:spPr bwMode="auto">
          <a:xfrm>
            <a:off x="5064395" y="5824236"/>
            <a:ext cx="448826" cy="31640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3">
            <a:extLst>
              <a:ext uri="{FF2B5EF4-FFF2-40B4-BE49-F238E27FC236}">
                <a16:creationId xmlns:a16="http://schemas.microsoft.com/office/drawing/2014/main" id="{6A60FCB5-464B-4635-ADE5-0387B50CD39A}"/>
              </a:ext>
            </a:extLst>
          </p:cNvPr>
          <p:cNvPicPr>
            <a:picLocks noChangeAspect="1"/>
          </p:cNvPicPr>
          <p:nvPr/>
        </p:nvPicPr>
        <p:blipFill>
          <a:blip r:embed="rId36" cstate="print">
            <a:extLst>
              <a:ext uri="{28A0092B-C50C-407E-A947-70E740481C1C}">
                <a14:useLocalDpi xmlns:a14="http://schemas.microsoft.com/office/drawing/2010/main"/>
              </a:ext>
            </a:extLst>
          </a:blip>
          <a:stretch>
            <a:fillRect/>
          </a:stretch>
        </p:blipFill>
        <p:spPr>
          <a:xfrm>
            <a:off x="1961040" y="3990973"/>
            <a:ext cx="708660" cy="360426"/>
          </a:xfrm>
          <a:prstGeom prst="rect">
            <a:avLst/>
          </a:prstGeom>
        </p:spPr>
      </p:pic>
      <p:pic>
        <p:nvPicPr>
          <p:cNvPr id="54" name="Picture 54">
            <a:extLst>
              <a:ext uri="{FF2B5EF4-FFF2-40B4-BE49-F238E27FC236}">
                <a16:creationId xmlns:a16="http://schemas.microsoft.com/office/drawing/2014/main" id="{3D88D7E3-6614-4928-8B50-AACFDDBE7168}"/>
              </a:ext>
            </a:extLst>
          </p:cNvPr>
          <p:cNvPicPr>
            <a:picLocks noChangeAspect="1"/>
          </p:cNvPicPr>
          <p:nvPr/>
        </p:nvPicPr>
        <p:blipFill rotWithShape="1">
          <a:blip r:embed="rId37" cstate="print">
            <a:extLst>
              <a:ext uri="{28A0092B-C50C-407E-A947-70E740481C1C}">
                <a14:useLocalDpi xmlns:a14="http://schemas.microsoft.com/office/drawing/2010/main"/>
              </a:ext>
            </a:extLst>
          </a:blip>
          <a:srcRect/>
          <a:stretch/>
        </p:blipFill>
        <p:spPr>
          <a:xfrm>
            <a:off x="8563554" y="2474137"/>
            <a:ext cx="934398" cy="185284"/>
          </a:xfrm>
          <a:prstGeom prst="rect">
            <a:avLst/>
          </a:prstGeom>
        </p:spPr>
      </p:pic>
      <p:pic>
        <p:nvPicPr>
          <p:cNvPr id="1026" name="Picture 2" descr="Homepage - Hochschule - Bachelor - Freiburg - HEIAFR - HTA-FR">
            <a:extLst>
              <a:ext uri="{FF2B5EF4-FFF2-40B4-BE49-F238E27FC236}">
                <a16:creationId xmlns:a16="http://schemas.microsoft.com/office/drawing/2014/main" id="{B4F9401C-CD13-4787-9A55-FCD0FE028462}"/>
              </a:ext>
            </a:extLst>
          </p:cNvPr>
          <p:cNvPicPr>
            <a:picLocks noChangeAspect="1" noChangeArrowheads="1"/>
          </p:cNvPicPr>
          <p:nvPr/>
        </p:nvPicPr>
        <p:blipFill rotWithShape="1">
          <a:blip r:embed="rId38" cstate="print">
            <a:extLst>
              <a:ext uri="{28A0092B-C50C-407E-A947-70E740481C1C}">
                <a14:useLocalDpi xmlns:a14="http://schemas.microsoft.com/office/drawing/2010/main"/>
              </a:ext>
            </a:extLst>
          </a:blip>
          <a:srcRect/>
          <a:stretch/>
        </p:blipFill>
        <p:spPr bwMode="auto">
          <a:xfrm>
            <a:off x="1279749" y="5825250"/>
            <a:ext cx="2221528" cy="312659"/>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2" descr="ÖBB-Presse - ÖBB-Logos">
            <a:extLst>
              <a:ext uri="{FF2B5EF4-FFF2-40B4-BE49-F238E27FC236}">
                <a16:creationId xmlns:a16="http://schemas.microsoft.com/office/drawing/2014/main" id="{E1E95CC7-EEEB-4500-8EE7-364BE9C4312A}"/>
              </a:ext>
            </a:extLst>
          </p:cNvPr>
          <p:cNvPicPr>
            <a:picLocks noChangeAspect="1" noChangeArrowheads="1"/>
          </p:cNvPicPr>
          <p:nvPr/>
        </p:nvPicPr>
        <p:blipFill rotWithShape="1">
          <a:blip r:embed="rId39" cstate="print">
            <a:extLst>
              <a:ext uri="{28A0092B-C50C-407E-A947-70E740481C1C}">
                <a14:useLocalDpi xmlns:a14="http://schemas.microsoft.com/office/drawing/2010/main"/>
              </a:ext>
            </a:extLst>
          </a:blip>
          <a:srcRect/>
          <a:stretch/>
        </p:blipFill>
        <p:spPr bwMode="auto">
          <a:xfrm>
            <a:off x="1533172" y="3314955"/>
            <a:ext cx="690887" cy="2585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inks">
            <a:extLst>
              <a:ext uri="{FF2B5EF4-FFF2-40B4-BE49-F238E27FC236}">
                <a16:creationId xmlns:a16="http://schemas.microsoft.com/office/drawing/2014/main" id="{81783716-6445-409E-87A8-2B13FE079DA1}"/>
              </a:ext>
            </a:extLst>
          </p:cNvPr>
          <p:cNvPicPr>
            <a:picLocks noChangeAspect="1" noChangeArrowheads="1"/>
          </p:cNvPicPr>
          <p:nvPr/>
        </p:nvPicPr>
        <p:blipFill>
          <a:blip r:embed="rId40" cstate="print">
            <a:extLst>
              <a:ext uri="{28A0092B-C50C-407E-A947-70E740481C1C}">
                <a14:useLocalDpi xmlns:a14="http://schemas.microsoft.com/office/drawing/2010/main"/>
              </a:ext>
            </a:extLst>
          </a:blip>
          <a:srcRect/>
          <a:stretch>
            <a:fillRect/>
          </a:stretch>
        </p:blipFill>
        <p:spPr bwMode="auto">
          <a:xfrm>
            <a:off x="2334274" y="5366257"/>
            <a:ext cx="572444" cy="349342"/>
          </a:xfrm>
          <a:prstGeom prst="rect">
            <a:avLst/>
          </a:prstGeom>
          <a:noFill/>
          <a:extLst>
            <a:ext uri="{909E8E84-426E-40DD-AFC4-6F175D3DCCD1}">
              <a14:hiddenFill xmlns:a14="http://schemas.microsoft.com/office/drawing/2010/main">
                <a:solidFill>
                  <a:srgbClr val="FFFFFF"/>
                </a:solidFill>
              </a14:hiddenFill>
            </a:ext>
          </a:extLst>
        </p:spPr>
      </p:pic>
      <p:sp>
        <p:nvSpPr>
          <p:cNvPr id="49" name="Textfeld 48">
            <a:extLst>
              <a:ext uri="{FF2B5EF4-FFF2-40B4-BE49-F238E27FC236}">
                <a16:creationId xmlns:a16="http://schemas.microsoft.com/office/drawing/2014/main" id="{27DCCBF6-45E0-4680-B1D5-E732EE513E57}"/>
              </a:ext>
            </a:extLst>
          </p:cNvPr>
          <p:cNvSpPr txBox="1"/>
          <p:nvPr/>
        </p:nvSpPr>
        <p:spPr>
          <a:xfrm>
            <a:off x="5227910" y="1794331"/>
            <a:ext cx="793487" cy="184666"/>
          </a:xfrm>
          <a:prstGeom prst="rect">
            <a:avLst/>
          </a:prstGeom>
          <a:noFill/>
        </p:spPr>
        <p:txBody>
          <a:bodyPr wrap="none" lIns="0" tIns="0" rIns="0" bIns="0" rtlCol="0">
            <a:spAutoFit/>
          </a:bodyPr>
          <a:lstStyle/>
          <a:p>
            <a:pPr algn="l"/>
            <a:r>
              <a:rPr lang="de-CH" sz="600">
                <a:solidFill>
                  <a:schemeClr val="tx1">
                    <a:lumMod val="50000"/>
                    <a:lumOff val="50000"/>
                  </a:schemeClr>
                </a:solidFill>
                <a:latin typeface="Arial" panose="020B0604020202020204" pitchFamily="34" charset="0"/>
                <a:cs typeface="Arial" panose="020B0604020202020204" pitchFamily="34" charset="0"/>
              </a:rPr>
              <a:t>Bundesamt für Verkehr</a:t>
            </a:r>
          </a:p>
          <a:p>
            <a:r>
              <a:rPr lang="de-CH" sz="600">
                <a:solidFill>
                  <a:schemeClr val="tx1">
                    <a:lumMod val="50000"/>
                    <a:lumOff val="50000"/>
                  </a:schemeClr>
                </a:solidFill>
                <a:latin typeface="Arial" panose="020B0604020202020204" pitchFamily="34" charset="0"/>
                <a:cs typeface="Arial" panose="020B0604020202020204" pitchFamily="34" charset="0"/>
              </a:rPr>
              <a:t>Bundesamt für Energie</a:t>
            </a:r>
          </a:p>
        </p:txBody>
      </p:sp>
      <p:pic>
        <p:nvPicPr>
          <p:cNvPr id="1030" name="Picture 6" descr="ABB Group - Leading digital technologies for industry">
            <a:extLst>
              <a:ext uri="{FF2B5EF4-FFF2-40B4-BE49-F238E27FC236}">
                <a16:creationId xmlns:a16="http://schemas.microsoft.com/office/drawing/2014/main" id="{0161F5B7-5FB5-44DF-AAC5-AE73D5E2DC8F}"/>
              </a:ext>
            </a:extLst>
          </p:cNvPr>
          <p:cNvPicPr>
            <a:picLocks noChangeAspect="1" noChangeArrowheads="1"/>
          </p:cNvPicPr>
          <p:nvPr/>
        </p:nvPicPr>
        <p:blipFill rotWithShape="1">
          <a:blip r:embed="rId41" cstate="print">
            <a:extLst>
              <a:ext uri="{28A0092B-C50C-407E-A947-70E740481C1C}">
                <a14:useLocalDpi xmlns:a14="http://schemas.microsoft.com/office/drawing/2010/main"/>
              </a:ext>
            </a:extLst>
          </a:blip>
          <a:srcRect r="74429" b="48663"/>
          <a:stretch/>
        </p:blipFill>
        <p:spPr bwMode="auto">
          <a:xfrm>
            <a:off x="9238635" y="4100656"/>
            <a:ext cx="549683" cy="222921"/>
          </a:xfrm>
          <a:prstGeom prst="rect">
            <a:avLst/>
          </a:prstGeom>
          <a:noFill/>
          <a:extLst>
            <a:ext uri="{909E8E84-426E-40DD-AFC4-6F175D3DCCD1}">
              <a14:hiddenFill xmlns:a14="http://schemas.microsoft.com/office/drawing/2010/main">
                <a:solidFill>
                  <a:srgbClr val="FFFFFF"/>
                </a:solidFill>
              </a14:hiddenFill>
            </a:ext>
          </a:extLst>
        </p:spPr>
      </p:pic>
      <p:pic>
        <p:nvPicPr>
          <p:cNvPr id="35" name="Grafik 34">
            <a:extLst>
              <a:ext uri="{FF2B5EF4-FFF2-40B4-BE49-F238E27FC236}">
                <a16:creationId xmlns:a16="http://schemas.microsoft.com/office/drawing/2014/main" id="{F97E2839-7652-42A4-85D9-75877A526843}"/>
              </a:ext>
            </a:extLst>
          </p:cNvPr>
          <p:cNvPicPr>
            <a:picLocks noChangeAspect="1"/>
          </p:cNvPicPr>
          <p:nvPr/>
        </p:nvPicPr>
        <p:blipFill>
          <a:blip r:embed="rId42" cstate="print">
            <a:extLst>
              <a:ext uri="{28A0092B-C50C-407E-A947-70E740481C1C}">
                <a14:useLocalDpi xmlns:a14="http://schemas.microsoft.com/office/drawing/2010/main"/>
              </a:ext>
            </a:extLst>
          </a:blip>
          <a:stretch>
            <a:fillRect/>
          </a:stretch>
        </p:blipFill>
        <p:spPr>
          <a:xfrm>
            <a:off x="11202679" y="1542352"/>
            <a:ext cx="316690" cy="730498"/>
          </a:xfrm>
          <a:prstGeom prst="rect">
            <a:avLst/>
          </a:prstGeom>
        </p:spPr>
      </p:pic>
      <p:pic>
        <p:nvPicPr>
          <p:cNvPr id="57" name="Picture 4">
            <a:extLst>
              <a:ext uri="{FF2B5EF4-FFF2-40B4-BE49-F238E27FC236}">
                <a16:creationId xmlns:a16="http://schemas.microsoft.com/office/drawing/2014/main" id="{EFFE5F27-4ABC-484E-A0EF-2DAC9364FD62}"/>
              </a:ext>
            </a:extLst>
          </p:cNvPr>
          <p:cNvPicPr>
            <a:picLocks noChangeAspect="1" noChangeArrowheads="1"/>
          </p:cNvPicPr>
          <p:nvPr/>
        </p:nvPicPr>
        <p:blipFill>
          <a:blip r:embed="rId43" cstate="print">
            <a:extLst>
              <a:ext uri="{28A0092B-C50C-407E-A947-70E740481C1C}">
                <a14:useLocalDpi xmlns:a14="http://schemas.microsoft.com/office/drawing/2010/main"/>
              </a:ext>
            </a:extLst>
          </a:blip>
          <a:srcRect/>
          <a:stretch>
            <a:fillRect/>
          </a:stretch>
        </p:blipFill>
        <p:spPr bwMode="auto">
          <a:xfrm>
            <a:off x="9832485" y="2535580"/>
            <a:ext cx="722278" cy="18884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Logo ecsa energy 300x">
            <a:extLst>
              <a:ext uri="{FF2B5EF4-FFF2-40B4-BE49-F238E27FC236}">
                <a16:creationId xmlns:a16="http://schemas.microsoft.com/office/drawing/2014/main" id="{EE23B22E-AF4C-4366-AD0D-95364F7FD61C}"/>
              </a:ext>
            </a:extLst>
          </p:cNvPr>
          <p:cNvPicPr>
            <a:picLocks noChangeAspect="1" noChangeArrowheads="1"/>
          </p:cNvPicPr>
          <p:nvPr/>
        </p:nvPicPr>
        <p:blipFill>
          <a:blip r:embed="rId44" cstate="print">
            <a:extLst>
              <a:ext uri="{28A0092B-C50C-407E-A947-70E740481C1C}">
                <a14:useLocalDpi xmlns:a14="http://schemas.microsoft.com/office/drawing/2010/main"/>
              </a:ext>
            </a:extLst>
          </a:blip>
          <a:srcRect/>
          <a:stretch>
            <a:fillRect/>
          </a:stretch>
        </p:blipFill>
        <p:spPr bwMode="auto">
          <a:xfrm>
            <a:off x="7153633" y="5912653"/>
            <a:ext cx="711200" cy="189654"/>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EFABEE90-8E6C-4D26-8EB0-5407EFD2C84A}"/>
              </a:ext>
            </a:extLst>
          </p:cNvPr>
          <p:cNvSpPr txBox="1"/>
          <p:nvPr/>
        </p:nvSpPr>
        <p:spPr>
          <a:xfrm>
            <a:off x="5827804" y="3448457"/>
            <a:ext cx="1382494" cy="646331"/>
          </a:xfrm>
          <a:prstGeom prst="rect">
            <a:avLst/>
          </a:prstGeom>
        </p:spPr>
        <p:txBody>
          <a:bodyPr wrap="square" rtlCol="0">
            <a:spAutoFit/>
          </a:bodyPr>
          <a:lstStyle/>
          <a:p>
            <a:pPr algn="ctr"/>
            <a:r>
              <a:rPr lang="de-CH" sz="1200" b="1" noProof="0" dirty="0" err="1">
                <a:latin typeface="SBB" pitchFamily="2" charset="0"/>
              </a:rPr>
              <a:t>CoC</a:t>
            </a:r>
            <a:br>
              <a:rPr lang="de-CH" sz="1200" b="1" dirty="0">
                <a:latin typeface="SBB" pitchFamily="2" charset="0"/>
              </a:rPr>
            </a:br>
            <a:r>
              <a:rPr lang="de-CH" sz="1200" b="1" noProof="0" dirty="0" err="1">
                <a:latin typeface="SBB" pitchFamily="2" charset="0"/>
              </a:rPr>
              <a:t>Accumulateurs</a:t>
            </a:r>
            <a:r>
              <a:rPr lang="de-CH" sz="1200" b="1" noProof="0" dirty="0">
                <a:latin typeface="SBB" pitchFamily="2" charset="0"/>
              </a:rPr>
              <a:t> </a:t>
            </a:r>
            <a:r>
              <a:rPr lang="de-CH" sz="1200" b="1" noProof="0" dirty="0" err="1">
                <a:latin typeface="SBB" pitchFamily="2" charset="0"/>
              </a:rPr>
              <a:t>d’énergie</a:t>
            </a:r>
            <a:endParaRPr lang="de-CH" sz="1200" b="1" noProof="0" dirty="0">
              <a:latin typeface="SBB" pitchFamily="2" charset="0"/>
            </a:endParaRPr>
          </a:p>
        </p:txBody>
      </p:sp>
      <p:pic>
        <p:nvPicPr>
          <p:cNvPr id="8" name="Logo_SBB_Symbol">
            <a:extLst>
              <a:ext uri="{FF2B5EF4-FFF2-40B4-BE49-F238E27FC236}">
                <a16:creationId xmlns:a16="http://schemas.microsoft.com/office/drawing/2014/main" id="{A99446D2-BE5D-40A8-8E48-A3F1F7C876E0}"/>
              </a:ext>
            </a:extLst>
          </p:cNvPr>
          <p:cNvPicPr>
            <a:picLocks noChangeAspect="1"/>
          </p:cNvPicPr>
          <p:nvPr/>
        </p:nvPicPr>
        <p:blipFill>
          <a:blip r:embed="rId45" cstate="print">
            <a:extLst>
              <a:ext uri="{28A0092B-C50C-407E-A947-70E740481C1C}">
                <a14:useLocalDpi xmlns:a14="http://schemas.microsoft.com/office/drawing/2010/main"/>
              </a:ext>
            </a:extLst>
          </a:blip>
          <a:stretch>
            <a:fillRect/>
          </a:stretch>
        </p:blipFill>
        <p:spPr>
          <a:xfrm>
            <a:off x="6303028" y="4069449"/>
            <a:ext cx="432048" cy="142657"/>
          </a:xfrm>
          <a:prstGeom prst="rect">
            <a:avLst/>
          </a:prstGeom>
        </p:spPr>
      </p:pic>
      <p:pic>
        <p:nvPicPr>
          <p:cNvPr id="3074" name="Picture 2" descr="Bane NOR | LinkedIn">
            <a:extLst>
              <a:ext uri="{FF2B5EF4-FFF2-40B4-BE49-F238E27FC236}">
                <a16:creationId xmlns:a16="http://schemas.microsoft.com/office/drawing/2014/main" id="{D9AEF321-09C5-406E-A71D-3FF87110F43D}"/>
              </a:ext>
            </a:extLst>
          </p:cNvPr>
          <p:cNvPicPr>
            <a:picLocks noChangeAspect="1" noChangeArrowheads="1"/>
          </p:cNvPicPr>
          <p:nvPr/>
        </p:nvPicPr>
        <p:blipFill>
          <a:blip r:embed="rId46" cstate="print">
            <a:extLst>
              <a:ext uri="{28A0092B-C50C-407E-A947-70E740481C1C}">
                <a14:useLocalDpi xmlns:a14="http://schemas.microsoft.com/office/drawing/2010/main"/>
              </a:ext>
            </a:extLst>
          </a:blip>
          <a:srcRect/>
          <a:stretch>
            <a:fillRect/>
          </a:stretch>
        </p:blipFill>
        <p:spPr bwMode="auto">
          <a:xfrm>
            <a:off x="3821945" y="3211012"/>
            <a:ext cx="569003" cy="569003"/>
          </a:xfrm>
          <a:prstGeom prst="rect">
            <a:avLst/>
          </a:prstGeom>
          <a:noFill/>
          <a:extLst>
            <a:ext uri="{909E8E84-426E-40DD-AFC4-6F175D3DCCD1}">
              <a14:hiddenFill xmlns:a14="http://schemas.microsoft.com/office/drawing/2010/main">
                <a:solidFill>
                  <a:srgbClr val="FFFFFF"/>
                </a:solidFill>
              </a14:hiddenFill>
            </a:ext>
          </a:extLst>
        </p:spPr>
      </p:pic>
      <p:pic>
        <p:nvPicPr>
          <p:cNvPr id="59" name="Grafik 58">
            <a:extLst>
              <a:ext uri="{FF2B5EF4-FFF2-40B4-BE49-F238E27FC236}">
                <a16:creationId xmlns:a16="http://schemas.microsoft.com/office/drawing/2014/main" id="{D1EAFD4C-601C-4F24-A478-A65AD9C91848}"/>
              </a:ext>
            </a:extLst>
          </p:cNvPr>
          <p:cNvPicPr>
            <a:picLocks noChangeAspect="1"/>
          </p:cNvPicPr>
          <p:nvPr/>
        </p:nvPicPr>
        <p:blipFill>
          <a:blip r:embed="rId47" cstate="print">
            <a:extLst>
              <a:ext uri="{28A0092B-C50C-407E-A947-70E740481C1C}">
                <a14:useLocalDpi xmlns:a14="http://schemas.microsoft.com/office/drawing/2010/main"/>
              </a:ext>
            </a:extLst>
          </a:blip>
          <a:stretch>
            <a:fillRect/>
          </a:stretch>
        </p:blipFill>
        <p:spPr>
          <a:xfrm>
            <a:off x="5827804" y="5862121"/>
            <a:ext cx="990524" cy="234424"/>
          </a:xfrm>
          <a:prstGeom prst="rect">
            <a:avLst/>
          </a:prstGeom>
        </p:spPr>
      </p:pic>
      <p:pic>
        <p:nvPicPr>
          <p:cNvPr id="5" name="Picture 46">
            <a:extLst>
              <a:ext uri="{FF2B5EF4-FFF2-40B4-BE49-F238E27FC236}">
                <a16:creationId xmlns:a16="http://schemas.microsoft.com/office/drawing/2014/main" id="{33B59200-9417-4678-8924-0CE2905E5D01}"/>
              </a:ext>
            </a:extLst>
          </p:cNvPr>
          <p:cNvPicPr>
            <a:picLocks noChangeAspect="1"/>
          </p:cNvPicPr>
          <p:nvPr/>
        </p:nvPicPr>
        <p:blipFill>
          <a:blip r:embed="rId48"/>
          <a:stretch>
            <a:fillRect/>
          </a:stretch>
        </p:blipFill>
        <p:spPr>
          <a:xfrm>
            <a:off x="1309687" y="5333999"/>
            <a:ext cx="726282" cy="297657"/>
          </a:xfrm>
          <a:prstGeom prst="rect">
            <a:avLst/>
          </a:prstGeom>
        </p:spPr>
      </p:pic>
      <p:pic>
        <p:nvPicPr>
          <p:cNvPr id="47" name="Picture 49">
            <a:extLst>
              <a:ext uri="{FF2B5EF4-FFF2-40B4-BE49-F238E27FC236}">
                <a16:creationId xmlns:a16="http://schemas.microsoft.com/office/drawing/2014/main" id="{A6C2450A-93C4-4C87-B03A-9087CD5976E3}"/>
              </a:ext>
            </a:extLst>
          </p:cNvPr>
          <p:cNvPicPr>
            <a:picLocks noChangeAspect="1"/>
          </p:cNvPicPr>
          <p:nvPr/>
        </p:nvPicPr>
        <p:blipFill>
          <a:blip r:embed="rId49" cstate="print">
            <a:extLst>
              <a:ext uri="{28A0092B-C50C-407E-A947-70E740481C1C}">
                <a14:useLocalDpi xmlns:a14="http://schemas.microsoft.com/office/drawing/2010/main"/>
              </a:ext>
            </a:extLst>
          </a:blip>
          <a:stretch>
            <a:fillRect/>
          </a:stretch>
        </p:blipFill>
        <p:spPr>
          <a:xfrm>
            <a:off x="4052888" y="4881560"/>
            <a:ext cx="359569" cy="381001"/>
          </a:xfrm>
          <a:prstGeom prst="rect">
            <a:avLst/>
          </a:prstGeom>
        </p:spPr>
      </p:pic>
      <p:pic>
        <p:nvPicPr>
          <p:cNvPr id="58" name="Picture 59">
            <a:extLst>
              <a:ext uri="{FF2B5EF4-FFF2-40B4-BE49-F238E27FC236}">
                <a16:creationId xmlns:a16="http://schemas.microsoft.com/office/drawing/2014/main" id="{65C17460-8332-42E8-A2CB-887A1B6A9C81}"/>
              </a:ext>
            </a:extLst>
          </p:cNvPr>
          <p:cNvPicPr>
            <a:picLocks noChangeAspect="1"/>
          </p:cNvPicPr>
          <p:nvPr/>
        </p:nvPicPr>
        <p:blipFill>
          <a:blip r:embed="rId50"/>
          <a:stretch>
            <a:fillRect/>
          </a:stretch>
        </p:blipFill>
        <p:spPr>
          <a:xfrm>
            <a:off x="10434639" y="3619499"/>
            <a:ext cx="1038225" cy="238126"/>
          </a:xfrm>
          <a:prstGeom prst="rect">
            <a:avLst/>
          </a:prstGeom>
        </p:spPr>
      </p:pic>
      <p:pic>
        <p:nvPicPr>
          <p:cNvPr id="60" name="Grafik 12">
            <a:extLst>
              <a:ext uri="{FF2B5EF4-FFF2-40B4-BE49-F238E27FC236}">
                <a16:creationId xmlns:a16="http://schemas.microsoft.com/office/drawing/2014/main" id="{BDB2C59A-1095-45D2-A0E4-6140FF68502C}"/>
              </a:ext>
            </a:extLst>
          </p:cNvPr>
          <p:cNvPicPr>
            <a:picLocks noChangeAspect="1"/>
          </p:cNvPicPr>
          <p:nvPr/>
        </p:nvPicPr>
        <p:blipFill>
          <a:blip r:embed="rId51"/>
          <a:stretch>
            <a:fillRect/>
          </a:stretch>
        </p:blipFill>
        <p:spPr>
          <a:xfrm>
            <a:off x="9629946" y="3190266"/>
            <a:ext cx="785662" cy="269376"/>
          </a:xfrm>
          <a:prstGeom prst="rect">
            <a:avLst/>
          </a:prstGeom>
        </p:spPr>
      </p:pic>
      <p:pic>
        <p:nvPicPr>
          <p:cNvPr id="61" name="Picture 61">
            <a:extLst>
              <a:ext uri="{FF2B5EF4-FFF2-40B4-BE49-F238E27FC236}">
                <a16:creationId xmlns:a16="http://schemas.microsoft.com/office/drawing/2014/main" id="{A863F711-A34C-4E30-BABE-73EA41428F35}"/>
              </a:ext>
            </a:extLst>
          </p:cNvPr>
          <p:cNvPicPr>
            <a:picLocks noChangeAspect="1"/>
          </p:cNvPicPr>
          <p:nvPr/>
        </p:nvPicPr>
        <p:blipFill>
          <a:blip r:embed="rId52" cstate="print">
            <a:extLst>
              <a:ext uri="{28A0092B-C50C-407E-A947-70E740481C1C}">
                <a14:useLocalDpi xmlns:a14="http://schemas.microsoft.com/office/drawing/2010/main"/>
              </a:ext>
            </a:extLst>
          </a:blip>
          <a:stretch>
            <a:fillRect/>
          </a:stretch>
        </p:blipFill>
        <p:spPr>
          <a:xfrm>
            <a:off x="8593931" y="3624262"/>
            <a:ext cx="504825" cy="264319"/>
          </a:xfrm>
          <a:prstGeom prst="rect">
            <a:avLst/>
          </a:prstGeom>
        </p:spPr>
      </p:pic>
      <p:pic>
        <p:nvPicPr>
          <p:cNvPr id="62" name="Picture 62">
            <a:extLst>
              <a:ext uri="{FF2B5EF4-FFF2-40B4-BE49-F238E27FC236}">
                <a16:creationId xmlns:a16="http://schemas.microsoft.com/office/drawing/2014/main" id="{B8FDB127-0E02-401F-8AE5-B8C02D046F42}"/>
              </a:ext>
            </a:extLst>
          </p:cNvPr>
          <p:cNvPicPr>
            <a:picLocks noChangeAspect="1"/>
          </p:cNvPicPr>
          <p:nvPr/>
        </p:nvPicPr>
        <p:blipFill>
          <a:blip r:embed="rId53" cstate="print">
            <a:extLst>
              <a:ext uri="{28A0092B-C50C-407E-A947-70E740481C1C}">
                <a14:useLocalDpi xmlns:a14="http://schemas.microsoft.com/office/drawing/2010/main"/>
              </a:ext>
            </a:extLst>
          </a:blip>
          <a:stretch>
            <a:fillRect/>
          </a:stretch>
        </p:blipFill>
        <p:spPr>
          <a:xfrm>
            <a:off x="6236494" y="1610105"/>
            <a:ext cx="516732" cy="232601"/>
          </a:xfrm>
          <a:prstGeom prst="rect">
            <a:avLst/>
          </a:prstGeom>
        </p:spPr>
      </p:pic>
      <p:pic>
        <p:nvPicPr>
          <p:cNvPr id="63" name="Picture 63">
            <a:extLst>
              <a:ext uri="{FF2B5EF4-FFF2-40B4-BE49-F238E27FC236}">
                <a16:creationId xmlns:a16="http://schemas.microsoft.com/office/drawing/2014/main" id="{00B04157-5C17-4E03-8A6C-45C5C60D4693}"/>
              </a:ext>
            </a:extLst>
          </p:cNvPr>
          <p:cNvPicPr>
            <a:picLocks noChangeAspect="1"/>
          </p:cNvPicPr>
          <p:nvPr/>
        </p:nvPicPr>
        <p:blipFill>
          <a:blip r:embed="rId54"/>
          <a:stretch>
            <a:fillRect/>
          </a:stretch>
        </p:blipFill>
        <p:spPr>
          <a:xfrm>
            <a:off x="10010775" y="3990973"/>
            <a:ext cx="790575" cy="257176"/>
          </a:xfrm>
          <a:prstGeom prst="rect">
            <a:avLst/>
          </a:prstGeom>
        </p:spPr>
      </p:pic>
      <p:sp>
        <p:nvSpPr>
          <p:cNvPr id="67" name="Fußzeilenplatzhalter 3">
            <a:extLst>
              <a:ext uri="{FF2B5EF4-FFF2-40B4-BE49-F238E27FC236}">
                <a16:creationId xmlns:a16="http://schemas.microsoft.com/office/drawing/2014/main" id="{608775AB-FE4E-4B46-9DDE-C052D5CDE410}"/>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de-DE" sz="800" dirty="0">
                <a:solidFill>
                  <a:schemeClr val="tx2"/>
                </a:solidFill>
                <a:latin typeface="+mj-lt"/>
                <a:cs typeface="Arial" panose="020B0604020202020204" pitchFamily="34" charset="0"/>
              </a:rPr>
              <a:t>Solothurn, 22. September 2021, </a:t>
            </a:r>
            <a:r>
              <a:rPr lang="de-DE" sz="800" dirty="0" err="1">
                <a:solidFill>
                  <a:schemeClr val="tx2"/>
                </a:solidFill>
                <a:latin typeface="+mj-lt"/>
                <a:cs typeface="Arial" panose="020B0604020202020204" pitchFamily="34" charset="0"/>
              </a:rPr>
              <a:t>VöV</a:t>
            </a:r>
            <a:r>
              <a:rPr lang="de-DE" sz="800" dirty="0">
                <a:solidFill>
                  <a:schemeClr val="tx2"/>
                </a:solidFill>
                <a:latin typeface="+mj-lt"/>
                <a:cs typeface="Arial" panose="020B0604020202020204" pitchFamily="34" charset="0"/>
              </a:rPr>
              <a:t> </a:t>
            </a:r>
            <a:r>
              <a:rPr lang="de-DE" sz="800" dirty="0" err="1">
                <a:solidFill>
                  <a:schemeClr val="tx2"/>
                </a:solidFill>
                <a:latin typeface="+mj-lt"/>
                <a:cs typeface="Arial" panose="020B0604020202020204" pitchFamily="34" charset="0"/>
              </a:rPr>
              <a:t>AGr</a:t>
            </a:r>
            <a:r>
              <a:rPr lang="de-DE" sz="800" dirty="0">
                <a:solidFill>
                  <a:schemeClr val="tx2"/>
                </a:solidFill>
                <a:latin typeface="+mj-lt"/>
                <a:cs typeface="Arial" panose="020B0604020202020204" pitchFamily="34" charset="0"/>
              </a:rPr>
              <a:t> «ZERO ÉMISSION»</a:t>
            </a:r>
          </a:p>
        </p:txBody>
      </p:sp>
    </p:spTree>
    <p:extLst>
      <p:ext uri="{BB962C8B-B14F-4D97-AF65-F5344CB8AC3E}">
        <p14:creationId xmlns:p14="http://schemas.microsoft.com/office/powerpoint/2010/main" val="28103260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B9FD4868-8711-4A5F-911B-DFF814DFFEA4}"/>
              </a:ext>
            </a:extLst>
          </p:cNvPr>
          <p:cNvSpPr>
            <a:spLocks noGrp="1"/>
          </p:cNvSpPr>
          <p:nvPr>
            <p:ph type="title"/>
          </p:nvPr>
        </p:nvSpPr>
        <p:spPr>
          <a:xfrm>
            <a:off x="1487488" y="306260"/>
            <a:ext cx="9220200" cy="848226"/>
          </a:xfrm>
        </p:spPr>
        <p:txBody>
          <a:bodyPr/>
          <a:lstStyle/>
          <a:p>
            <a:r>
              <a:rPr lang="fr-CH" noProof="0" dirty="0"/>
              <a:t>Ambition: diviser par deux la consommation de diesel d’ici 2030.</a:t>
            </a:r>
            <a:br>
              <a:rPr lang="fr-CH" noProof="0" dirty="0"/>
            </a:br>
            <a:endParaRPr lang="fr-CH" sz="2400" noProof="0" dirty="0"/>
          </a:p>
        </p:txBody>
      </p:sp>
      <p:sp>
        <p:nvSpPr>
          <p:cNvPr id="2" name="Foliennummernplatzhalter 1">
            <a:extLst>
              <a:ext uri="{FF2B5EF4-FFF2-40B4-BE49-F238E27FC236}">
                <a16:creationId xmlns:a16="http://schemas.microsoft.com/office/drawing/2014/main" id="{087579A8-847D-4BB1-B8C2-FE4A287B4CFA}"/>
              </a:ext>
            </a:extLst>
          </p:cNvPr>
          <p:cNvSpPr>
            <a:spLocks noGrp="1"/>
          </p:cNvSpPr>
          <p:nvPr>
            <p:ph type="sldNum" sz="quarter" idx="12"/>
          </p:nvPr>
        </p:nvSpPr>
        <p:spPr/>
        <p:txBody>
          <a:bodyPr/>
          <a:lstStyle/>
          <a:p>
            <a:fld id="{442AD375-037F-43D0-B059-5172DA06796A}" type="slidenum">
              <a:rPr lang="de-CH" smtClean="0"/>
              <a:pPr/>
              <a:t>8</a:t>
            </a:fld>
            <a:endParaRPr lang="de-CH" dirty="0"/>
          </a:p>
        </p:txBody>
      </p:sp>
      <p:graphicFrame>
        <p:nvGraphicFramePr>
          <p:cNvPr id="24" name="Diagramm 23">
            <a:extLst>
              <a:ext uri="{FF2B5EF4-FFF2-40B4-BE49-F238E27FC236}">
                <a16:creationId xmlns:a16="http://schemas.microsoft.com/office/drawing/2014/main" id="{B4BDBB0A-80AB-4DD0-9E1D-9EAF5B65094D}"/>
              </a:ext>
            </a:extLst>
          </p:cNvPr>
          <p:cNvGraphicFramePr>
            <a:graphicFrameLocks/>
          </p:cNvGraphicFramePr>
          <p:nvPr>
            <p:extLst>
              <p:ext uri="{D42A27DB-BD31-4B8C-83A1-F6EECF244321}">
                <p14:modId xmlns:p14="http://schemas.microsoft.com/office/powerpoint/2010/main" val="3191202830"/>
              </p:ext>
            </p:extLst>
          </p:nvPr>
        </p:nvGraphicFramePr>
        <p:xfrm>
          <a:off x="1272520" y="935500"/>
          <a:ext cx="10009504" cy="3385300"/>
        </p:xfrm>
        <a:graphic>
          <a:graphicData uri="http://schemas.openxmlformats.org/drawingml/2006/chart">
            <c:chart xmlns:c="http://schemas.openxmlformats.org/drawingml/2006/chart" xmlns:r="http://schemas.openxmlformats.org/officeDocument/2006/relationships" r:id="rId3"/>
          </a:graphicData>
        </a:graphic>
      </p:graphicFrame>
      <p:sp>
        <p:nvSpPr>
          <p:cNvPr id="25" name="Pfeil: Fünfeck 24">
            <a:extLst>
              <a:ext uri="{FF2B5EF4-FFF2-40B4-BE49-F238E27FC236}">
                <a16:creationId xmlns:a16="http://schemas.microsoft.com/office/drawing/2014/main" id="{F3B91294-78D9-4EE0-BB34-9CAE98EE8F93}"/>
              </a:ext>
            </a:extLst>
          </p:cNvPr>
          <p:cNvSpPr/>
          <p:nvPr/>
        </p:nvSpPr>
        <p:spPr>
          <a:xfrm>
            <a:off x="2706621" y="3764108"/>
            <a:ext cx="2779779" cy="176160"/>
          </a:xfrm>
          <a:prstGeom prst="homePlate">
            <a:avLst/>
          </a:prstGeom>
          <a:solidFill>
            <a:srgbClr val="000000">
              <a:lumMod val="95000"/>
              <a:lumOff val="5000"/>
            </a:srgbClr>
          </a:solidFill>
          <a:ln w="25400" cap="flat" cmpd="sng" algn="ctr">
            <a:noFill/>
            <a:prstDash val="solid"/>
          </a:ln>
          <a:effectLst/>
        </p:spPr>
        <p:txBody>
          <a:bodyPr wrap="square" lIns="27000" tIns="27000" rIns="27000" bIns="27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816325" eaLnBrk="1" fontAlgn="auto" latinLnBrk="0" hangingPunct="1">
              <a:lnSpc>
                <a:spcPct val="100000"/>
              </a:lnSpc>
              <a:spcBef>
                <a:spcPts val="0"/>
              </a:spcBef>
              <a:spcAft>
                <a:spcPts val="0"/>
              </a:spcAft>
              <a:buClrTx/>
              <a:buSzTx/>
              <a:buFontTx/>
              <a:buNone/>
              <a:tabLst/>
              <a:defRPr/>
            </a:pPr>
            <a:r>
              <a:rPr kumimoji="0" lang="de-CH" sz="1400" i="0" u="none" strike="noStrike" kern="0" cap="none" spc="0" normalizeH="0" baseline="0" noProof="0">
                <a:ln>
                  <a:noFill/>
                </a:ln>
                <a:solidFill>
                  <a:srgbClr val="FFFFFF"/>
                </a:solidFill>
                <a:effectLst/>
                <a:uLnTx/>
                <a:uFillTx/>
                <a:latin typeface="SBB Light"/>
              </a:rPr>
              <a:t>B0-Diesel</a:t>
            </a:r>
            <a:endParaRPr lang="de-CH" sz="1400" i="0" u="none" strike="noStrike" kern="0" cap="none" spc="0" normalizeH="0" baseline="0" noProof="0">
              <a:ln>
                <a:noFill/>
              </a:ln>
              <a:solidFill>
                <a:srgbClr val="FFFFFF"/>
              </a:solidFill>
              <a:effectLst/>
              <a:uLnTx/>
              <a:uFillTx/>
              <a:latin typeface="SBB Light"/>
            </a:endParaRPr>
          </a:p>
        </p:txBody>
      </p:sp>
      <p:sp>
        <p:nvSpPr>
          <p:cNvPr id="26" name="Pfeil: Fünfeck 25">
            <a:extLst>
              <a:ext uri="{FF2B5EF4-FFF2-40B4-BE49-F238E27FC236}">
                <a16:creationId xmlns:a16="http://schemas.microsoft.com/office/drawing/2014/main" id="{70796EA4-61A7-4636-95C7-599CFEFEDBE5}"/>
              </a:ext>
            </a:extLst>
          </p:cNvPr>
          <p:cNvSpPr/>
          <p:nvPr/>
        </p:nvSpPr>
        <p:spPr>
          <a:xfrm>
            <a:off x="3785933" y="3514063"/>
            <a:ext cx="2457786" cy="176160"/>
          </a:xfrm>
          <a:prstGeom prst="homePlate">
            <a:avLst/>
          </a:prstGeom>
          <a:solidFill>
            <a:srgbClr val="2D327D"/>
          </a:solidFill>
          <a:ln w="25400" cap="flat" cmpd="sng" algn="ctr">
            <a:noFill/>
            <a:prstDash val="solid"/>
          </a:ln>
          <a:effectLst/>
        </p:spPr>
        <p:txBody>
          <a:bodyPr wrap="square" lIns="27000" tIns="27000" rIns="27000" bIns="27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816325">
              <a:defRPr/>
            </a:pPr>
            <a:r>
              <a:rPr kumimoji="0" lang="de-CH" sz="1400" i="0" u="none" strike="noStrike" kern="0" cap="none" spc="0" normalizeH="0" baseline="0" noProof="0">
                <a:ln>
                  <a:noFill/>
                </a:ln>
                <a:solidFill>
                  <a:srgbClr val="FFFFFF"/>
                </a:solidFill>
                <a:effectLst/>
                <a:uLnTx/>
                <a:uFillTx/>
                <a:latin typeface="SBB Light"/>
              </a:rPr>
              <a:t>HVO Blend 25%</a:t>
            </a:r>
            <a:r>
              <a:rPr lang="de-CH" sz="1400" kern="0">
                <a:solidFill>
                  <a:srgbClr val="FFFFFF"/>
                </a:solidFill>
                <a:latin typeface="SBB Light"/>
              </a:rPr>
              <a:t> </a:t>
            </a:r>
            <a:endParaRPr lang="de-CH" sz="1400" i="0" u="none" strike="noStrike" kern="0" cap="none" spc="0" normalizeH="0" baseline="0" noProof="0">
              <a:ln>
                <a:noFill/>
              </a:ln>
              <a:solidFill>
                <a:srgbClr val="FFFFFF"/>
              </a:solidFill>
              <a:effectLst/>
              <a:uLnTx/>
              <a:uFillTx/>
              <a:latin typeface="SBB Light"/>
            </a:endParaRPr>
          </a:p>
        </p:txBody>
      </p:sp>
      <p:sp>
        <p:nvSpPr>
          <p:cNvPr id="27" name="Pfeil: Fünfeck 26">
            <a:extLst>
              <a:ext uri="{FF2B5EF4-FFF2-40B4-BE49-F238E27FC236}">
                <a16:creationId xmlns:a16="http://schemas.microsoft.com/office/drawing/2014/main" id="{E6E712FC-1352-4479-A48D-BA1F9176FF95}"/>
              </a:ext>
            </a:extLst>
          </p:cNvPr>
          <p:cNvSpPr/>
          <p:nvPr/>
        </p:nvSpPr>
        <p:spPr>
          <a:xfrm>
            <a:off x="5055516" y="2145239"/>
            <a:ext cx="2376406" cy="176160"/>
          </a:xfrm>
          <a:prstGeom prst="homePlate">
            <a:avLst/>
          </a:prstGeom>
          <a:solidFill>
            <a:srgbClr val="2D327D"/>
          </a:solidFill>
          <a:ln w="25400" cap="flat" cmpd="sng" algn="ctr">
            <a:noFill/>
            <a:prstDash val="solid"/>
          </a:ln>
          <a:effectLst/>
        </p:spPr>
        <p:txBody>
          <a:bodyPr wrap="square" lIns="27000" tIns="27000" rIns="27000" bIns="27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816325" eaLnBrk="1" fontAlgn="auto" latinLnBrk="0" hangingPunct="1">
              <a:lnSpc>
                <a:spcPct val="100000"/>
              </a:lnSpc>
              <a:spcBef>
                <a:spcPts val="0"/>
              </a:spcBef>
              <a:spcAft>
                <a:spcPts val="0"/>
              </a:spcAft>
              <a:buClrTx/>
              <a:buSzTx/>
              <a:buFontTx/>
              <a:buNone/>
              <a:tabLst/>
              <a:defRPr/>
            </a:pPr>
            <a:r>
              <a:rPr kumimoji="0" lang="de-CH" sz="1400" i="0" u="none" strike="noStrike" kern="0" cap="none" spc="0" normalizeH="0" baseline="0" noProof="0">
                <a:ln>
                  <a:noFill/>
                </a:ln>
                <a:solidFill>
                  <a:srgbClr val="FFFFFF"/>
                </a:solidFill>
                <a:effectLst/>
                <a:uLnTx/>
                <a:uFillTx/>
                <a:latin typeface="SBB Light"/>
              </a:rPr>
              <a:t>HVO 100%</a:t>
            </a:r>
            <a:endParaRPr lang="de-CH" sz="1400" i="0" u="none" strike="noStrike" kern="0" cap="none" spc="0" normalizeH="0" baseline="0" noProof="0">
              <a:ln>
                <a:noFill/>
              </a:ln>
              <a:solidFill>
                <a:srgbClr val="FFFFFF"/>
              </a:solidFill>
              <a:effectLst/>
              <a:uLnTx/>
              <a:uFillTx/>
              <a:latin typeface="SBB Light"/>
            </a:endParaRPr>
          </a:p>
        </p:txBody>
      </p:sp>
      <p:sp>
        <p:nvSpPr>
          <p:cNvPr id="29" name="Pfeil: Fünfeck 28">
            <a:extLst>
              <a:ext uri="{FF2B5EF4-FFF2-40B4-BE49-F238E27FC236}">
                <a16:creationId xmlns:a16="http://schemas.microsoft.com/office/drawing/2014/main" id="{1CF1F0C8-139C-43DA-BF2B-0660975D1069}"/>
              </a:ext>
            </a:extLst>
          </p:cNvPr>
          <p:cNvSpPr/>
          <p:nvPr/>
        </p:nvSpPr>
        <p:spPr>
          <a:xfrm>
            <a:off x="6243719" y="1884556"/>
            <a:ext cx="3812838" cy="176160"/>
          </a:xfrm>
          <a:prstGeom prst="homePlate">
            <a:avLst/>
          </a:prstGeom>
          <a:solidFill>
            <a:srgbClr val="B0D9AB"/>
          </a:solidFill>
          <a:ln w="25400" cap="flat" cmpd="sng" algn="ctr">
            <a:noFill/>
            <a:prstDash val="solid"/>
          </a:ln>
          <a:effectLst/>
        </p:spPr>
        <p:txBody>
          <a:bodyPr wrap="square" lIns="27000" tIns="27000" rIns="27000" bIns="27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defTabSz="816325">
              <a:defRPr/>
            </a:pPr>
            <a:r>
              <a:rPr kumimoji="0" lang="de-CH" sz="1400" i="0" u="none" strike="noStrike" kern="0" cap="none" spc="0" normalizeH="0" baseline="0" noProof="0" dirty="0" err="1">
                <a:ln>
                  <a:noFill/>
                </a:ln>
                <a:solidFill>
                  <a:srgbClr val="000000"/>
                </a:solidFill>
                <a:effectLst/>
                <a:uLnTx/>
                <a:uFillTx/>
                <a:latin typeface="SBB Light"/>
              </a:rPr>
              <a:t>Hydrogène</a:t>
            </a:r>
            <a:r>
              <a:rPr lang="de-CH" sz="1400" kern="0" dirty="0">
                <a:solidFill>
                  <a:srgbClr val="000000"/>
                </a:solidFill>
                <a:latin typeface="SBB Light"/>
              </a:rPr>
              <a:t> </a:t>
            </a:r>
            <a:endParaRPr lang="de-CH" sz="1400" i="0" u="none" strike="noStrike" kern="0" cap="none" spc="0" normalizeH="0" baseline="-25000" noProof="0" dirty="0">
              <a:ln>
                <a:noFill/>
              </a:ln>
              <a:solidFill>
                <a:srgbClr val="000000"/>
              </a:solidFill>
              <a:effectLst/>
              <a:uLnTx/>
              <a:uFillTx/>
              <a:latin typeface="SBB Light"/>
            </a:endParaRPr>
          </a:p>
        </p:txBody>
      </p:sp>
      <p:sp>
        <p:nvSpPr>
          <p:cNvPr id="30" name="Pfeil: Fünfeck 29">
            <a:extLst>
              <a:ext uri="{FF2B5EF4-FFF2-40B4-BE49-F238E27FC236}">
                <a16:creationId xmlns:a16="http://schemas.microsoft.com/office/drawing/2014/main" id="{CF9AF4F2-2F87-48A5-A5A4-9EBD5B30BFED}"/>
              </a:ext>
            </a:extLst>
          </p:cNvPr>
          <p:cNvSpPr/>
          <p:nvPr/>
        </p:nvSpPr>
        <p:spPr>
          <a:xfrm>
            <a:off x="7211556" y="1603589"/>
            <a:ext cx="2845001" cy="176159"/>
          </a:xfrm>
          <a:prstGeom prst="homePlate">
            <a:avLst/>
          </a:prstGeom>
          <a:solidFill>
            <a:srgbClr val="B0D9AB"/>
          </a:solidFill>
          <a:ln w="25400" cap="flat" cmpd="sng" algn="ctr">
            <a:noFill/>
            <a:prstDash val="solid"/>
          </a:ln>
          <a:effectLst/>
        </p:spPr>
        <p:txBody>
          <a:bodyPr wrap="square" lIns="27000" tIns="27000" rIns="27000" bIns="27000" rtlCol="0" anchor="ctr" anchorCtr="0">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816325" eaLnBrk="1" fontAlgn="auto" latinLnBrk="0" hangingPunct="1">
              <a:lnSpc>
                <a:spcPct val="100000"/>
              </a:lnSpc>
              <a:spcBef>
                <a:spcPts val="0"/>
              </a:spcBef>
              <a:spcAft>
                <a:spcPts val="0"/>
              </a:spcAft>
              <a:buClrTx/>
              <a:buSzTx/>
              <a:buFontTx/>
              <a:buNone/>
              <a:tabLst/>
              <a:defRPr/>
            </a:pPr>
            <a:r>
              <a:rPr kumimoji="0" lang="de-CH" sz="1400" i="0" u="none" strike="noStrike" kern="0" cap="none" spc="0" normalizeH="0" baseline="0" noProof="0" dirty="0" err="1">
                <a:ln>
                  <a:noFill/>
                </a:ln>
                <a:solidFill>
                  <a:srgbClr val="000000"/>
                </a:solidFill>
                <a:effectLst/>
                <a:uLnTx/>
                <a:uFillTx/>
                <a:latin typeface="SBB Light"/>
              </a:rPr>
              <a:t>Carburants</a:t>
            </a:r>
            <a:r>
              <a:rPr kumimoji="0" lang="de-CH" sz="1400" i="0" u="none" strike="noStrike" kern="0" cap="none" spc="0" normalizeH="0" baseline="0" noProof="0" dirty="0">
                <a:ln>
                  <a:noFill/>
                </a:ln>
                <a:solidFill>
                  <a:srgbClr val="000000"/>
                </a:solidFill>
                <a:effectLst/>
                <a:uLnTx/>
                <a:uFillTx/>
                <a:latin typeface="SBB Light"/>
              </a:rPr>
              <a:t> </a:t>
            </a:r>
            <a:r>
              <a:rPr kumimoji="0" lang="de-CH" sz="1400" i="0" u="none" strike="noStrike" kern="0" cap="none" spc="0" normalizeH="0" baseline="0" noProof="0" dirty="0" err="1">
                <a:ln>
                  <a:noFill/>
                </a:ln>
                <a:solidFill>
                  <a:srgbClr val="000000"/>
                </a:solidFill>
                <a:effectLst/>
                <a:uLnTx/>
                <a:uFillTx/>
                <a:latin typeface="SBB Light"/>
              </a:rPr>
              <a:t>synthétiques</a:t>
            </a:r>
            <a:endParaRPr lang="de-CH" sz="1400" i="0" u="none" strike="noStrike" kern="0" cap="none" spc="0" normalizeH="0" baseline="-25000" noProof="0" dirty="0">
              <a:ln>
                <a:noFill/>
              </a:ln>
              <a:solidFill>
                <a:srgbClr val="000000"/>
              </a:solidFill>
              <a:effectLst/>
              <a:uLnTx/>
              <a:uFillTx/>
              <a:latin typeface="SBB Light"/>
            </a:endParaRPr>
          </a:p>
        </p:txBody>
      </p:sp>
      <p:graphicFrame>
        <p:nvGraphicFramePr>
          <p:cNvPr id="36" name="Tabelle 6">
            <a:extLst>
              <a:ext uri="{FF2B5EF4-FFF2-40B4-BE49-F238E27FC236}">
                <a16:creationId xmlns:a16="http://schemas.microsoft.com/office/drawing/2014/main" id="{1383AC54-3C32-4B95-813C-3BCE39399943}"/>
              </a:ext>
            </a:extLst>
          </p:cNvPr>
          <p:cNvGraphicFramePr>
            <a:graphicFrameLocks noGrp="1"/>
          </p:cNvGraphicFramePr>
          <p:nvPr>
            <p:extLst>
              <p:ext uri="{D42A27DB-BD31-4B8C-83A1-F6EECF244321}">
                <p14:modId xmlns:p14="http://schemas.microsoft.com/office/powerpoint/2010/main" val="3687920221"/>
              </p:ext>
            </p:extLst>
          </p:nvPr>
        </p:nvGraphicFramePr>
        <p:xfrm>
          <a:off x="1476375" y="4468812"/>
          <a:ext cx="8657638" cy="1866900"/>
        </p:xfrm>
        <a:graphic>
          <a:graphicData uri="http://schemas.openxmlformats.org/drawingml/2006/table">
            <a:tbl>
              <a:tblPr firstRow="1" bandRow="1"/>
              <a:tblGrid>
                <a:gridCol w="1105228">
                  <a:extLst>
                    <a:ext uri="{9D8B030D-6E8A-4147-A177-3AD203B41FA5}">
                      <a16:colId xmlns:a16="http://schemas.microsoft.com/office/drawing/2014/main" val="699025370"/>
                    </a:ext>
                  </a:extLst>
                </a:gridCol>
                <a:gridCol w="1258735">
                  <a:extLst>
                    <a:ext uri="{9D8B030D-6E8A-4147-A177-3AD203B41FA5}">
                      <a16:colId xmlns:a16="http://schemas.microsoft.com/office/drawing/2014/main" val="70266215"/>
                    </a:ext>
                  </a:extLst>
                </a:gridCol>
                <a:gridCol w="1258735">
                  <a:extLst>
                    <a:ext uri="{9D8B030D-6E8A-4147-A177-3AD203B41FA5}">
                      <a16:colId xmlns:a16="http://schemas.microsoft.com/office/drawing/2014/main" val="260741960"/>
                    </a:ext>
                  </a:extLst>
                </a:gridCol>
                <a:gridCol w="1258735">
                  <a:extLst>
                    <a:ext uri="{9D8B030D-6E8A-4147-A177-3AD203B41FA5}">
                      <a16:colId xmlns:a16="http://schemas.microsoft.com/office/drawing/2014/main" val="3398970778"/>
                    </a:ext>
                  </a:extLst>
                </a:gridCol>
                <a:gridCol w="1258735">
                  <a:extLst>
                    <a:ext uri="{9D8B030D-6E8A-4147-A177-3AD203B41FA5}">
                      <a16:colId xmlns:a16="http://schemas.microsoft.com/office/drawing/2014/main" val="3453088204"/>
                    </a:ext>
                  </a:extLst>
                </a:gridCol>
                <a:gridCol w="1258735">
                  <a:extLst>
                    <a:ext uri="{9D8B030D-6E8A-4147-A177-3AD203B41FA5}">
                      <a16:colId xmlns:a16="http://schemas.microsoft.com/office/drawing/2014/main" val="367587373"/>
                    </a:ext>
                  </a:extLst>
                </a:gridCol>
                <a:gridCol w="1258735">
                  <a:extLst>
                    <a:ext uri="{9D8B030D-6E8A-4147-A177-3AD203B41FA5}">
                      <a16:colId xmlns:a16="http://schemas.microsoft.com/office/drawing/2014/main" val="3696533963"/>
                    </a:ext>
                  </a:extLst>
                </a:gridCol>
              </a:tblGrid>
              <a:tr h="272986">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de-CH" sz="1000" b="0" dirty="0" err="1">
                          <a:solidFill>
                            <a:schemeClr val="bg1"/>
                          </a:solidFill>
                          <a:latin typeface="SBB Light"/>
                        </a:rPr>
                        <a:t>Critère</a:t>
                      </a:r>
                      <a:endParaRPr lang="de-CH" sz="1000" b="0" dirty="0">
                        <a:solidFill>
                          <a:schemeClr val="bg1"/>
                        </a:solidFill>
                        <a:latin typeface="SBB Light"/>
                      </a:endParaRPr>
                    </a:p>
                  </a:txBody>
                  <a:tcPr marL="68580" marR="68580" marT="34290" marB="34290" anchor="ct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000" b="0" dirty="0">
                          <a:solidFill>
                            <a:schemeClr val="bg1"/>
                          </a:solidFill>
                          <a:latin typeface="SBB Light"/>
                        </a:rPr>
                        <a:t>Diesel fossile B0</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de-CH" sz="1000" b="0" dirty="0">
                          <a:solidFill>
                            <a:schemeClr val="bg1"/>
                          </a:solidFill>
                          <a:latin typeface="SBB Light"/>
                        </a:rPr>
                        <a:t>Diesel B7 </a:t>
                      </a:r>
                    </a:p>
                    <a:p>
                      <a:r>
                        <a:rPr lang="de-CH" sz="1000" b="0" dirty="0">
                          <a:solidFill>
                            <a:schemeClr val="bg1"/>
                          </a:solidFill>
                          <a:latin typeface="SBB Light"/>
                        </a:rPr>
                        <a:t>(</a:t>
                      </a:r>
                      <a:r>
                        <a:rPr lang="de-CH" sz="1000" b="0" dirty="0" err="1">
                          <a:solidFill>
                            <a:schemeClr val="bg1"/>
                          </a:solidFill>
                          <a:latin typeface="SBB Light"/>
                        </a:rPr>
                        <a:t>part</a:t>
                      </a:r>
                      <a:r>
                        <a:rPr lang="de-CH" sz="1000" b="0" dirty="0">
                          <a:solidFill>
                            <a:schemeClr val="bg1"/>
                          </a:solidFill>
                          <a:latin typeface="SBB Light"/>
                        </a:rPr>
                        <a:t> </a:t>
                      </a:r>
                      <a:r>
                        <a:rPr lang="de-CH" sz="1000" b="0" dirty="0" err="1">
                          <a:solidFill>
                            <a:schemeClr val="bg1"/>
                          </a:solidFill>
                          <a:latin typeface="SBB Light"/>
                        </a:rPr>
                        <a:t>bio</a:t>
                      </a:r>
                      <a:r>
                        <a:rPr lang="de-CH" sz="1000" b="0" dirty="0">
                          <a:solidFill>
                            <a:schemeClr val="bg1"/>
                          </a:solidFill>
                          <a:latin typeface="SBB Light"/>
                        </a:rPr>
                        <a:t>)</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r>
                        <a:rPr lang="de-CH" sz="1000" b="0">
                          <a:solidFill>
                            <a:schemeClr val="bg1"/>
                          </a:solidFill>
                          <a:latin typeface="SBB Light"/>
                        </a:rPr>
                        <a:t>HVO Blend 25%</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000" b="0">
                          <a:solidFill>
                            <a:schemeClr val="bg1"/>
                          </a:solidFill>
                          <a:latin typeface="SBB Light"/>
                        </a:rPr>
                        <a:t>HVO 100%</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000" b="0">
                          <a:solidFill>
                            <a:schemeClr val="bg1"/>
                          </a:solidFill>
                          <a:latin typeface="SBB Light"/>
                        </a:rPr>
                        <a:t>SynFuel</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lumMod val="50000"/>
                      </a:schemeClr>
                    </a:solidFill>
                  </a:tcPr>
                </a:tc>
                <a:tc>
                  <a:txBody>
                    <a:bodyPr/>
                    <a:lstStyle>
                      <a:lvl1pPr marL="0" algn="l" defTabSz="914400" rtl="0" eaLnBrk="1" latinLnBrk="0" hangingPunct="1">
                        <a:defRPr sz="1800" b="1" kern="1200">
                          <a:solidFill>
                            <a:schemeClr val="lt1"/>
                          </a:solidFill>
                          <a:latin typeface="Arial"/>
                        </a:defRPr>
                      </a:lvl1pPr>
                      <a:lvl2pPr marL="457200" algn="l" defTabSz="914400" rtl="0" eaLnBrk="1" latinLnBrk="0" hangingPunct="1">
                        <a:defRPr sz="1800" b="1" kern="1200">
                          <a:solidFill>
                            <a:schemeClr val="lt1"/>
                          </a:solidFill>
                          <a:latin typeface="Arial"/>
                        </a:defRPr>
                      </a:lvl2pPr>
                      <a:lvl3pPr marL="914400" algn="l" defTabSz="914400" rtl="0" eaLnBrk="1" latinLnBrk="0" hangingPunct="1">
                        <a:defRPr sz="1800" b="1" kern="1200">
                          <a:solidFill>
                            <a:schemeClr val="lt1"/>
                          </a:solidFill>
                          <a:latin typeface="Arial"/>
                        </a:defRPr>
                      </a:lvl3pPr>
                      <a:lvl4pPr marL="1371600" algn="l" defTabSz="914400" rtl="0" eaLnBrk="1" latinLnBrk="0" hangingPunct="1">
                        <a:defRPr sz="1800" b="1" kern="1200">
                          <a:solidFill>
                            <a:schemeClr val="lt1"/>
                          </a:solidFill>
                          <a:latin typeface="Arial"/>
                        </a:defRPr>
                      </a:lvl4pPr>
                      <a:lvl5pPr marL="1828800" algn="l" defTabSz="914400" rtl="0" eaLnBrk="1" latinLnBrk="0" hangingPunct="1">
                        <a:defRPr sz="1800" b="1" kern="1200">
                          <a:solidFill>
                            <a:schemeClr val="lt1"/>
                          </a:solidFill>
                          <a:latin typeface="Arial"/>
                        </a:defRPr>
                      </a:lvl5pPr>
                      <a:lvl6pPr marL="2286000" algn="l" defTabSz="914400" rtl="0" eaLnBrk="1" latinLnBrk="0" hangingPunct="1">
                        <a:defRPr sz="1800" b="1" kern="1200">
                          <a:solidFill>
                            <a:schemeClr val="lt1"/>
                          </a:solidFill>
                          <a:latin typeface="Arial"/>
                        </a:defRPr>
                      </a:lvl6pPr>
                      <a:lvl7pPr marL="2743200" algn="l" defTabSz="914400" rtl="0" eaLnBrk="1" latinLnBrk="0" hangingPunct="1">
                        <a:defRPr sz="1800" b="1" kern="1200">
                          <a:solidFill>
                            <a:schemeClr val="lt1"/>
                          </a:solidFill>
                          <a:latin typeface="Arial"/>
                        </a:defRPr>
                      </a:lvl7pPr>
                      <a:lvl8pPr marL="3200400" algn="l" defTabSz="914400" rtl="0" eaLnBrk="1" latinLnBrk="0" hangingPunct="1">
                        <a:defRPr sz="1800" b="1" kern="1200">
                          <a:solidFill>
                            <a:schemeClr val="lt1"/>
                          </a:solidFill>
                          <a:latin typeface="Arial"/>
                        </a:defRPr>
                      </a:lvl8pPr>
                      <a:lvl9pPr marL="3657600" algn="l" defTabSz="914400" rtl="0" eaLnBrk="1" latinLnBrk="0" hangingPunct="1">
                        <a:defRPr sz="1800" b="1" kern="1200">
                          <a:solidFill>
                            <a:schemeClr val="lt1"/>
                          </a:solidFill>
                          <a:latin typeface="Arial"/>
                        </a:defRPr>
                      </a:lvl9pPr>
                    </a:lstStyle>
                    <a:p>
                      <a:pPr marL="0" marR="0" lvl="0" indent="0" algn="l" rtl="0" eaLnBrk="1" fontAlgn="auto" latinLnBrk="0" hangingPunct="1">
                        <a:lnSpc>
                          <a:spcPct val="100000"/>
                        </a:lnSpc>
                        <a:spcBef>
                          <a:spcPts val="0"/>
                        </a:spcBef>
                        <a:spcAft>
                          <a:spcPts val="0"/>
                        </a:spcAft>
                        <a:buClrTx/>
                        <a:buSzTx/>
                        <a:buFontTx/>
                        <a:buNone/>
                      </a:pPr>
                      <a:r>
                        <a:rPr lang="de-CH" sz="1000" b="0" dirty="0" err="1">
                          <a:solidFill>
                            <a:schemeClr val="bg1"/>
                          </a:solidFill>
                          <a:latin typeface="SBB Light"/>
                        </a:rPr>
                        <a:t>Hydrogène</a:t>
                      </a:r>
                      <a:r>
                        <a:rPr lang="de-CH" sz="1000" b="0" dirty="0">
                          <a:solidFill>
                            <a:schemeClr val="bg1"/>
                          </a:solidFill>
                          <a:latin typeface="SBB Light"/>
                        </a:rPr>
                        <a:t> </a:t>
                      </a:r>
                    </a:p>
                  </a:txBody>
                  <a:tcPr marL="68580" marR="68580" marT="34290" marB="34290" anchor="ctr" anchorCtr="1">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bg1">
                        <a:lumMod val="50000"/>
                      </a:schemeClr>
                    </a:solidFill>
                  </a:tcPr>
                </a:tc>
                <a:extLst>
                  <a:ext uri="{0D108BD9-81ED-4DB2-BD59-A6C34878D82A}">
                    <a16:rowId xmlns:a16="http://schemas.microsoft.com/office/drawing/2014/main" val="52202327"/>
                  </a:ext>
                </a:extLst>
              </a:tr>
              <a:tr h="26005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CH" sz="1000" dirty="0" err="1">
                          <a:latin typeface="SBB Light"/>
                        </a:rPr>
                        <a:t>Émissions</a:t>
                      </a:r>
                      <a:r>
                        <a:rPr lang="de-CH" sz="1000" dirty="0">
                          <a:latin typeface="SBB Light"/>
                        </a:rPr>
                        <a:t> de </a:t>
                      </a:r>
                      <a:r>
                        <a:rPr lang="de-CH" sz="1000" dirty="0" err="1">
                          <a:latin typeface="SBB Light"/>
                        </a:rPr>
                        <a:t>l’exploitation</a:t>
                      </a:r>
                      <a:endParaRPr lang="de-CH" sz="1000" dirty="0">
                        <a:latin typeface="SBB Light"/>
                      </a:endParaRPr>
                    </a:p>
                  </a:txBody>
                  <a:tcPr marL="68580" marR="68580" marT="34290" marB="34290">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BADCB">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4C4C">
                        <a:lumMod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4C4C">
                        <a:lumMod val="75000"/>
                      </a:srgbClr>
                    </a:solidFill>
                  </a:tcPr>
                </a:tc>
                <a:tc>
                  <a:txBody>
                    <a:bodyPr/>
                    <a:lstStyle/>
                    <a:p>
                      <a:pPr marL="0" marR="0" lvl="0" indent="0" algn="l" defTabSz="612229" rtl="0" eaLnBrk="1" fontAlgn="auto" latinLnBrk="0" hangingPunct="1">
                        <a:lnSpc>
                          <a:spcPct val="100000"/>
                        </a:lnSpc>
                        <a:spcBef>
                          <a:spcPts val="0"/>
                        </a:spcBef>
                        <a:spcAft>
                          <a:spcPts val="0"/>
                        </a:spcAft>
                        <a:buClrTx/>
                        <a:buSzTx/>
                        <a:buFontTx/>
                        <a:buNone/>
                        <a:tabLst/>
                        <a:defRPr/>
                      </a:pPr>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C000"/>
                    </a:solidFill>
                  </a:tcPr>
                </a:tc>
                <a:tc>
                  <a:txBody>
                    <a:body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495071410"/>
                  </a:ext>
                </a:extLst>
              </a:tr>
              <a:tr h="260053">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CH" sz="1000" dirty="0" err="1">
                          <a:latin typeface="SBB Light"/>
                        </a:rPr>
                        <a:t>Réduction</a:t>
                      </a:r>
                      <a:r>
                        <a:rPr lang="de-CH" sz="1000" dirty="0">
                          <a:latin typeface="SBB Light"/>
                        </a:rPr>
                        <a:t> des CO</a:t>
                      </a:r>
                      <a:r>
                        <a:rPr lang="de-CH" sz="1000" baseline="-25000" dirty="0">
                          <a:latin typeface="SBB Light"/>
                        </a:rPr>
                        <a:t>2eq</a:t>
                      </a:r>
                      <a:endParaRPr lang="de-CH" sz="1000" dirty="0">
                        <a:latin typeface="SBB Light"/>
                      </a:endParaRPr>
                    </a:p>
                  </a:txBody>
                  <a:tcPr marL="68580" marR="68580" marT="34290" marB="3429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BADCB">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B000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4C4C">
                        <a:lumMod val="60000"/>
                        <a:lumOff val="40000"/>
                      </a:srgbClr>
                    </a:solidFill>
                  </a:tcPr>
                </a:tc>
                <a:tc>
                  <a:txBody>
                    <a:body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C000"/>
                    </a:solidFill>
                  </a:tcPr>
                </a:tc>
                <a:tc>
                  <a:txBody>
                    <a:body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B050"/>
                    </a:solidFill>
                  </a:tcPr>
                </a:tc>
                <a:extLst>
                  <a:ext uri="{0D108BD9-81ED-4DB2-BD59-A6C34878D82A}">
                    <a16:rowId xmlns:a16="http://schemas.microsoft.com/office/drawing/2014/main" val="3863718183"/>
                  </a:ext>
                </a:extLst>
              </a:tr>
              <a:tr h="29188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CH" sz="1000" dirty="0" err="1">
                          <a:latin typeface="SBB Light"/>
                        </a:rPr>
                        <a:t>Disponibilité</a:t>
                      </a:r>
                      <a:r>
                        <a:rPr lang="de-CH" sz="1000" dirty="0">
                          <a:latin typeface="SBB Light"/>
                        </a:rPr>
                        <a:t> et </a:t>
                      </a:r>
                      <a:r>
                        <a:rPr lang="de-CH" sz="1000" dirty="0" err="1">
                          <a:latin typeface="SBB Light"/>
                        </a:rPr>
                        <a:t>prix</a:t>
                      </a:r>
                      <a:endParaRPr lang="de-CH" sz="1000" dirty="0">
                        <a:latin typeface="SBB Light"/>
                      </a:endParaRPr>
                    </a:p>
                  </a:txBody>
                  <a:tcPr marL="68580" marR="68580" marT="34290" marB="34290">
                    <a:lnL w="12700" cmpd="sng">
                      <a:solidFill>
                        <a:srgbClr val="FFFFFF"/>
                      </a:solidFill>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ABADCB">
                        <a:tint val="2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00B050"/>
                    </a:solidFill>
                  </a:tcPr>
                </a:tc>
                <a:tc>
                  <a:txBody>
                    <a:bodyPr/>
                    <a:lstStyle/>
                    <a:p>
                      <a:pPr marL="0" marR="0" lvl="0" indent="0" algn="l" defTabSz="612229" rtl="0" eaLnBrk="1" fontAlgn="auto" latinLnBrk="0" hangingPunct="1">
                        <a:lnSpc>
                          <a:spcPct val="100000"/>
                        </a:lnSpc>
                        <a:spcBef>
                          <a:spcPts val="0"/>
                        </a:spcBef>
                        <a:spcAft>
                          <a:spcPts val="0"/>
                        </a:spcAft>
                        <a:buClrTx/>
                        <a:buSzTx/>
                        <a:buFontTx/>
                        <a:buNone/>
                        <a:tabLst/>
                        <a:defRPr/>
                      </a:pPr>
                      <a:endParaRPr lang="de-CH" sz="8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2D050"/>
                    </a:solidFill>
                  </a:tcPr>
                </a:tc>
                <a:tc>
                  <a:txBody>
                    <a:bodyPr/>
                    <a:lstStyle/>
                    <a:p>
                      <a:endParaRPr lang="de-CH" sz="8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92D05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4C4C">
                        <a:lumMod val="75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mpd="sng">
                      <a:solidFill>
                        <a:srgbClr val="FFFFFF"/>
                      </a:solidFill>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F4C4C">
                        <a:lumMod val="60000"/>
                        <a:lumOff val="40000"/>
                      </a:srgbClr>
                    </a:solidFill>
                  </a:tcPr>
                </a:tc>
                <a:extLst>
                  <a:ext uri="{0D108BD9-81ED-4DB2-BD59-A6C34878D82A}">
                    <a16:rowId xmlns:a16="http://schemas.microsoft.com/office/drawing/2014/main" val="829925282"/>
                  </a:ext>
                </a:extLst>
              </a:tr>
              <a:tr h="291885">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r>
                        <a:rPr lang="de-CH" sz="1000" dirty="0" err="1">
                          <a:latin typeface="SBB Light"/>
                        </a:rPr>
                        <a:t>Complexité</a:t>
                      </a:r>
                      <a:r>
                        <a:rPr lang="de-CH" sz="1000" dirty="0">
                          <a:latin typeface="SBB Light"/>
                        </a:rPr>
                        <a:t> du </a:t>
                      </a:r>
                      <a:r>
                        <a:rPr lang="de-CH" sz="1000" dirty="0" err="1">
                          <a:latin typeface="SBB Light"/>
                        </a:rPr>
                        <a:t>changement</a:t>
                      </a:r>
                      <a:endParaRPr lang="de-CH" sz="1000" dirty="0">
                        <a:latin typeface="SBB Light"/>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ABADCB">
                        <a:tint val="40000"/>
                      </a:srgbClr>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B05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a:latin typeface="SBB Light"/>
                      </a:endParaRPr>
                    </a:p>
                  </a:txBody>
                  <a:tcPr marL="68580" marR="68580" marT="34290" marB="34290">
                    <a:lnL w="12700" cmpd="sng">
                      <a:solidFill>
                        <a:srgbClr val="FFFFFF"/>
                      </a:solidFill>
                    </a:lnL>
                    <a:lnR w="12700" cap="flat" cmpd="sng" algn="ctr">
                      <a:solidFill>
                        <a:srgbClr val="FFFFFF"/>
                      </a:solidFill>
                      <a:prstDash val="solid"/>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9494"/>
                    </a:solidFill>
                  </a:tcPr>
                </a:tc>
                <a:tc>
                  <a:txBody>
                    <a:bodyPr/>
                    <a:lstStyle/>
                    <a:p>
                      <a:endParaRPr lang="de-CH" sz="900">
                        <a:latin typeface="SBB Light"/>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00B050"/>
                    </a:solidFill>
                  </a:tcPr>
                </a:tc>
                <a:tc>
                  <a:txBody>
                    <a:bodyPr/>
                    <a:lstStyle/>
                    <a:p>
                      <a:endParaRPr lang="de-CH" sz="900">
                        <a:latin typeface="SBB Light"/>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pPr marL="0" marR="0" lvl="0" indent="0" algn="l" defTabSz="816325" rtl="0" eaLnBrk="1" fontAlgn="auto" latinLnBrk="0" hangingPunct="1">
                        <a:lnSpc>
                          <a:spcPct val="100000"/>
                        </a:lnSpc>
                        <a:spcBef>
                          <a:spcPts val="0"/>
                        </a:spcBef>
                        <a:spcAft>
                          <a:spcPts val="0"/>
                        </a:spcAft>
                        <a:buClrTx/>
                        <a:buSzTx/>
                        <a:buFontTx/>
                        <a:buNone/>
                        <a:tabLst/>
                        <a:defRPr/>
                      </a:pPr>
                      <a:endParaRPr lang="de-CH" sz="900">
                        <a:latin typeface="SBB Light"/>
                      </a:endParaRPr>
                    </a:p>
                  </a:txBody>
                  <a:tcPr marL="68580" marR="68580" marT="34290" marB="34290">
                    <a:lnL w="12700" cap="flat" cmpd="sng" algn="ctr">
                      <a:solidFill>
                        <a:srgbClr val="FFFFFF"/>
                      </a:solidFill>
                      <a:prstDash val="solid"/>
                      <a:round/>
                      <a:headEnd type="none" w="med" len="med"/>
                      <a:tailEnd type="none" w="med" len="med"/>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FFC000"/>
                    </a:solidFill>
                  </a:tcPr>
                </a:tc>
                <a:tc>
                  <a:txBody>
                    <a:bodyPr/>
                    <a:lstStyle>
                      <a:lvl1pPr marL="0" algn="l" defTabSz="914400" rtl="0" eaLnBrk="1" latinLnBrk="0" hangingPunct="1">
                        <a:defRPr sz="1800" kern="1200">
                          <a:solidFill>
                            <a:schemeClr val="dk1"/>
                          </a:solidFill>
                          <a:latin typeface="Arial"/>
                        </a:defRPr>
                      </a:lvl1pPr>
                      <a:lvl2pPr marL="457200" algn="l" defTabSz="914400" rtl="0" eaLnBrk="1" latinLnBrk="0" hangingPunct="1">
                        <a:defRPr sz="1800" kern="1200">
                          <a:solidFill>
                            <a:schemeClr val="dk1"/>
                          </a:solidFill>
                          <a:latin typeface="Arial"/>
                        </a:defRPr>
                      </a:lvl2pPr>
                      <a:lvl3pPr marL="914400" algn="l" defTabSz="914400" rtl="0" eaLnBrk="1" latinLnBrk="0" hangingPunct="1">
                        <a:defRPr sz="1800" kern="1200">
                          <a:solidFill>
                            <a:schemeClr val="dk1"/>
                          </a:solidFill>
                          <a:latin typeface="Arial"/>
                        </a:defRPr>
                      </a:lvl3pPr>
                      <a:lvl4pPr marL="1371600" algn="l" defTabSz="914400" rtl="0" eaLnBrk="1" latinLnBrk="0" hangingPunct="1">
                        <a:defRPr sz="1800" kern="1200">
                          <a:solidFill>
                            <a:schemeClr val="dk1"/>
                          </a:solidFill>
                          <a:latin typeface="Arial"/>
                        </a:defRPr>
                      </a:lvl4pPr>
                      <a:lvl5pPr marL="1828800" algn="l" defTabSz="914400" rtl="0" eaLnBrk="1" latinLnBrk="0" hangingPunct="1">
                        <a:defRPr sz="1800" kern="1200">
                          <a:solidFill>
                            <a:schemeClr val="dk1"/>
                          </a:solidFill>
                          <a:latin typeface="Arial"/>
                        </a:defRPr>
                      </a:lvl5pPr>
                      <a:lvl6pPr marL="2286000" algn="l" defTabSz="914400" rtl="0" eaLnBrk="1" latinLnBrk="0" hangingPunct="1">
                        <a:defRPr sz="1800" kern="1200">
                          <a:solidFill>
                            <a:schemeClr val="dk1"/>
                          </a:solidFill>
                          <a:latin typeface="Arial"/>
                        </a:defRPr>
                      </a:lvl6pPr>
                      <a:lvl7pPr marL="2743200" algn="l" defTabSz="914400" rtl="0" eaLnBrk="1" latinLnBrk="0" hangingPunct="1">
                        <a:defRPr sz="1800" kern="1200">
                          <a:solidFill>
                            <a:schemeClr val="dk1"/>
                          </a:solidFill>
                          <a:latin typeface="Arial"/>
                        </a:defRPr>
                      </a:lvl7pPr>
                      <a:lvl8pPr marL="3200400" algn="l" defTabSz="914400" rtl="0" eaLnBrk="1" latinLnBrk="0" hangingPunct="1">
                        <a:defRPr sz="1800" kern="1200">
                          <a:solidFill>
                            <a:schemeClr val="dk1"/>
                          </a:solidFill>
                          <a:latin typeface="Arial"/>
                        </a:defRPr>
                      </a:lvl8pPr>
                      <a:lvl9pPr marL="3657600" algn="l" defTabSz="914400" rtl="0" eaLnBrk="1" latinLnBrk="0" hangingPunct="1">
                        <a:defRPr sz="1800" kern="1200">
                          <a:solidFill>
                            <a:schemeClr val="dk1"/>
                          </a:solidFill>
                          <a:latin typeface="Arial"/>
                        </a:defRPr>
                      </a:lvl9pPr>
                    </a:lstStyle>
                    <a:p>
                      <a:endParaRPr lang="de-CH" sz="900" dirty="0">
                        <a:latin typeface="SBB Light"/>
                      </a:endParaRPr>
                    </a:p>
                  </a:txBody>
                  <a:tcPr marL="68580" marR="68580" marT="34290" marB="34290">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B0000"/>
                    </a:solidFill>
                  </a:tcPr>
                </a:tc>
                <a:extLst>
                  <a:ext uri="{0D108BD9-81ED-4DB2-BD59-A6C34878D82A}">
                    <a16:rowId xmlns:a16="http://schemas.microsoft.com/office/drawing/2014/main" val="536789600"/>
                  </a:ext>
                </a:extLst>
              </a:tr>
            </a:tbl>
          </a:graphicData>
        </a:graphic>
      </p:graphicFrame>
      <p:sp>
        <p:nvSpPr>
          <p:cNvPr id="12" name="Fußzeilenplatzhalter 3">
            <a:extLst>
              <a:ext uri="{FF2B5EF4-FFF2-40B4-BE49-F238E27FC236}">
                <a16:creationId xmlns:a16="http://schemas.microsoft.com/office/drawing/2014/main" id="{AF426DA8-D012-426B-ACC0-005B1CC51A01}"/>
              </a:ext>
            </a:extLst>
          </p:cNvPr>
          <p:cNvSpPr txBox="1">
            <a:spLocks/>
          </p:cNvSpPr>
          <p:nvPr/>
        </p:nvSpPr>
        <p:spPr>
          <a:xfrm>
            <a:off x="380497" y="6480000"/>
            <a:ext cx="4800000" cy="24000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09585" fontAlgn="t"/>
            <a:r>
              <a:rPr lang="fr-FR" sz="800" dirty="0">
                <a:solidFill>
                  <a:schemeClr val="tx2"/>
                </a:solidFill>
                <a:latin typeface="+mj-lt"/>
                <a:cs typeface="Arial" panose="020B0604020202020204" pitchFamily="34" charset="0"/>
              </a:rPr>
              <a:t>Soleure, 22 septembre 2021, GT «ZÉRO ÉMISSION» de l'UTP</a:t>
            </a:r>
            <a:endParaRPr lang="de-DE" sz="800" dirty="0">
              <a:solidFill>
                <a:schemeClr val="tx2"/>
              </a:solidFill>
              <a:latin typeface="+mj-lt"/>
              <a:cs typeface="Arial" panose="020B0604020202020204" pitchFamily="34" charset="0"/>
            </a:endParaRPr>
          </a:p>
        </p:txBody>
      </p:sp>
    </p:spTree>
    <p:extLst>
      <p:ext uri="{BB962C8B-B14F-4D97-AF65-F5344CB8AC3E}">
        <p14:creationId xmlns:p14="http://schemas.microsoft.com/office/powerpoint/2010/main" val="568724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9"/>
                                          </p:stCondLst>
                                        </p:cTn>
                                        <p:tgtEl>
                                          <p:spTgt spid="24">
                                            <p:graphicEl>
                                              <a:chart seriesIdx="-3" categoryIdx="-3" bldStep="gridLegend"/>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9"/>
                                          </p:stCondLst>
                                        </p:cTn>
                                        <p:tgtEl>
                                          <p:spTgt spid="24">
                                            <p:graphicEl>
                                              <a:chart seriesIdx="-4" categoryIdx="0" bldStep="category"/>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9"/>
                                          </p:stCondLst>
                                        </p:cTn>
                                        <p:tgtEl>
                                          <p:spTgt spid="24">
                                            <p:graphicEl>
                                              <a:chart seriesIdx="-4" categoryIdx="1" bldStep="category"/>
                                            </p:graphicEl>
                                          </p:spTgt>
                                        </p:tgtEl>
                                        <p:attrNameLst>
                                          <p:attrName>style.visibility</p:attrName>
                                        </p:attrNameLst>
                                      </p:cBhvr>
                                      <p:to>
                                        <p:strVal val="visible"/>
                                      </p:to>
                                    </p:set>
                                  </p:childTnLst>
                                </p:cTn>
                              </p:par>
                            </p:childTnLst>
                          </p:cTn>
                        </p:par>
                        <p:par>
                          <p:cTn id="15" fill="hold">
                            <p:stCondLst>
                              <p:cond delay="10"/>
                            </p:stCondLst>
                            <p:childTnLst>
                              <p:par>
                                <p:cTn id="16" presetID="1" presetClass="entr" presetSubtype="0" fill="hold" grpId="0" nodeType="afterEffect">
                                  <p:stCondLst>
                                    <p:cond delay="0"/>
                                  </p:stCondLst>
                                  <p:childTnLst>
                                    <p:set>
                                      <p:cBhvr>
                                        <p:cTn id="17" dur="1" fill="hold">
                                          <p:stCondLst>
                                            <p:cond delay="249"/>
                                          </p:stCondLst>
                                        </p:cTn>
                                        <p:tgtEl>
                                          <p:spTgt spid="24">
                                            <p:graphicEl>
                                              <a:chart seriesIdx="-4" categoryIdx="2" bldStep="category"/>
                                            </p:graphicEl>
                                          </p:spTgt>
                                        </p:tgtEl>
                                        <p:attrNameLst>
                                          <p:attrName>style.visibility</p:attrName>
                                        </p:attrNameLst>
                                      </p:cBhvr>
                                      <p:to>
                                        <p:strVal val="visible"/>
                                      </p:to>
                                    </p:set>
                                  </p:childTnLst>
                                </p:cTn>
                              </p:par>
                            </p:childTnLst>
                          </p:cTn>
                        </p:par>
                        <p:par>
                          <p:cTn id="18" fill="hold">
                            <p:stCondLst>
                              <p:cond delay="260"/>
                            </p:stCondLst>
                            <p:childTnLst>
                              <p:par>
                                <p:cTn id="19" presetID="1" presetClass="entr" presetSubtype="0" fill="hold" grpId="0" nodeType="afterEffect">
                                  <p:stCondLst>
                                    <p:cond delay="0"/>
                                  </p:stCondLst>
                                  <p:childTnLst>
                                    <p:set>
                                      <p:cBhvr>
                                        <p:cTn id="20" dur="1" fill="hold">
                                          <p:stCondLst>
                                            <p:cond delay="249"/>
                                          </p:stCondLst>
                                        </p:cTn>
                                        <p:tgtEl>
                                          <p:spTgt spid="24">
                                            <p:graphicEl>
                                              <a:chart seriesIdx="-4" categoryIdx="3" bldStep="category"/>
                                            </p:graphicEl>
                                          </p:spTgt>
                                        </p:tgtEl>
                                        <p:attrNameLst>
                                          <p:attrName>style.visibility</p:attrName>
                                        </p:attrNameLst>
                                      </p:cBhvr>
                                      <p:to>
                                        <p:strVal val="visible"/>
                                      </p:to>
                                    </p:set>
                                  </p:childTnLst>
                                </p:cTn>
                              </p:par>
                            </p:childTnLst>
                          </p:cTn>
                        </p:par>
                        <p:par>
                          <p:cTn id="21" fill="hold">
                            <p:stCondLst>
                              <p:cond delay="510"/>
                            </p:stCondLst>
                            <p:childTnLst>
                              <p:par>
                                <p:cTn id="22" presetID="1" presetClass="entr" presetSubtype="0" fill="hold" grpId="0" nodeType="afterEffect">
                                  <p:stCondLst>
                                    <p:cond delay="0"/>
                                  </p:stCondLst>
                                  <p:childTnLst>
                                    <p:set>
                                      <p:cBhvr>
                                        <p:cTn id="23" dur="1" fill="hold">
                                          <p:stCondLst>
                                            <p:cond delay="249"/>
                                          </p:stCondLst>
                                        </p:cTn>
                                        <p:tgtEl>
                                          <p:spTgt spid="24">
                                            <p:graphicEl>
                                              <a:chart seriesIdx="-4" categoryIdx="4" bldStep="category"/>
                                            </p:graphicEl>
                                          </p:spTgt>
                                        </p:tgtEl>
                                        <p:attrNameLst>
                                          <p:attrName>style.visibility</p:attrName>
                                        </p:attrNameLst>
                                      </p:cBhvr>
                                      <p:to>
                                        <p:strVal val="visible"/>
                                      </p:to>
                                    </p:set>
                                  </p:childTnLst>
                                </p:cTn>
                              </p:par>
                            </p:childTnLst>
                          </p:cTn>
                        </p:par>
                        <p:par>
                          <p:cTn id="24" fill="hold">
                            <p:stCondLst>
                              <p:cond delay="760"/>
                            </p:stCondLst>
                            <p:childTnLst>
                              <p:par>
                                <p:cTn id="25" presetID="1" presetClass="entr" presetSubtype="0" fill="hold" grpId="0" nodeType="afterEffect">
                                  <p:stCondLst>
                                    <p:cond delay="0"/>
                                  </p:stCondLst>
                                  <p:childTnLst>
                                    <p:set>
                                      <p:cBhvr>
                                        <p:cTn id="26" dur="1" fill="hold">
                                          <p:stCondLst>
                                            <p:cond delay="249"/>
                                          </p:stCondLst>
                                        </p:cTn>
                                        <p:tgtEl>
                                          <p:spTgt spid="24">
                                            <p:graphicEl>
                                              <a:chart seriesIdx="-4" categoryIdx="5" bldStep="category"/>
                                            </p:graphicEl>
                                          </p:spTgt>
                                        </p:tgtEl>
                                        <p:attrNameLst>
                                          <p:attrName>style.visibility</p:attrName>
                                        </p:attrNameLst>
                                      </p:cBhvr>
                                      <p:to>
                                        <p:strVal val="visible"/>
                                      </p:to>
                                    </p:set>
                                  </p:childTnLst>
                                </p:cTn>
                              </p:par>
                            </p:childTnLst>
                          </p:cTn>
                        </p:par>
                        <p:par>
                          <p:cTn id="27" fill="hold">
                            <p:stCondLst>
                              <p:cond delay="1010"/>
                            </p:stCondLst>
                            <p:childTnLst>
                              <p:par>
                                <p:cTn id="28" presetID="1" presetClass="entr" presetSubtype="0" fill="hold" grpId="0" nodeType="afterEffect">
                                  <p:stCondLst>
                                    <p:cond delay="0"/>
                                  </p:stCondLst>
                                  <p:childTnLst>
                                    <p:set>
                                      <p:cBhvr>
                                        <p:cTn id="29" dur="1" fill="hold">
                                          <p:stCondLst>
                                            <p:cond delay="249"/>
                                          </p:stCondLst>
                                        </p:cTn>
                                        <p:tgtEl>
                                          <p:spTgt spid="24">
                                            <p:graphicEl>
                                              <a:chart seriesIdx="-4" categoryIdx="6" bldStep="category"/>
                                            </p:graphicEl>
                                          </p:spTgt>
                                        </p:tgtEl>
                                        <p:attrNameLst>
                                          <p:attrName>style.visibility</p:attrName>
                                        </p:attrNameLst>
                                      </p:cBhvr>
                                      <p:to>
                                        <p:strVal val="visible"/>
                                      </p:to>
                                    </p:set>
                                  </p:childTnLst>
                                </p:cTn>
                              </p:par>
                            </p:childTnLst>
                          </p:cTn>
                        </p:par>
                        <p:par>
                          <p:cTn id="30" fill="hold">
                            <p:stCondLst>
                              <p:cond delay="1260"/>
                            </p:stCondLst>
                            <p:childTnLst>
                              <p:par>
                                <p:cTn id="31" presetID="1" presetClass="entr" presetSubtype="0" fill="hold" grpId="0" nodeType="afterEffect">
                                  <p:stCondLst>
                                    <p:cond delay="0"/>
                                  </p:stCondLst>
                                  <p:childTnLst>
                                    <p:set>
                                      <p:cBhvr>
                                        <p:cTn id="32" dur="1" fill="hold">
                                          <p:stCondLst>
                                            <p:cond delay="249"/>
                                          </p:stCondLst>
                                        </p:cTn>
                                        <p:tgtEl>
                                          <p:spTgt spid="24">
                                            <p:graphicEl>
                                              <a:chart seriesIdx="-4" categoryIdx="7" bldStep="category"/>
                                            </p:graphicEl>
                                          </p:spTgt>
                                        </p:tgtEl>
                                        <p:attrNameLst>
                                          <p:attrName>style.visibility</p:attrName>
                                        </p:attrNameLst>
                                      </p:cBhvr>
                                      <p:to>
                                        <p:strVal val="visible"/>
                                      </p:to>
                                    </p:set>
                                  </p:childTnLst>
                                </p:cTn>
                              </p:par>
                            </p:childTnLst>
                          </p:cTn>
                        </p:par>
                        <p:par>
                          <p:cTn id="33" fill="hold">
                            <p:stCondLst>
                              <p:cond delay="1510"/>
                            </p:stCondLst>
                            <p:childTnLst>
                              <p:par>
                                <p:cTn id="34" presetID="1" presetClass="entr" presetSubtype="0" fill="hold" grpId="0" nodeType="afterEffect">
                                  <p:stCondLst>
                                    <p:cond delay="0"/>
                                  </p:stCondLst>
                                  <p:childTnLst>
                                    <p:set>
                                      <p:cBhvr>
                                        <p:cTn id="35" dur="1" fill="hold">
                                          <p:stCondLst>
                                            <p:cond delay="249"/>
                                          </p:stCondLst>
                                        </p:cTn>
                                        <p:tgtEl>
                                          <p:spTgt spid="24">
                                            <p:graphicEl>
                                              <a:chart seriesIdx="-4" categoryIdx="8" bldStep="category"/>
                                            </p:graphicEl>
                                          </p:spTgt>
                                        </p:tgtEl>
                                        <p:attrNameLst>
                                          <p:attrName>style.visibility</p:attrName>
                                        </p:attrNameLst>
                                      </p:cBhvr>
                                      <p:to>
                                        <p:strVal val="visible"/>
                                      </p:to>
                                    </p:set>
                                  </p:childTnLst>
                                </p:cTn>
                              </p:par>
                            </p:childTnLst>
                          </p:cTn>
                        </p:par>
                        <p:par>
                          <p:cTn id="36" fill="hold">
                            <p:stCondLst>
                              <p:cond delay="1760"/>
                            </p:stCondLst>
                            <p:childTnLst>
                              <p:par>
                                <p:cTn id="37" presetID="1" presetClass="entr" presetSubtype="0" fill="hold" grpId="0" nodeType="afterEffect">
                                  <p:stCondLst>
                                    <p:cond delay="0"/>
                                  </p:stCondLst>
                                  <p:childTnLst>
                                    <p:set>
                                      <p:cBhvr>
                                        <p:cTn id="38" dur="1" fill="hold">
                                          <p:stCondLst>
                                            <p:cond delay="249"/>
                                          </p:stCondLst>
                                        </p:cTn>
                                        <p:tgtEl>
                                          <p:spTgt spid="24">
                                            <p:graphicEl>
                                              <a:chart seriesIdx="-4" categoryIdx="9" bldStep="category"/>
                                            </p:graphicEl>
                                          </p:spTgt>
                                        </p:tgtEl>
                                        <p:attrNameLst>
                                          <p:attrName>style.visibility</p:attrName>
                                        </p:attrNameLst>
                                      </p:cBhvr>
                                      <p:to>
                                        <p:strVal val="visible"/>
                                      </p:to>
                                    </p:set>
                                  </p:childTnLst>
                                </p:cTn>
                              </p:par>
                            </p:childTnLst>
                          </p:cTn>
                        </p:par>
                        <p:par>
                          <p:cTn id="39" fill="hold">
                            <p:stCondLst>
                              <p:cond delay="2010"/>
                            </p:stCondLst>
                            <p:childTnLst>
                              <p:par>
                                <p:cTn id="40" presetID="1" presetClass="entr" presetSubtype="0" fill="hold" grpId="0" nodeType="afterEffect">
                                  <p:stCondLst>
                                    <p:cond delay="0"/>
                                  </p:stCondLst>
                                  <p:childTnLst>
                                    <p:set>
                                      <p:cBhvr>
                                        <p:cTn id="41" dur="1" fill="hold">
                                          <p:stCondLst>
                                            <p:cond delay="249"/>
                                          </p:stCondLst>
                                        </p:cTn>
                                        <p:tgtEl>
                                          <p:spTgt spid="24">
                                            <p:graphicEl>
                                              <a:chart seriesIdx="-4" categoryIdx="10" bldStep="category"/>
                                            </p:graphicEl>
                                          </p:spTgt>
                                        </p:tgtEl>
                                        <p:attrNameLst>
                                          <p:attrName>style.visibility</p:attrName>
                                        </p:attrNameLst>
                                      </p:cBhvr>
                                      <p:to>
                                        <p:strVal val="visible"/>
                                      </p:to>
                                    </p:set>
                                  </p:childTnLst>
                                </p:cTn>
                              </p:par>
                            </p:childTnLst>
                          </p:cTn>
                        </p:par>
                        <p:par>
                          <p:cTn id="42" fill="hold">
                            <p:stCondLst>
                              <p:cond delay="2260"/>
                            </p:stCondLst>
                            <p:childTnLst>
                              <p:par>
                                <p:cTn id="43" presetID="1" presetClass="entr" presetSubtype="0" fill="hold" grpId="0" nodeType="afterEffect">
                                  <p:stCondLst>
                                    <p:cond delay="0"/>
                                  </p:stCondLst>
                                  <p:childTnLst>
                                    <p:set>
                                      <p:cBhvr>
                                        <p:cTn id="44" dur="1" fill="hold">
                                          <p:stCondLst>
                                            <p:cond delay="249"/>
                                          </p:stCondLst>
                                        </p:cTn>
                                        <p:tgtEl>
                                          <p:spTgt spid="24">
                                            <p:graphicEl>
                                              <a:chart seriesIdx="-4" categoryIdx="11" bldStep="category"/>
                                            </p:graphic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249"/>
                                          </p:stCondLst>
                                        </p:cTn>
                                        <p:tgtEl>
                                          <p:spTgt spid="24">
                                            <p:graphicEl>
                                              <a:chart seriesIdx="-4" categoryIdx="12" bldStep="category"/>
                                            </p:graphicEl>
                                          </p:spTgt>
                                        </p:tgtEl>
                                        <p:attrNameLst>
                                          <p:attrName>style.visibility</p:attrName>
                                        </p:attrNameLst>
                                      </p:cBhvr>
                                      <p:to>
                                        <p:strVal val="visible"/>
                                      </p:to>
                                    </p:set>
                                  </p:childTnLst>
                                </p:cTn>
                              </p:par>
                            </p:childTnLst>
                          </p:cTn>
                        </p:par>
                        <p:par>
                          <p:cTn id="49" fill="hold">
                            <p:stCondLst>
                              <p:cond delay="250"/>
                            </p:stCondLst>
                            <p:childTnLst>
                              <p:par>
                                <p:cTn id="50" presetID="1" presetClass="entr" presetSubtype="0" fill="hold" grpId="0" nodeType="afterEffect">
                                  <p:stCondLst>
                                    <p:cond delay="0"/>
                                  </p:stCondLst>
                                  <p:childTnLst>
                                    <p:set>
                                      <p:cBhvr>
                                        <p:cTn id="51" dur="1" fill="hold">
                                          <p:stCondLst>
                                            <p:cond delay="249"/>
                                          </p:stCondLst>
                                        </p:cTn>
                                        <p:tgtEl>
                                          <p:spTgt spid="24">
                                            <p:graphicEl>
                                              <a:chart seriesIdx="-4" categoryIdx="13" bldStep="category"/>
                                            </p:graphicEl>
                                          </p:spTgt>
                                        </p:tgtEl>
                                        <p:attrNameLst>
                                          <p:attrName>style.visibility</p:attrName>
                                        </p:attrNameLst>
                                      </p:cBhvr>
                                      <p:to>
                                        <p:strVal val="visible"/>
                                      </p:to>
                                    </p:set>
                                  </p:childTnLst>
                                </p:cTn>
                              </p:par>
                            </p:childTnLst>
                          </p:cTn>
                        </p:par>
                        <p:par>
                          <p:cTn id="52" fill="hold">
                            <p:stCondLst>
                              <p:cond delay="500"/>
                            </p:stCondLst>
                            <p:childTnLst>
                              <p:par>
                                <p:cTn id="53" presetID="1" presetClass="entr" presetSubtype="0" fill="hold" grpId="0" nodeType="afterEffect">
                                  <p:stCondLst>
                                    <p:cond delay="0"/>
                                  </p:stCondLst>
                                  <p:childTnLst>
                                    <p:set>
                                      <p:cBhvr>
                                        <p:cTn id="54" dur="1" fill="hold">
                                          <p:stCondLst>
                                            <p:cond delay="249"/>
                                          </p:stCondLst>
                                        </p:cTn>
                                        <p:tgtEl>
                                          <p:spTgt spid="24">
                                            <p:graphicEl>
                                              <a:chart seriesIdx="-4" categoryIdx="14" bldStep="category"/>
                                            </p:graphicEl>
                                          </p:spTgt>
                                        </p:tgtEl>
                                        <p:attrNameLst>
                                          <p:attrName>style.visibility</p:attrName>
                                        </p:attrNameLst>
                                      </p:cBhvr>
                                      <p:to>
                                        <p:strVal val="visible"/>
                                      </p:to>
                                    </p:set>
                                  </p:childTnLst>
                                </p:cTn>
                              </p:par>
                            </p:childTnLst>
                          </p:cTn>
                        </p:par>
                        <p:par>
                          <p:cTn id="55" fill="hold">
                            <p:stCondLst>
                              <p:cond delay="750"/>
                            </p:stCondLst>
                            <p:childTnLst>
                              <p:par>
                                <p:cTn id="56" presetID="1" presetClass="entr" presetSubtype="0" fill="hold" grpId="0" nodeType="afterEffect">
                                  <p:stCondLst>
                                    <p:cond delay="0"/>
                                  </p:stCondLst>
                                  <p:childTnLst>
                                    <p:set>
                                      <p:cBhvr>
                                        <p:cTn id="57" dur="1" fill="hold">
                                          <p:stCondLst>
                                            <p:cond delay="249"/>
                                          </p:stCondLst>
                                        </p:cTn>
                                        <p:tgtEl>
                                          <p:spTgt spid="24">
                                            <p:graphicEl>
                                              <a:chart seriesIdx="-4" categoryIdx="15" bldStep="category"/>
                                            </p:graphicEl>
                                          </p:spTgt>
                                        </p:tgtEl>
                                        <p:attrNameLst>
                                          <p:attrName>style.visibility</p:attrName>
                                        </p:attrNameLst>
                                      </p:cBhvr>
                                      <p:to>
                                        <p:strVal val="visible"/>
                                      </p:to>
                                    </p:set>
                                  </p:childTnLst>
                                </p:cTn>
                              </p:par>
                            </p:childTnLst>
                          </p:cTn>
                        </p:par>
                        <p:par>
                          <p:cTn id="58" fill="hold">
                            <p:stCondLst>
                              <p:cond delay="1000"/>
                            </p:stCondLst>
                            <p:childTnLst>
                              <p:par>
                                <p:cTn id="59" presetID="1" presetClass="entr" presetSubtype="0" fill="hold" grpId="0" nodeType="afterEffect">
                                  <p:stCondLst>
                                    <p:cond delay="0"/>
                                  </p:stCondLst>
                                  <p:childTnLst>
                                    <p:set>
                                      <p:cBhvr>
                                        <p:cTn id="60" dur="1" fill="hold">
                                          <p:stCondLst>
                                            <p:cond delay="249"/>
                                          </p:stCondLst>
                                        </p:cTn>
                                        <p:tgtEl>
                                          <p:spTgt spid="24">
                                            <p:graphicEl>
                                              <a:chart seriesIdx="-4" categoryIdx="16" bldStep="category"/>
                                            </p:graphicEl>
                                          </p:spTgt>
                                        </p:tgtEl>
                                        <p:attrNameLst>
                                          <p:attrName>style.visibility</p:attrName>
                                        </p:attrNameLst>
                                      </p:cBhvr>
                                      <p:to>
                                        <p:strVal val="visible"/>
                                      </p:to>
                                    </p:set>
                                  </p:childTnLst>
                                </p:cTn>
                              </p:par>
                            </p:childTnLst>
                          </p:cTn>
                        </p:par>
                        <p:par>
                          <p:cTn id="61" fill="hold">
                            <p:stCondLst>
                              <p:cond delay="1250"/>
                            </p:stCondLst>
                            <p:childTnLst>
                              <p:par>
                                <p:cTn id="62" presetID="1" presetClass="entr" presetSubtype="0" fill="hold" grpId="0" nodeType="afterEffect">
                                  <p:stCondLst>
                                    <p:cond delay="0"/>
                                  </p:stCondLst>
                                  <p:childTnLst>
                                    <p:set>
                                      <p:cBhvr>
                                        <p:cTn id="63" dur="1" fill="hold">
                                          <p:stCondLst>
                                            <p:cond delay="249"/>
                                          </p:stCondLst>
                                        </p:cTn>
                                        <p:tgtEl>
                                          <p:spTgt spid="24">
                                            <p:graphicEl>
                                              <a:chart seriesIdx="-4" categoryIdx="17" bldStep="category"/>
                                            </p:graphicEl>
                                          </p:spTgt>
                                        </p:tgtEl>
                                        <p:attrNameLst>
                                          <p:attrName>style.visibility</p:attrName>
                                        </p:attrNameLst>
                                      </p:cBhvr>
                                      <p:to>
                                        <p:strVal val="visible"/>
                                      </p:to>
                                    </p:set>
                                  </p:childTnLst>
                                </p:cTn>
                              </p:par>
                            </p:childTnLst>
                          </p:cTn>
                        </p:par>
                        <p:par>
                          <p:cTn id="64" fill="hold">
                            <p:stCondLst>
                              <p:cond delay="1500"/>
                            </p:stCondLst>
                            <p:childTnLst>
                              <p:par>
                                <p:cTn id="65" presetID="1" presetClass="entr" presetSubtype="0" fill="hold" grpId="0" nodeType="afterEffect">
                                  <p:stCondLst>
                                    <p:cond delay="0"/>
                                  </p:stCondLst>
                                  <p:childTnLst>
                                    <p:set>
                                      <p:cBhvr>
                                        <p:cTn id="66" dur="1" fill="hold">
                                          <p:stCondLst>
                                            <p:cond delay="249"/>
                                          </p:stCondLst>
                                        </p:cTn>
                                        <p:tgtEl>
                                          <p:spTgt spid="24">
                                            <p:graphicEl>
                                              <a:chart seriesIdx="-4" categoryIdx="18" bldStep="category"/>
                                            </p:graphicEl>
                                          </p:spTgt>
                                        </p:tgtEl>
                                        <p:attrNameLst>
                                          <p:attrName>style.visibility</p:attrName>
                                        </p:attrNameLst>
                                      </p:cBhvr>
                                      <p:to>
                                        <p:strVal val="visible"/>
                                      </p:to>
                                    </p:set>
                                  </p:childTnLst>
                                </p:cTn>
                              </p:par>
                            </p:childTnLst>
                          </p:cTn>
                        </p:par>
                        <p:par>
                          <p:cTn id="67" fill="hold">
                            <p:stCondLst>
                              <p:cond delay="1750"/>
                            </p:stCondLst>
                            <p:childTnLst>
                              <p:par>
                                <p:cTn id="68" presetID="1" presetClass="entr" presetSubtype="0" fill="hold" grpId="0" nodeType="afterEffect">
                                  <p:stCondLst>
                                    <p:cond delay="0"/>
                                  </p:stCondLst>
                                  <p:childTnLst>
                                    <p:set>
                                      <p:cBhvr>
                                        <p:cTn id="69" dur="1" fill="hold">
                                          <p:stCondLst>
                                            <p:cond delay="249"/>
                                          </p:stCondLst>
                                        </p:cTn>
                                        <p:tgtEl>
                                          <p:spTgt spid="24">
                                            <p:graphicEl>
                                              <a:chart seriesIdx="-4" categoryIdx="19" bldStep="category"/>
                                            </p:graphicEl>
                                          </p:spTgt>
                                        </p:tgtEl>
                                        <p:attrNameLst>
                                          <p:attrName>style.visibility</p:attrName>
                                        </p:attrNameLst>
                                      </p:cBhvr>
                                      <p:to>
                                        <p:strVal val="visible"/>
                                      </p:to>
                                    </p:set>
                                  </p:childTnLst>
                                </p:cTn>
                              </p:par>
                            </p:childTnLst>
                          </p:cTn>
                        </p:par>
                        <p:par>
                          <p:cTn id="70" fill="hold">
                            <p:stCondLst>
                              <p:cond delay="2000"/>
                            </p:stCondLst>
                            <p:childTnLst>
                              <p:par>
                                <p:cTn id="71" presetID="1" presetClass="entr" presetSubtype="0" fill="hold" grpId="0" nodeType="afterEffect">
                                  <p:stCondLst>
                                    <p:cond delay="0"/>
                                  </p:stCondLst>
                                  <p:childTnLst>
                                    <p:set>
                                      <p:cBhvr>
                                        <p:cTn id="72" dur="1" fill="hold">
                                          <p:stCondLst>
                                            <p:cond delay="249"/>
                                          </p:stCondLst>
                                        </p:cTn>
                                        <p:tgtEl>
                                          <p:spTgt spid="24">
                                            <p:graphicEl>
                                              <a:chart seriesIdx="-4" categoryIdx="20" bldStep="category"/>
                                            </p:graphicEl>
                                          </p:spTgt>
                                        </p:tgtEl>
                                        <p:attrNameLst>
                                          <p:attrName>style.visibility</p:attrName>
                                        </p:attrNameLst>
                                      </p:cBhvr>
                                      <p:to>
                                        <p:strVal val="visible"/>
                                      </p:to>
                                    </p:set>
                                  </p:childTnLst>
                                </p:cTn>
                              </p:par>
                            </p:childTnLst>
                          </p:cTn>
                        </p:par>
                        <p:par>
                          <p:cTn id="73" fill="hold">
                            <p:stCondLst>
                              <p:cond delay="2250"/>
                            </p:stCondLst>
                            <p:childTnLst>
                              <p:par>
                                <p:cTn id="74" presetID="1" presetClass="entr" presetSubtype="0" fill="hold" grpId="0" nodeType="afterEffect">
                                  <p:stCondLst>
                                    <p:cond delay="0"/>
                                  </p:stCondLst>
                                  <p:childTnLst>
                                    <p:set>
                                      <p:cBhvr>
                                        <p:cTn id="75" dur="1" fill="hold">
                                          <p:stCondLst>
                                            <p:cond delay="249"/>
                                          </p:stCondLst>
                                        </p:cTn>
                                        <p:tgtEl>
                                          <p:spTgt spid="24">
                                            <p:graphicEl>
                                              <a:chart seriesIdx="-4" categoryIdx="21" bldStep="category"/>
                                            </p:graphicEl>
                                          </p:spTgt>
                                        </p:tgtEl>
                                        <p:attrNameLst>
                                          <p:attrName>style.visibility</p:attrName>
                                        </p:attrNameLst>
                                      </p:cBhvr>
                                      <p:to>
                                        <p:strVal val="visible"/>
                                      </p:to>
                                    </p:set>
                                  </p:childTnLst>
                                </p:cTn>
                              </p:par>
                            </p:childTnLst>
                          </p:cTn>
                        </p:par>
                        <p:par>
                          <p:cTn id="76" fill="hold">
                            <p:stCondLst>
                              <p:cond delay="2500"/>
                            </p:stCondLst>
                            <p:childTnLst>
                              <p:par>
                                <p:cTn id="77" presetID="1" presetClass="entr" presetSubtype="0" fill="hold" grpId="0" nodeType="afterEffect">
                                  <p:stCondLst>
                                    <p:cond delay="0"/>
                                  </p:stCondLst>
                                  <p:childTnLst>
                                    <p:set>
                                      <p:cBhvr>
                                        <p:cTn id="78" dur="1" fill="hold">
                                          <p:stCondLst>
                                            <p:cond delay="249"/>
                                          </p:stCondLst>
                                        </p:cTn>
                                        <p:tgtEl>
                                          <p:spTgt spid="24">
                                            <p:graphicEl>
                                              <a:chart seriesIdx="-4" categoryIdx="22" bldStep="category"/>
                                            </p:graphicEl>
                                          </p:spTgt>
                                        </p:tgtEl>
                                        <p:attrNameLst>
                                          <p:attrName>style.visibility</p:attrName>
                                        </p:attrNameLst>
                                      </p:cBhvr>
                                      <p:to>
                                        <p:strVal val="visible"/>
                                      </p:to>
                                    </p:set>
                                  </p:childTnLst>
                                </p:cTn>
                              </p:par>
                            </p:childTnLst>
                          </p:cTn>
                        </p:par>
                        <p:par>
                          <p:cTn id="79" fill="hold">
                            <p:stCondLst>
                              <p:cond delay="2750"/>
                            </p:stCondLst>
                            <p:childTnLst>
                              <p:par>
                                <p:cTn id="80" presetID="1" presetClass="entr" presetSubtype="0" fill="hold" grpId="0" nodeType="afterEffect">
                                  <p:stCondLst>
                                    <p:cond delay="0"/>
                                  </p:stCondLst>
                                  <p:childTnLst>
                                    <p:set>
                                      <p:cBhvr>
                                        <p:cTn id="81" dur="1" fill="hold">
                                          <p:stCondLst>
                                            <p:cond delay="249"/>
                                          </p:stCondLst>
                                        </p:cTn>
                                        <p:tgtEl>
                                          <p:spTgt spid="24">
                                            <p:graphicEl>
                                              <a:chart seriesIdx="-4" categoryIdx="23" bldStep="category"/>
                                            </p:graphicEl>
                                          </p:spTgt>
                                        </p:tgtEl>
                                        <p:attrNameLst>
                                          <p:attrName>style.visibility</p:attrName>
                                        </p:attrNameLst>
                                      </p:cBhvr>
                                      <p:to>
                                        <p:strVal val="visible"/>
                                      </p:to>
                                    </p:set>
                                  </p:childTnLst>
                                </p:cTn>
                              </p:par>
                            </p:childTnLst>
                          </p:cTn>
                        </p:par>
                        <p:par>
                          <p:cTn id="82" fill="hold">
                            <p:stCondLst>
                              <p:cond delay="3000"/>
                            </p:stCondLst>
                            <p:childTnLst>
                              <p:par>
                                <p:cTn id="83" presetID="1" presetClass="entr" presetSubtype="0" fill="hold" grpId="0" nodeType="afterEffect">
                                  <p:stCondLst>
                                    <p:cond delay="0"/>
                                  </p:stCondLst>
                                  <p:childTnLst>
                                    <p:set>
                                      <p:cBhvr>
                                        <p:cTn id="84" dur="1" fill="hold">
                                          <p:stCondLst>
                                            <p:cond delay="249"/>
                                          </p:stCondLst>
                                        </p:cTn>
                                        <p:tgtEl>
                                          <p:spTgt spid="24">
                                            <p:graphicEl>
                                              <a:chart seriesIdx="-4" categoryIdx="24" bldStep="category"/>
                                            </p:graphicEl>
                                          </p:spTgt>
                                        </p:tgtEl>
                                        <p:attrNameLst>
                                          <p:attrName>style.visibility</p:attrName>
                                        </p:attrNameLst>
                                      </p:cBhvr>
                                      <p:to>
                                        <p:strVal val="visible"/>
                                      </p:to>
                                    </p:set>
                                  </p:childTnLst>
                                </p:cTn>
                              </p:par>
                            </p:childTnLst>
                          </p:cTn>
                        </p:par>
                        <p:par>
                          <p:cTn id="85" fill="hold">
                            <p:stCondLst>
                              <p:cond delay="3250"/>
                            </p:stCondLst>
                            <p:childTnLst>
                              <p:par>
                                <p:cTn id="86" presetID="1" presetClass="entr" presetSubtype="0" fill="hold" grpId="0" nodeType="afterEffect">
                                  <p:stCondLst>
                                    <p:cond delay="0"/>
                                  </p:stCondLst>
                                  <p:childTnLst>
                                    <p:set>
                                      <p:cBhvr>
                                        <p:cTn id="87" dur="1" fill="hold">
                                          <p:stCondLst>
                                            <p:cond delay="249"/>
                                          </p:stCondLst>
                                        </p:cTn>
                                        <p:tgtEl>
                                          <p:spTgt spid="24">
                                            <p:graphicEl>
                                              <a:chart seriesIdx="-4" categoryIdx="25" bldStep="category"/>
                                            </p:graphicEl>
                                          </p:spTgt>
                                        </p:tgtEl>
                                        <p:attrNameLst>
                                          <p:attrName>style.visibility</p:attrName>
                                        </p:attrNameLst>
                                      </p:cBhvr>
                                      <p:to>
                                        <p:strVal val="visible"/>
                                      </p:to>
                                    </p:set>
                                  </p:childTnLst>
                                </p:cTn>
                              </p:par>
                            </p:childTnLst>
                          </p:cTn>
                        </p:par>
                      </p:childTnLst>
                    </p:cTn>
                  </p:par>
                  <p:par>
                    <p:cTn id="88" fill="hold">
                      <p:stCondLst>
                        <p:cond delay="indefinite"/>
                      </p:stCondLst>
                      <p:childTnLst>
                        <p:par>
                          <p:cTn id="89" fill="hold">
                            <p:stCondLst>
                              <p:cond delay="0"/>
                            </p:stCondLst>
                            <p:childTnLst>
                              <p:par>
                                <p:cTn id="90" presetID="1" presetClass="entr" presetSubtype="0" fill="hold" grpId="0" nodeType="clickEffect">
                                  <p:stCondLst>
                                    <p:cond delay="0"/>
                                  </p:stCondLst>
                                  <p:childTnLst>
                                    <p:set>
                                      <p:cBhvr>
                                        <p:cTn id="91" dur="1" fill="hold">
                                          <p:stCondLst>
                                            <p:cond delay="0"/>
                                          </p:stCondLst>
                                        </p:cTn>
                                        <p:tgtEl>
                                          <p:spTgt spid="25"/>
                                        </p:tgtEl>
                                        <p:attrNameLst>
                                          <p:attrName>style.visibility</p:attrName>
                                        </p:attrNameLst>
                                      </p:cBhvr>
                                      <p:to>
                                        <p:strVal val="visible"/>
                                      </p:to>
                                    </p:set>
                                  </p:childTnLst>
                                </p:cTn>
                              </p:par>
                            </p:childTnLst>
                          </p:cTn>
                        </p:par>
                      </p:childTnLst>
                    </p:cTn>
                  </p:par>
                  <p:par>
                    <p:cTn id="92" fill="hold">
                      <p:stCondLst>
                        <p:cond delay="indefinite"/>
                      </p:stCondLst>
                      <p:childTnLst>
                        <p:par>
                          <p:cTn id="93" fill="hold">
                            <p:stCondLst>
                              <p:cond delay="0"/>
                            </p:stCondLst>
                            <p:childTnLst>
                              <p:par>
                                <p:cTn id="94" presetID="1" presetClass="entr" presetSubtype="0" fill="hold" grpId="0" nodeType="clickEffect">
                                  <p:stCondLst>
                                    <p:cond delay="0"/>
                                  </p:stCondLst>
                                  <p:childTnLst>
                                    <p:set>
                                      <p:cBhvr>
                                        <p:cTn id="95" dur="1" fill="hold">
                                          <p:stCondLst>
                                            <p:cond delay="0"/>
                                          </p:stCondLst>
                                        </p:cTn>
                                        <p:tgtEl>
                                          <p:spTgt spid="26"/>
                                        </p:tgtEl>
                                        <p:attrNameLst>
                                          <p:attrName>style.visibility</p:attrName>
                                        </p:attrNameLst>
                                      </p:cBhvr>
                                      <p:to>
                                        <p:strVal val="visible"/>
                                      </p:to>
                                    </p:set>
                                  </p:childTnLst>
                                </p:cTn>
                              </p:par>
                            </p:childTnLst>
                          </p:cTn>
                        </p:par>
                      </p:childTnLst>
                    </p:cTn>
                  </p:par>
                  <p:par>
                    <p:cTn id="96" fill="hold">
                      <p:stCondLst>
                        <p:cond delay="indefinite"/>
                      </p:stCondLst>
                      <p:childTnLst>
                        <p:par>
                          <p:cTn id="97" fill="hold">
                            <p:stCondLst>
                              <p:cond delay="0"/>
                            </p:stCondLst>
                            <p:childTnLst>
                              <p:par>
                                <p:cTn id="98" presetID="1" presetClass="entr" presetSubtype="0" fill="hold" grpId="0" nodeType="clickEffect">
                                  <p:stCondLst>
                                    <p:cond delay="0"/>
                                  </p:stCondLst>
                                  <p:childTnLst>
                                    <p:set>
                                      <p:cBhvr>
                                        <p:cTn id="99" dur="1" fill="hold">
                                          <p:stCondLst>
                                            <p:cond delay="0"/>
                                          </p:stCondLst>
                                        </p:cTn>
                                        <p:tgtEl>
                                          <p:spTgt spid="27"/>
                                        </p:tgtEl>
                                        <p:attrNameLst>
                                          <p:attrName>style.visibility</p:attrName>
                                        </p:attrNameLst>
                                      </p:cBhvr>
                                      <p:to>
                                        <p:strVal val="visible"/>
                                      </p:to>
                                    </p:set>
                                  </p:childTnLst>
                                </p:cTn>
                              </p:par>
                            </p:childTnLst>
                          </p:cTn>
                        </p:par>
                      </p:childTnLst>
                    </p:cTn>
                  </p:par>
                  <p:par>
                    <p:cTn id="100" fill="hold">
                      <p:stCondLst>
                        <p:cond delay="indefinite"/>
                      </p:stCondLst>
                      <p:childTnLst>
                        <p:par>
                          <p:cTn id="101" fill="hold">
                            <p:stCondLst>
                              <p:cond delay="0"/>
                            </p:stCondLst>
                            <p:childTnLst>
                              <p:par>
                                <p:cTn id="102" presetID="1" presetClass="entr" presetSubtype="0" fill="hold" grpId="0" nodeType="clickEffect">
                                  <p:stCondLst>
                                    <p:cond delay="0"/>
                                  </p:stCondLst>
                                  <p:childTnLst>
                                    <p:set>
                                      <p:cBhvr>
                                        <p:cTn id="103" dur="1" fill="hold">
                                          <p:stCondLst>
                                            <p:cond delay="0"/>
                                          </p:stCondLst>
                                        </p:cTn>
                                        <p:tgtEl>
                                          <p:spTgt spid="29"/>
                                        </p:tgtEl>
                                        <p:attrNameLst>
                                          <p:attrName>style.visibility</p:attrName>
                                        </p:attrNameLst>
                                      </p:cBhvr>
                                      <p:to>
                                        <p:strVal val="visible"/>
                                      </p:to>
                                    </p:set>
                                  </p:childTnLst>
                                </p:cTn>
                              </p:par>
                            </p:childTnLst>
                          </p:cTn>
                        </p:par>
                      </p:childTnLst>
                    </p:cTn>
                  </p:par>
                  <p:par>
                    <p:cTn id="104" fill="hold">
                      <p:stCondLst>
                        <p:cond delay="indefinite"/>
                      </p:stCondLst>
                      <p:childTnLst>
                        <p:par>
                          <p:cTn id="105" fill="hold">
                            <p:stCondLst>
                              <p:cond delay="0"/>
                            </p:stCondLst>
                            <p:childTnLst>
                              <p:par>
                                <p:cTn id="106" presetID="1" presetClass="entr" presetSubtype="0" fill="hold" grpId="0" nodeType="clickEffect">
                                  <p:stCondLst>
                                    <p:cond delay="0"/>
                                  </p:stCondLst>
                                  <p:childTnLst>
                                    <p:set>
                                      <p:cBhvr>
                                        <p:cTn id="107" dur="1" fill="hold">
                                          <p:stCondLst>
                                            <p:cond delay="0"/>
                                          </p:stCondLst>
                                        </p:cTn>
                                        <p:tgtEl>
                                          <p:spTgt spid="30"/>
                                        </p:tgtEl>
                                        <p:attrNameLst>
                                          <p:attrName>style.visibility</p:attrName>
                                        </p:attrNameLst>
                                      </p:cBhvr>
                                      <p:to>
                                        <p:strVal val="visible"/>
                                      </p:to>
                                    </p:set>
                                  </p:childTnLst>
                                </p:cTn>
                              </p:par>
                            </p:childTnLst>
                          </p:cTn>
                        </p:par>
                      </p:childTnLst>
                    </p:cTn>
                  </p:par>
                  <p:par>
                    <p:cTn id="108" fill="hold">
                      <p:stCondLst>
                        <p:cond delay="indefinite"/>
                      </p:stCondLst>
                      <p:childTnLst>
                        <p:par>
                          <p:cTn id="109" fill="hold">
                            <p:stCondLst>
                              <p:cond delay="0"/>
                            </p:stCondLst>
                            <p:childTnLst>
                              <p:par>
                                <p:cTn id="110" presetID="1" presetClass="entr" presetSubtype="0" fill="hold" nodeType="clickEffect">
                                  <p:stCondLst>
                                    <p:cond delay="0"/>
                                  </p:stCondLst>
                                  <p:childTnLst>
                                    <p:set>
                                      <p:cBhvr>
                                        <p:cTn id="111"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4" grpId="0" uiExpand="1">
        <p:bldSub>
          <a:bldChart bld="category"/>
        </p:bldSub>
      </p:bldGraphic>
      <p:bldP spid="25" grpId="0" animBg="1"/>
      <p:bldP spid="26" grpId="0" animBg="1"/>
      <p:bldP spid="27" grpId="0" animBg="1"/>
      <p:bldP spid="29" grpId="0" animBg="1"/>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a:extLst>
              <a:ext uri="{FF2B5EF4-FFF2-40B4-BE49-F238E27FC236}">
                <a16:creationId xmlns:a16="http://schemas.microsoft.com/office/drawing/2014/main" id="{13FCA8A1-5276-4F44-9164-77AACB8F8F24}"/>
              </a:ext>
            </a:extLst>
          </p:cNvPr>
          <p:cNvSpPr>
            <a:spLocks noGrp="1"/>
          </p:cNvSpPr>
          <p:nvPr>
            <p:ph type="sldNum" sz="quarter" idx="12"/>
          </p:nvPr>
        </p:nvSpPr>
        <p:spPr/>
        <p:txBody>
          <a:bodyPr/>
          <a:lstStyle/>
          <a:p>
            <a:fld id="{442AD375-037F-43D0-B059-5172DA06796A}" type="slidenum">
              <a:rPr lang="de-CH" smtClean="0"/>
              <a:pPr/>
              <a:t>9</a:t>
            </a:fld>
            <a:endParaRPr lang="de-CH"/>
          </a:p>
        </p:txBody>
      </p:sp>
      <p:sp>
        <p:nvSpPr>
          <p:cNvPr id="2" name="Titel 1">
            <a:extLst>
              <a:ext uri="{FF2B5EF4-FFF2-40B4-BE49-F238E27FC236}">
                <a16:creationId xmlns:a16="http://schemas.microsoft.com/office/drawing/2014/main" id="{1585F991-72FF-4FBE-A4CC-190FDD8AD940}"/>
              </a:ext>
            </a:extLst>
          </p:cNvPr>
          <p:cNvSpPr>
            <a:spLocks noGrp="1"/>
          </p:cNvSpPr>
          <p:nvPr>
            <p:ph type="title"/>
          </p:nvPr>
        </p:nvSpPr>
        <p:spPr>
          <a:xfrm>
            <a:off x="1479550" y="1700808"/>
            <a:ext cx="9801026" cy="2258756"/>
          </a:xfrm>
        </p:spPr>
        <p:txBody>
          <a:bodyPr/>
          <a:lstStyle/>
          <a:p>
            <a:r>
              <a:rPr lang="fr-CH" sz="6600" b="1" noProof="0" dirty="0"/>
              <a:t>Chemins de fer rhétiques</a:t>
            </a:r>
            <a:br>
              <a:rPr lang="fr-CH" noProof="0" dirty="0"/>
            </a:br>
            <a:r>
              <a:rPr lang="fr-CH" sz="5400" noProof="0" dirty="0"/>
              <a:t>«Locomotive de manœuvre </a:t>
            </a:r>
            <a:r>
              <a:rPr lang="fr-CH" sz="5400" noProof="0" dirty="0" err="1"/>
              <a:t>Geaf</a:t>
            </a:r>
            <a:r>
              <a:rPr lang="fr-CH" sz="5400" noProof="0" dirty="0"/>
              <a:t> 2/2»</a:t>
            </a:r>
          </a:p>
        </p:txBody>
      </p:sp>
      <p:sp>
        <p:nvSpPr>
          <p:cNvPr id="6" name="Textplatzhalter 5">
            <a:extLst>
              <a:ext uri="{FF2B5EF4-FFF2-40B4-BE49-F238E27FC236}">
                <a16:creationId xmlns:a16="http://schemas.microsoft.com/office/drawing/2014/main" id="{D6BCBA0A-73A5-4AC2-8DA2-D06D1146F19E}"/>
              </a:ext>
            </a:extLst>
          </p:cNvPr>
          <p:cNvSpPr>
            <a:spLocks noGrp="1"/>
          </p:cNvSpPr>
          <p:nvPr>
            <p:ph type="body" sz="quarter" idx="13"/>
          </p:nvPr>
        </p:nvSpPr>
        <p:spPr/>
        <p:txBody>
          <a:bodyPr/>
          <a:lstStyle/>
          <a:p>
            <a:r>
              <a:rPr lang="fr-CH" noProof="0" dirty="0"/>
              <a:t>Réflexion, défi et expérience</a:t>
            </a:r>
          </a:p>
          <a:p>
            <a:r>
              <a:rPr lang="fr-CH" noProof="0" dirty="0"/>
              <a:t>Renato </a:t>
            </a:r>
            <a:r>
              <a:rPr lang="fr-CH" noProof="0" dirty="0" err="1"/>
              <a:t>Hirsiger</a:t>
            </a:r>
            <a:endParaRPr lang="fr-CH" noProof="0" dirty="0"/>
          </a:p>
        </p:txBody>
      </p:sp>
    </p:spTree>
    <p:extLst>
      <p:ext uri="{BB962C8B-B14F-4D97-AF65-F5344CB8AC3E}">
        <p14:creationId xmlns:p14="http://schemas.microsoft.com/office/powerpoint/2010/main" val="3165524703"/>
      </p:ext>
    </p:extLst>
  </p:cSld>
  <p:clrMapOvr>
    <a:masterClrMapping/>
  </p:clrMapOvr>
</p:sld>
</file>

<file path=ppt/theme/theme1.xml><?xml version="1.0" encoding="utf-8"?>
<a:theme xmlns:a="http://schemas.openxmlformats.org/drawingml/2006/main" name="Benutzerdefiniertes Design">
  <a:themeElements>
    <a:clrScheme name="SBB">
      <a:dk1>
        <a:sysClr val="windowText" lastClr="000000"/>
      </a:dk1>
      <a:lt1>
        <a:sysClr val="window" lastClr="FFFFFF"/>
      </a:lt1>
      <a:dk2>
        <a:srgbClr val="444444"/>
      </a:dk2>
      <a:lt2>
        <a:srgbClr val="E5E5E5"/>
      </a:lt2>
      <a:accent1>
        <a:srgbClr val="A20013"/>
      </a:accent1>
      <a:accent2>
        <a:srgbClr val="C60018"/>
      </a:accent2>
      <a:accent3>
        <a:srgbClr val="EB0000"/>
      </a:accent3>
      <a:accent4>
        <a:srgbClr val="E5E5E5"/>
      </a:accent4>
      <a:accent5>
        <a:srgbClr val="BDBDBD"/>
      </a:accent5>
      <a:accent6>
        <a:srgbClr val="8D8D8D"/>
      </a:accent6>
      <a:hlink>
        <a:srgbClr val="444444"/>
      </a:hlink>
      <a:folHlink>
        <a:srgbClr val="444444"/>
      </a:folHlink>
    </a:clrScheme>
    <a:fontScheme name="SBB">
      <a:majorFont>
        <a:latin typeface="SBB Light"/>
        <a:ea typeface=""/>
        <a:cs typeface=""/>
      </a:majorFont>
      <a:minorFont>
        <a:latin typeface="SBB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ctr"/>
      <a:lstStyle>
        <a:defPPr algn="ct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400" dirty="0" err="1" smtClean="0">
            <a:solidFill>
              <a:schemeClr val="tx2"/>
            </a:solidFill>
          </a:defRPr>
        </a:defPPr>
      </a:lstStyle>
    </a:txDef>
  </a:objectDefaults>
  <a:extraClrSchemeLst/>
  <a:extLst>
    <a:ext uri="{05A4C25C-085E-4340-85A3-A5531E510DB2}">
      <thm15:themeFamily xmlns:thm15="http://schemas.microsoft.com/office/thememl/2012/main" name="SBB_PPT_Vorlage_16-9.potx" id="{AFB2A5A8-0A5A-4D2B-9D1C-2542F94FB30E}" vid="{15E43739-6510-4178-811B-133FA854CD7A}"/>
    </a:ext>
  </a:extLst>
</a:theme>
</file>

<file path=ppt/theme/theme2.xml><?xml version="1.0" encoding="utf-8"?>
<a:theme xmlns:a="http://schemas.openxmlformats.org/drawingml/2006/main" name="1_Benutzerdefiniertes Design">
  <a:themeElements>
    <a:clrScheme name="SBB">
      <a:dk1>
        <a:sysClr val="windowText" lastClr="000000"/>
      </a:dk1>
      <a:lt1>
        <a:sysClr val="window" lastClr="FFFFFF"/>
      </a:lt1>
      <a:dk2>
        <a:srgbClr val="444444"/>
      </a:dk2>
      <a:lt2>
        <a:srgbClr val="E5E5E5"/>
      </a:lt2>
      <a:accent1>
        <a:srgbClr val="A20013"/>
      </a:accent1>
      <a:accent2>
        <a:srgbClr val="C60018"/>
      </a:accent2>
      <a:accent3>
        <a:srgbClr val="EB0000"/>
      </a:accent3>
      <a:accent4>
        <a:srgbClr val="E5E5E5"/>
      </a:accent4>
      <a:accent5>
        <a:srgbClr val="BDBDBD"/>
      </a:accent5>
      <a:accent6>
        <a:srgbClr val="8D8D8D"/>
      </a:accent6>
      <a:hlink>
        <a:srgbClr val="444444"/>
      </a:hlink>
      <a:folHlink>
        <a:srgbClr val="444444"/>
      </a:folHlink>
    </a:clrScheme>
    <a:fontScheme name="SBB">
      <a:majorFont>
        <a:latin typeface="SBB Light"/>
        <a:ea typeface=""/>
        <a:cs typeface=""/>
      </a:majorFont>
      <a:minorFont>
        <a:latin typeface="SBB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lIns="0" tIns="0" rIns="0" bIns="0" rtlCol="0" anchor="ctr"/>
      <a:lstStyle>
        <a:defPPr algn="ctr">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accent5"/>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1400" dirty="0" err="1" smtClean="0">
            <a:solidFill>
              <a:schemeClr val="tx2"/>
            </a:solidFill>
          </a:defRPr>
        </a:defPPr>
      </a:lstStyle>
    </a:txDef>
  </a:objectDefaults>
  <a:extraClrSchemeLst/>
  <a:extLst>
    <a:ext uri="{05A4C25C-085E-4340-85A3-A5531E510DB2}">
      <thm15:themeFamily xmlns:thm15="http://schemas.microsoft.com/office/thememl/2012/main" name="SBB_PPT_Vorlage_16-9.potx" id="{AFB2A5A8-0A5A-4D2B-9D1C-2542F94FB30E}" vid="{15E43739-6510-4178-811B-133FA854CD7A}"/>
    </a:ext>
  </a:extLst>
</a:theme>
</file>

<file path=ppt/theme/theme3.xml><?xml version="1.0" encoding="utf-8"?>
<a:theme xmlns:a="http://schemas.openxmlformats.org/drawingml/2006/main" name="Helbling">
  <a:themeElements>
    <a:clrScheme name="HTK_2014">
      <a:dk1>
        <a:srgbClr val="000000"/>
      </a:dk1>
      <a:lt1>
        <a:srgbClr val="FFFFFF"/>
      </a:lt1>
      <a:dk2>
        <a:srgbClr val="0077BE"/>
      </a:dk2>
      <a:lt2>
        <a:srgbClr val="7B7978"/>
      </a:lt2>
      <a:accent1>
        <a:srgbClr val="0077BE"/>
      </a:accent1>
      <a:accent2>
        <a:srgbClr val="AAD5E7"/>
      </a:accent2>
      <a:accent3>
        <a:srgbClr val="7B7978"/>
      </a:accent3>
      <a:accent4>
        <a:srgbClr val="66B994"/>
      </a:accent4>
      <a:accent5>
        <a:srgbClr val="FF660F"/>
      </a:accent5>
      <a:accent6>
        <a:srgbClr val="FF0000"/>
      </a:accent6>
      <a:hlink>
        <a:srgbClr val="0077BE"/>
      </a:hlink>
      <a:folHlink>
        <a:srgbClr val="0077BE"/>
      </a:folHlink>
    </a:clrScheme>
    <a:fontScheme name="HTK_2014">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smtClean="0"/>
        </a:defPPr>
      </a:lstStyle>
    </a:txDef>
  </a:objectDefaults>
  <a:extraClrSchemeLst/>
  <a:extLst>
    <a:ext uri="{05A4C25C-085E-4340-85A3-A5531E510DB2}">
      <thm15:themeFamily xmlns:thm15="http://schemas.microsoft.com/office/thememl/2012/main" name="Helbling" id="{C39BBB7A-DCF3-4ED3-8C2B-2A51FCF2DF86}" vid="{6EFC7DDB-CC4D-4694-8AAC-B0018578530A}"/>
    </a:ext>
  </a:extLst>
</a:theme>
</file>

<file path=ppt/theme/theme4.xml><?xml version="1.0" encoding="utf-8"?>
<a:theme xmlns:a="http://schemas.openxmlformats.org/drawingml/2006/main" name="Helbling">
  <a:themeElements>
    <a:clrScheme name="HTK_2014">
      <a:dk1>
        <a:srgbClr val="000000"/>
      </a:dk1>
      <a:lt1>
        <a:srgbClr val="FFFFFF"/>
      </a:lt1>
      <a:dk2>
        <a:srgbClr val="0077BE"/>
      </a:dk2>
      <a:lt2>
        <a:srgbClr val="7B7978"/>
      </a:lt2>
      <a:accent1>
        <a:srgbClr val="0077BE"/>
      </a:accent1>
      <a:accent2>
        <a:srgbClr val="AAD5E7"/>
      </a:accent2>
      <a:accent3>
        <a:srgbClr val="7B7978"/>
      </a:accent3>
      <a:accent4>
        <a:srgbClr val="66B994"/>
      </a:accent4>
      <a:accent5>
        <a:srgbClr val="FF660F"/>
      </a:accent5>
      <a:accent6>
        <a:srgbClr val="FF0000"/>
      </a:accent6>
      <a:hlink>
        <a:srgbClr val="0077BE"/>
      </a:hlink>
      <a:folHlink>
        <a:srgbClr val="0077BE"/>
      </a:folHlink>
    </a:clrScheme>
    <a:fontScheme name="HTK_2014">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accent2"/>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sz="1200"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1200" dirty="0" smtClean="0"/>
        </a:defPPr>
      </a:lstStyle>
    </a:txDef>
  </a:objectDefaults>
  <a:extraClrSchemeLst/>
  <a:extLst>
    <a:ext uri="{05A4C25C-085E-4340-85A3-A5531E510DB2}">
      <thm15:themeFamily xmlns:thm15="http://schemas.microsoft.com/office/thememl/2012/main" name="Helbling" id="{C39BBB7A-DCF3-4ED3-8C2B-2A51FCF2DF86}" vid="{6EFC7DDB-CC4D-4694-8AAC-B0018578530A}"/>
    </a:ext>
  </a:extLst>
</a:theme>
</file>

<file path=ppt/theme/theme5.xml><?xml version="1.0" encoding="utf-8"?>
<a:theme xmlns:a="http://schemas.openxmlformats.org/drawingml/2006/main" name="Titel">
  <a:themeElements>
    <a:clrScheme name="RhB">
      <a:dk1>
        <a:srgbClr val="000000"/>
      </a:dk1>
      <a:lt1>
        <a:srgbClr val="FFFFFF"/>
      </a:lt1>
      <a:dk2>
        <a:srgbClr val="E2001A"/>
      </a:dk2>
      <a:lt2>
        <a:srgbClr val="FFFFFF"/>
      </a:lt2>
      <a:accent1>
        <a:srgbClr val="E2001A"/>
      </a:accent1>
      <a:accent2>
        <a:srgbClr val="792423"/>
      </a:accent2>
      <a:accent3>
        <a:srgbClr val="3C474B"/>
      </a:accent3>
      <a:accent4>
        <a:srgbClr val="8A959B"/>
      </a:accent4>
      <a:accent5>
        <a:srgbClr val="004761"/>
      </a:accent5>
      <a:accent6>
        <a:srgbClr val="83A3BA"/>
      </a:accent6>
      <a:hlink>
        <a:srgbClr val="000000"/>
      </a:hlink>
      <a:folHlink>
        <a:srgbClr val="79242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äsentation6" id="{41D8172F-B763-46E5-8309-889FD66876C7}" vid="{AC1A5437-E49E-4CD3-907B-644C220E8E91}"/>
    </a:ext>
  </a:extLst>
</a:theme>
</file>

<file path=ppt/theme/theme6.xml><?xml version="1.0" encoding="utf-8"?>
<a:theme xmlns:a="http://schemas.openxmlformats.org/drawingml/2006/main" name="Unterseiten">
  <a:themeElements>
    <a:clrScheme name="RhB">
      <a:dk1>
        <a:srgbClr val="000000"/>
      </a:dk1>
      <a:lt1>
        <a:srgbClr val="FFFFFF"/>
      </a:lt1>
      <a:dk2>
        <a:srgbClr val="E2001A"/>
      </a:dk2>
      <a:lt2>
        <a:srgbClr val="FFFFFF"/>
      </a:lt2>
      <a:accent1>
        <a:srgbClr val="E2001A"/>
      </a:accent1>
      <a:accent2>
        <a:srgbClr val="792423"/>
      </a:accent2>
      <a:accent3>
        <a:srgbClr val="3C474B"/>
      </a:accent3>
      <a:accent4>
        <a:srgbClr val="8A959B"/>
      </a:accent4>
      <a:accent5>
        <a:srgbClr val="004761"/>
      </a:accent5>
      <a:accent6>
        <a:srgbClr val="83A3BA"/>
      </a:accent6>
      <a:hlink>
        <a:srgbClr val="000000"/>
      </a:hlink>
      <a:folHlink>
        <a:srgbClr val="792423"/>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l">
          <a:defRPr sz="1600" dirty="0"/>
        </a:defPPr>
      </a:lstStyle>
    </a:txDef>
  </a:objectDefaults>
  <a:extraClrSchemeLst/>
  <a:extLst>
    <a:ext uri="{05A4C25C-085E-4340-85A3-A5531E510DB2}">
      <thm15:themeFamily xmlns:thm15="http://schemas.microsoft.com/office/thememl/2012/main" name="Präsentation6" id="{41D8172F-B763-46E5-8309-889FD66876C7}" vid="{818F45FD-23F8-474D-B41A-527AC09146BF}"/>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D5D6E5"/>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fc48761f-100f-4b21-bfba-e6963edc687a">VXEHHNPPKHJR-1000582777-612504</_dlc_DocId>
    <_dlc_DocIdUrl xmlns="fc48761f-100f-4b21-bfba-e6963edc687a">
      <Url>https://voev.sharepoint.com/sites/AbtoeffentlicherVerkehrVoeV/_layouts/15/DocIdRedir.aspx?ID=VXEHHNPPKHJR-1000582777-612504</Url>
      <Description>VXEHHNPPKHJR-1000582777-612504</Description>
    </_dlc_DocIdUrl>
  </documentManagement>
</p:properties>
</file>

<file path=customXml/itemProps1.xml><?xml version="1.0" encoding="utf-8"?>
<ds:datastoreItem xmlns:ds="http://schemas.openxmlformats.org/officeDocument/2006/customXml" ds:itemID="{FBB84A16-43F0-4528-BF1B-C870AC8EDE16}">
  <ds:schemaRefs>
    <ds:schemaRef ds:uri="dff2d33b-e58c-4b22-aaee-1c3e400aa24b"/>
    <ds:schemaRef ds:uri="fc48761f-100f-4b21-bfba-e6963edc687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DA4DB89F-A41C-4FAE-AFE9-DB413A751384}">
  <ds:schemaRefs>
    <ds:schemaRef ds:uri="http://schemas.microsoft.com/sharepoint/events"/>
  </ds:schemaRefs>
</ds:datastoreItem>
</file>

<file path=customXml/itemProps3.xml><?xml version="1.0" encoding="utf-8"?>
<ds:datastoreItem xmlns:ds="http://schemas.openxmlformats.org/officeDocument/2006/customXml" ds:itemID="{42E1A11D-DC0E-4F46-BDCC-555E66070C9E}">
  <ds:schemaRefs>
    <ds:schemaRef ds:uri="http://schemas.microsoft.com/sharepoint/v3/contenttype/forms"/>
  </ds:schemaRefs>
</ds:datastoreItem>
</file>

<file path=customXml/itemProps4.xml><?xml version="1.0" encoding="utf-8"?>
<ds:datastoreItem xmlns:ds="http://schemas.openxmlformats.org/officeDocument/2006/customXml" ds:itemID="{9342019B-E1B5-457B-98E8-47AD89112FE6}">
  <ds:schemaRefs>
    <ds:schemaRef ds:uri="http://schemas.microsoft.com/office/2006/documentManagement/types"/>
    <ds:schemaRef ds:uri="dff2d33b-e58c-4b22-aaee-1c3e400aa24b"/>
    <ds:schemaRef ds:uri="http://www.w3.org/XML/1998/namespace"/>
    <ds:schemaRef ds:uri="http://schemas.microsoft.com/office/infopath/2007/PartnerControls"/>
    <ds:schemaRef ds:uri="http://purl.org/dc/terms/"/>
    <ds:schemaRef ds:uri="http://schemas.openxmlformats.org/package/2006/metadata/core-properties"/>
    <ds:schemaRef ds:uri="fc48761f-100f-4b21-bfba-e6963edc687a"/>
    <ds:schemaRef ds:uri="http://schemas.microsoft.com/office/2006/metadata/properties"/>
    <ds:schemaRef ds:uri="http://purl.org/dc/dcmityp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SBB_PPT_Vorlage_16-9</Template>
  <TotalTime>0</TotalTime>
  <Words>3647</Words>
  <Application>Microsoft Office PowerPoint</Application>
  <PresentationFormat>Grand écran</PresentationFormat>
  <Paragraphs>507</Paragraphs>
  <Slides>44</Slides>
  <Notes>9</Notes>
  <HiddenSlides>0</HiddenSlides>
  <MMClips>1</MMClips>
  <ScaleCrop>false</ScaleCrop>
  <HeadingPairs>
    <vt:vector size="6" baseType="variant">
      <vt:variant>
        <vt:lpstr>Polices utilisées</vt:lpstr>
      </vt:variant>
      <vt:variant>
        <vt:i4>7</vt:i4>
      </vt:variant>
      <vt:variant>
        <vt:lpstr>Thème</vt:lpstr>
      </vt:variant>
      <vt:variant>
        <vt:i4>6</vt:i4>
      </vt:variant>
      <vt:variant>
        <vt:lpstr>Titres des diapositives</vt:lpstr>
      </vt:variant>
      <vt:variant>
        <vt:i4>44</vt:i4>
      </vt:variant>
    </vt:vector>
  </HeadingPairs>
  <TitlesOfParts>
    <vt:vector size="57" baseType="lpstr">
      <vt:lpstr>Calibri</vt:lpstr>
      <vt:lpstr>Arial</vt:lpstr>
      <vt:lpstr>SBB Light</vt:lpstr>
      <vt:lpstr>Times New Roman</vt:lpstr>
      <vt:lpstr>SBB</vt:lpstr>
      <vt:lpstr>Wingdings</vt:lpstr>
      <vt:lpstr>Symbol</vt:lpstr>
      <vt:lpstr>Benutzerdefiniertes Design</vt:lpstr>
      <vt:lpstr>1_Benutzerdefiniertes Design</vt:lpstr>
      <vt:lpstr>Helbling</vt:lpstr>
      <vt:lpstr>Helbling</vt:lpstr>
      <vt:lpstr>Titel</vt:lpstr>
      <vt:lpstr>Unterseiten</vt:lpstr>
      <vt:lpstr>UTP  8e Forum Énergie durable  Atelier «ZÉRO ÉMISSION»</vt:lpstr>
      <vt:lpstr>UTP   GT «ZÉRO ÉMISSION»</vt:lpstr>
      <vt:lpstr>Plateforme d’échange d’expérience. </vt:lpstr>
      <vt:lpstr>CFF  «CoC Accumulateurs d’énergie»</vt:lpstr>
      <vt:lpstr>Neutre pour le climat signifie:</vt:lpstr>
      <vt:lpstr>CoC Accumulateurs d’énergie: mission et projets.</vt:lpstr>
      <vt:lpstr>Un écosystème pour la branche ferroviaire. </vt:lpstr>
      <vt:lpstr>Ambition: diviser par deux la consommation de diesel d’ici 2030. </vt:lpstr>
      <vt:lpstr>Chemins de fer rhétiques «Locomotive de manœuvre Geaf 2/2»</vt:lpstr>
      <vt:lpstr>Présentation PowerPoint</vt:lpstr>
      <vt:lpstr>Contexte et motifs de l’achat </vt:lpstr>
      <vt:lpstr>Contexte: répartition des véhicules et évolution du parc</vt:lpstr>
      <vt:lpstr>Objectifs de l’achat  </vt:lpstr>
      <vt:lpstr>Jalons du projet</vt:lpstr>
      <vt:lpstr>Défis relatifs à la batterie de traction</vt:lpstr>
      <vt:lpstr>Conception et caractéristiques de la batterie</vt:lpstr>
      <vt:lpstr>Photos de la batterie de traction</vt:lpstr>
      <vt:lpstr>Phase de mise en service</vt:lpstr>
      <vt:lpstr>Expériences après une année</vt:lpstr>
      <vt:lpstr>Expériences après une année</vt:lpstr>
      <vt:lpstr>Conclusion et perspectives</vt:lpstr>
      <vt:lpstr>CFF  «Étude sur la transformation du Tm234-4»</vt:lpstr>
      <vt:lpstr>Présentation PowerPoint</vt:lpstr>
      <vt:lpstr>Caractéristiques.</vt:lpstr>
      <vt:lpstr>Dangers.</vt:lpstr>
      <vt:lpstr>Utilisation.</vt:lpstr>
      <vt:lpstr>L’hydrogène dans les transports publics suisses.</vt:lpstr>
      <vt:lpstr>Élaboration des bases.</vt:lpstr>
      <vt:lpstr>Étude de faisabilité sur l’électrification.</vt:lpstr>
      <vt:lpstr>Tracteur du service des travaux Tm 234-4.</vt:lpstr>
      <vt:lpstr>Architecture de l’entraînement.</vt:lpstr>
      <vt:lpstr>Analyse du besoin d’énergie comme base essentielle.</vt:lpstr>
      <vt:lpstr>Espace disponible pour la construction.</vt:lpstr>
      <vt:lpstr>Solutions possibles.</vt:lpstr>
      <vt:lpstr>Autarcie avec ligne de contact branchée.</vt:lpstr>
      <vt:lpstr>Comparatif des possibilités de charge.</vt:lpstr>
      <vt:lpstr>Composants.</vt:lpstr>
      <vt:lpstr>Coûts du cycle de vie.</vt:lpstr>
      <vt:lpstr>CFF  «Achat du Tm234-x»</vt:lpstr>
      <vt:lpstr>Contexte.</vt:lpstr>
      <vt:lpstr>Mandat d’étude et facteurs d’influence.</vt:lpstr>
      <vt:lpstr>Présentation PowerPoint</vt:lpstr>
      <vt:lpstr> Atelier</vt:lpstr>
      <vt:lpstr>Danke, merci &amp; grazie.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Überarbeitete SBB Powerpoint-Vorlage und _x000b_neue Folienbibliothek (Slide Gallery).</dc:title>
  <dc:creator>Naito Jun (I-NAT-GLCM)</dc:creator>
  <cp:lastModifiedBy>Floriane Moerch</cp:lastModifiedBy>
  <cp:revision>164</cp:revision>
  <cp:lastPrinted>2021-07-16T13:40:44Z</cp:lastPrinted>
  <dcterms:created xsi:type="dcterms:W3CDTF">2021-06-30T07:56:09Z</dcterms:created>
  <dcterms:modified xsi:type="dcterms:W3CDTF">2021-09-21T07:39:19Z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0x010100001663C6CEEE474AB7A75D47C7492EF0</vt:lpwstr>
  </property>
  <property fmtid="{D5CDD505-2E9C-101B-9397-08002B2CF9AE}" pid="3" name="TmpStatus">
    <vt:lpwstr/>
  </property>
  <property fmtid="{D5CDD505-2E9C-101B-9397-08002B2CF9AE}" pid="4" name="DateBDPTitle">
    <vt:lpwstr>30.06.2021 09:56:10</vt:lpwstr>
  </property>
  <property fmtid="{D5CDD505-2E9C-101B-9397-08002B2CF9AE}" pid="5" name="ValueBDPTitle">
    <vt:lpwstr>Überarbeitete SBB Powerpoint-Vorlage und _x000b_neue Folienbibliothek (Slide Gallery).</vt:lpwstr>
  </property>
  <property fmtid="{D5CDD505-2E9C-101B-9397-08002B2CF9AE}" pid="6" name="DateSHPTitle">
    <vt:lpwstr>7/2/2021 12:22:19 PM</vt:lpwstr>
  </property>
  <property fmtid="{D5CDD505-2E9C-101B-9397-08002B2CF9AE}" pid="7" name="ValueSHPTitle">
    <vt:lpwstr>Überarbeitete SBB Powerpoint-Vorlage und _x000b_neue Folienbibliothek (Slide Gallery).</vt:lpwstr>
  </property>
  <property fmtid="{D5CDD505-2E9C-101B-9397-08002B2CF9AE}" pid="8" name="TmpVertraulichkeit">
    <vt:lpwstr>VTFMNU2VKTCM-1902830171-1036</vt:lpwstr>
  </property>
  <property fmtid="{D5CDD505-2E9C-101B-9397-08002B2CF9AE}" pid="9" name="_dlc_DocIdItemGuid">
    <vt:lpwstr>ee467162-9dc5-42b4-af9e-7ee850eec8b7</vt:lpwstr>
  </property>
</Properties>
</file>