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heme/theme4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notesSlides/notesSlide2.xml" ContentType="application/vnd.openxmlformats-officedocument.presentationml.notesSlide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notesSlides/notesSlide6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59" r:id="rId6"/>
    <p:sldMasterId id="2147483684" r:id="rId7"/>
  </p:sldMasterIdLst>
  <p:notesMasterIdLst>
    <p:notesMasterId r:id="rId35"/>
  </p:notesMasterIdLst>
  <p:sldIdLst>
    <p:sldId id="256" r:id="rId8"/>
    <p:sldId id="301" r:id="rId9"/>
    <p:sldId id="374" r:id="rId10"/>
    <p:sldId id="554" r:id="rId11"/>
    <p:sldId id="262" r:id="rId12"/>
    <p:sldId id="365" r:id="rId13"/>
    <p:sldId id="555" r:id="rId14"/>
    <p:sldId id="366" r:id="rId15"/>
    <p:sldId id="285" r:id="rId16"/>
    <p:sldId id="303" r:id="rId17"/>
    <p:sldId id="342" r:id="rId18"/>
    <p:sldId id="344" r:id="rId19"/>
    <p:sldId id="345" r:id="rId20"/>
    <p:sldId id="310" r:id="rId21"/>
    <p:sldId id="311" r:id="rId22"/>
    <p:sldId id="367" r:id="rId23"/>
    <p:sldId id="369" r:id="rId24"/>
    <p:sldId id="371" r:id="rId25"/>
    <p:sldId id="373" r:id="rId26"/>
    <p:sldId id="307" r:id="rId27"/>
    <p:sldId id="316" r:id="rId28"/>
    <p:sldId id="370" r:id="rId29"/>
    <p:sldId id="368" r:id="rId30"/>
    <p:sldId id="320" r:id="rId31"/>
    <p:sldId id="315" r:id="rId32"/>
    <p:sldId id="317" r:id="rId33"/>
    <p:sldId id="340" r:id="rId34"/>
  </p:sldIdLst>
  <p:sldSz cx="12192000" cy="6858000"/>
  <p:notesSz cx="6797675" cy="9872663"/>
  <p:custDataLst>
    <p:tags r:id="rId3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lian Constantin" initials="KC" lastIdx="1" clrIdx="0"/>
  <p:cmAuthor id="2" name="Floriane Moerch" initials="F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59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A00F8-3E8E-4F19-A99F-AD0176B73E43}" v="515" dt="2021-09-22T07:07:54.4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460" autoAdjust="0"/>
    <p:restoredTop sz="94660" autoAdjust="0"/>
  </p:normalViewPr>
  <p:slideViewPr>
    <p:cSldViewPr snapToGrid="0">
      <p:cViewPr>
        <p:scale>
          <a:sx n="63" d="100"/>
          <a:sy n="63" d="100"/>
        </p:scale>
        <p:origin x="140" y="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rnhard Adamek" userId="db16dfe8-2783-4175-b05f-fa4d7622a689" providerId="ADAL" clId="{AF507801-F275-4AB3-AAB6-B2E176897688}"/>
    <pc:docChg chg="undo custSel delSld modSld modMainMaster replTag">
      <pc:chgData name="Bernhard Adamek" userId="db16dfe8-2783-4175-b05f-fa4d7622a689" providerId="ADAL" clId="{AF507801-F275-4AB3-AAB6-B2E176897688}" dt="2021-09-20T16:12:42.480" v="119" actId="478"/>
      <pc:docMkLst>
        <pc:docMk/>
      </pc:docMkLst>
      <pc:sldChg chg="addSp delSp modSp mod">
        <pc:chgData name="Bernhard Adamek" userId="db16dfe8-2783-4175-b05f-fa4d7622a689" providerId="ADAL" clId="{AF507801-F275-4AB3-AAB6-B2E176897688}" dt="2021-09-20T16:12:42.480" v="119" actId="478"/>
        <pc:sldMkLst>
          <pc:docMk/>
          <pc:sldMk cId="2468896751" sldId="262"/>
        </pc:sldMkLst>
        <pc:spChg chg="add del mod">
          <ac:chgData name="Bernhard Adamek" userId="db16dfe8-2783-4175-b05f-fa4d7622a689" providerId="ADAL" clId="{AF507801-F275-4AB3-AAB6-B2E176897688}" dt="2021-09-20T16:12:31.722" v="112" actId="478"/>
          <ac:spMkLst>
            <pc:docMk/>
            <pc:sldMk cId="2468896751" sldId="262"/>
            <ac:spMk id="4" creationId="{DA12C9B3-89F5-4EFE-8C30-79B4E683EC7D}"/>
          </ac:spMkLst>
        </pc:spChg>
        <pc:spChg chg="add del mod">
          <ac:chgData name="Bernhard Adamek" userId="db16dfe8-2783-4175-b05f-fa4d7622a689" providerId="ADAL" clId="{AF507801-F275-4AB3-AAB6-B2E176897688}" dt="2021-09-20T16:12:35.654" v="117" actId="478"/>
          <ac:spMkLst>
            <pc:docMk/>
            <pc:sldMk cId="2468896751" sldId="262"/>
            <ac:spMk id="8" creationId="{8F426C0C-5CC0-47D8-8F49-F8F32714B869}"/>
          </ac:spMkLst>
        </pc:spChg>
        <pc:spChg chg="add del mod">
          <ac:chgData name="Bernhard Adamek" userId="db16dfe8-2783-4175-b05f-fa4d7622a689" providerId="ADAL" clId="{AF507801-F275-4AB3-AAB6-B2E176897688}" dt="2021-09-20T16:12:42.480" v="119" actId="478"/>
          <ac:spMkLst>
            <pc:docMk/>
            <pc:sldMk cId="2468896751" sldId="262"/>
            <ac:spMk id="10" creationId="{8F2DB4C6-8BB6-43C4-9800-27E3DEC9F7E4}"/>
          </ac:spMkLst>
        </pc:spChg>
        <pc:spChg chg="del">
          <ac:chgData name="Bernhard Adamek" userId="db16dfe8-2783-4175-b05f-fa4d7622a689" providerId="ADAL" clId="{AF507801-F275-4AB3-AAB6-B2E176897688}" dt="2021-09-20T16:12:29.126" v="78" actId="478"/>
          <ac:spMkLst>
            <pc:docMk/>
            <pc:sldMk cId="2468896751" sldId="262"/>
            <ac:spMk id="21" creationId="{AC4AE6BC-65AA-4007-9EA3-6B54631821C0}"/>
          </ac:spMkLst>
        </pc:spChg>
        <pc:spChg chg="del">
          <ac:chgData name="Bernhard Adamek" userId="db16dfe8-2783-4175-b05f-fa4d7622a689" providerId="ADAL" clId="{AF507801-F275-4AB3-AAB6-B2E176897688}" dt="2021-09-20T16:12:38.566" v="118" actId="478"/>
          <ac:spMkLst>
            <pc:docMk/>
            <pc:sldMk cId="2468896751" sldId="262"/>
            <ac:spMk id="24" creationId="{0FBA0976-D460-489A-B63C-D9CC48B6A710}"/>
          </ac:spMkLst>
        </pc:spChg>
        <pc:graphicFrameChg chg="add mod ord modVis replST">
          <ac:chgData name="Bernhard Adamek" userId="db16dfe8-2783-4175-b05f-fa4d7622a689" providerId="ADAL" clId="{AF507801-F275-4AB3-AAB6-B2E176897688}" dt="2021-09-20T16:12:32.244" v="115"/>
          <ac:graphicFrameMkLst>
            <pc:docMk/>
            <pc:sldMk cId="2468896751" sldId="262"/>
            <ac:graphicFrameMk id="5" creationId="{D82AA034-78B0-4E44-8BFA-B37D9A0B1355}"/>
          </ac:graphicFrameMkLst>
        </pc:graphicFrameChg>
        <pc:picChg chg="add del">
          <ac:chgData name="Bernhard Adamek" userId="db16dfe8-2783-4175-b05f-fa4d7622a689" providerId="ADAL" clId="{AF507801-F275-4AB3-AAB6-B2E176897688}" dt="2021-09-20T16:12:35.654" v="117" actId="478"/>
          <ac:picMkLst>
            <pc:docMk/>
            <pc:sldMk cId="2468896751" sldId="262"/>
            <ac:picMk id="6" creationId="{31DAE70A-6F73-44C0-B8A8-F458E2379C53}"/>
          </ac:picMkLst>
        </pc:picChg>
      </pc:sldChg>
      <pc:sldChg chg="modSp mod">
        <pc:chgData name="Bernhard Adamek" userId="db16dfe8-2783-4175-b05f-fa4d7622a689" providerId="ADAL" clId="{AF507801-F275-4AB3-AAB6-B2E176897688}" dt="2021-09-20T16:10:53.136" v="76" actId="6549"/>
        <pc:sldMkLst>
          <pc:docMk/>
          <pc:sldMk cId="2329939156" sldId="301"/>
        </pc:sldMkLst>
        <pc:spChg chg="mod">
          <ac:chgData name="Bernhard Adamek" userId="db16dfe8-2783-4175-b05f-fa4d7622a689" providerId="ADAL" clId="{AF507801-F275-4AB3-AAB6-B2E176897688}" dt="2021-09-20T16:10:53.136" v="76" actId="6549"/>
          <ac:spMkLst>
            <pc:docMk/>
            <pc:sldMk cId="2329939156" sldId="301"/>
            <ac:spMk id="8" creationId="{00000000-0000-0000-0000-000000000000}"/>
          </ac:spMkLst>
        </pc:spChg>
      </pc:sldChg>
      <pc:sldChg chg="del">
        <pc:chgData name="Bernhard Adamek" userId="db16dfe8-2783-4175-b05f-fa4d7622a689" providerId="ADAL" clId="{AF507801-F275-4AB3-AAB6-B2E176897688}" dt="2021-09-20T16:11:01.673" v="77" actId="47"/>
        <pc:sldMkLst>
          <pc:docMk/>
          <pc:sldMk cId="2225181014" sldId="363"/>
        </pc:sldMkLst>
      </pc:sldChg>
      <pc:sldChg chg="addSp delSp modSp mod">
        <pc:chgData name="Bernhard Adamek" userId="db16dfe8-2783-4175-b05f-fa4d7622a689" providerId="ADAL" clId="{AF507801-F275-4AB3-AAB6-B2E176897688}" dt="2021-09-20T16:10:19.377" v="73"/>
        <pc:sldMkLst>
          <pc:docMk/>
          <pc:sldMk cId="3243510066" sldId="554"/>
        </pc:sldMkLst>
        <pc:spChg chg="add del mod modVis">
          <ac:chgData name="Bernhard Adamek" userId="db16dfe8-2783-4175-b05f-fa4d7622a689" providerId="ADAL" clId="{AF507801-F275-4AB3-AAB6-B2E176897688}" dt="2021-09-20T16:10:19.351" v="57"/>
          <ac:spMkLst>
            <pc:docMk/>
            <pc:sldMk cId="3243510066" sldId="554"/>
            <ac:spMk id="2" creationId="{1D5C9D84-0298-4DD3-8D0C-B37FA2C8AE1A}"/>
          </ac:spMkLst>
        </pc:spChg>
        <pc:spChg chg="mod">
          <ac:chgData name="Bernhard Adamek" userId="db16dfe8-2783-4175-b05f-fa4d7622a689" providerId="ADAL" clId="{AF507801-F275-4AB3-AAB6-B2E176897688}" dt="2021-09-20T16:10:19.044" v="1" actId="948"/>
          <ac:spMkLst>
            <pc:docMk/>
            <pc:sldMk cId="3243510066" sldId="554"/>
            <ac:spMk id="8" creationId="{3818603C-7FDC-41DE-91A3-BA1B8C5A2AD0}"/>
          </ac:spMkLst>
        </pc:spChg>
        <pc:graphicFrameChg chg="add mod ord modVis replST">
          <ac:chgData name="Bernhard Adamek" userId="db16dfe8-2783-4175-b05f-fa4d7622a689" providerId="ADAL" clId="{AF507801-F275-4AB3-AAB6-B2E176897688}" dt="2021-09-20T16:10:19.377" v="73"/>
          <ac:graphicFrameMkLst>
            <pc:docMk/>
            <pc:sldMk cId="3243510066" sldId="554"/>
            <ac:graphicFrameMk id="3" creationId="{BB22B8E8-33D3-483F-8CBA-6CB16F6837CB}"/>
          </ac:graphicFrameMkLst>
        </pc:graphicFrameChg>
      </pc:sldChg>
      <pc:sldMasterChg chg="addSp modSp mod">
        <pc:chgData name="Bernhard Adamek" userId="db16dfe8-2783-4175-b05f-fa4d7622a689" providerId="ADAL" clId="{AF507801-F275-4AB3-AAB6-B2E176897688}" dt="2021-09-20T16:10:19.350" v="55"/>
        <pc:sldMasterMkLst>
          <pc:docMk/>
          <pc:sldMasterMk cId="1288418300" sldId="2147483659"/>
        </pc:sldMasterMkLst>
        <pc:graphicFrameChg chg="add mod ord modVis replST">
          <ac:chgData name="Bernhard Adamek" userId="db16dfe8-2783-4175-b05f-fa4d7622a689" providerId="ADAL" clId="{AF507801-F275-4AB3-AAB6-B2E176897688}" dt="2021-09-20T16:10:19.350" v="55"/>
          <ac:graphicFrameMkLst>
            <pc:docMk/>
            <pc:sldMasterMk cId="1288418300" sldId="2147483659"/>
            <ac:graphicFrameMk id="4" creationId="{6AB0CFE6-A019-40E5-9E65-6F6FC94F3681}"/>
          </ac:graphicFrameMkLst>
        </pc:graphicFrameChg>
      </pc:sldMasterChg>
      <pc:sldMasterChg chg="addSp modSp mod">
        <pc:chgData name="Bernhard Adamek" userId="db16dfe8-2783-4175-b05f-fa4d7622a689" providerId="ADAL" clId="{AF507801-F275-4AB3-AAB6-B2E176897688}" dt="2021-09-20T16:12:29.694" v="111"/>
        <pc:sldMasterMkLst>
          <pc:docMk/>
          <pc:sldMasterMk cId="867717805" sldId="2147483684"/>
        </pc:sldMasterMkLst>
        <pc:graphicFrameChg chg="add mod ord modVis replST">
          <ac:chgData name="Bernhard Adamek" userId="db16dfe8-2783-4175-b05f-fa4d7622a689" providerId="ADAL" clId="{AF507801-F275-4AB3-AAB6-B2E176897688}" dt="2021-09-20T16:12:29.694" v="111"/>
          <ac:graphicFrameMkLst>
            <pc:docMk/>
            <pc:sldMasterMk cId="867717805" sldId="2147483684"/>
            <ac:graphicFrameMk id="4" creationId="{88421276-9E80-4535-8E63-16B8CECD24D0}"/>
          </ac:graphicFrameMkLst>
        </pc:graphicFrameChg>
      </pc:sldMasterChg>
    </pc:docChg>
  </pc:docChgLst>
  <pc:docChgLst>
    <pc:chgData name="Kilian Constantin" userId="5a20de05-b1fe-4673-9ecb-1584dce76c0f" providerId="ADAL" clId="{093A00F8-3E8E-4F19-A99F-AD0176B73E43}"/>
    <pc:docChg chg="undo custSel addSld delSld modSld sldOrd modNotesMaster">
      <pc:chgData name="Kilian Constantin" userId="5a20de05-b1fe-4673-9ecb-1584dce76c0f" providerId="ADAL" clId="{093A00F8-3E8E-4F19-A99F-AD0176B73E43}" dt="2021-09-22T10:32:50.974" v="4758" actId="27636"/>
      <pc:docMkLst>
        <pc:docMk/>
      </pc:docMkLst>
      <pc:sldChg chg="modSp mod">
        <pc:chgData name="Kilian Constantin" userId="5a20de05-b1fe-4673-9ecb-1584dce76c0f" providerId="ADAL" clId="{093A00F8-3E8E-4F19-A99F-AD0176B73E43}" dt="2021-09-22T06:26:39.906" v="4542" actId="20577"/>
        <pc:sldMkLst>
          <pc:docMk/>
          <pc:sldMk cId="2678408073" sldId="256"/>
        </pc:sldMkLst>
        <pc:spChg chg="mod">
          <ac:chgData name="Kilian Constantin" userId="5a20de05-b1fe-4673-9ecb-1584dce76c0f" providerId="ADAL" clId="{093A00F8-3E8E-4F19-A99F-AD0176B73E43}" dt="2021-09-16T20:35:47.846" v="146" actId="20577"/>
          <ac:spMkLst>
            <pc:docMk/>
            <pc:sldMk cId="2678408073" sldId="256"/>
            <ac:spMk id="1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0:34:02.594" v="40" actId="20577"/>
          <ac:spMkLst>
            <pc:docMk/>
            <pc:sldMk cId="2678408073" sldId="256"/>
            <ac:spMk id="18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2T06:26:39.906" v="4542" actId="20577"/>
          <ac:spMkLst>
            <pc:docMk/>
            <pc:sldMk cId="2678408073" sldId="256"/>
            <ac:spMk id="19" creationId="{00000000-0000-0000-0000-000000000000}"/>
          </ac:spMkLst>
        </pc:spChg>
      </pc:sldChg>
      <pc:sldChg chg="delSp modSp mod modAnim">
        <pc:chgData name="Kilian Constantin" userId="5a20de05-b1fe-4673-9ecb-1584dce76c0f" providerId="ADAL" clId="{093A00F8-3E8E-4F19-A99F-AD0176B73E43}" dt="2021-09-16T20:53:49.509" v="1584" actId="20577"/>
        <pc:sldMkLst>
          <pc:docMk/>
          <pc:sldMk cId="276267902" sldId="285"/>
        </pc:sldMkLst>
        <pc:spChg chg="mod">
          <ac:chgData name="Kilian Constantin" userId="5a20de05-b1fe-4673-9ecb-1584dce76c0f" providerId="ADAL" clId="{093A00F8-3E8E-4F19-A99F-AD0176B73E43}" dt="2021-09-16T20:37:40.083" v="274" actId="20577"/>
          <ac:spMkLst>
            <pc:docMk/>
            <pc:sldMk cId="276267902" sldId="285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0:53:49.509" v="1584" actId="20577"/>
          <ac:spMkLst>
            <pc:docMk/>
            <pc:sldMk cId="276267902" sldId="285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51:35.471" v="1435" actId="478"/>
          <ac:spMkLst>
            <pc:docMk/>
            <pc:sldMk cId="276267902" sldId="285"/>
            <ac:spMk id="11" creationId="{CE4A354F-CAEB-4FC2-9A8A-36B7862FCCFE}"/>
          </ac:spMkLst>
        </pc:spChg>
      </pc:sldChg>
      <pc:sldChg chg="delSp modSp mod">
        <pc:chgData name="Kilian Constantin" userId="5a20de05-b1fe-4673-9ecb-1584dce76c0f" providerId="ADAL" clId="{093A00F8-3E8E-4F19-A99F-AD0176B73E43}" dt="2021-09-16T20:40:34.923" v="637" actId="478"/>
        <pc:sldMkLst>
          <pc:docMk/>
          <pc:sldMk cId="2329939156" sldId="301"/>
        </pc:sldMkLst>
        <pc:spChg chg="mod">
          <ac:chgData name="Kilian Constantin" userId="5a20de05-b1fe-4673-9ecb-1584dce76c0f" providerId="ADAL" clId="{093A00F8-3E8E-4F19-A99F-AD0176B73E43}" dt="2021-09-16T20:36:28.383" v="219" actId="20577"/>
          <ac:spMkLst>
            <pc:docMk/>
            <pc:sldMk cId="2329939156" sldId="301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40:34.923" v="637" actId="478"/>
          <ac:spMkLst>
            <pc:docMk/>
            <pc:sldMk cId="2329939156" sldId="301"/>
            <ac:spMk id="9" creationId="{EC4099C5-54EA-472A-AF8B-78D3EAD368C7}"/>
          </ac:spMkLst>
        </pc:spChg>
      </pc:sldChg>
      <pc:sldChg chg="delSp modSp mod">
        <pc:chgData name="Kilian Constantin" userId="5a20de05-b1fe-4673-9ecb-1584dce76c0f" providerId="ADAL" clId="{093A00F8-3E8E-4F19-A99F-AD0176B73E43}" dt="2021-09-16T20:51:30.908" v="1434" actId="478"/>
        <pc:sldMkLst>
          <pc:docMk/>
          <pc:sldMk cId="1353390714" sldId="303"/>
        </pc:sldMkLst>
        <pc:spChg chg="mod">
          <ac:chgData name="Kilian Constantin" userId="5a20de05-b1fe-4673-9ecb-1584dce76c0f" providerId="ADAL" clId="{093A00F8-3E8E-4F19-A99F-AD0176B73E43}" dt="2021-09-16T20:46:33.261" v="1116" actId="20577"/>
          <ac:spMkLst>
            <pc:docMk/>
            <pc:sldMk cId="1353390714" sldId="303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51:30.908" v="1434" actId="478"/>
          <ac:spMkLst>
            <pc:docMk/>
            <pc:sldMk cId="1353390714" sldId="303"/>
            <ac:spMk id="9" creationId="{4C7FF03F-2BE2-4A33-8F83-14F63E3BDD02}"/>
          </ac:spMkLst>
        </pc:spChg>
      </pc:sldChg>
      <pc:sldChg chg="delSp modSp mod">
        <pc:chgData name="Kilian Constantin" userId="5a20de05-b1fe-4673-9ecb-1584dce76c0f" providerId="ADAL" clId="{093A00F8-3E8E-4F19-A99F-AD0176B73E43}" dt="2021-09-22T07:07:54.469" v="4627"/>
        <pc:sldMkLst>
          <pc:docMk/>
          <pc:sldMk cId="1427887908" sldId="307"/>
        </pc:sldMkLst>
        <pc:spChg chg="mod">
          <ac:chgData name="Kilian Constantin" userId="5a20de05-b1fe-4673-9ecb-1584dce76c0f" providerId="ADAL" clId="{093A00F8-3E8E-4F19-A99F-AD0176B73E43}" dt="2021-09-17T08:16:31.912" v="2393" actId="207"/>
          <ac:spMkLst>
            <pc:docMk/>
            <pc:sldMk cId="1427887908" sldId="307"/>
            <ac:spMk id="4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0T06:37:21.519" v="4234" actId="20577"/>
          <ac:spMkLst>
            <pc:docMk/>
            <pc:sldMk cId="1427887908" sldId="307"/>
            <ac:spMk id="5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2T07:07:54.469" v="4627"/>
          <ac:spMkLst>
            <pc:docMk/>
            <pc:sldMk cId="1427887908" sldId="307"/>
            <ac:spMk id="8" creationId="{0F84A497-3BD8-4716-BDFD-BF16A992C165}"/>
          </ac:spMkLst>
        </pc:spChg>
        <pc:spChg chg="del">
          <ac:chgData name="Kilian Constantin" userId="5a20de05-b1fe-4673-9ecb-1584dce76c0f" providerId="ADAL" clId="{093A00F8-3E8E-4F19-A99F-AD0176B73E43}" dt="2021-09-17T08:23:16.488" v="2891" actId="478"/>
          <ac:spMkLst>
            <pc:docMk/>
            <pc:sldMk cId="1427887908" sldId="307"/>
            <ac:spMk id="9" creationId="{79DAEA02-D173-49D4-B052-BAA5343B169F}"/>
          </ac:spMkLst>
        </pc:spChg>
        <pc:spChg chg="del">
          <ac:chgData name="Kilian Constantin" userId="5a20de05-b1fe-4673-9ecb-1584dce76c0f" providerId="ADAL" clId="{093A00F8-3E8E-4F19-A99F-AD0176B73E43}" dt="2021-09-17T08:23:17.167" v="2892" actId="478"/>
          <ac:spMkLst>
            <pc:docMk/>
            <pc:sldMk cId="1427887908" sldId="307"/>
            <ac:spMk id="10" creationId="{A1F13489-A4E5-42ED-95B2-703CCED935B0}"/>
          </ac:spMkLst>
        </pc:spChg>
        <pc:spChg chg="del">
          <ac:chgData name="Kilian Constantin" userId="5a20de05-b1fe-4673-9ecb-1584dce76c0f" providerId="ADAL" clId="{093A00F8-3E8E-4F19-A99F-AD0176B73E43}" dt="2021-09-17T08:23:17.947" v="2893" actId="478"/>
          <ac:spMkLst>
            <pc:docMk/>
            <pc:sldMk cId="1427887908" sldId="307"/>
            <ac:spMk id="11" creationId="{BF8BE21D-1368-4446-9B89-DDDA7E82B447}"/>
          </ac:spMkLst>
        </pc:spChg>
        <pc:spChg chg="del">
          <ac:chgData name="Kilian Constantin" userId="5a20de05-b1fe-4673-9ecb-1584dce76c0f" providerId="ADAL" clId="{093A00F8-3E8E-4F19-A99F-AD0176B73E43}" dt="2021-09-16T20:57:33.553" v="1768" actId="478"/>
          <ac:spMkLst>
            <pc:docMk/>
            <pc:sldMk cId="1427887908" sldId="307"/>
            <ac:spMk id="12" creationId="{1B504168-0BD8-4413-AA82-CACE0A7D0AED}"/>
          </ac:spMkLst>
        </pc:spChg>
        <pc:spChg chg="del">
          <ac:chgData name="Kilian Constantin" userId="5a20de05-b1fe-4673-9ecb-1584dce76c0f" providerId="ADAL" clId="{093A00F8-3E8E-4F19-A99F-AD0176B73E43}" dt="2021-09-17T08:23:18.491" v="2894" actId="478"/>
          <ac:spMkLst>
            <pc:docMk/>
            <pc:sldMk cId="1427887908" sldId="307"/>
            <ac:spMk id="13" creationId="{2C487A72-D028-449A-8BF2-EB98B8E90B94}"/>
          </ac:spMkLst>
        </pc:spChg>
      </pc:sldChg>
      <pc:sldChg chg="delSp modSp mod ord">
        <pc:chgData name="Kilian Constantin" userId="5a20de05-b1fe-4673-9ecb-1584dce76c0f" providerId="ADAL" clId="{093A00F8-3E8E-4F19-A99F-AD0176B73E43}" dt="2021-09-22T06:30:32.477" v="4604" actId="20577"/>
        <pc:sldMkLst>
          <pc:docMk/>
          <pc:sldMk cId="3781531241" sldId="310"/>
        </pc:sldMkLst>
        <pc:spChg chg="mod">
          <ac:chgData name="Kilian Constantin" userId="5a20de05-b1fe-4673-9ecb-1584dce76c0f" providerId="ADAL" clId="{093A00F8-3E8E-4F19-A99F-AD0176B73E43}" dt="2021-09-22T06:30:32.477" v="4604" actId="20577"/>
          <ac:spMkLst>
            <pc:docMk/>
            <pc:sldMk cId="3781531241" sldId="310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2T06:30:01.875" v="4603" actId="20577"/>
          <ac:spMkLst>
            <pc:docMk/>
            <pc:sldMk cId="3781531241" sldId="310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21T09:48:40.857" v="4539" actId="478"/>
          <ac:spMkLst>
            <pc:docMk/>
            <pc:sldMk cId="3781531241" sldId="310"/>
            <ac:spMk id="9" creationId="{CFEF6250-829A-498F-95C8-58AD440ACB02}"/>
          </ac:spMkLst>
        </pc:spChg>
      </pc:sldChg>
      <pc:sldChg chg="delSp modSp mod ord">
        <pc:chgData name="Kilian Constantin" userId="5a20de05-b1fe-4673-9ecb-1584dce76c0f" providerId="ADAL" clId="{093A00F8-3E8E-4F19-A99F-AD0176B73E43}" dt="2021-09-22T10:32:50.974" v="4758" actId="27636"/>
        <pc:sldMkLst>
          <pc:docMk/>
          <pc:sldMk cId="1928370280" sldId="311"/>
        </pc:sldMkLst>
        <pc:spChg chg="del">
          <ac:chgData name="Kilian Constantin" userId="5a20de05-b1fe-4673-9ecb-1584dce76c0f" providerId="ADAL" clId="{093A00F8-3E8E-4F19-A99F-AD0176B73E43}" dt="2021-09-16T21:07:31.897" v="1991" actId="478"/>
          <ac:spMkLst>
            <pc:docMk/>
            <pc:sldMk cId="1928370280" sldId="311"/>
            <ac:spMk id="4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7T08:12:29.810" v="2391" actId="207"/>
          <ac:spMkLst>
            <pc:docMk/>
            <pc:sldMk cId="1928370280" sldId="311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2T10:32:50.974" v="4758" actId="27636"/>
          <ac:spMkLst>
            <pc:docMk/>
            <pc:sldMk cId="1928370280" sldId="311"/>
            <ac:spMk id="8" creationId="{00000000-0000-0000-0000-000000000000}"/>
          </ac:spMkLst>
        </pc:spChg>
      </pc:sldChg>
      <pc:sldChg chg="add del">
        <pc:chgData name="Kilian Constantin" userId="5a20de05-b1fe-4673-9ecb-1584dce76c0f" providerId="ADAL" clId="{093A00F8-3E8E-4F19-A99F-AD0176B73E43}" dt="2021-09-16T20:58:00.236" v="1788" actId="47"/>
        <pc:sldMkLst>
          <pc:docMk/>
          <pc:sldMk cId="1401237495" sldId="312"/>
        </pc:sldMkLst>
      </pc:sldChg>
      <pc:sldChg chg="delSp modSp mod">
        <pc:chgData name="Kilian Constantin" userId="5a20de05-b1fe-4673-9ecb-1584dce76c0f" providerId="ADAL" clId="{093A00F8-3E8E-4F19-A99F-AD0176B73E43}" dt="2021-09-17T13:16:51.337" v="3705" actId="478"/>
        <pc:sldMkLst>
          <pc:docMk/>
          <pc:sldMk cId="1202756347" sldId="315"/>
        </pc:sldMkLst>
        <pc:spChg chg="mod">
          <ac:chgData name="Kilian Constantin" userId="5a20de05-b1fe-4673-9ecb-1584dce76c0f" providerId="ADAL" clId="{093A00F8-3E8E-4F19-A99F-AD0176B73E43}" dt="2021-09-16T20:42:32.772" v="859" actId="20577"/>
          <ac:spMkLst>
            <pc:docMk/>
            <pc:sldMk cId="1202756347" sldId="315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7T13:16:51.337" v="3705" actId="478"/>
          <ac:spMkLst>
            <pc:docMk/>
            <pc:sldMk cId="1202756347" sldId="315"/>
            <ac:spMk id="9" creationId="{8C6DDA8C-3457-4498-9CF7-3A169ED99EFF}"/>
          </ac:spMkLst>
        </pc:spChg>
      </pc:sldChg>
      <pc:sldChg chg="delSp modSp add del mod ord">
        <pc:chgData name="Kilian Constantin" userId="5a20de05-b1fe-4673-9ecb-1584dce76c0f" providerId="ADAL" clId="{093A00F8-3E8E-4F19-A99F-AD0176B73E43}" dt="2021-09-21T09:48:34.151" v="4538" actId="478"/>
        <pc:sldMkLst>
          <pc:docMk/>
          <pc:sldMk cId="2305024562" sldId="316"/>
        </pc:sldMkLst>
        <pc:spChg chg="mod">
          <ac:chgData name="Kilian Constantin" userId="5a20de05-b1fe-4673-9ecb-1584dce76c0f" providerId="ADAL" clId="{093A00F8-3E8E-4F19-A99F-AD0176B73E43}" dt="2021-09-21T09:17:22.615" v="4390" actId="20577"/>
          <ac:spMkLst>
            <pc:docMk/>
            <pc:sldMk cId="2305024562" sldId="316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21T09:48:34.151" v="4538" actId="478"/>
          <ac:spMkLst>
            <pc:docMk/>
            <pc:sldMk cId="2305024562" sldId="316"/>
            <ac:spMk id="11" creationId="{FFAD5E87-52FD-45B1-9A3A-225FA3178F04}"/>
          </ac:spMkLst>
        </pc:spChg>
      </pc:sldChg>
      <pc:sldChg chg="delSp mod">
        <pc:chgData name="Kilian Constantin" userId="5a20de05-b1fe-4673-9ecb-1584dce76c0f" providerId="ADAL" clId="{093A00F8-3E8E-4F19-A99F-AD0176B73E43}" dt="2021-09-17T13:16:54.169" v="3706" actId="478"/>
        <pc:sldMkLst>
          <pc:docMk/>
          <pc:sldMk cId="526092317" sldId="317"/>
        </pc:sldMkLst>
        <pc:spChg chg="del">
          <ac:chgData name="Kilian Constantin" userId="5a20de05-b1fe-4673-9ecb-1584dce76c0f" providerId="ADAL" clId="{093A00F8-3E8E-4F19-A99F-AD0176B73E43}" dt="2021-09-17T13:16:54.169" v="3706" actId="478"/>
          <ac:spMkLst>
            <pc:docMk/>
            <pc:sldMk cId="526092317" sldId="317"/>
            <ac:spMk id="10" creationId="{1A023F44-DD07-46A6-855D-9220D71DC1D3}"/>
          </ac:spMkLst>
        </pc:spChg>
      </pc:sldChg>
      <pc:sldChg chg="delSp mod">
        <pc:chgData name="Kilian Constantin" userId="5a20de05-b1fe-4673-9ecb-1584dce76c0f" providerId="ADAL" clId="{093A00F8-3E8E-4F19-A99F-AD0176B73E43}" dt="2021-09-17T13:17:00.809" v="3708" actId="478"/>
        <pc:sldMkLst>
          <pc:docMk/>
          <pc:sldMk cId="194173372" sldId="320"/>
        </pc:sldMkLst>
        <pc:spChg chg="del">
          <ac:chgData name="Kilian Constantin" userId="5a20de05-b1fe-4673-9ecb-1584dce76c0f" providerId="ADAL" clId="{093A00F8-3E8E-4F19-A99F-AD0176B73E43}" dt="2021-09-17T13:17:00.809" v="3708" actId="478"/>
          <ac:spMkLst>
            <pc:docMk/>
            <pc:sldMk cId="194173372" sldId="320"/>
            <ac:spMk id="9" creationId="{8FBB0F85-A5A3-41EC-B285-A3AD538D6250}"/>
          </ac:spMkLst>
        </pc:spChg>
      </pc:sldChg>
      <pc:sldChg chg="delSp modSp mod">
        <pc:chgData name="Kilian Constantin" userId="5a20de05-b1fe-4673-9ecb-1584dce76c0f" providerId="ADAL" clId="{093A00F8-3E8E-4F19-A99F-AD0176B73E43}" dt="2021-09-17T13:16:57.089" v="3707" actId="478"/>
        <pc:sldMkLst>
          <pc:docMk/>
          <pc:sldMk cId="2411038342" sldId="340"/>
        </pc:sldMkLst>
        <pc:spChg chg="mod">
          <ac:chgData name="Kilian Constantin" userId="5a20de05-b1fe-4673-9ecb-1584dce76c0f" providerId="ADAL" clId="{093A00F8-3E8E-4F19-A99F-AD0176B73E43}" dt="2021-09-16T20:41:05.861" v="666" actId="20577"/>
          <ac:spMkLst>
            <pc:docMk/>
            <pc:sldMk cId="2411038342" sldId="340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0:41:41.209" v="797" actId="20577"/>
          <ac:spMkLst>
            <pc:docMk/>
            <pc:sldMk cId="2411038342" sldId="340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7T13:16:57.089" v="3707" actId="478"/>
          <ac:spMkLst>
            <pc:docMk/>
            <pc:sldMk cId="2411038342" sldId="340"/>
            <ac:spMk id="9" creationId="{54021795-069B-4D2A-ACBA-0C5E9C98DB17}"/>
          </ac:spMkLst>
        </pc:spChg>
      </pc:sldChg>
      <pc:sldChg chg="del">
        <pc:chgData name="Kilian Constantin" userId="5a20de05-b1fe-4673-9ecb-1584dce76c0f" providerId="ADAL" clId="{093A00F8-3E8E-4F19-A99F-AD0176B73E43}" dt="2021-09-16T20:47:42.775" v="1117" actId="47"/>
        <pc:sldMkLst>
          <pc:docMk/>
          <pc:sldMk cId="2421854943" sldId="341"/>
        </pc:sldMkLst>
      </pc:sldChg>
      <pc:sldChg chg="delSp modSp mod">
        <pc:chgData name="Kilian Constantin" userId="5a20de05-b1fe-4673-9ecb-1584dce76c0f" providerId="ADAL" clId="{093A00F8-3E8E-4F19-A99F-AD0176B73E43}" dt="2021-09-16T20:51:26.294" v="1433" actId="478"/>
        <pc:sldMkLst>
          <pc:docMk/>
          <pc:sldMk cId="1586727620" sldId="342"/>
        </pc:sldMkLst>
        <pc:spChg chg="mod">
          <ac:chgData name="Kilian Constantin" userId="5a20de05-b1fe-4673-9ecb-1584dce76c0f" providerId="ADAL" clId="{093A00F8-3E8E-4F19-A99F-AD0176B73E43}" dt="2021-09-16T20:44:08.708" v="973" actId="20577"/>
          <ac:spMkLst>
            <pc:docMk/>
            <pc:sldMk cId="1586727620" sldId="342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51:26.294" v="1433" actId="478"/>
          <ac:spMkLst>
            <pc:docMk/>
            <pc:sldMk cId="1586727620" sldId="342"/>
            <ac:spMk id="9" creationId="{69190EF4-01D6-425C-BF38-DE264D8A4D6C}"/>
          </ac:spMkLst>
        </pc:spChg>
      </pc:sldChg>
      <pc:sldChg chg="delSp modSp mod">
        <pc:chgData name="Kilian Constantin" userId="5a20de05-b1fe-4673-9ecb-1584dce76c0f" providerId="ADAL" clId="{093A00F8-3E8E-4F19-A99F-AD0176B73E43}" dt="2021-09-16T20:59:01.776" v="1804" actId="113"/>
        <pc:sldMkLst>
          <pc:docMk/>
          <pc:sldMk cId="836471853" sldId="344"/>
        </pc:sldMkLst>
        <pc:spChg chg="mod">
          <ac:chgData name="Kilian Constantin" userId="5a20de05-b1fe-4673-9ecb-1584dce76c0f" providerId="ADAL" clId="{093A00F8-3E8E-4F19-A99F-AD0176B73E43}" dt="2021-09-16T20:43:47.274" v="914" actId="20577"/>
          <ac:spMkLst>
            <pc:docMk/>
            <pc:sldMk cId="836471853" sldId="344"/>
            <ac:spMk id="4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0:59:01.776" v="1804" actId="113"/>
          <ac:spMkLst>
            <pc:docMk/>
            <pc:sldMk cId="836471853" sldId="344"/>
            <ac:spMk id="5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51:22.215" v="1432" actId="478"/>
          <ac:spMkLst>
            <pc:docMk/>
            <pc:sldMk cId="836471853" sldId="344"/>
            <ac:spMk id="11" creationId="{C6A5EE93-8344-425C-9F1E-D2F935484940}"/>
          </ac:spMkLst>
        </pc:spChg>
      </pc:sldChg>
      <pc:sldChg chg="delSp modSp mod">
        <pc:chgData name="Kilian Constantin" userId="5a20de05-b1fe-4673-9ecb-1584dce76c0f" providerId="ADAL" clId="{093A00F8-3E8E-4F19-A99F-AD0176B73E43}" dt="2021-09-21T09:16:29.702" v="4384" actId="20577"/>
        <pc:sldMkLst>
          <pc:docMk/>
          <pc:sldMk cId="1797543821" sldId="345"/>
        </pc:sldMkLst>
        <pc:spChg chg="mod">
          <ac:chgData name="Kilian Constantin" userId="5a20de05-b1fe-4673-9ecb-1584dce76c0f" providerId="ADAL" clId="{093A00F8-3E8E-4F19-A99F-AD0176B73E43}" dt="2021-09-16T20:43:24.766" v="889" actId="20577"/>
          <ac:spMkLst>
            <pc:docMk/>
            <pc:sldMk cId="1797543821" sldId="345"/>
            <ac:spMk id="4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1T09:16:29.702" v="4384" actId="20577"/>
          <ac:spMkLst>
            <pc:docMk/>
            <pc:sldMk cId="1797543821" sldId="345"/>
            <ac:spMk id="5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7T13:16:42.078" v="3704" actId="478"/>
          <ac:spMkLst>
            <pc:docMk/>
            <pc:sldMk cId="1797543821" sldId="345"/>
            <ac:spMk id="11" creationId="{C2CB2CB3-9906-4E28-A86C-6A686206698E}"/>
          </ac:spMkLst>
        </pc:spChg>
      </pc:sldChg>
      <pc:sldChg chg="del">
        <pc:chgData name="Kilian Constantin" userId="5a20de05-b1fe-4673-9ecb-1584dce76c0f" providerId="ADAL" clId="{093A00F8-3E8E-4F19-A99F-AD0176B73E43}" dt="2021-09-16T20:59:16.364" v="1805" actId="47"/>
        <pc:sldMkLst>
          <pc:docMk/>
          <pc:sldMk cId="3999568405" sldId="348"/>
        </pc:sldMkLst>
      </pc:sldChg>
      <pc:sldChg chg="del">
        <pc:chgData name="Kilian Constantin" userId="5a20de05-b1fe-4673-9ecb-1584dce76c0f" providerId="ADAL" clId="{093A00F8-3E8E-4F19-A99F-AD0176B73E43}" dt="2021-09-16T20:41:45.307" v="798" actId="47"/>
        <pc:sldMkLst>
          <pc:docMk/>
          <pc:sldMk cId="716981467" sldId="353"/>
        </pc:sldMkLst>
      </pc:sldChg>
      <pc:sldChg chg="del">
        <pc:chgData name="Kilian Constantin" userId="5a20de05-b1fe-4673-9ecb-1584dce76c0f" providerId="ADAL" clId="{093A00F8-3E8E-4F19-A99F-AD0176B73E43}" dt="2021-09-16T20:43:13.338" v="868" actId="47"/>
        <pc:sldMkLst>
          <pc:docMk/>
          <pc:sldMk cId="2377545953" sldId="354"/>
        </pc:sldMkLst>
      </pc:sldChg>
      <pc:sldChg chg="del">
        <pc:chgData name="Kilian Constantin" userId="5a20de05-b1fe-4673-9ecb-1584dce76c0f" providerId="ADAL" clId="{093A00F8-3E8E-4F19-A99F-AD0176B73E43}" dt="2021-09-16T20:43:10.605" v="867" actId="47"/>
        <pc:sldMkLst>
          <pc:docMk/>
          <pc:sldMk cId="2050902626" sldId="355"/>
        </pc:sldMkLst>
      </pc:sldChg>
      <pc:sldChg chg="del">
        <pc:chgData name="Kilian Constantin" userId="5a20de05-b1fe-4673-9ecb-1584dce76c0f" providerId="ADAL" clId="{093A00F8-3E8E-4F19-A99F-AD0176B73E43}" dt="2021-09-16T20:43:08.513" v="866" actId="47"/>
        <pc:sldMkLst>
          <pc:docMk/>
          <pc:sldMk cId="4059589351" sldId="356"/>
        </pc:sldMkLst>
      </pc:sldChg>
      <pc:sldChg chg="del">
        <pc:chgData name="Kilian Constantin" userId="5a20de05-b1fe-4673-9ecb-1584dce76c0f" providerId="ADAL" clId="{093A00F8-3E8E-4F19-A99F-AD0176B73E43}" dt="2021-09-16T20:43:05.891" v="865" actId="47"/>
        <pc:sldMkLst>
          <pc:docMk/>
          <pc:sldMk cId="3060260065" sldId="358"/>
        </pc:sldMkLst>
      </pc:sldChg>
      <pc:sldChg chg="del">
        <pc:chgData name="Kilian Constantin" userId="5a20de05-b1fe-4673-9ecb-1584dce76c0f" providerId="ADAL" clId="{093A00F8-3E8E-4F19-A99F-AD0176B73E43}" dt="2021-09-16T20:43:03.118" v="864" actId="47"/>
        <pc:sldMkLst>
          <pc:docMk/>
          <pc:sldMk cId="2626344227" sldId="359"/>
        </pc:sldMkLst>
      </pc:sldChg>
      <pc:sldChg chg="del">
        <pc:chgData name="Kilian Constantin" userId="5a20de05-b1fe-4673-9ecb-1584dce76c0f" providerId="ADAL" clId="{093A00F8-3E8E-4F19-A99F-AD0176B73E43}" dt="2021-09-16T20:43:00.055" v="863" actId="47"/>
        <pc:sldMkLst>
          <pc:docMk/>
          <pc:sldMk cId="3587770863" sldId="360"/>
        </pc:sldMkLst>
      </pc:sldChg>
      <pc:sldChg chg="del">
        <pc:chgData name="Kilian Constantin" userId="5a20de05-b1fe-4673-9ecb-1584dce76c0f" providerId="ADAL" clId="{093A00F8-3E8E-4F19-A99F-AD0176B73E43}" dt="2021-09-16T20:42:56.553" v="862" actId="47"/>
        <pc:sldMkLst>
          <pc:docMk/>
          <pc:sldMk cId="356294710" sldId="361"/>
        </pc:sldMkLst>
      </pc:sldChg>
      <pc:sldChg chg="addSp delSp modSp mod">
        <pc:chgData name="Kilian Constantin" userId="5a20de05-b1fe-4673-9ecb-1584dce76c0f" providerId="ADAL" clId="{093A00F8-3E8E-4F19-A99F-AD0176B73E43}" dt="2021-09-16T21:08:41.119" v="1995" actId="207"/>
        <pc:sldMkLst>
          <pc:docMk/>
          <pc:sldMk cId="2225181014" sldId="363"/>
        </pc:sldMkLst>
        <pc:spChg chg="add del mod">
          <ac:chgData name="Kilian Constantin" userId="5a20de05-b1fe-4673-9ecb-1584dce76c0f" providerId="ADAL" clId="{093A00F8-3E8E-4F19-A99F-AD0176B73E43}" dt="2021-09-16T20:37:06.377" v="222" actId="478"/>
          <ac:spMkLst>
            <pc:docMk/>
            <pc:sldMk cId="2225181014" sldId="363"/>
            <ac:spMk id="4" creationId="{22EBD1AC-9C83-4B99-9E77-D9F4702B4C4E}"/>
          </ac:spMkLst>
        </pc:spChg>
        <pc:spChg chg="mod">
          <ac:chgData name="Kilian Constantin" userId="5a20de05-b1fe-4673-9ecb-1584dce76c0f" providerId="ADAL" clId="{093A00F8-3E8E-4F19-A99F-AD0176B73E43}" dt="2021-09-16T21:08:41.119" v="1995" actId="207"/>
          <ac:spMkLst>
            <pc:docMk/>
            <pc:sldMk cId="2225181014" sldId="363"/>
            <ac:spMk id="7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37:01.649" v="221" actId="478"/>
          <ac:spMkLst>
            <pc:docMk/>
            <pc:sldMk cId="2225181014" sldId="363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6T20:40:30.860" v="636" actId="478"/>
          <ac:spMkLst>
            <pc:docMk/>
            <pc:sldMk cId="2225181014" sldId="363"/>
            <ac:spMk id="9" creationId="{EC4099C5-54EA-472A-AF8B-78D3EAD368C7}"/>
          </ac:spMkLst>
        </pc:spChg>
        <pc:spChg chg="mod">
          <ac:chgData name="Kilian Constantin" userId="5a20de05-b1fe-4673-9ecb-1584dce76c0f" providerId="ADAL" clId="{093A00F8-3E8E-4F19-A99F-AD0176B73E43}" dt="2021-09-16T20:37:13.685" v="223" actId="20577"/>
          <ac:spMkLst>
            <pc:docMk/>
            <pc:sldMk cId="2225181014" sldId="363"/>
            <ac:spMk id="11" creationId="{67CD8C11-3CA2-4AE6-84E2-69672F89AD9B}"/>
          </ac:spMkLst>
        </pc:spChg>
        <pc:picChg chg="del">
          <ac:chgData name="Kilian Constantin" userId="5a20de05-b1fe-4673-9ecb-1584dce76c0f" providerId="ADAL" clId="{093A00F8-3E8E-4F19-A99F-AD0176B73E43}" dt="2021-09-16T20:37:15.353" v="224" actId="478"/>
          <ac:picMkLst>
            <pc:docMk/>
            <pc:sldMk cId="2225181014" sldId="363"/>
            <ac:picMk id="10" creationId="{AA1BCBCB-071C-43C5-9DD3-8860B7FDBF8B}"/>
          </ac:picMkLst>
        </pc:picChg>
        <pc:picChg chg="del">
          <ac:chgData name="Kilian Constantin" userId="5a20de05-b1fe-4673-9ecb-1584dce76c0f" providerId="ADAL" clId="{093A00F8-3E8E-4F19-A99F-AD0176B73E43}" dt="2021-09-16T20:36:51.812" v="220" actId="478"/>
          <ac:picMkLst>
            <pc:docMk/>
            <pc:sldMk cId="2225181014" sldId="363"/>
            <ac:picMk id="14" creationId="{C8B5865F-4919-4942-8DD4-2BCB925EFDCB}"/>
          </ac:picMkLst>
        </pc:picChg>
      </pc:sldChg>
      <pc:sldChg chg="modSp add del mod">
        <pc:chgData name="Kilian Constantin" userId="5a20de05-b1fe-4673-9ecb-1584dce76c0f" providerId="ADAL" clId="{093A00F8-3E8E-4F19-A99F-AD0176B73E43}" dt="2021-09-21T06:32:14.120" v="4246" actId="47"/>
        <pc:sldMkLst>
          <pc:docMk/>
          <pc:sldMk cId="466593755" sldId="364"/>
        </pc:sldMkLst>
        <pc:spChg chg="mod">
          <ac:chgData name="Kilian Constantin" userId="5a20de05-b1fe-4673-9ecb-1584dce76c0f" providerId="ADAL" clId="{093A00F8-3E8E-4F19-A99F-AD0176B73E43}" dt="2021-09-16T21:08:47.099" v="1996" actId="207"/>
          <ac:spMkLst>
            <pc:docMk/>
            <pc:sldMk cId="466593755" sldId="364"/>
            <ac:spMk id="7" creationId="{00000000-0000-0000-0000-000000000000}"/>
          </ac:spMkLst>
        </pc:spChg>
      </pc:sldChg>
      <pc:sldChg chg="delSp modSp add mod ord">
        <pc:chgData name="Kilian Constantin" userId="5a20de05-b1fe-4673-9ecb-1584dce76c0f" providerId="ADAL" clId="{093A00F8-3E8E-4F19-A99F-AD0176B73E43}" dt="2021-09-21T06:33:00.269" v="4248"/>
        <pc:sldMkLst>
          <pc:docMk/>
          <pc:sldMk cId="1296078510" sldId="365"/>
        </pc:sldMkLst>
        <pc:spChg chg="mod">
          <ac:chgData name="Kilian Constantin" userId="5a20de05-b1fe-4673-9ecb-1584dce76c0f" providerId="ADAL" clId="{093A00F8-3E8E-4F19-A99F-AD0176B73E43}" dt="2021-09-16T20:49:08.474" v="1192" actId="20577"/>
          <ac:spMkLst>
            <pc:docMk/>
            <pc:sldMk cId="1296078510" sldId="365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0:49:23.534" v="1249" actId="20577"/>
          <ac:spMkLst>
            <pc:docMk/>
            <pc:sldMk cId="1296078510" sldId="365"/>
            <ac:spMk id="8" creationId="{00000000-0000-0000-0000-000000000000}"/>
          </ac:spMkLst>
        </pc:spChg>
        <pc:picChg chg="del">
          <ac:chgData name="Kilian Constantin" userId="5a20de05-b1fe-4673-9ecb-1584dce76c0f" providerId="ADAL" clId="{093A00F8-3E8E-4F19-A99F-AD0176B73E43}" dt="2021-09-21T06:33:00.269" v="4248"/>
          <ac:picMkLst>
            <pc:docMk/>
            <pc:sldMk cId="1296078510" sldId="365"/>
            <ac:picMk id="2" creationId="{757DE87E-5654-419D-A383-9D6DB54B9ADB}"/>
          </ac:picMkLst>
        </pc:picChg>
      </pc:sldChg>
      <pc:sldChg chg="modSp add mod ord">
        <pc:chgData name="Kilian Constantin" userId="5a20de05-b1fe-4673-9ecb-1584dce76c0f" providerId="ADAL" clId="{093A00F8-3E8E-4F19-A99F-AD0176B73E43}" dt="2021-09-16T20:49:59.106" v="1327" actId="20577"/>
        <pc:sldMkLst>
          <pc:docMk/>
          <pc:sldMk cId="1915435925" sldId="366"/>
        </pc:sldMkLst>
        <pc:spChg chg="mod">
          <ac:chgData name="Kilian Constantin" userId="5a20de05-b1fe-4673-9ecb-1584dce76c0f" providerId="ADAL" clId="{093A00F8-3E8E-4F19-A99F-AD0176B73E43}" dt="2021-09-16T20:49:48.004" v="1280" actId="20577"/>
          <ac:spMkLst>
            <pc:docMk/>
            <pc:sldMk cId="1915435925" sldId="366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0:49:59.106" v="1327" actId="20577"/>
          <ac:spMkLst>
            <pc:docMk/>
            <pc:sldMk cId="1915435925" sldId="366"/>
            <ac:spMk id="8" creationId="{00000000-0000-0000-0000-000000000000}"/>
          </ac:spMkLst>
        </pc:spChg>
      </pc:sldChg>
      <pc:sldChg chg="modSp add mod ord">
        <pc:chgData name="Kilian Constantin" userId="5a20de05-b1fe-4673-9ecb-1584dce76c0f" providerId="ADAL" clId="{093A00F8-3E8E-4F19-A99F-AD0176B73E43}" dt="2021-09-16T20:55:46.672" v="1653" actId="20577"/>
        <pc:sldMkLst>
          <pc:docMk/>
          <pc:sldMk cId="2863005154" sldId="367"/>
        </pc:sldMkLst>
        <pc:spChg chg="mod">
          <ac:chgData name="Kilian Constantin" userId="5a20de05-b1fe-4673-9ecb-1584dce76c0f" providerId="ADAL" clId="{093A00F8-3E8E-4F19-A99F-AD0176B73E43}" dt="2021-09-16T20:55:46.672" v="1653" actId="20577"/>
          <ac:spMkLst>
            <pc:docMk/>
            <pc:sldMk cId="2863005154" sldId="367"/>
            <ac:spMk id="7" creationId="{00000000-0000-0000-0000-000000000000}"/>
          </ac:spMkLst>
        </pc:spChg>
      </pc:sldChg>
      <pc:sldChg chg="modSp add mod ord">
        <pc:chgData name="Kilian Constantin" userId="5a20de05-b1fe-4673-9ecb-1584dce76c0f" providerId="ADAL" clId="{093A00F8-3E8E-4F19-A99F-AD0176B73E43}" dt="2021-09-16T21:00:14.102" v="1888" actId="20577"/>
        <pc:sldMkLst>
          <pc:docMk/>
          <pc:sldMk cId="1622120013" sldId="368"/>
        </pc:sldMkLst>
        <pc:spChg chg="mod">
          <ac:chgData name="Kilian Constantin" userId="5a20de05-b1fe-4673-9ecb-1584dce76c0f" providerId="ADAL" clId="{093A00F8-3E8E-4F19-A99F-AD0176B73E43}" dt="2021-09-16T21:00:02.468" v="1834" actId="20577"/>
          <ac:spMkLst>
            <pc:docMk/>
            <pc:sldMk cId="1622120013" sldId="368"/>
            <ac:spMk id="7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6T21:00:14.102" v="1888" actId="20577"/>
          <ac:spMkLst>
            <pc:docMk/>
            <pc:sldMk cId="1622120013" sldId="368"/>
            <ac:spMk id="8" creationId="{00000000-0000-0000-0000-000000000000}"/>
          </ac:spMkLst>
        </pc:spChg>
      </pc:sldChg>
      <pc:sldChg chg="addSp delSp modSp add mod ord modClrScheme chgLayout">
        <pc:chgData name="Kilian Constantin" userId="5a20de05-b1fe-4673-9ecb-1584dce76c0f" providerId="ADAL" clId="{093A00F8-3E8E-4F19-A99F-AD0176B73E43}" dt="2021-09-21T09:36:01.400" v="4504" actId="27636"/>
        <pc:sldMkLst>
          <pc:docMk/>
          <pc:sldMk cId="3954164107" sldId="369"/>
        </pc:sldMkLst>
        <pc:spChg chg="add del mod ord">
          <ac:chgData name="Kilian Constantin" userId="5a20de05-b1fe-4673-9ecb-1584dce76c0f" providerId="ADAL" clId="{093A00F8-3E8E-4F19-A99F-AD0176B73E43}" dt="2021-09-17T13:08:40.786" v="3014" actId="478"/>
          <ac:spMkLst>
            <pc:docMk/>
            <pc:sldMk cId="3954164107" sldId="369"/>
            <ac:spMk id="2" creationId="{E42770F8-3614-41E1-833D-D1731517FFD6}"/>
          </ac:spMkLst>
        </pc:spChg>
        <pc:spChg chg="add del mod ord">
          <ac:chgData name="Kilian Constantin" userId="5a20de05-b1fe-4673-9ecb-1584dce76c0f" providerId="ADAL" clId="{093A00F8-3E8E-4F19-A99F-AD0176B73E43}" dt="2021-09-17T13:08:36.296" v="3013" actId="931"/>
          <ac:spMkLst>
            <pc:docMk/>
            <pc:sldMk cId="3954164107" sldId="369"/>
            <ac:spMk id="3" creationId="{5E8DC988-A044-4305-AF3E-FA9BFC3B38A9}"/>
          </ac:spMkLst>
        </pc:spChg>
        <pc:spChg chg="mod ord">
          <ac:chgData name="Kilian Constantin" userId="5a20de05-b1fe-4673-9ecb-1584dce76c0f" providerId="ADAL" clId="{093A00F8-3E8E-4F19-A99F-AD0176B73E43}" dt="2021-09-17T13:08:12.246" v="3012" actId="700"/>
          <ac:spMkLst>
            <pc:docMk/>
            <pc:sldMk cId="3954164107" sldId="369"/>
            <ac:spMk id="5" creationId="{00000000-0000-0000-0000-000000000000}"/>
          </ac:spMkLst>
        </pc:spChg>
        <pc:spChg chg="mod ord">
          <ac:chgData name="Kilian Constantin" userId="5a20de05-b1fe-4673-9ecb-1584dce76c0f" providerId="ADAL" clId="{093A00F8-3E8E-4F19-A99F-AD0176B73E43}" dt="2021-09-17T13:17:10.356" v="3709" actId="14100"/>
          <ac:spMkLst>
            <pc:docMk/>
            <pc:sldMk cId="3954164107" sldId="369"/>
            <ac:spMk id="7" creationId="{00000000-0000-0000-0000-000000000000}"/>
          </ac:spMkLst>
        </pc:spChg>
        <pc:spChg chg="mod ord">
          <ac:chgData name="Kilian Constantin" userId="5a20de05-b1fe-4673-9ecb-1584dce76c0f" providerId="ADAL" clId="{093A00F8-3E8E-4F19-A99F-AD0176B73E43}" dt="2021-09-21T09:36:01.400" v="4504" actId="27636"/>
          <ac:spMkLst>
            <pc:docMk/>
            <pc:sldMk cId="3954164107" sldId="369"/>
            <ac:spMk id="8" creationId="{00000000-0000-0000-0000-000000000000}"/>
          </ac:spMkLst>
        </pc:spChg>
        <pc:spChg chg="del">
          <ac:chgData name="Kilian Constantin" userId="5a20de05-b1fe-4673-9ecb-1584dce76c0f" providerId="ADAL" clId="{093A00F8-3E8E-4F19-A99F-AD0176B73E43}" dt="2021-09-17T13:16:37.553" v="3703" actId="478"/>
          <ac:spMkLst>
            <pc:docMk/>
            <pc:sldMk cId="3954164107" sldId="369"/>
            <ac:spMk id="11" creationId="{FFAD5E87-52FD-45B1-9A3A-225FA3178F04}"/>
          </ac:spMkLst>
        </pc:spChg>
        <pc:picChg chg="add mod">
          <ac:chgData name="Kilian Constantin" userId="5a20de05-b1fe-4673-9ecb-1584dce76c0f" providerId="ADAL" clId="{093A00F8-3E8E-4F19-A99F-AD0176B73E43}" dt="2021-09-17T13:08:43.399" v="3016" actId="27614"/>
          <ac:picMkLst>
            <pc:docMk/>
            <pc:sldMk cId="3954164107" sldId="369"/>
            <ac:picMk id="9" creationId="{E13F1AE2-A9B7-4FF5-8925-DD76DD369521}"/>
          </ac:picMkLst>
        </pc:picChg>
      </pc:sldChg>
      <pc:sldChg chg="addSp delSp modSp add mod ord">
        <pc:chgData name="Kilian Constantin" userId="5a20de05-b1fe-4673-9ecb-1584dce76c0f" providerId="ADAL" clId="{093A00F8-3E8E-4F19-A99F-AD0176B73E43}" dt="2021-09-22T06:54:45.758" v="4626"/>
        <pc:sldMkLst>
          <pc:docMk/>
          <pc:sldMk cId="2207093262" sldId="370"/>
        </pc:sldMkLst>
        <pc:spChg chg="add mod">
          <ac:chgData name="Kilian Constantin" userId="5a20de05-b1fe-4673-9ecb-1584dce76c0f" providerId="ADAL" clId="{093A00F8-3E8E-4F19-A99F-AD0176B73E43}" dt="2021-09-22T06:54:45.758" v="4626"/>
          <ac:spMkLst>
            <pc:docMk/>
            <pc:sldMk cId="2207093262" sldId="370"/>
            <ac:spMk id="2" creationId="{436D9F01-4BF5-4C70-9A18-C76D3E9C51B9}"/>
          </ac:spMkLst>
        </pc:spChg>
        <pc:spChg chg="mod">
          <ac:chgData name="Kilian Constantin" userId="5a20de05-b1fe-4673-9ecb-1584dce76c0f" providerId="ADAL" clId="{093A00F8-3E8E-4F19-A99F-AD0176B73E43}" dt="2021-09-17T08:18:28.014" v="2559" actId="20577"/>
          <ac:spMkLst>
            <pc:docMk/>
            <pc:sldMk cId="2207093262" sldId="370"/>
            <ac:spMk id="4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17T08:21:49.934" v="2861" actId="13926"/>
          <ac:spMkLst>
            <pc:docMk/>
            <pc:sldMk cId="2207093262" sldId="370"/>
            <ac:spMk id="5" creationId="{00000000-0000-0000-0000-000000000000}"/>
          </ac:spMkLst>
        </pc:spChg>
        <pc:spChg chg="mod">
          <ac:chgData name="Kilian Constantin" userId="5a20de05-b1fe-4673-9ecb-1584dce76c0f" providerId="ADAL" clId="{093A00F8-3E8E-4F19-A99F-AD0176B73E43}" dt="2021-09-20T13:26:10.951" v="4236"/>
          <ac:spMkLst>
            <pc:docMk/>
            <pc:sldMk cId="2207093262" sldId="370"/>
            <ac:spMk id="8" creationId="{0F84A497-3BD8-4716-BDFD-BF16A992C165}"/>
          </ac:spMkLst>
        </pc:spChg>
        <pc:spChg chg="del">
          <ac:chgData name="Kilian Constantin" userId="5a20de05-b1fe-4673-9ecb-1584dce76c0f" providerId="ADAL" clId="{093A00F8-3E8E-4F19-A99F-AD0176B73E43}" dt="2021-09-17T08:18:33.589" v="2561" actId="478"/>
          <ac:spMkLst>
            <pc:docMk/>
            <pc:sldMk cId="2207093262" sldId="370"/>
            <ac:spMk id="9" creationId="{79DAEA02-D173-49D4-B052-BAA5343B169F}"/>
          </ac:spMkLst>
        </pc:spChg>
        <pc:spChg chg="del mod">
          <ac:chgData name="Kilian Constantin" userId="5a20de05-b1fe-4673-9ecb-1584dce76c0f" providerId="ADAL" clId="{093A00F8-3E8E-4F19-A99F-AD0176B73E43}" dt="2021-09-17T08:25:10.655" v="2900" actId="478"/>
          <ac:spMkLst>
            <pc:docMk/>
            <pc:sldMk cId="2207093262" sldId="370"/>
            <ac:spMk id="10" creationId="{A1F13489-A4E5-42ED-95B2-703CCED935B0}"/>
          </ac:spMkLst>
        </pc:spChg>
        <pc:spChg chg="del mod">
          <ac:chgData name="Kilian Constantin" userId="5a20de05-b1fe-4673-9ecb-1584dce76c0f" providerId="ADAL" clId="{093A00F8-3E8E-4F19-A99F-AD0176B73E43}" dt="2021-09-17T08:25:08.139" v="2898" actId="478"/>
          <ac:spMkLst>
            <pc:docMk/>
            <pc:sldMk cId="2207093262" sldId="370"/>
            <ac:spMk id="11" creationId="{BF8BE21D-1368-4446-9B89-DDDA7E82B447}"/>
          </ac:spMkLst>
        </pc:spChg>
        <pc:spChg chg="add mod">
          <ac:chgData name="Kilian Constantin" userId="5a20de05-b1fe-4673-9ecb-1584dce76c0f" providerId="ADAL" clId="{093A00F8-3E8E-4F19-A99F-AD0176B73E43}" dt="2021-09-20T13:26:51.624" v="4240"/>
          <ac:spMkLst>
            <pc:docMk/>
            <pc:sldMk cId="2207093262" sldId="370"/>
            <ac:spMk id="12" creationId="{7954ED52-7548-465F-8E69-366C7066E22A}"/>
          </ac:spMkLst>
        </pc:spChg>
        <pc:spChg chg="del mod">
          <ac:chgData name="Kilian Constantin" userId="5a20de05-b1fe-4673-9ecb-1584dce76c0f" providerId="ADAL" clId="{093A00F8-3E8E-4F19-A99F-AD0176B73E43}" dt="2021-09-17T08:25:08.863" v="2899" actId="478"/>
          <ac:spMkLst>
            <pc:docMk/>
            <pc:sldMk cId="2207093262" sldId="370"/>
            <ac:spMk id="13" creationId="{2C487A72-D028-449A-8BF2-EB98B8E90B94}"/>
          </ac:spMkLst>
        </pc:spChg>
        <pc:spChg chg="add mod">
          <ac:chgData name="Kilian Constantin" userId="5a20de05-b1fe-4673-9ecb-1584dce76c0f" providerId="ADAL" clId="{093A00F8-3E8E-4F19-A99F-AD0176B73E43}" dt="2021-09-22T06:05:54.992" v="4540"/>
          <ac:spMkLst>
            <pc:docMk/>
            <pc:sldMk cId="2207093262" sldId="370"/>
            <ac:spMk id="14" creationId="{6F95F0E0-25C2-40D7-86CE-64A1C077966C}"/>
          </ac:spMkLst>
        </pc:spChg>
      </pc:sldChg>
      <pc:sldChg chg="addSp delSp modSp add mod chgLayout">
        <pc:chgData name="Kilian Constantin" userId="5a20de05-b1fe-4673-9ecb-1584dce76c0f" providerId="ADAL" clId="{093A00F8-3E8E-4F19-A99F-AD0176B73E43}" dt="2021-09-21T09:31:33.367" v="4409" actId="5793"/>
        <pc:sldMkLst>
          <pc:docMk/>
          <pc:sldMk cId="4156010825" sldId="371"/>
        </pc:sldMkLst>
        <pc:spChg chg="add del mod">
          <ac:chgData name="Kilian Constantin" userId="5a20de05-b1fe-4673-9ecb-1584dce76c0f" providerId="ADAL" clId="{093A00F8-3E8E-4F19-A99F-AD0176B73E43}" dt="2021-09-17T13:15:58.313" v="3699" actId="478"/>
          <ac:spMkLst>
            <pc:docMk/>
            <pc:sldMk cId="4156010825" sldId="371"/>
            <ac:spMk id="3" creationId="{FF54D053-4B44-46FD-803D-54B957B2EB17}"/>
          </ac:spMkLst>
        </pc:spChg>
        <pc:spChg chg="add del mod ord">
          <ac:chgData name="Kilian Constantin" userId="5a20de05-b1fe-4673-9ecb-1584dce76c0f" providerId="ADAL" clId="{093A00F8-3E8E-4F19-A99F-AD0176B73E43}" dt="2021-09-17T13:22:56.017" v="3869" actId="478"/>
          <ac:spMkLst>
            <pc:docMk/>
            <pc:sldMk cId="4156010825" sldId="371"/>
            <ac:spMk id="4" creationId="{621837F0-1F9F-40F5-858B-FBFEC37E7233}"/>
          </ac:spMkLst>
        </pc:spChg>
        <pc:spChg chg="mod ord">
          <ac:chgData name="Kilian Constantin" userId="5a20de05-b1fe-4673-9ecb-1584dce76c0f" providerId="ADAL" clId="{093A00F8-3E8E-4F19-A99F-AD0176B73E43}" dt="2021-09-17T13:22:52.124" v="3868" actId="700"/>
          <ac:spMkLst>
            <pc:docMk/>
            <pc:sldMk cId="4156010825" sldId="371"/>
            <ac:spMk id="5" creationId="{00000000-0000-0000-0000-000000000000}"/>
          </ac:spMkLst>
        </pc:spChg>
        <pc:spChg chg="mod ord">
          <ac:chgData name="Kilian Constantin" userId="5a20de05-b1fe-4673-9ecb-1584dce76c0f" providerId="ADAL" clId="{093A00F8-3E8E-4F19-A99F-AD0176B73E43}" dt="2021-09-17T13:22:58.899" v="3870" actId="14100"/>
          <ac:spMkLst>
            <pc:docMk/>
            <pc:sldMk cId="4156010825" sldId="371"/>
            <ac:spMk id="7" creationId="{00000000-0000-0000-0000-000000000000}"/>
          </ac:spMkLst>
        </pc:spChg>
        <pc:spChg chg="mod ord">
          <ac:chgData name="Kilian Constantin" userId="5a20de05-b1fe-4673-9ecb-1584dce76c0f" providerId="ADAL" clId="{093A00F8-3E8E-4F19-A99F-AD0176B73E43}" dt="2021-09-21T09:31:33.367" v="4409" actId="5793"/>
          <ac:spMkLst>
            <pc:docMk/>
            <pc:sldMk cId="4156010825" sldId="371"/>
            <ac:spMk id="8" creationId="{00000000-0000-0000-0000-000000000000}"/>
          </ac:spMkLst>
        </pc:spChg>
        <pc:spChg chg="add del mod ord">
          <ac:chgData name="Kilian Constantin" userId="5a20de05-b1fe-4673-9ecb-1584dce76c0f" providerId="ADAL" clId="{093A00F8-3E8E-4F19-A99F-AD0176B73E43}" dt="2021-09-17T13:23:13.802" v="3871" actId="931"/>
          <ac:spMkLst>
            <pc:docMk/>
            <pc:sldMk cId="4156010825" sldId="371"/>
            <ac:spMk id="10" creationId="{BB75CAA0-608A-4583-ABE7-5DD66D5AEDFC}"/>
          </ac:spMkLst>
        </pc:spChg>
        <pc:spChg chg="del">
          <ac:chgData name="Kilian Constantin" userId="5a20de05-b1fe-4673-9ecb-1584dce76c0f" providerId="ADAL" clId="{093A00F8-3E8E-4F19-A99F-AD0176B73E43}" dt="2021-09-17T13:16:34.587" v="3702" actId="478"/>
          <ac:spMkLst>
            <pc:docMk/>
            <pc:sldMk cId="4156010825" sldId="371"/>
            <ac:spMk id="11" creationId="{FFAD5E87-52FD-45B1-9A3A-225FA3178F04}"/>
          </ac:spMkLst>
        </pc:spChg>
        <pc:picChg chg="del">
          <ac:chgData name="Kilian Constantin" userId="5a20de05-b1fe-4673-9ecb-1584dce76c0f" providerId="ADAL" clId="{093A00F8-3E8E-4F19-A99F-AD0176B73E43}" dt="2021-09-17T13:15:56.556" v="3698" actId="478"/>
          <ac:picMkLst>
            <pc:docMk/>
            <pc:sldMk cId="4156010825" sldId="371"/>
            <ac:picMk id="9" creationId="{E13F1AE2-A9B7-4FF5-8925-DD76DD369521}"/>
          </ac:picMkLst>
        </pc:picChg>
        <pc:picChg chg="add mod">
          <ac:chgData name="Kilian Constantin" userId="5a20de05-b1fe-4673-9ecb-1584dce76c0f" providerId="ADAL" clId="{093A00F8-3E8E-4F19-A99F-AD0176B73E43}" dt="2021-09-17T13:23:20.899" v="3873" actId="962"/>
          <ac:picMkLst>
            <pc:docMk/>
            <pc:sldMk cId="4156010825" sldId="371"/>
            <ac:picMk id="13" creationId="{80D76A81-B137-4D9C-90EE-2090634F380B}"/>
          </ac:picMkLst>
        </pc:picChg>
      </pc:sldChg>
      <pc:sldChg chg="addSp delSp modSp add del mod modClrScheme chgLayout">
        <pc:chgData name="Kilian Constantin" userId="5a20de05-b1fe-4673-9ecb-1584dce76c0f" providerId="ADAL" clId="{093A00F8-3E8E-4F19-A99F-AD0176B73E43}" dt="2021-09-17T13:51:01.538" v="3982" actId="47"/>
        <pc:sldMkLst>
          <pc:docMk/>
          <pc:sldMk cId="2544385879" sldId="372"/>
        </pc:sldMkLst>
        <pc:spChg chg="add del mod">
          <ac:chgData name="Kilian Constantin" userId="5a20de05-b1fe-4673-9ecb-1584dce76c0f" providerId="ADAL" clId="{093A00F8-3E8E-4F19-A99F-AD0176B73E43}" dt="2021-09-17T13:28:42.291" v="3967" actId="700"/>
          <ac:spMkLst>
            <pc:docMk/>
            <pc:sldMk cId="2544385879" sldId="372"/>
            <ac:spMk id="3" creationId="{95E6E211-B15C-4C02-B72F-BDBC0D41471F}"/>
          </ac:spMkLst>
        </pc:spChg>
        <pc:spChg chg="add mod ord">
          <ac:chgData name="Kilian Constantin" userId="5a20de05-b1fe-4673-9ecb-1584dce76c0f" providerId="ADAL" clId="{093A00F8-3E8E-4F19-A99F-AD0176B73E43}" dt="2021-09-17T13:50:44.482" v="3979" actId="700"/>
          <ac:spMkLst>
            <pc:docMk/>
            <pc:sldMk cId="2544385879" sldId="372"/>
            <ac:spMk id="4" creationId="{3FAE2DE9-71CC-4AF6-B313-0BF25438CEBB}"/>
          </ac:spMkLst>
        </pc:spChg>
        <pc:spChg chg="mod ord">
          <ac:chgData name="Kilian Constantin" userId="5a20de05-b1fe-4673-9ecb-1584dce76c0f" providerId="ADAL" clId="{093A00F8-3E8E-4F19-A99F-AD0176B73E43}" dt="2021-09-17T13:50:44.482" v="3979" actId="700"/>
          <ac:spMkLst>
            <pc:docMk/>
            <pc:sldMk cId="2544385879" sldId="372"/>
            <ac:spMk id="5" creationId="{00000000-0000-0000-0000-000000000000}"/>
          </ac:spMkLst>
        </pc:spChg>
        <pc:spChg chg="mod ord">
          <ac:chgData name="Kilian Constantin" userId="5a20de05-b1fe-4673-9ecb-1584dce76c0f" providerId="ADAL" clId="{093A00F8-3E8E-4F19-A99F-AD0176B73E43}" dt="2021-09-17T13:50:44.482" v="3979" actId="700"/>
          <ac:spMkLst>
            <pc:docMk/>
            <pc:sldMk cId="2544385879" sldId="372"/>
            <ac:spMk id="7" creationId="{00000000-0000-0000-0000-000000000000}"/>
          </ac:spMkLst>
        </pc:spChg>
        <pc:spChg chg="mod ord">
          <ac:chgData name="Kilian Constantin" userId="5a20de05-b1fe-4673-9ecb-1584dce76c0f" providerId="ADAL" clId="{093A00F8-3E8E-4F19-A99F-AD0176B73E43}" dt="2021-09-17T13:50:44.482" v="3979" actId="700"/>
          <ac:spMkLst>
            <pc:docMk/>
            <pc:sldMk cId="2544385879" sldId="372"/>
            <ac:spMk id="8" creationId="{00000000-0000-0000-0000-000000000000}"/>
          </ac:spMkLst>
        </pc:spChg>
        <pc:spChg chg="add mod ord">
          <ac:chgData name="Kilian Constantin" userId="5a20de05-b1fe-4673-9ecb-1584dce76c0f" providerId="ADAL" clId="{093A00F8-3E8E-4F19-A99F-AD0176B73E43}" dt="2021-09-17T13:50:44.482" v="3979" actId="700"/>
          <ac:spMkLst>
            <pc:docMk/>
            <pc:sldMk cId="2544385879" sldId="372"/>
            <ac:spMk id="11" creationId="{D588943D-F829-4C34-B5DB-CAF5CA8B74A8}"/>
          </ac:spMkLst>
        </pc:spChg>
        <pc:picChg chg="add mod">
          <ac:chgData name="Kilian Constantin" userId="5a20de05-b1fe-4673-9ecb-1584dce76c0f" providerId="ADAL" clId="{093A00F8-3E8E-4F19-A99F-AD0176B73E43}" dt="2021-09-17T13:39:08.079" v="3970" actId="1076"/>
          <ac:picMkLst>
            <pc:docMk/>
            <pc:sldMk cId="2544385879" sldId="372"/>
            <ac:picMk id="9" creationId="{3705A0A1-2BD7-4539-ACCD-3E4F09A82D1A}"/>
          </ac:picMkLst>
        </pc:picChg>
        <pc:picChg chg="add mod">
          <ac:chgData name="Kilian Constantin" userId="5a20de05-b1fe-4673-9ecb-1584dce76c0f" providerId="ADAL" clId="{093A00F8-3E8E-4F19-A99F-AD0176B73E43}" dt="2021-09-17T13:50:47.039" v="3980" actId="1076"/>
          <ac:picMkLst>
            <pc:docMk/>
            <pc:sldMk cId="2544385879" sldId="372"/>
            <ac:picMk id="10" creationId="{5F00687D-AB4C-4BE7-B3B0-F5610565954D}"/>
          </ac:picMkLst>
        </pc:picChg>
        <pc:picChg chg="del">
          <ac:chgData name="Kilian Constantin" userId="5a20de05-b1fe-4673-9ecb-1584dce76c0f" providerId="ADAL" clId="{093A00F8-3E8E-4F19-A99F-AD0176B73E43}" dt="2021-09-17T13:28:38.079" v="3966" actId="478"/>
          <ac:picMkLst>
            <pc:docMk/>
            <pc:sldMk cId="2544385879" sldId="372"/>
            <ac:picMk id="13" creationId="{80D76A81-B137-4D9C-90EE-2090634F380B}"/>
          </ac:picMkLst>
        </pc:picChg>
      </pc:sldChg>
      <pc:sldChg chg="addSp delSp modSp add mod">
        <pc:chgData name="Kilian Constantin" userId="5a20de05-b1fe-4673-9ecb-1584dce76c0f" providerId="ADAL" clId="{093A00F8-3E8E-4F19-A99F-AD0176B73E43}" dt="2021-09-17T13:59:34.272" v="4224" actId="20577"/>
        <pc:sldMkLst>
          <pc:docMk/>
          <pc:sldMk cId="745471955" sldId="373"/>
        </pc:sldMkLst>
        <pc:spChg chg="add del mod">
          <ac:chgData name="Kilian Constantin" userId="5a20de05-b1fe-4673-9ecb-1584dce76c0f" providerId="ADAL" clId="{093A00F8-3E8E-4F19-A99F-AD0176B73E43}" dt="2021-09-17T13:51:15.937" v="3987" actId="478"/>
          <ac:spMkLst>
            <pc:docMk/>
            <pc:sldMk cId="745471955" sldId="373"/>
            <ac:spMk id="3" creationId="{6CCBE9FD-E9E8-4F97-BD54-D579E74161FB}"/>
          </ac:spMkLst>
        </pc:spChg>
        <pc:spChg chg="mod">
          <ac:chgData name="Kilian Constantin" userId="5a20de05-b1fe-4673-9ecb-1584dce76c0f" providerId="ADAL" clId="{093A00F8-3E8E-4F19-A99F-AD0176B73E43}" dt="2021-09-17T13:59:34.272" v="4224" actId="20577"/>
          <ac:spMkLst>
            <pc:docMk/>
            <pc:sldMk cId="745471955" sldId="373"/>
            <ac:spMk id="8" creationId="{00000000-0000-0000-0000-000000000000}"/>
          </ac:spMkLst>
        </pc:spChg>
        <pc:picChg chg="add mod">
          <ac:chgData name="Kilian Constantin" userId="5a20de05-b1fe-4673-9ecb-1584dce76c0f" providerId="ADAL" clId="{093A00F8-3E8E-4F19-A99F-AD0176B73E43}" dt="2021-09-17T13:52:26.497" v="4025" actId="1036"/>
          <ac:picMkLst>
            <pc:docMk/>
            <pc:sldMk cId="745471955" sldId="373"/>
            <ac:picMk id="9" creationId="{2FE16574-60A4-410A-B2D1-1A5274BF74AC}"/>
          </ac:picMkLst>
        </pc:picChg>
        <pc:picChg chg="del">
          <ac:chgData name="Kilian Constantin" userId="5a20de05-b1fe-4673-9ecb-1584dce76c0f" providerId="ADAL" clId="{093A00F8-3E8E-4F19-A99F-AD0176B73E43}" dt="2021-09-17T13:51:05.315" v="3984" actId="478"/>
          <ac:picMkLst>
            <pc:docMk/>
            <pc:sldMk cId="745471955" sldId="373"/>
            <ac:picMk id="13" creationId="{80D76A81-B137-4D9C-90EE-2090634F380B}"/>
          </ac:picMkLst>
        </pc:picChg>
      </pc:sldChg>
      <pc:sldChg chg="addSp delSp modSp add del mod setBg modClrScheme chgLayout">
        <pc:chgData name="Kilian Constantin" userId="5a20de05-b1fe-4673-9ecb-1584dce76c0f" providerId="ADAL" clId="{093A00F8-3E8E-4F19-A99F-AD0176B73E43}" dt="2021-09-21T06:37:48.354" v="4265" actId="14100"/>
        <pc:sldMkLst>
          <pc:docMk/>
          <pc:sldMk cId="289624954" sldId="555"/>
        </pc:sldMkLst>
        <pc:spChg chg="del">
          <ac:chgData name="Kilian Constantin" userId="5a20de05-b1fe-4673-9ecb-1584dce76c0f" providerId="ADAL" clId="{093A00F8-3E8E-4F19-A99F-AD0176B73E43}" dt="2021-09-21T06:34:16.926" v="4251" actId="478"/>
          <ac:spMkLst>
            <pc:docMk/>
            <pc:sldMk cId="289624954" sldId="555"/>
            <ac:spMk id="6" creationId="{5002D9FD-2165-4EDA-9A9B-8B5CE631C327}"/>
          </ac:spMkLst>
        </pc:spChg>
        <pc:picChg chg="add del mod">
          <ac:chgData name="Kilian Constantin" userId="5a20de05-b1fe-4673-9ecb-1584dce76c0f" providerId="ADAL" clId="{093A00F8-3E8E-4F19-A99F-AD0176B73E43}" dt="2021-09-21T06:36:52.139" v="4260" actId="478"/>
          <ac:picMkLst>
            <pc:docMk/>
            <pc:sldMk cId="289624954" sldId="555"/>
            <ac:picMk id="3" creationId="{31A30FE9-76A6-4A30-A526-6DA732476408}"/>
          </ac:picMkLst>
        </pc:picChg>
        <pc:picChg chg="add mod">
          <ac:chgData name="Kilian Constantin" userId="5a20de05-b1fe-4673-9ecb-1584dce76c0f" providerId="ADAL" clId="{093A00F8-3E8E-4F19-A99F-AD0176B73E43}" dt="2021-09-21T06:37:48.354" v="4265" actId="14100"/>
          <ac:picMkLst>
            <pc:docMk/>
            <pc:sldMk cId="289624954" sldId="555"/>
            <ac:picMk id="3" creationId="{4ADEE374-4ACD-4C8F-AB65-E6A5F2188B17}"/>
          </ac:picMkLst>
        </pc:picChg>
        <pc:picChg chg="del">
          <ac:chgData name="Kilian Constantin" userId="5a20de05-b1fe-4673-9ecb-1584dce76c0f" providerId="ADAL" clId="{093A00F8-3E8E-4F19-A99F-AD0176B73E43}" dt="2021-09-21T06:34:14.609" v="4250" actId="478"/>
          <ac:picMkLst>
            <pc:docMk/>
            <pc:sldMk cId="289624954" sldId="555"/>
            <ac:picMk id="5" creationId="{5EBB81E4-0F01-4786-BF4F-0978364BE9D8}"/>
          </ac:picMkLst>
        </pc:picChg>
      </pc:sldChg>
      <pc:sldMasterChg chg="delSldLayout">
        <pc:chgData name="Kilian Constantin" userId="5a20de05-b1fe-4673-9ecb-1584dce76c0f" providerId="ADAL" clId="{093A00F8-3E8E-4F19-A99F-AD0176B73E43}" dt="2021-09-21T06:32:26.739" v="4247" actId="47"/>
        <pc:sldMasterMkLst>
          <pc:docMk/>
          <pc:sldMasterMk cId="1295125255" sldId="2147483648"/>
        </pc:sldMasterMkLst>
        <pc:sldLayoutChg chg="del">
          <pc:chgData name="Kilian Constantin" userId="5a20de05-b1fe-4673-9ecb-1584dce76c0f" providerId="ADAL" clId="{093A00F8-3E8E-4F19-A99F-AD0176B73E43}" dt="2021-09-21T06:32:26.739" v="4247" actId="47"/>
          <pc:sldLayoutMkLst>
            <pc:docMk/>
            <pc:sldMasterMk cId="1295125255" sldId="2147483648"/>
            <pc:sldLayoutMk cId="1480368842" sldId="214748370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C1D91A-1DA9-4AE7-95C4-89B7AE717D69}" type="datetimeFigureOut">
              <a:rPr lang="de-CH" smtClean="0"/>
              <a:t>22.09.2021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DC6A7-1DE4-4268-9B3F-091246E41EC3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93841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48530C-3B23-4536-8886-BA418756A640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42591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48530C-3B23-4536-8886-BA418756A640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17281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48530C-3B23-4536-8886-BA418756A640}" type="slidenum">
              <a:rPr kumimoji="0" lang="de-C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de-CH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100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FD509-6C10-4D51-AA29-B453CBDED86A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4878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FD509-6C10-4D51-AA29-B453CBDED86A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850501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AFD509-6C10-4D51-AA29-B453CBDED86A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05792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240683" cy="6885384"/>
          </a:xfrm>
          <a:prstGeom prst="rect">
            <a:avLst/>
          </a:prstGeom>
        </p:spPr>
      </p:pic>
      <p:sp>
        <p:nvSpPr>
          <p:cNvPr id="10" name="Titel 8"/>
          <p:cNvSpPr>
            <a:spLocks noGrp="1"/>
          </p:cNvSpPr>
          <p:nvPr>
            <p:ph type="title"/>
          </p:nvPr>
        </p:nvSpPr>
        <p:spPr>
          <a:xfrm>
            <a:off x="1487488" y="3861048"/>
            <a:ext cx="6720000" cy="2376000"/>
          </a:xfrm>
          <a:solidFill>
            <a:srgbClr val="FFFFFF">
              <a:alpha val="89804"/>
            </a:srgbClr>
          </a:solidFill>
        </p:spPr>
        <p:txBody>
          <a:bodyPr lIns="252000" tIns="180000" rIns="180000" bIns="180000" anchor="t">
            <a:normAutofit/>
          </a:bodyPr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de-CH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1775352" y="5172057"/>
            <a:ext cx="6048840" cy="2880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1775109" y="5480785"/>
            <a:ext cx="6049083" cy="288000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711" y="303046"/>
            <a:ext cx="2674091" cy="3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646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4" name="Titel"/>
          <p:cNvSpPr>
            <a:spLocks noGrp="1"/>
          </p:cNvSpPr>
          <p:nvPr>
            <p:ph type="title" hasCustomPrompt="1"/>
          </p:nvPr>
        </p:nvSpPr>
        <p:spPr>
          <a:xfrm>
            <a:off x="527053" y="764715"/>
            <a:ext cx="5568949" cy="1102179"/>
          </a:xfrm>
          <a:solidFill>
            <a:schemeClr val="bg1">
              <a:alpha val="90000"/>
            </a:schemeClr>
          </a:solidFill>
        </p:spPr>
        <p:txBody>
          <a:bodyPr wrap="square" lIns="252000" tIns="180000" rIns="180000" bIns="18000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de-C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59D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527059" y="2132856"/>
            <a:ext cx="5568951" cy="1584176"/>
          </a:xfrm>
        </p:spPr>
        <p:txBody>
          <a:bodyPr>
            <a:noAutofit/>
          </a:bodyPr>
          <a:lstStyle>
            <a:lvl1pPr marL="200022" indent="0">
              <a:buNone/>
              <a:defRPr b="1">
                <a:solidFill>
                  <a:schemeClr val="tx1"/>
                </a:solidFill>
              </a:defRPr>
            </a:lvl1pPr>
            <a:lvl2pPr marL="200022" indent="0">
              <a:buNone/>
              <a:tabLst/>
              <a:defRPr sz="1801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116794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8">
            <a:extLst>
              <a:ext uri="{FF2B5EF4-FFF2-40B4-BE49-F238E27FC236}">
                <a16:creationId xmlns:a16="http://schemas.microsoft.com/office/drawing/2014/main" id="{275185C8-D218-4396-9CF1-3B3BEF5F48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4" name="Titel">
            <a:extLst>
              <a:ext uri="{FF2B5EF4-FFF2-40B4-BE49-F238E27FC236}">
                <a16:creationId xmlns:a16="http://schemas.microsoft.com/office/drawing/2014/main" id="{337FA204-BBFA-4514-AD96-56DAA1AA6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3" y="764715"/>
            <a:ext cx="6793084" cy="1102179"/>
          </a:xfrm>
          <a:solidFill>
            <a:schemeClr val="bg1">
              <a:alpha val="90000"/>
            </a:schemeClr>
          </a:solidFill>
        </p:spPr>
        <p:txBody>
          <a:bodyPr wrap="square" lIns="252000" tIns="180000" rIns="180000" bIns="18000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de-C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59D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Titelmasterformat durch klicken bearbeiten</a:t>
            </a:r>
            <a:br>
              <a:rPr lang="de-DE"/>
            </a:br>
            <a:endParaRPr lang="de-CH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82B7751-0AF1-46D8-AB32-C3BAED2AB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053" y="1416211"/>
            <a:ext cx="6793084" cy="1584176"/>
          </a:xfrm>
        </p:spPr>
        <p:txBody>
          <a:bodyPr>
            <a:noAutofit/>
          </a:bodyPr>
          <a:lstStyle>
            <a:lvl1pPr marL="268291" indent="0">
              <a:buNone/>
              <a:defRPr b="1">
                <a:solidFill>
                  <a:schemeClr val="tx1"/>
                </a:solidFill>
              </a:defRPr>
            </a:lvl1pPr>
            <a:lvl2pPr marL="268291" indent="0">
              <a:buNone/>
              <a:tabLst/>
              <a:defRPr sz="1801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903820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27061" y="1773239"/>
            <a:ext cx="11182350" cy="4319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4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262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d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27230" y="1773243"/>
            <a:ext cx="11182348" cy="277127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4" y="5806047"/>
            <a:ext cx="11182348" cy="287337"/>
          </a:xfrm>
        </p:spPr>
        <p:txBody>
          <a:bodyPr/>
          <a:lstStyle>
            <a:lvl1pPr marL="0" indent="0">
              <a:buNone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lvl="0"/>
            <a:r>
              <a:rPr lang="de-DE"/>
              <a:t>Bildlegende durch Klicken hinzufügen</a:t>
            </a:r>
          </a:p>
        </p:txBody>
      </p:sp>
      <p:sp>
        <p:nvSpPr>
          <p:cNvPr id="12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13" name="Gerade Verbindung 12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7" name="Fußzeilenplatzhalter 5">
            <a:extLst>
              <a:ext uri="{FF2B5EF4-FFF2-40B4-BE49-F238E27FC236}">
                <a16:creationId xmlns:a16="http://schemas.microsoft.com/office/drawing/2014/main" id="{16F34406-E746-4ADD-AA69-CC5EF8D9D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6208EECA-33DA-4900-B25B-C7B4C8C1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5474968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Bildplatzhalter 18"/>
          <p:cNvSpPr>
            <a:spLocks noGrp="1"/>
          </p:cNvSpPr>
          <p:nvPr>
            <p:ph type="pic" sz="quarter" idx="18"/>
          </p:nvPr>
        </p:nvSpPr>
        <p:spPr>
          <a:xfrm>
            <a:off x="6285401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288027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5" name="Fußzeilenplatzhalter 5">
            <a:extLst>
              <a:ext uri="{FF2B5EF4-FFF2-40B4-BE49-F238E27FC236}">
                <a16:creationId xmlns:a16="http://schemas.microsoft.com/office/drawing/2014/main" id="{E6C06F05-E511-47E3-BE09-0AC375F3F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7" name="Foliennummernplatzhalter 10">
            <a:extLst>
              <a:ext uri="{FF2B5EF4-FFF2-40B4-BE49-F238E27FC236}">
                <a16:creationId xmlns:a16="http://schemas.microsoft.com/office/drawing/2014/main" id="{08EED91B-21E4-4C1D-BBCB-41E36ED34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39224154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45"/>
            <a:ext cx="5424000" cy="43195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Inhaltsplatzhalter 2"/>
          <p:cNvSpPr>
            <a:spLocks noGrp="1"/>
          </p:cNvSpPr>
          <p:nvPr>
            <p:ph idx="1"/>
          </p:nvPr>
        </p:nvSpPr>
        <p:spPr>
          <a:xfrm>
            <a:off x="6285401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B51B945A-75D5-451E-8AAF-D33F5A955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2" name="Foliennummernplatzhalter 10">
            <a:extLst>
              <a:ext uri="{FF2B5EF4-FFF2-40B4-BE49-F238E27FC236}">
                <a16:creationId xmlns:a16="http://schemas.microsoft.com/office/drawing/2014/main" id="{79A77FE2-D2F6-46C1-B94D-EF38B9F7D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29492241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rachen - Titel Dunkel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527063" y="536575"/>
            <a:ext cx="5424932" cy="1008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4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172202" y="1773385"/>
            <a:ext cx="55372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9" name="Inhaltsplatzhalter 2"/>
          <p:cNvSpPr>
            <a:spLocks noGrp="1"/>
          </p:cNvSpPr>
          <p:nvPr>
            <p:ph idx="10"/>
          </p:nvPr>
        </p:nvSpPr>
        <p:spPr>
          <a:xfrm>
            <a:off x="527984" y="1772824"/>
            <a:ext cx="5424011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15589411-E06D-480B-AB70-05BF7599EA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2" name="Foliennummernplatzhalter 10">
            <a:extLst>
              <a:ext uri="{FF2B5EF4-FFF2-40B4-BE49-F238E27FC236}">
                <a16:creationId xmlns:a16="http://schemas.microsoft.com/office/drawing/2014/main" id="{1BA87ED2-92CA-4077-8740-E1209739D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sp>
        <p:nvSpPr>
          <p:cNvPr id="13" name="Textplatzhalter 13">
            <a:extLst>
              <a:ext uri="{FF2B5EF4-FFF2-40B4-BE49-F238E27FC236}">
                <a16:creationId xmlns:a16="http://schemas.microsoft.com/office/drawing/2014/main" id="{D6155FE7-A58B-4D06-BA94-FB271DB987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805040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27061" y="1773239"/>
            <a:ext cx="11182350" cy="4319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4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8123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Bild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27230" y="1773243"/>
            <a:ext cx="11182348" cy="277127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4" y="5806047"/>
            <a:ext cx="11182348" cy="287337"/>
          </a:xfrm>
        </p:spPr>
        <p:txBody>
          <a:bodyPr/>
          <a:lstStyle>
            <a:lvl1pPr marL="0" indent="0">
              <a:buNone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lvl="0"/>
            <a:r>
              <a:rPr lang="de-DE"/>
              <a:t>Bildlegende durch Klicken hinzufügen</a:t>
            </a:r>
          </a:p>
        </p:txBody>
      </p:sp>
      <p:sp>
        <p:nvSpPr>
          <p:cNvPr id="12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13" name="Gerade Verbindung 12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7" name="Fußzeilenplatzhalter 5">
            <a:extLst>
              <a:ext uri="{FF2B5EF4-FFF2-40B4-BE49-F238E27FC236}">
                <a16:creationId xmlns:a16="http://schemas.microsoft.com/office/drawing/2014/main" id="{16F34406-E746-4ADD-AA69-CC5EF8D9D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6208EECA-33DA-4900-B25B-C7B4C8C1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3492147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Bilder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Bildplatzhalter 18"/>
          <p:cNvSpPr>
            <a:spLocks noGrp="1"/>
          </p:cNvSpPr>
          <p:nvPr>
            <p:ph type="pic" sz="quarter" idx="18"/>
          </p:nvPr>
        </p:nvSpPr>
        <p:spPr>
          <a:xfrm>
            <a:off x="6285401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288027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5" name="Fußzeilenplatzhalter 5">
            <a:extLst>
              <a:ext uri="{FF2B5EF4-FFF2-40B4-BE49-F238E27FC236}">
                <a16:creationId xmlns:a16="http://schemas.microsoft.com/office/drawing/2014/main" id="{E6C06F05-E511-47E3-BE09-0AC375F3F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7" name="Foliennummernplatzhalter 10">
            <a:extLst>
              <a:ext uri="{FF2B5EF4-FFF2-40B4-BE49-F238E27FC236}">
                <a16:creationId xmlns:a16="http://schemas.microsoft.com/office/drawing/2014/main" id="{08EED91B-21E4-4C1D-BBCB-41E36ED34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977860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40682" cy="6885384"/>
          </a:xfrm>
          <a:prstGeom prst="rect">
            <a:avLst/>
          </a:prstGeom>
        </p:spPr>
      </p:pic>
      <p:sp>
        <p:nvSpPr>
          <p:cNvPr id="10" name="Titel 8"/>
          <p:cNvSpPr>
            <a:spLocks noGrp="1"/>
          </p:cNvSpPr>
          <p:nvPr>
            <p:ph type="title" hasCustomPrompt="1"/>
          </p:nvPr>
        </p:nvSpPr>
        <p:spPr>
          <a:xfrm>
            <a:off x="1487488" y="3861048"/>
            <a:ext cx="6720000" cy="2376000"/>
          </a:xfrm>
          <a:solidFill>
            <a:srgbClr val="FFFFFF">
              <a:alpha val="89804"/>
            </a:srgbClr>
          </a:solidFill>
        </p:spPr>
        <p:txBody>
          <a:bodyPr lIns="252000" tIns="180000" rIns="180000" bIns="180000" anchor="t">
            <a:normAutofit/>
          </a:bodyPr>
          <a:lstStyle>
            <a:lvl1pPr>
              <a:defRPr sz="3200" b="1"/>
            </a:lvl1pPr>
          </a:lstStyle>
          <a:p>
            <a:r>
              <a:rPr lang="de-DE"/>
              <a:t>Titelmasterformat durch Klicken bearbeiten </a:t>
            </a:r>
            <a:endParaRPr lang="de-CH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1775352" y="5172057"/>
            <a:ext cx="6048840" cy="2880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1775109" y="5480785"/>
            <a:ext cx="6049083" cy="288000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711" y="303046"/>
            <a:ext cx="2674091" cy="3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095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 und Tex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45"/>
            <a:ext cx="5424000" cy="43195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Inhaltsplatzhalter 2"/>
          <p:cNvSpPr>
            <a:spLocks noGrp="1"/>
          </p:cNvSpPr>
          <p:nvPr>
            <p:ph idx="1"/>
          </p:nvPr>
        </p:nvSpPr>
        <p:spPr>
          <a:xfrm>
            <a:off x="6285401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B51B945A-75D5-451E-8AAF-D33F5A955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2" name="Foliennummernplatzhalter 10">
            <a:extLst>
              <a:ext uri="{FF2B5EF4-FFF2-40B4-BE49-F238E27FC236}">
                <a16:creationId xmlns:a16="http://schemas.microsoft.com/office/drawing/2014/main" id="{79A77FE2-D2F6-46C1-B94D-EF38B9F7D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4056802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rachen - Titel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7FDDD1E9-6BB2-4806-AB9A-7292D2ABC7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2" y="534009"/>
            <a:ext cx="5492747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37F90873-2645-47A0-A2F7-1058F38278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  <a:endParaRPr lang="de-CH"/>
          </a:p>
        </p:txBody>
      </p:sp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895B6568-4C03-4A62-9F60-60DF2A953E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FDDE5290-0D2B-459A-BD7A-37E8452BE7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cxnSp>
        <p:nvCxnSpPr>
          <p:cNvPr id="14" name="Gerade Verbindung 8">
            <a:extLst>
              <a:ext uri="{FF2B5EF4-FFF2-40B4-BE49-F238E27FC236}">
                <a16:creationId xmlns:a16="http://schemas.microsoft.com/office/drawing/2014/main" id="{38865257-8D60-4FCB-8FF3-7690DA918FCE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>
            <a:extLst>
              <a:ext uri="{FF2B5EF4-FFF2-40B4-BE49-F238E27FC236}">
                <a16:creationId xmlns:a16="http://schemas.microsoft.com/office/drawing/2014/main" id="{50C472B1-3EB6-47C5-808E-A9CD386938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82A57E8F-E940-41B8-81AF-A79891352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199" y="1773385"/>
            <a:ext cx="5537198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6A941A14-4BAF-4A2D-8532-4B897337EDF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27984" y="1772824"/>
            <a:ext cx="5491815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3319725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5C86E7BA-B9E5-4D2C-9862-FEAC9C3BA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3" y="534009"/>
            <a:ext cx="10670036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666646F3-8AEA-4CAB-996C-E940874CC2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7053" y="18632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F158E81D-7067-41D5-AAB5-FC6FD25589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03500" y="18632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9" name="Bildplatzhalter 5">
            <a:extLst>
              <a:ext uri="{FF2B5EF4-FFF2-40B4-BE49-F238E27FC236}">
                <a16:creationId xmlns:a16="http://schemas.microsoft.com/office/drawing/2014/main" id="{DC0BF0B3-6298-4BEB-BE12-01A8B9A72F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7051" y="43778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10" name="Bildplatzhalter 5">
            <a:extLst>
              <a:ext uri="{FF2B5EF4-FFF2-40B4-BE49-F238E27FC236}">
                <a16:creationId xmlns:a16="http://schemas.microsoft.com/office/drawing/2014/main" id="{1808BFF4-1323-4656-BCE7-E902CBCE85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03500" y="43778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11" name="Bildplatzhalter 5">
            <a:extLst>
              <a:ext uri="{FF2B5EF4-FFF2-40B4-BE49-F238E27FC236}">
                <a16:creationId xmlns:a16="http://schemas.microsoft.com/office/drawing/2014/main" id="{0710D953-8817-4EA9-96F7-C5869AE196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5274" y="3120592"/>
            <a:ext cx="3420000" cy="2160000"/>
          </a:xfrm>
        </p:spPr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683662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Blau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E6A1A3A5-8DDF-4E84-89A8-BA89F6AE60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3" y="534009"/>
            <a:ext cx="10670036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4" name="Bildplatzhalter 5">
            <a:extLst>
              <a:ext uri="{FF2B5EF4-FFF2-40B4-BE49-F238E27FC236}">
                <a16:creationId xmlns:a16="http://schemas.microsoft.com/office/drawing/2014/main" id="{4D3A15FB-9010-413B-A000-C76636943C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7053" y="1863292"/>
            <a:ext cx="3780000" cy="23400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5F6C733D-5FBC-4695-BB6F-0AE53CAF6E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17089" y="1863292"/>
            <a:ext cx="3780000" cy="2340000"/>
          </a:xfrm>
        </p:spPr>
        <p:txBody>
          <a:bodyPr/>
          <a:lstStyle/>
          <a:p>
            <a:endParaRPr lang="de-CH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A1FDA16-AEF5-4DF9-8378-AA888646B2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7051" y="4377892"/>
            <a:ext cx="3780000" cy="2340000"/>
          </a:xfrm>
        </p:spPr>
        <p:txBody>
          <a:bodyPr/>
          <a:lstStyle/>
          <a:p>
            <a:endParaRPr lang="de-CH"/>
          </a:p>
        </p:txBody>
      </p:sp>
      <p:sp>
        <p:nvSpPr>
          <p:cNvPr id="7" name="Bildplatzhalter 5">
            <a:extLst>
              <a:ext uri="{FF2B5EF4-FFF2-40B4-BE49-F238E27FC236}">
                <a16:creationId xmlns:a16="http://schemas.microsoft.com/office/drawing/2014/main" id="{FA7C4416-9E07-43F4-9398-752036E9C8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17089" y="4377892"/>
            <a:ext cx="3780000" cy="2340000"/>
          </a:xfrm>
        </p:spPr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901085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C3BBCF-E610-4DB7-BBD5-23D1E4DFE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1E87DC15-B15C-45ED-BC51-ED336E596D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7050" y="182086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Bildplatzhalter 3">
            <a:extLst>
              <a:ext uri="{FF2B5EF4-FFF2-40B4-BE49-F238E27FC236}">
                <a16:creationId xmlns:a16="http://schemas.microsoft.com/office/drawing/2014/main" id="{5CCA359C-4134-401C-B359-49CBF731BD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8226" y="182086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6" name="Bildplatzhalter 3">
            <a:extLst>
              <a:ext uri="{FF2B5EF4-FFF2-40B4-BE49-F238E27FC236}">
                <a16:creationId xmlns:a16="http://schemas.microsoft.com/office/drawing/2014/main" id="{93C1B73A-4BAE-46C0-841F-7DE7112BDD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89402" y="182086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7" name="Bildplatzhalter 3">
            <a:extLst>
              <a:ext uri="{FF2B5EF4-FFF2-40B4-BE49-F238E27FC236}">
                <a16:creationId xmlns:a16="http://schemas.microsoft.com/office/drawing/2014/main" id="{59A97272-0D09-43CD-8E19-44087A14FE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7050" y="438003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8" name="Bildplatzhalter 3">
            <a:extLst>
              <a:ext uri="{FF2B5EF4-FFF2-40B4-BE49-F238E27FC236}">
                <a16:creationId xmlns:a16="http://schemas.microsoft.com/office/drawing/2014/main" id="{92740307-31C4-4706-88E5-222633578D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08226" y="438003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9" name="Bildplatzhalter 3">
            <a:extLst>
              <a:ext uri="{FF2B5EF4-FFF2-40B4-BE49-F238E27FC236}">
                <a16:creationId xmlns:a16="http://schemas.microsoft.com/office/drawing/2014/main" id="{36AA537E-DE4D-40B4-8D88-25F11029450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89402" y="4380031"/>
            <a:ext cx="3420000" cy="2160000"/>
          </a:xfrm>
        </p:spPr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2987904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28C7AC-EDC4-465B-B8A4-0F6B9B91D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A35BFCB-FA8A-4821-961A-C0874B86D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7048" y="1799304"/>
            <a:ext cx="3496311" cy="4275360"/>
          </a:xfrm>
        </p:spPr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66ABD9-8A23-4CD5-8D3E-8AE2EC8A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7" name="Foliennummernplatzhalter 10">
            <a:extLst>
              <a:ext uri="{FF2B5EF4-FFF2-40B4-BE49-F238E27FC236}">
                <a16:creationId xmlns:a16="http://schemas.microsoft.com/office/drawing/2014/main" id="{12FBDF0B-AC13-4581-ACC8-82E09212F1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cxnSp>
        <p:nvCxnSpPr>
          <p:cNvPr id="8" name="Gerade Verbindung 8">
            <a:extLst>
              <a:ext uri="{FF2B5EF4-FFF2-40B4-BE49-F238E27FC236}">
                <a16:creationId xmlns:a16="http://schemas.microsoft.com/office/drawing/2014/main" id="{B87A59CC-C31A-4415-A19C-5586C6AF17DD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1B588696-2B8F-4DB8-A20C-A11835A05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A6A40C4-CACF-4014-9AA3-3D624ACB1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44141" y="1817586"/>
            <a:ext cx="5284870" cy="42753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906833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rachiger Titel blau mit Text und ohn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66ABD9-8A23-4CD5-8D3E-8AE2EC8A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7" name="Foliennummernplatzhalter 10">
            <a:extLst>
              <a:ext uri="{FF2B5EF4-FFF2-40B4-BE49-F238E27FC236}">
                <a16:creationId xmlns:a16="http://schemas.microsoft.com/office/drawing/2014/main" id="{12FBDF0B-AC13-4581-ACC8-82E09212F1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588696-2B8F-4DB8-A20C-A11835A05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A6A40C4-CACF-4014-9AA3-3D624ACB1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3" y="1843347"/>
            <a:ext cx="5492747" cy="411750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D8826F39-1D40-440E-A758-761F07DED6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2" y="534009"/>
            <a:ext cx="5492747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13" name="Textplatzhalter 13">
            <a:extLst>
              <a:ext uri="{FF2B5EF4-FFF2-40B4-BE49-F238E27FC236}">
                <a16:creationId xmlns:a16="http://schemas.microsoft.com/office/drawing/2014/main" id="{9C6868CF-C88D-4BE4-9A6C-56242D8EF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  <a:endParaRPr lang="de-CH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FDAD9AC2-4060-4310-870F-20B9456D6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94427" y="1843348"/>
            <a:ext cx="5492747" cy="41175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642769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A35BFCB-FA8A-4821-961A-C0874B86D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2149" y="1843348"/>
            <a:ext cx="2822543" cy="2849698"/>
          </a:xfrm>
        </p:spPr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66ABD9-8A23-4CD5-8D3E-8AE2EC8A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7" name="Foliennummernplatzhalter 10">
            <a:extLst>
              <a:ext uri="{FF2B5EF4-FFF2-40B4-BE49-F238E27FC236}">
                <a16:creationId xmlns:a16="http://schemas.microsoft.com/office/drawing/2014/main" id="{12FBDF0B-AC13-4581-ACC8-82E09212F1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cxnSp>
        <p:nvCxnSpPr>
          <p:cNvPr id="8" name="Gerade Verbindung 8">
            <a:extLst>
              <a:ext uri="{FF2B5EF4-FFF2-40B4-BE49-F238E27FC236}">
                <a16:creationId xmlns:a16="http://schemas.microsoft.com/office/drawing/2014/main" id="{B87A59CC-C31A-4415-A19C-5586C6AF17DD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1B588696-2B8F-4DB8-A20C-A11835A05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A6A40C4-CACF-4014-9AA3-3D624ACB1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48" y="4766333"/>
            <a:ext cx="5492747" cy="11243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0" name="Bildplatzhalter 3">
            <a:extLst>
              <a:ext uri="{FF2B5EF4-FFF2-40B4-BE49-F238E27FC236}">
                <a16:creationId xmlns:a16="http://schemas.microsoft.com/office/drawing/2014/main" id="{A84E5910-B22B-41CE-95AE-32FDE7A301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29530" y="1792999"/>
            <a:ext cx="2822543" cy="2849698"/>
          </a:xfrm>
        </p:spPr>
        <p:txBody>
          <a:bodyPr/>
          <a:lstStyle/>
          <a:p>
            <a:endParaRPr lang="de-CH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D8826F39-1D40-440E-A758-761F07DED6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2" y="534009"/>
            <a:ext cx="5492747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13" name="Textplatzhalter 13">
            <a:extLst>
              <a:ext uri="{FF2B5EF4-FFF2-40B4-BE49-F238E27FC236}">
                <a16:creationId xmlns:a16="http://schemas.microsoft.com/office/drawing/2014/main" id="{9C6868CF-C88D-4BE4-9A6C-56242D8EF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  <a:endParaRPr lang="de-CH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FDAD9AC2-4060-4310-870F-20B9456D6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4613" y="4766333"/>
            <a:ext cx="5492747" cy="11243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970079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dunkel">
    <p:bg>
      <p:bgPr>
        <a:solidFill>
          <a:srgbClr val="878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27061" y="1773239"/>
            <a:ext cx="11182350" cy="43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4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1B1D44F-A994-4CC4-94F5-AA38B13156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450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d dun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0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27054" y="1804995"/>
            <a:ext cx="11182348" cy="277127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4" y="5806047"/>
            <a:ext cx="11182348" cy="287337"/>
          </a:xfrm>
        </p:spPr>
        <p:txBody>
          <a:bodyPr/>
          <a:lstStyle>
            <a:lvl1pPr marL="0" indent="0">
              <a:buNone/>
              <a:defRPr sz="1125">
                <a:solidFill>
                  <a:schemeClr val="bg1"/>
                </a:solidFill>
              </a:defRPr>
            </a:lvl1pPr>
            <a:lvl2pPr marL="269996" indent="0">
              <a:buNone/>
              <a:defRPr/>
            </a:lvl2pPr>
          </a:lstStyle>
          <a:p>
            <a:pPr lvl="0"/>
            <a:r>
              <a:rPr lang="de-DE"/>
              <a:t>Bildlegende durch Klicken hinzufügen</a:t>
            </a:r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E7AE4789-EDD6-414A-BCD9-B1DCBF9786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13" name="Fußzeilenplatzhalter 5">
            <a:extLst>
              <a:ext uri="{FF2B5EF4-FFF2-40B4-BE49-F238E27FC236}">
                <a16:creationId xmlns:a16="http://schemas.microsoft.com/office/drawing/2014/main" id="{44915CDF-DE5A-426A-B7D5-FFC4349A4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7" name="Foliennummernplatzhalter 10">
            <a:extLst>
              <a:ext uri="{FF2B5EF4-FFF2-40B4-BE49-F238E27FC236}">
                <a16:creationId xmlns:a16="http://schemas.microsoft.com/office/drawing/2014/main" id="{ED5EB8D3-7230-48D9-B1E4-CF7CD8821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79553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40682" cy="6885383"/>
          </a:xfrm>
          <a:prstGeom prst="rect">
            <a:avLst/>
          </a:prstGeom>
        </p:spPr>
      </p:pic>
      <p:sp>
        <p:nvSpPr>
          <p:cNvPr id="10" name="Titel 8"/>
          <p:cNvSpPr>
            <a:spLocks noGrp="1"/>
          </p:cNvSpPr>
          <p:nvPr>
            <p:ph type="title"/>
          </p:nvPr>
        </p:nvSpPr>
        <p:spPr>
          <a:xfrm>
            <a:off x="1487488" y="3861048"/>
            <a:ext cx="6720000" cy="2376000"/>
          </a:xfrm>
          <a:solidFill>
            <a:srgbClr val="FFFFFF">
              <a:alpha val="89804"/>
            </a:srgbClr>
          </a:solidFill>
        </p:spPr>
        <p:txBody>
          <a:bodyPr lIns="252000" tIns="180000" rIns="180000" bIns="180000" anchor="t">
            <a:normAutofit/>
          </a:bodyPr>
          <a:lstStyle>
            <a:lvl1pPr>
              <a:defRPr sz="3200" b="1"/>
            </a:lvl1pPr>
          </a:lstStyle>
          <a:p>
            <a:r>
              <a:rPr lang="fr-FR"/>
              <a:t>Modifiez le style du titre</a:t>
            </a:r>
            <a:endParaRPr lang="de-CH" dirty="0"/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1775352" y="5172057"/>
            <a:ext cx="6048840" cy="2880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1775109" y="5480785"/>
            <a:ext cx="6049083" cy="288000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711" y="303046"/>
            <a:ext cx="2674091" cy="3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8985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dunkel">
    <p:bg>
      <p:bgPr>
        <a:solidFill>
          <a:srgbClr val="878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39"/>
            <a:ext cx="5424000" cy="3960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Bildplatzhalter 18"/>
          <p:cNvSpPr>
            <a:spLocks noGrp="1"/>
          </p:cNvSpPr>
          <p:nvPr>
            <p:ph type="pic" sz="quarter" idx="18"/>
          </p:nvPr>
        </p:nvSpPr>
        <p:spPr>
          <a:xfrm>
            <a:off x="6285401" y="1773239"/>
            <a:ext cx="5424000" cy="3960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bg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288027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bg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cxnSp>
        <p:nvCxnSpPr>
          <p:cNvPr id="17" name="Gerade Verbindung 16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21" name="Fußzeilenplatzhalter 5">
            <a:extLst>
              <a:ext uri="{FF2B5EF4-FFF2-40B4-BE49-F238E27FC236}">
                <a16:creationId xmlns:a16="http://schemas.microsoft.com/office/drawing/2014/main" id="{3603CC2E-5BCA-405D-A4A6-0FE4EBA376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23" name="Foliennummernplatzhalter 10">
            <a:extLst>
              <a:ext uri="{FF2B5EF4-FFF2-40B4-BE49-F238E27FC236}">
                <a16:creationId xmlns:a16="http://schemas.microsoft.com/office/drawing/2014/main" id="{BA0DD8B4-58EA-4C79-B7CA-369F62D1A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2036234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dun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erade Verbindung 14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45"/>
            <a:ext cx="5424000" cy="43195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Inhaltsplatzhalter 2"/>
          <p:cNvSpPr>
            <a:spLocks noGrp="1"/>
          </p:cNvSpPr>
          <p:nvPr>
            <p:ph idx="1"/>
          </p:nvPr>
        </p:nvSpPr>
        <p:spPr>
          <a:xfrm>
            <a:off x="6285401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4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4C0B31E-C9E8-40EA-8BE4-F8A48F9A17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EF2F64D1-D64C-4247-8B86-EBAEDD283E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6" name="Foliennummernplatzhalter 10">
            <a:extLst>
              <a:ext uri="{FF2B5EF4-FFF2-40B4-BE49-F238E27FC236}">
                <a16:creationId xmlns:a16="http://schemas.microsoft.com/office/drawing/2014/main" id="{41E37890-6BF7-48DB-BB28-B4A8B0BCC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747405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rachen - dun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14">
            <a:extLst>
              <a:ext uri="{FF2B5EF4-FFF2-40B4-BE49-F238E27FC236}">
                <a16:creationId xmlns:a16="http://schemas.microsoft.com/office/drawing/2014/main" id="{CAB610DB-02AD-478B-A569-CD0C7D58C87A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AAB48CAF-FC82-4CC2-9A8D-38EAB1523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1" y="1773385"/>
            <a:ext cx="5567218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D8FED7F-A280-4F7C-8ECE-4518109C49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BD5FB778-4745-45A8-9DC3-696F414099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4E08F0E8-3834-4021-B240-7A2D087FE6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1E9DAE8E-0D7C-4C72-85EC-1EAC561F9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63" y="536575"/>
            <a:ext cx="5424932" cy="100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1" name="Textplatzhalter 13">
            <a:extLst>
              <a:ext uri="{FF2B5EF4-FFF2-40B4-BE49-F238E27FC236}">
                <a16:creationId xmlns:a16="http://schemas.microsoft.com/office/drawing/2014/main" id="{0C4E2E77-1E6F-4361-A2F3-020EE1F08B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/>
              <a:t>Titelmasterformat durch Klicken bearbeiten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6637224E-2B69-488D-AE1A-D5B01C0E682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27049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4155503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 Som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Titel"/>
          <p:cNvSpPr>
            <a:spLocks noGrp="1"/>
          </p:cNvSpPr>
          <p:nvPr>
            <p:ph type="title" hasCustomPrompt="1"/>
          </p:nvPr>
        </p:nvSpPr>
        <p:spPr>
          <a:xfrm>
            <a:off x="5231904" y="4274039"/>
            <a:ext cx="6720000" cy="2376000"/>
          </a:xfrm>
          <a:solidFill>
            <a:schemeClr val="bg1">
              <a:alpha val="90000"/>
            </a:schemeClr>
          </a:solidFill>
        </p:spPr>
        <p:txBody>
          <a:bodyPr lIns="252000" tIns="180000" rIns="180000" bIns="180000"/>
          <a:lstStyle>
            <a:lvl1pPr marL="0" indent="0">
              <a:spcAft>
                <a:spcPts val="0"/>
              </a:spcAft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Titel</a:t>
            </a:r>
            <a:br>
              <a:rPr lang="de-DE"/>
            </a:br>
            <a:r>
              <a:rPr lang="de-DE"/>
              <a:t>max. 2 Zeilen</a:t>
            </a:r>
            <a:endParaRPr lang="de-CH"/>
          </a:p>
        </p:txBody>
      </p:sp>
      <p:sp>
        <p:nvSpPr>
          <p:cNvPr id="9" name="Textplatzhalter"/>
          <p:cNvSpPr>
            <a:spLocks noGrp="1"/>
          </p:cNvSpPr>
          <p:nvPr>
            <p:ph type="body" sz="quarter" idx="11" hasCustomPrompt="1"/>
          </p:nvPr>
        </p:nvSpPr>
        <p:spPr>
          <a:xfrm>
            <a:off x="5615779" y="5661488"/>
            <a:ext cx="6048841" cy="288000"/>
          </a:xfrm>
        </p:spPr>
        <p:txBody>
          <a:bodyPr rIns="180000"/>
          <a:lstStyle>
            <a:lvl1pPr marL="0" indent="0">
              <a:lnSpc>
                <a:spcPts val="1652"/>
              </a:lnSpc>
              <a:buNone/>
              <a:defRPr sz="1351" b="1"/>
            </a:lvl1pPr>
          </a:lstStyle>
          <a:p>
            <a:pPr lvl="0"/>
            <a:r>
              <a:rPr lang="de-CH"/>
              <a:t>Datum, Anlass: 1 Zeile</a:t>
            </a:r>
          </a:p>
        </p:txBody>
      </p:sp>
      <p:sp>
        <p:nvSpPr>
          <p:cNvPr id="10" name="Textplatzhalter"/>
          <p:cNvSpPr>
            <a:spLocks noGrp="1"/>
          </p:cNvSpPr>
          <p:nvPr>
            <p:ph type="body" sz="quarter" idx="13" hasCustomPrompt="1"/>
          </p:nvPr>
        </p:nvSpPr>
        <p:spPr>
          <a:xfrm>
            <a:off x="5615539" y="5948825"/>
            <a:ext cx="6049083" cy="288000"/>
          </a:xfrm>
        </p:spPr>
        <p:txBody>
          <a:bodyPr/>
          <a:lstStyle>
            <a:lvl1pPr marL="0" indent="0">
              <a:lnSpc>
                <a:spcPts val="1652"/>
              </a:lnSpc>
              <a:buNone/>
              <a:defRPr sz="1351"/>
            </a:lvl1pPr>
          </a:lstStyle>
          <a:p>
            <a:pPr lvl="0"/>
            <a:r>
              <a:rPr lang="de-CH"/>
              <a:t>Referent, Funktion: 1 Zeile</a:t>
            </a:r>
          </a:p>
        </p:txBody>
      </p:sp>
    </p:spTree>
    <p:extLst>
      <p:ext uri="{BB962C8B-B14F-4D97-AF65-F5344CB8AC3E}">
        <p14:creationId xmlns:p14="http://schemas.microsoft.com/office/powerpoint/2010/main" val="8726457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4" name="Titel"/>
          <p:cNvSpPr>
            <a:spLocks noGrp="1"/>
          </p:cNvSpPr>
          <p:nvPr>
            <p:ph type="title" hasCustomPrompt="1"/>
          </p:nvPr>
        </p:nvSpPr>
        <p:spPr>
          <a:xfrm>
            <a:off x="527053" y="764715"/>
            <a:ext cx="5568949" cy="1102179"/>
          </a:xfrm>
          <a:solidFill>
            <a:schemeClr val="bg1">
              <a:alpha val="90000"/>
            </a:schemeClr>
          </a:solidFill>
        </p:spPr>
        <p:txBody>
          <a:bodyPr wrap="square" lIns="252000" tIns="180000" rIns="180000" bIns="18000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de-C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59D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14" name="Inhaltsplatzhalter 2"/>
          <p:cNvSpPr>
            <a:spLocks noGrp="1"/>
          </p:cNvSpPr>
          <p:nvPr>
            <p:ph idx="1"/>
          </p:nvPr>
        </p:nvSpPr>
        <p:spPr>
          <a:xfrm>
            <a:off x="527059" y="2132856"/>
            <a:ext cx="5568951" cy="1584176"/>
          </a:xfrm>
        </p:spPr>
        <p:txBody>
          <a:bodyPr>
            <a:noAutofit/>
          </a:bodyPr>
          <a:lstStyle>
            <a:lvl1pPr marL="200022" indent="0">
              <a:buNone/>
              <a:defRPr b="1">
                <a:solidFill>
                  <a:schemeClr val="tx1"/>
                </a:solidFill>
              </a:defRPr>
            </a:lvl1pPr>
            <a:lvl2pPr marL="200022" indent="0">
              <a:buNone/>
              <a:tabLst/>
              <a:defRPr sz="1801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13241371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fol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18">
            <a:extLst>
              <a:ext uri="{FF2B5EF4-FFF2-40B4-BE49-F238E27FC236}">
                <a16:creationId xmlns:a16="http://schemas.microsoft.com/office/drawing/2014/main" id="{275185C8-D218-4396-9CF1-3B3BEF5F486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4" name="Titel">
            <a:extLst>
              <a:ext uri="{FF2B5EF4-FFF2-40B4-BE49-F238E27FC236}">
                <a16:creationId xmlns:a16="http://schemas.microsoft.com/office/drawing/2014/main" id="{337FA204-BBFA-4514-AD96-56DAA1AA66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3" y="764715"/>
            <a:ext cx="6793084" cy="1102179"/>
          </a:xfrm>
          <a:solidFill>
            <a:schemeClr val="bg1">
              <a:alpha val="90000"/>
            </a:schemeClr>
          </a:solidFill>
        </p:spPr>
        <p:txBody>
          <a:bodyPr wrap="square" lIns="252000" tIns="180000" rIns="180000" bIns="18000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de-CH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59D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r>
              <a:rPr lang="de-DE"/>
              <a:t>Titelmasterformat durch klicken bearbeiten</a:t>
            </a:r>
            <a:br>
              <a:rPr lang="de-DE"/>
            </a:br>
            <a:endParaRPr lang="de-CH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082B7751-0AF1-46D8-AB32-C3BAED2AB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053" y="1416211"/>
            <a:ext cx="6793084" cy="1584176"/>
          </a:xfrm>
        </p:spPr>
        <p:txBody>
          <a:bodyPr>
            <a:noAutofit/>
          </a:bodyPr>
          <a:lstStyle>
            <a:lvl1pPr marL="268291" indent="0">
              <a:buNone/>
              <a:defRPr b="1">
                <a:solidFill>
                  <a:schemeClr val="tx1"/>
                </a:solidFill>
              </a:defRPr>
            </a:lvl1pPr>
            <a:lvl2pPr marL="268291" indent="0">
              <a:buNone/>
              <a:tabLst/>
              <a:defRPr sz="1801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18476502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27061" y="1773239"/>
            <a:ext cx="11182350" cy="4319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4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809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d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27230" y="1773243"/>
            <a:ext cx="11182348" cy="277127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4" y="5806047"/>
            <a:ext cx="11182348" cy="287337"/>
          </a:xfrm>
        </p:spPr>
        <p:txBody>
          <a:bodyPr/>
          <a:lstStyle>
            <a:lvl1pPr marL="0" indent="0">
              <a:buNone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lvl="0"/>
            <a:r>
              <a:rPr lang="de-DE"/>
              <a:t>Bildlegende durch Klicken hinzufügen</a:t>
            </a:r>
          </a:p>
        </p:txBody>
      </p:sp>
      <p:sp>
        <p:nvSpPr>
          <p:cNvPr id="12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13" name="Gerade Verbindung 12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7" name="Fußzeilenplatzhalter 5">
            <a:extLst>
              <a:ext uri="{FF2B5EF4-FFF2-40B4-BE49-F238E27FC236}">
                <a16:creationId xmlns:a16="http://schemas.microsoft.com/office/drawing/2014/main" id="{16F34406-E746-4ADD-AA69-CC5EF8D9D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6208EECA-33DA-4900-B25B-C7B4C8C1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10213194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Bildplatzhalter 18"/>
          <p:cNvSpPr>
            <a:spLocks noGrp="1"/>
          </p:cNvSpPr>
          <p:nvPr>
            <p:ph type="pic" sz="quarter" idx="18"/>
          </p:nvPr>
        </p:nvSpPr>
        <p:spPr>
          <a:xfrm>
            <a:off x="6285401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288027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5" name="Fußzeilenplatzhalter 5">
            <a:extLst>
              <a:ext uri="{FF2B5EF4-FFF2-40B4-BE49-F238E27FC236}">
                <a16:creationId xmlns:a16="http://schemas.microsoft.com/office/drawing/2014/main" id="{E6C06F05-E511-47E3-BE09-0AC375F3F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7" name="Foliennummernplatzhalter 10">
            <a:extLst>
              <a:ext uri="{FF2B5EF4-FFF2-40B4-BE49-F238E27FC236}">
                <a16:creationId xmlns:a16="http://schemas.microsoft.com/office/drawing/2014/main" id="{08EED91B-21E4-4C1D-BBCB-41E36ED34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11350515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45"/>
            <a:ext cx="5424000" cy="43195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Inhaltsplatzhalter 2"/>
          <p:cNvSpPr>
            <a:spLocks noGrp="1"/>
          </p:cNvSpPr>
          <p:nvPr>
            <p:ph idx="1"/>
          </p:nvPr>
        </p:nvSpPr>
        <p:spPr>
          <a:xfrm>
            <a:off x="6285401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B51B945A-75D5-451E-8AAF-D33F5A955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2" name="Foliennummernplatzhalter 10">
            <a:extLst>
              <a:ext uri="{FF2B5EF4-FFF2-40B4-BE49-F238E27FC236}">
                <a16:creationId xmlns:a16="http://schemas.microsoft.com/office/drawing/2014/main" id="{79A77FE2-D2F6-46C1-B94D-EF38B9F7D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56993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platzhalter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40680" cy="6885383"/>
          </a:xfrm>
          <a:prstGeom prst="rect">
            <a:avLst/>
          </a:prstGeom>
        </p:spPr>
      </p:pic>
      <p:sp>
        <p:nvSpPr>
          <p:cNvPr id="10" name="Titel 8"/>
          <p:cNvSpPr>
            <a:spLocks noGrp="1"/>
          </p:cNvSpPr>
          <p:nvPr>
            <p:ph type="title" hasCustomPrompt="1"/>
          </p:nvPr>
        </p:nvSpPr>
        <p:spPr>
          <a:xfrm>
            <a:off x="1487488" y="3861048"/>
            <a:ext cx="6720000" cy="2376000"/>
          </a:xfrm>
          <a:solidFill>
            <a:srgbClr val="FFFFFF">
              <a:alpha val="89804"/>
            </a:srgbClr>
          </a:solidFill>
        </p:spPr>
        <p:txBody>
          <a:bodyPr lIns="252000" tIns="180000" rIns="180000" bIns="180000" anchor="t">
            <a:normAutofit/>
          </a:bodyPr>
          <a:lstStyle>
            <a:lvl1pPr>
              <a:defRPr sz="3200" b="1"/>
            </a:lvl1pPr>
          </a:lstStyle>
          <a:p>
            <a:r>
              <a:rPr lang="de-CH" dirty="0"/>
              <a:t>Titel De</a:t>
            </a:r>
            <a:br>
              <a:rPr lang="de-CH" dirty="0"/>
            </a:br>
            <a:r>
              <a:rPr lang="de-CH" dirty="0"/>
              <a:t>Titel Fr</a:t>
            </a:r>
          </a:p>
        </p:txBody>
      </p:sp>
      <p:sp>
        <p:nvSpPr>
          <p:cNvPr id="11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1775352" y="5172057"/>
            <a:ext cx="6048840" cy="288000"/>
          </a:xfrm>
        </p:spPr>
        <p:txBody>
          <a:bodyPr>
            <a:noAutofit/>
          </a:bodyPr>
          <a:lstStyle>
            <a:lvl1pPr marL="0" indent="0">
              <a:buNone/>
              <a:defRPr sz="1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1775109" y="5480785"/>
            <a:ext cx="6049083" cy="288000"/>
          </a:xfrm>
        </p:spPr>
        <p:txBody>
          <a:bodyPr>
            <a:noAutofit/>
          </a:bodyPr>
          <a:lstStyle>
            <a:lvl1pPr marL="0" indent="0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3711" y="303046"/>
            <a:ext cx="2674091" cy="3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0512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rachen - Titel Dunkel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/>
          <p:cNvSpPr>
            <a:spLocks noGrp="1"/>
          </p:cNvSpPr>
          <p:nvPr>
            <p:ph type="title"/>
          </p:nvPr>
        </p:nvSpPr>
        <p:spPr>
          <a:xfrm>
            <a:off x="527063" y="536575"/>
            <a:ext cx="5424932" cy="100800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4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172202" y="1773385"/>
            <a:ext cx="55372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9" name="Inhaltsplatzhalter 2"/>
          <p:cNvSpPr>
            <a:spLocks noGrp="1"/>
          </p:cNvSpPr>
          <p:nvPr>
            <p:ph idx="10"/>
          </p:nvPr>
        </p:nvSpPr>
        <p:spPr>
          <a:xfrm>
            <a:off x="527984" y="1772824"/>
            <a:ext cx="5424011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15589411-E06D-480B-AB70-05BF7599EA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2" name="Foliennummernplatzhalter 10">
            <a:extLst>
              <a:ext uri="{FF2B5EF4-FFF2-40B4-BE49-F238E27FC236}">
                <a16:creationId xmlns:a16="http://schemas.microsoft.com/office/drawing/2014/main" id="{1BA87ED2-92CA-4077-8740-E1209739D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sp>
        <p:nvSpPr>
          <p:cNvPr id="13" name="Textplatzhalter 13">
            <a:extLst>
              <a:ext uri="{FF2B5EF4-FFF2-40B4-BE49-F238E27FC236}">
                <a16:creationId xmlns:a16="http://schemas.microsoft.com/office/drawing/2014/main" id="{D6155FE7-A58B-4D06-BA94-FB271DB987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089620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27061" y="1773239"/>
            <a:ext cx="11182350" cy="4319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4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245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 Bild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27230" y="1773243"/>
            <a:ext cx="11182348" cy="277127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7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4" y="5806047"/>
            <a:ext cx="11182348" cy="287337"/>
          </a:xfrm>
        </p:spPr>
        <p:txBody>
          <a:bodyPr/>
          <a:lstStyle>
            <a:lvl1pPr marL="0" indent="0">
              <a:buNone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lvl="0"/>
            <a:r>
              <a:rPr lang="de-DE"/>
              <a:t>Bildlegende durch Klicken hinzufügen</a:t>
            </a:r>
          </a:p>
        </p:txBody>
      </p:sp>
      <p:sp>
        <p:nvSpPr>
          <p:cNvPr id="12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13" name="Gerade Verbindung 12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7" name="Fußzeilenplatzhalter 5">
            <a:extLst>
              <a:ext uri="{FF2B5EF4-FFF2-40B4-BE49-F238E27FC236}">
                <a16:creationId xmlns:a16="http://schemas.microsoft.com/office/drawing/2014/main" id="{16F34406-E746-4ADD-AA69-CC5EF8D9D0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6208EECA-33DA-4900-B25B-C7B4C8C12C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15290919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Bilder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Bildplatzhalter 18"/>
          <p:cNvSpPr>
            <a:spLocks noGrp="1"/>
          </p:cNvSpPr>
          <p:nvPr>
            <p:ph type="pic" sz="quarter" idx="18"/>
          </p:nvPr>
        </p:nvSpPr>
        <p:spPr>
          <a:xfrm>
            <a:off x="6285401" y="1773239"/>
            <a:ext cx="5424000" cy="39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288027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tx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5" name="Fußzeilenplatzhalter 5">
            <a:extLst>
              <a:ext uri="{FF2B5EF4-FFF2-40B4-BE49-F238E27FC236}">
                <a16:creationId xmlns:a16="http://schemas.microsoft.com/office/drawing/2014/main" id="{E6C06F05-E511-47E3-BE09-0AC375F3F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7" name="Foliennummernplatzhalter 10">
            <a:extLst>
              <a:ext uri="{FF2B5EF4-FFF2-40B4-BE49-F238E27FC236}">
                <a16:creationId xmlns:a16="http://schemas.microsoft.com/office/drawing/2014/main" id="{08EED91B-21E4-4C1D-BBCB-41E36ED34E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240381596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ld und Text 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45"/>
            <a:ext cx="5424000" cy="431958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Inhaltsplatzhalter 2"/>
          <p:cNvSpPr>
            <a:spLocks noGrp="1"/>
          </p:cNvSpPr>
          <p:nvPr>
            <p:ph idx="1"/>
          </p:nvPr>
        </p:nvSpPr>
        <p:spPr>
          <a:xfrm>
            <a:off x="6285401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Fußzeilenplatzhalter 5">
            <a:extLst>
              <a:ext uri="{FF2B5EF4-FFF2-40B4-BE49-F238E27FC236}">
                <a16:creationId xmlns:a16="http://schemas.microsoft.com/office/drawing/2014/main" id="{B51B945A-75D5-451E-8AAF-D33F5A955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2" name="Foliennummernplatzhalter 10">
            <a:extLst>
              <a:ext uri="{FF2B5EF4-FFF2-40B4-BE49-F238E27FC236}">
                <a16:creationId xmlns:a16="http://schemas.microsoft.com/office/drawing/2014/main" id="{79A77FE2-D2F6-46C1-B94D-EF38B9F7D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1188473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rachen - Titel bl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>
            <a:extLst>
              <a:ext uri="{FF2B5EF4-FFF2-40B4-BE49-F238E27FC236}">
                <a16:creationId xmlns:a16="http://schemas.microsoft.com/office/drawing/2014/main" id="{7FDDD1E9-6BB2-4806-AB9A-7292D2ABC7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2" y="534009"/>
            <a:ext cx="5492747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8" name="Textplatzhalter 13">
            <a:extLst>
              <a:ext uri="{FF2B5EF4-FFF2-40B4-BE49-F238E27FC236}">
                <a16:creationId xmlns:a16="http://schemas.microsoft.com/office/drawing/2014/main" id="{37F90873-2645-47A0-A2F7-1058F38278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  <a:endParaRPr lang="de-CH"/>
          </a:p>
        </p:txBody>
      </p:sp>
      <p:sp>
        <p:nvSpPr>
          <p:cNvPr id="10" name="Fußzeilenplatzhalter 5">
            <a:extLst>
              <a:ext uri="{FF2B5EF4-FFF2-40B4-BE49-F238E27FC236}">
                <a16:creationId xmlns:a16="http://schemas.microsoft.com/office/drawing/2014/main" id="{895B6568-4C03-4A62-9F60-60DF2A953E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FDDE5290-0D2B-459A-BD7A-37E8452BE7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cxnSp>
        <p:nvCxnSpPr>
          <p:cNvPr id="14" name="Gerade Verbindung 8">
            <a:extLst>
              <a:ext uri="{FF2B5EF4-FFF2-40B4-BE49-F238E27FC236}">
                <a16:creationId xmlns:a16="http://schemas.microsoft.com/office/drawing/2014/main" id="{38865257-8D60-4FCB-8FF3-7690DA918FCE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>
            <a:extLst>
              <a:ext uri="{FF2B5EF4-FFF2-40B4-BE49-F238E27FC236}">
                <a16:creationId xmlns:a16="http://schemas.microsoft.com/office/drawing/2014/main" id="{50C472B1-3EB6-47C5-808E-A9CD386938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82A57E8F-E940-41B8-81AF-A79891352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199" y="1773385"/>
            <a:ext cx="5537198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6A941A14-4BAF-4A2D-8532-4B897337EDF9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527984" y="1772824"/>
            <a:ext cx="5491815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6920959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5C86E7BA-B9E5-4D2C-9862-FEAC9C3BA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3" y="534009"/>
            <a:ext cx="10670036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666646F3-8AEA-4CAB-996C-E940874CC2E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7053" y="18632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F158E81D-7067-41D5-AAB5-FC6FD255897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03500" y="18632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9" name="Bildplatzhalter 5">
            <a:extLst>
              <a:ext uri="{FF2B5EF4-FFF2-40B4-BE49-F238E27FC236}">
                <a16:creationId xmlns:a16="http://schemas.microsoft.com/office/drawing/2014/main" id="{DC0BF0B3-6298-4BEB-BE12-01A8B9A72F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7051" y="43778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10" name="Bildplatzhalter 5">
            <a:extLst>
              <a:ext uri="{FF2B5EF4-FFF2-40B4-BE49-F238E27FC236}">
                <a16:creationId xmlns:a16="http://schemas.microsoft.com/office/drawing/2014/main" id="{1808BFF4-1323-4656-BCE7-E902CBCE85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303500" y="4377892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11" name="Bildplatzhalter 5">
            <a:extLst>
              <a:ext uri="{FF2B5EF4-FFF2-40B4-BE49-F238E27FC236}">
                <a16:creationId xmlns:a16="http://schemas.microsoft.com/office/drawing/2014/main" id="{0710D953-8817-4EA9-96F7-C5869AE196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15274" y="3120592"/>
            <a:ext cx="3420000" cy="2160000"/>
          </a:xfrm>
        </p:spPr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84756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ilder Blaue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E6A1A3A5-8DDF-4E84-89A8-BA89F6AE60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3" y="534009"/>
            <a:ext cx="10670036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4" name="Bildplatzhalter 5">
            <a:extLst>
              <a:ext uri="{FF2B5EF4-FFF2-40B4-BE49-F238E27FC236}">
                <a16:creationId xmlns:a16="http://schemas.microsoft.com/office/drawing/2014/main" id="{4D3A15FB-9010-413B-A000-C76636943C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7053" y="1863292"/>
            <a:ext cx="3780000" cy="23400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5F6C733D-5FBC-4695-BB6F-0AE53CAF6E3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17089" y="1863292"/>
            <a:ext cx="3780000" cy="2340000"/>
          </a:xfrm>
        </p:spPr>
        <p:txBody>
          <a:bodyPr/>
          <a:lstStyle/>
          <a:p>
            <a:endParaRPr lang="de-CH"/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AA1FDA16-AEF5-4DF9-8378-AA888646B27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7051" y="4377892"/>
            <a:ext cx="3780000" cy="2340000"/>
          </a:xfrm>
        </p:spPr>
        <p:txBody>
          <a:bodyPr/>
          <a:lstStyle/>
          <a:p>
            <a:endParaRPr lang="de-CH"/>
          </a:p>
        </p:txBody>
      </p:sp>
      <p:sp>
        <p:nvSpPr>
          <p:cNvPr id="7" name="Bildplatzhalter 5">
            <a:extLst>
              <a:ext uri="{FF2B5EF4-FFF2-40B4-BE49-F238E27FC236}">
                <a16:creationId xmlns:a16="http://schemas.microsoft.com/office/drawing/2014/main" id="{FA7C4416-9E07-43F4-9398-752036E9C87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17089" y="4377892"/>
            <a:ext cx="3780000" cy="2340000"/>
          </a:xfrm>
        </p:spPr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2447702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C3BBCF-E610-4DB7-BBD5-23D1E4DFE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1E87DC15-B15C-45ED-BC51-ED336E596D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7050" y="182086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5" name="Bildplatzhalter 3">
            <a:extLst>
              <a:ext uri="{FF2B5EF4-FFF2-40B4-BE49-F238E27FC236}">
                <a16:creationId xmlns:a16="http://schemas.microsoft.com/office/drawing/2014/main" id="{5CCA359C-4134-401C-B359-49CBF731BD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08226" y="182086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6" name="Bildplatzhalter 3">
            <a:extLst>
              <a:ext uri="{FF2B5EF4-FFF2-40B4-BE49-F238E27FC236}">
                <a16:creationId xmlns:a16="http://schemas.microsoft.com/office/drawing/2014/main" id="{93C1B73A-4BAE-46C0-841F-7DE7112BDD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289402" y="182086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7" name="Bildplatzhalter 3">
            <a:extLst>
              <a:ext uri="{FF2B5EF4-FFF2-40B4-BE49-F238E27FC236}">
                <a16:creationId xmlns:a16="http://schemas.microsoft.com/office/drawing/2014/main" id="{59A97272-0D09-43CD-8E19-44087A14FE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27050" y="438003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8" name="Bildplatzhalter 3">
            <a:extLst>
              <a:ext uri="{FF2B5EF4-FFF2-40B4-BE49-F238E27FC236}">
                <a16:creationId xmlns:a16="http://schemas.microsoft.com/office/drawing/2014/main" id="{92740307-31C4-4706-88E5-222633578D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08226" y="4380031"/>
            <a:ext cx="3420000" cy="2160000"/>
          </a:xfrm>
        </p:spPr>
        <p:txBody>
          <a:bodyPr/>
          <a:lstStyle/>
          <a:p>
            <a:endParaRPr lang="de-CH"/>
          </a:p>
        </p:txBody>
      </p:sp>
      <p:sp>
        <p:nvSpPr>
          <p:cNvPr id="9" name="Bildplatzhalter 3">
            <a:extLst>
              <a:ext uri="{FF2B5EF4-FFF2-40B4-BE49-F238E27FC236}">
                <a16:creationId xmlns:a16="http://schemas.microsoft.com/office/drawing/2014/main" id="{36AA537E-DE4D-40B4-8D88-25F11029450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89402" y="4380031"/>
            <a:ext cx="3420000" cy="2160000"/>
          </a:xfrm>
        </p:spPr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937888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28C7AC-EDC4-465B-B8A4-0F6B9B91D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59D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A35BFCB-FA8A-4821-961A-C0874B86D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7048" y="1799304"/>
            <a:ext cx="3496311" cy="4275360"/>
          </a:xfrm>
        </p:spPr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66ABD9-8A23-4CD5-8D3E-8AE2EC8A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7" name="Foliennummernplatzhalter 10">
            <a:extLst>
              <a:ext uri="{FF2B5EF4-FFF2-40B4-BE49-F238E27FC236}">
                <a16:creationId xmlns:a16="http://schemas.microsoft.com/office/drawing/2014/main" id="{12FBDF0B-AC13-4581-ACC8-82E09212F1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cxnSp>
        <p:nvCxnSpPr>
          <p:cNvPr id="8" name="Gerade Verbindung 8">
            <a:extLst>
              <a:ext uri="{FF2B5EF4-FFF2-40B4-BE49-F238E27FC236}">
                <a16:creationId xmlns:a16="http://schemas.microsoft.com/office/drawing/2014/main" id="{B87A59CC-C31A-4415-A19C-5586C6AF17DD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1B588696-2B8F-4DB8-A20C-A11835A05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A6A40C4-CACF-4014-9AA3-3D624ACB1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44141" y="1817586"/>
            <a:ext cx="5284870" cy="427535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2477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:Grafik, 1 Spra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27049" y="1825625"/>
            <a:ext cx="11182351" cy="435133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7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1776" y="6386448"/>
            <a:ext cx="1079273" cy="288000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527052" y="536575"/>
            <a:ext cx="11182347" cy="1008000"/>
          </a:xfrm>
        </p:spPr>
        <p:txBody>
          <a:bodyPr anchor="ctr"/>
          <a:lstStyle>
            <a:lvl1pPr>
              <a:defRPr sz="32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>
                <a:solidFill>
                  <a:srgbClr val="00659D"/>
                </a:solidFill>
              </a:rPr>
              <a:t>Modifiez le style du titre</a:t>
            </a:r>
            <a:endParaRPr lang="de-CH" dirty="0">
              <a:solidFill>
                <a:srgbClr val="00659D"/>
              </a:solidFill>
            </a:endParaRPr>
          </a:p>
        </p:txBody>
      </p:sp>
      <p:sp>
        <p:nvSpPr>
          <p:cNvPr id="11" name="Textfeld 10"/>
          <p:cNvSpPr txBox="1"/>
          <p:nvPr userDrawn="1"/>
        </p:nvSpPr>
        <p:spPr>
          <a:xfrm>
            <a:off x="527048" y="6378982"/>
            <a:ext cx="27241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6F2B2308-76DB-4FB3-BED6-5C8D739921B9}" type="slidenum">
              <a:rPr lang="de-CH" sz="1200" smtClean="0">
                <a:latin typeface="Arial" panose="020B0604020202020204" pitchFamily="34" charset="0"/>
                <a:cs typeface="Arial" panose="020B0604020202020204" pitchFamily="34" charset="0"/>
              </a:rPr>
              <a:t>‹N°›</a:t>
            </a:fld>
            <a:endParaRPr lang="de-CH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38270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prachiger Titel blau mit Text und ohne Li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66ABD9-8A23-4CD5-8D3E-8AE2EC8A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7" name="Foliennummernplatzhalter 10">
            <a:extLst>
              <a:ext uri="{FF2B5EF4-FFF2-40B4-BE49-F238E27FC236}">
                <a16:creationId xmlns:a16="http://schemas.microsoft.com/office/drawing/2014/main" id="{12FBDF0B-AC13-4581-ACC8-82E09212F1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588696-2B8F-4DB8-A20C-A11835A05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A6A40C4-CACF-4014-9AA3-3D624ACB1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3253" y="1843347"/>
            <a:ext cx="5492747" cy="411750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D8826F39-1D40-440E-A758-761F07DED6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2" y="534009"/>
            <a:ext cx="5492747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13" name="Textplatzhalter 13">
            <a:extLst>
              <a:ext uri="{FF2B5EF4-FFF2-40B4-BE49-F238E27FC236}">
                <a16:creationId xmlns:a16="http://schemas.microsoft.com/office/drawing/2014/main" id="{9C6868CF-C88D-4BE4-9A6C-56242D8EF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  <a:endParaRPr lang="de-CH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FDAD9AC2-4060-4310-870F-20B9456D6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94427" y="1843348"/>
            <a:ext cx="5492747" cy="411750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4816596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2A35BFCB-FA8A-4821-961A-C0874B86D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62149" y="1843348"/>
            <a:ext cx="2822543" cy="2849698"/>
          </a:xfrm>
        </p:spPr>
        <p:txBody>
          <a:bodyPr/>
          <a:lstStyle/>
          <a:p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66ABD9-8A23-4CD5-8D3E-8AE2EC8A2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7" name="Foliennummernplatzhalter 10">
            <a:extLst>
              <a:ext uri="{FF2B5EF4-FFF2-40B4-BE49-F238E27FC236}">
                <a16:creationId xmlns:a16="http://schemas.microsoft.com/office/drawing/2014/main" id="{12FBDF0B-AC13-4581-ACC8-82E09212F1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/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cxnSp>
        <p:nvCxnSpPr>
          <p:cNvPr id="8" name="Gerade Verbindung 8">
            <a:extLst>
              <a:ext uri="{FF2B5EF4-FFF2-40B4-BE49-F238E27FC236}">
                <a16:creationId xmlns:a16="http://schemas.microsoft.com/office/drawing/2014/main" id="{B87A59CC-C31A-4415-A19C-5586C6AF17DD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>
            <a:extLst>
              <a:ext uri="{FF2B5EF4-FFF2-40B4-BE49-F238E27FC236}">
                <a16:creationId xmlns:a16="http://schemas.microsoft.com/office/drawing/2014/main" id="{1B588696-2B8F-4DB8-A20C-A11835A0531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846" y="6386458"/>
            <a:ext cx="800555" cy="213232"/>
          </a:xfrm>
          <a:prstGeom prst="rect">
            <a:avLst/>
          </a:prstGeom>
        </p:spPr>
      </p:pic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A6A40C4-CACF-4014-9AA3-3D624ACB1C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48" y="4766333"/>
            <a:ext cx="5492747" cy="11243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0" name="Bildplatzhalter 3">
            <a:extLst>
              <a:ext uri="{FF2B5EF4-FFF2-40B4-BE49-F238E27FC236}">
                <a16:creationId xmlns:a16="http://schemas.microsoft.com/office/drawing/2014/main" id="{A84E5910-B22B-41CE-95AE-32FDE7A301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29530" y="1792999"/>
            <a:ext cx="2822543" cy="2849698"/>
          </a:xfrm>
        </p:spPr>
        <p:txBody>
          <a:bodyPr/>
          <a:lstStyle/>
          <a:p>
            <a:endParaRPr lang="de-CH"/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D8826F39-1D40-440E-A758-761F07DED6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052" y="534009"/>
            <a:ext cx="5492747" cy="1008000"/>
          </a:xfrm>
        </p:spPr>
        <p:txBody>
          <a:bodyPr anchor="t"/>
          <a:lstStyle>
            <a:lvl1pPr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</a:p>
        </p:txBody>
      </p:sp>
      <p:sp>
        <p:nvSpPr>
          <p:cNvPr id="13" name="Textplatzhalter 13">
            <a:extLst>
              <a:ext uri="{FF2B5EF4-FFF2-40B4-BE49-F238E27FC236}">
                <a16:creationId xmlns:a16="http://schemas.microsoft.com/office/drawing/2014/main" id="{9C6868CF-C88D-4BE4-9A6C-56242D8EF5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>
                <a:solidFill>
                  <a:srgbClr val="00659D"/>
                </a:solidFill>
              </a:rPr>
              <a:t>Titelmasterformakt durch Klicken bearbeiten</a:t>
            </a:r>
            <a:endParaRPr lang="de-CH"/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FDAD9AC2-4060-4310-870F-20B9456D6ED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74613" y="4766333"/>
            <a:ext cx="5492747" cy="112432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978099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dunkel">
    <p:bg>
      <p:bgPr>
        <a:solidFill>
          <a:srgbClr val="878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Inhaltsplatzhalter 6"/>
          <p:cNvSpPr>
            <a:spLocks noGrp="1"/>
          </p:cNvSpPr>
          <p:nvPr>
            <p:ph sz="quarter" idx="13"/>
          </p:nvPr>
        </p:nvSpPr>
        <p:spPr>
          <a:xfrm>
            <a:off x="527061" y="1773239"/>
            <a:ext cx="11182350" cy="4320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Fußzeilenplatzhalter 5"/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4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F1B1D44F-A994-4CC4-94F5-AA38B13156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89339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d dun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0" name="Bildplatzhalter 5"/>
          <p:cNvSpPr>
            <a:spLocks noGrp="1"/>
          </p:cNvSpPr>
          <p:nvPr>
            <p:ph type="pic" sz="quarter" idx="12"/>
          </p:nvPr>
        </p:nvSpPr>
        <p:spPr>
          <a:xfrm>
            <a:off x="527054" y="1804995"/>
            <a:ext cx="11182348" cy="277127"/>
          </a:xfrm>
          <a:noFill/>
        </p:spPr>
        <p:txBody>
          <a:bodyPr wrap="square">
            <a:sp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54" y="5806047"/>
            <a:ext cx="11182348" cy="287337"/>
          </a:xfrm>
        </p:spPr>
        <p:txBody>
          <a:bodyPr/>
          <a:lstStyle>
            <a:lvl1pPr marL="0" indent="0">
              <a:buNone/>
              <a:defRPr sz="1125">
                <a:solidFill>
                  <a:schemeClr val="bg1"/>
                </a:solidFill>
              </a:defRPr>
            </a:lvl1pPr>
            <a:lvl2pPr marL="269996" indent="0">
              <a:buNone/>
              <a:defRPr/>
            </a:lvl2pPr>
          </a:lstStyle>
          <a:p>
            <a:pPr lvl="0"/>
            <a:r>
              <a:rPr lang="de-DE"/>
              <a:t>Bildlegende durch Klicken hinzufügen</a:t>
            </a:r>
          </a:p>
        </p:txBody>
      </p:sp>
      <p:cxnSp>
        <p:nvCxnSpPr>
          <p:cNvPr id="12" name="Gerade Verbindung 11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Grafik 13">
            <a:extLst>
              <a:ext uri="{FF2B5EF4-FFF2-40B4-BE49-F238E27FC236}">
                <a16:creationId xmlns:a16="http://schemas.microsoft.com/office/drawing/2014/main" id="{E7AE4789-EDD6-414A-BCD9-B1DCBF9786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13" name="Fußzeilenplatzhalter 5">
            <a:extLst>
              <a:ext uri="{FF2B5EF4-FFF2-40B4-BE49-F238E27FC236}">
                <a16:creationId xmlns:a16="http://schemas.microsoft.com/office/drawing/2014/main" id="{44915CDF-DE5A-426A-B7D5-FFC4349A4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7" name="Foliennummernplatzhalter 10">
            <a:extLst>
              <a:ext uri="{FF2B5EF4-FFF2-40B4-BE49-F238E27FC236}">
                <a16:creationId xmlns:a16="http://schemas.microsoft.com/office/drawing/2014/main" id="{ED5EB8D3-7230-48D9-B1E4-CF7CD88210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223168229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dunkel">
    <p:bg>
      <p:bgPr>
        <a:solidFill>
          <a:srgbClr val="8787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39"/>
            <a:ext cx="5424000" cy="3960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1" name="Bildplatzhalter 18"/>
          <p:cNvSpPr>
            <a:spLocks noGrp="1"/>
          </p:cNvSpPr>
          <p:nvPr>
            <p:ph type="pic" sz="quarter" idx="18"/>
          </p:nvPr>
        </p:nvSpPr>
        <p:spPr>
          <a:xfrm>
            <a:off x="6285401" y="1773239"/>
            <a:ext cx="5424000" cy="3960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Textplatzhalt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527049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bg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sp>
        <p:nvSpPr>
          <p:cNvPr id="14" name="Textplatzhalt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6288027" y="5806047"/>
            <a:ext cx="5424000" cy="287337"/>
          </a:xfrm>
        </p:spPr>
        <p:txBody>
          <a:bodyPr/>
          <a:lstStyle>
            <a:lvl1pPr marL="0" marR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 sz="1125">
                <a:solidFill>
                  <a:schemeClr val="bg1"/>
                </a:solidFill>
              </a:defRPr>
            </a:lvl1pPr>
            <a:lvl2pPr marL="269996" indent="0">
              <a:buNone/>
              <a:defRPr/>
            </a:lvl2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lang="de-DE"/>
              <a:t>Bildlegende durch Klicken hinzufügen</a:t>
            </a:r>
          </a:p>
        </p:txBody>
      </p:sp>
      <p:cxnSp>
        <p:nvCxnSpPr>
          <p:cNvPr id="17" name="Gerade Verbindung 16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Grafik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21" name="Fußzeilenplatzhalter 5">
            <a:extLst>
              <a:ext uri="{FF2B5EF4-FFF2-40B4-BE49-F238E27FC236}">
                <a16:creationId xmlns:a16="http://schemas.microsoft.com/office/drawing/2014/main" id="{3603CC2E-5BCA-405D-A4A6-0FE4EBA376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23" name="Foliennummernplatzhalter 10">
            <a:extLst>
              <a:ext uri="{FF2B5EF4-FFF2-40B4-BE49-F238E27FC236}">
                <a16:creationId xmlns:a16="http://schemas.microsoft.com/office/drawing/2014/main" id="{BA0DD8B4-58EA-4C79-B7CA-369F62D1A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3048115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dun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erade Verbindung 14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527049" y="1773245"/>
            <a:ext cx="5424000" cy="4319587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Inhaltsplatzhalter 2"/>
          <p:cNvSpPr>
            <a:spLocks noGrp="1"/>
          </p:cNvSpPr>
          <p:nvPr>
            <p:ph idx="1"/>
          </p:nvPr>
        </p:nvSpPr>
        <p:spPr>
          <a:xfrm>
            <a:off x="6285401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24" name="Titel 12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4C0B31E-C9E8-40EA-8BE4-F8A48F9A173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14" name="Fußzeilenplatzhalter 5">
            <a:extLst>
              <a:ext uri="{FF2B5EF4-FFF2-40B4-BE49-F238E27FC236}">
                <a16:creationId xmlns:a16="http://schemas.microsoft.com/office/drawing/2014/main" id="{EF2F64D1-D64C-4247-8B86-EBAEDD283E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16" name="Foliennummernplatzhalter 10">
            <a:extLst>
              <a:ext uri="{FF2B5EF4-FFF2-40B4-BE49-F238E27FC236}">
                <a16:creationId xmlns:a16="http://schemas.microsoft.com/office/drawing/2014/main" id="{41E37890-6BF7-48DB-BB28-B4A8B0BCC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382605313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rachen - dunkel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14">
            <a:extLst>
              <a:ext uri="{FF2B5EF4-FFF2-40B4-BE49-F238E27FC236}">
                <a16:creationId xmlns:a16="http://schemas.microsoft.com/office/drawing/2014/main" id="{CAB610DB-02AD-478B-A569-CD0C7D58C87A}"/>
              </a:ext>
            </a:extLst>
          </p:cNvPr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AAB48CAF-FC82-4CC2-9A8D-38EAB15237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2201" y="1773385"/>
            <a:ext cx="5567218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D8FED7F-A280-4F7C-8ECE-4518109C499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0520" y="6386923"/>
            <a:ext cx="810530" cy="215102"/>
          </a:xfrm>
          <a:prstGeom prst="rect">
            <a:avLst/>
          </a:prstGeom>
        </p:spPr>
      </p:pic>
      <p:sp>
        <p:nvSpPr>
          <p:cNvPr id="8" name="Fußzeilenplatzhalter 5">
            <a:extLst>
              <a:ext uri="{FF2B5EF4-FFF2-40B4-BE49-F238E27FC236}">
                <a16:creationId xmlns:a16="http://schemas.microsoft.com/office/drawing/2014/main" id="{BD5FB778-4745-45A8-9DC3-696F414099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91317" y="6309332"/>
            <a:ext cx="432064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r>
              <a:rPr lang="de-CH"/>
              <a:t>GV VöV / AG de l'UTP 2021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4E08F0E8-3834-4021-B240-7A2D087FE6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09332"/>
            <a:ext cx="761980" cy="365125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750">
                <a:solidFill>
                  <a:schemeClr val="bg1"/>
                </a:solidFill>
              </a:defRPr>
            </a:lvl1pPr>
          </a:lstStyle>
          <a:p>
            <a:fld id="{E2A571F0-C9A1-493E-990A-02B3889D72AA}" type="slidenum">
              <a:rPr lang="de-CH" smtClean="0"/>
              <a:pPr/>
              <a:t>‹N°›</a:t>
            </a:fld>
            <a:r>
              <a:rPr lang="de-CH"/>
              <a:t> |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1E9DAE8E-0D7C-4C72-85EC-1EAC561F9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63" y="536575"/>
            <a:ext cx="5424932" cy="100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11" name="Textplatzhalter 13">
            <a:extLst>
              <a:ext uri="{FF2B5EF4-FFF2-40B4-BE49-F238E27FC236}">
                <a16:creationId xmlns:a16="http://schemas.microsoft.com/office/drawing/2014/main" id="{0C4E2E77-1E6F-4361-A2F3-020EE1F08B2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172202" y="536623"/>
            <a:ext cx="5537200" cy="1008063"/>
          </a:xfrm>
        </p:spPr>
        <p:txBody>
          <a:bodyPr anchor="t"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/>
              <a:t>Titelmasterformat durch Klicken bearbeiten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6637224E-2B69-488D-AE1A-D5B01C0E682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527049" y="1773385"/>
            <a:ext cx="5424000" cy="4319445"/>
          </a:xfrm>
        </p:spPr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914768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e Bilin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27049" y="1825625"/>
            <a:ext cx="5492751" cy="4351338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CH" dirty="0"/>
          </a:p>
        </p:txBody>
      </p:sp>
      <p:cxnSp>
        <p:nvCxnSpPr>
          <p:cNvPr id="8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1776" y="6386448"/>
            <a:ext cx="1079273" cy="288000"/>
          </a:xfrm>
          <a:prstGeom prst="rect">
            <a:avLst/>
          </a:prstGeom>
        </p:spPr>
      </p:pic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527052" y="536575"/>
            <a:ext cx="5492747" cy="1008000"/>
          </a:xfrm>
        </p:spPr>
        <p:txBody>
          <a:bodyPr anchor="ctr"/>
          <a:lstStyle>
            <a:lvl1pPr>
              <a:defRPr sz="32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dirty="0">
                <a:solidFill>
                  <a:srgbClr val="00659D"/>
                </a:solidFill>
              </a:rPr>
              <a:t>Titel De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527048" y="6378982"/>
            <a:ext cx="27241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6F2B2308-76DB-4FB3-BED6-5C8D739921B9}" type="slidenum">
              <a:rPr lang="de-CH" sz="1200" smtClean="0">
                <a:latin typeface="Arial" panose="020B0604020202020204" pitchFamily="34" charset="0"/>
                <a:cs typeface="Arial" panose="020B0604020202020204" pitchFamily="34" charset="0"/>
              </a:rPr>
              <a:t>‹N°›</a:t>
            </a:fld>
            <a:endParaRPr lang="de-CH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39189"/>
            <a:ext cx="5537200" cy="1008063"/>
          </a:xfrm>
        </p:spPr>
        <p:txBody>
          <a:bodyPr anchor="ctr">
            <a:normAutofit/>
          </a:bodyPr>
          <a:lstStyle>
            <a:lvl1pPr marL="0" indent="0">
              <a:buNone/>
              <a:defRPr sz="32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 dirty="0">
                <a:solidFill>
                  <a:srgbClr val="00659D"/>
                </a:solidFill>
              </a:rPr>
              <a:t>Titel Fr</a:t>
            </a:r>
            <a:endParaRPr lang="de-CH" dirty="0"/>
          </a:p>
        </p:txBody>
      </p:sp>
      <p:sp>
        <p:nvSpPr>
          <p:cNvPr id="11" name="Inhaltsplatzhalter 2"/>
          <p:cNvSpPr>
            <a:spLocks noGrp="1"/>
          </p:cNvSpPr>
          <p:nvPr>
            <p:ph sz="half" idx="11"/>
          </p:nvPr>
        </p:nvSpPr>
        <p:spPr>
          <a:xfrm>
            <a:off x="6172200" y="1825625"/>
            <a:ext cx="5492751" cy="4351338"/>
          </a:xfrm>
        </p:spPr>
        <p:txBody>
          <a:bodyPr>
            <a:normAutofit/>
          </a:bodyPr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26904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Bilingue, Inhalt Grg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Gerade Verbindung 8"/>
          <p:cNvCxnSpPr/>
          <p:nvPr userDrawn="1"/>
        </p:nvCxnSpPr>
        <p:spPr>
          <a:xfrm>
            <a:off x="527049" y="6192000"/>
            <a:ext cx="11184000" cy="0"/>
          </a:xfrm>
          <a:prstGeom prst="line">
            <a:avLst/>
          </a:prstGeom>
          <a:ln w="9525">
            <a:solidFill>
              <a:srgbClr val="8787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1776" y="6386448"/>
            <a:ext cx="1079273" cy="288000"/>
          </a:xfrm>
          <a:prstGeom prst="rect">
            <a:avLst/>
          </a:prstGeom>
        </p:spPr>
      </p:pic>
      <p:sp>
        <p:nvSpPr>
          <p:cNvPr id="10" name="Titel 1"/>
          <p:cNvSpPr>
            <a:spLocks noGrp="1"/>
          </p:cNvSpPr>
          <p:nvPr>
            <p:ph type="title" hasCustomPrompt="1"/>
          </p:nvPr>
        </p:nvSpPr>
        <p:spPr>
          <a:xfrm>
            <a:off x="527052" y="536575"/>
            <a:ext cx="5492747" cy="1008000"/>
          </a:xfrm>
        </p:spPr>
        <p:txBody>
          <a:bodyPr anchor="ctr"/>
          <a:lstStyle>
            <a:lvl1pPr>
              <a:defRPr sz="32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CH" dirty="0">
                <a:solidFill>
                  <a:srgbClr val="00659D"/>
                </a:solidFill>
              </a:rPr>
              <a:t>Titel De</a:t>
            </a:r>
          </a:p>
        </p:txBody>
      </p:sp>
      <p:sp>
        <p:nvSpPr>
          <p:cNvPr id="12" name="Textfeld 11"/>
          <p:cNvSpPr txBox="1"/>
          <p:nvPr userDrawn="1"/>
        </p:nvSpPr>
        <p:spPr>
          <a:xfrm>
            <a:off x="527048" y="6378982"/>
            <a:ext cx="272415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fld id="{6F2B2308-76DB-4FB3-BED6-5C8D739921B9}" type="slidenum">
              <a:rPr lang="de-CH" sz="1200" smtClean="0">
                <a:latin typeface="Arial" panose="020B0604020202020204" pitchFamily="34" charset="0"/>
                <a:cs typeface="Arial" panose="020B0604020202020204" pitchFamily="34" charset="0"/>
              </a:rPr>
              <a:t>‹N°›</a:t>
            </a:fld>
            <a:endParaRPr lang="de-CH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6172200" y="539189"/>
            <a:ext cx="5537200" cy="1008063"/>
          </a:xfrm>
        </p:spPr>
        <p:txBody>
          <a:bodyPr anchor="ctr">
            <a:normAutofit/>
          </a:bodyPr>
          <a:lstStyle>
            <a:lvl1pPr marL="0" indent="0">
              <a:buNone/>
              <a:defRPr sz="3200" b="1">
                <a:solidFill>
                  <a:srgbClr val="00659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CH" dirty="0">
                <a:solidFill>
                  <a:srgbClr val="00659D"/>
                </a:solidFill>
              </a:rPr>
              <a:t>Titel Fr</a:t>
            </a:r>
            <a:endParaRPr lang="de-CH" dirty="0"/>
          </a:p>
        </p:txBody>
      </p:sp>
      <p:sp>
        <p:nvSpPr>
          <p:cNvPr id="15" name="Inhaltsplatzhalter 2"/>
          <p:cNvSpPr>
            <a:spLocks noGrp="1"/>
          </p:cNvSpPr>
          <p:nvPr>
            <p:ph idx="1"/>
          </p:nvPr>
        </p:nvSpPr>
        <p:spPr>
          <a:xfrm>
            <a:off x="527049" y="1825625"/>
            <a:ext cx="11182351" cy="435133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844049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CC051-6514-4911-91AD-E136E366829A}" type="datetimeFigureOut">
              <a:rPr lang="de-CH" smtClean="0"/>
              <a:t>22.09.2021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4B9615-CEBF-477C-A913-05C05A1CEB6B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80290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folie Som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1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Titel"/>
          <p:cNvSpPr>
            <a:spLocks noGrp="1"/>
          </p:cNvSpPr>
          <p:nvPr>
            <p:ph type="title" hasCustomPrompt="1"/>
          </p:nvPr>
        </p:nvSpPr>
        <p:spPr>
          <a:xfrm>
            <a:off x="5231904" y="4274039"/>
            <a:ext cx="6720000" cy="2376000"/>
          </a:xfrm>
          <a:solidFill>
            <a:schemeClr val="bg1">
              <a:alpha val="90000"/>
            </a:schemeClr>
          </a:solidFill>
        </p:spPr>
        <p:txBody>
          <a:bodyPr lIns="252000" tIns="180000" rIns="180000" bIns="180000"/>
          <a:lstStyle>
            <a:lvl1pPr marL="0" indent="0">
              <a:spcAft>
                <a:spcPts val="0"/>
              </a:spcAft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de-DE"/>
              <a:t>Titel</a:t>
            </a:r>
            <a:br>
              <a:rPr lang="de-DE"/>
            </a:br>
            <a:r>
              <a:rPr lang="de-DE"/>
              <a:t>max. 2 Zeilen</a:t>
            </a:r>
            <a:endParaRPr lang="de-CH"/>
          </a:p>
        </p:txBody>
      </p:sp>
      <p:sp>
        <p:nvSpPr>
          <p:cNvPr id="9" name="Textplatzhalter"/>
          <p:cNvSpPr>
            <a:spLocks noGrp="1"/>
          </p:cNvSpPr>
          <p:nvPr>
            <p:ph type="body" sz="quarter" idx="11" hasCustomPrompt="1"/>
          </p:nvPr>
        </p:nvSpPr>
        <p:spPr>
          <a:xfrm>
            <a:off x="5615779" y="5661488"/>
            <a:ext cx="6048841" cy="288000"/>
          </a:xfrm>
        </p:spPr>
        <p:txBody>
          <a:bodyPr rIns="180000"/>
          <a:lstStyle>
            <a:lvl1pPr marL="0" indent="0">
              <a:lnSpc>
                <a:spcPts val="1652"/>
              </a:lnSpc>
              <a:buNone/>
              <a:defRPr sz="1351" b="1"/>
            </a:lvl1pPr>
          </a:lstStyle>
          <a:p>
            <a:pPr lvl="0"/>
            <a:r>
              <a:rPr lang="de-CH"/>
              <a:t>Datum, Anlass: 1 Zeile</a:t>
            </a:r>
          </a:p>
        </p:txBody>
      </p:sp>
      <p:sp>
        <p:nvSpPr>
          <p:cNvPr id="10" name="Textplatzhalter"/>
          <p:cNvSpPr>
            <a:spLocks noGrp="1"/>
          </p:cNvSpPr>
          <p:nvPr>
            <p:ph type="body" sz="quarter" idx="13" hasCustomPrompt="1"/>
          </p:nvPr>
        </p:nvSpPr>
        <p:spPr>
          <a:xfrm>
            <a:off x="5615539" y="5948825"/>
            <a:ext cx="6049083" cy="288000"/>
          </a:xfrm>
        </p:spPr>
        <p:txBody>
          <a:bodyPr/>
          <a:lstStyle>
            <a:lvl1pPr marL="0" indent="0">
              <a:lnSpc>
                <a:spcPts val="1652"/>
              </a:lnSpc>
              <a:buNone/>
              <a:defRPr sz="1351"/>
            </a:lvl1pPr>
          </a:lstStyle>
          <a:p>
            <a:pPr lvl="0"/>
            <a:r>
              <a:rPr lang="de-CH"/>
              <a:t>Referent, Funktion: 1 Zeile</a:t>
            </a:r>
          </a:p>
        </p:txBody>
      </p:sp>
    </p:spTree>
    <p:extLst>
      <p:ext uri="{BB962C8B-B14F-4D97-AF65-F5344CB8AC3E}">
        <p14:creationId xmlns:p14="http://schemas.microsoft.com/office/powerpoint/2010/main" val="1532934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6.xml"/><Relationship Id="rId26" Type="http://schemas.openxmlformats.org/officeDocument/2006/relationships/tags" Target="../tags/tag4.xml"/><Relationship Id="rId3" Type="http://schemas.openxmlformats.org/officeDocument/2006/relationships/slideLayout" Target="../slideLayouts/slideLayout11.xml"/><Relationship Id="rId21" Type="http://schemas.openxmlformats.org/officeDocument/2006/relationships/slideLayout" Target="../slideLayouts/slideLayout29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20" Type="http://schemas.openxmlformats.org/officeDocument/2006/relationships/slideLayout" Target="../slideLayouts/slideLayout28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23" Type="http://schemas.openxmlformats.org/officeDocument/2006/relationships/slideLayout" Target="../slideLayouts/slideLayout31.xml"/><Relationship Id="rId28" Type="http://schemas.openxmlformats.org/officeDocument/2006/relationships/image" Target="../media/image8.emf"/><Relationship Id="rId10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27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Relationship Id="rId22" Type="http://schemas.openxmlformats.org/officeDocument/2006/relationships/slideLayout" Target="../slideLayouts/slideLayout30.xml"/><Relationship Id="rId27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50.xml"/><Relationship Id="rId26" Type="http://schemas.openxmlformats.org/officeDocument/2006/relationships/tags" Target="../tags/tag5.xml"/><Relationship Id="rId3" Type="http://schemas.openxmlformats.org/officeDocument/2006/relationships/slideLayout" Target="../slideLayouts/slideLayout35.xml"/><Relationship Id="rId21" Type="http://schemas.openxmlformats.org/officeDocument/2006/relationships/slideLayout" Target="../slideLayouts/slideLayout53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9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2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56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23" Type="http://schemas.openxmlformats.org/officeDocument/2006/relationships/slideLayout" Target="../slideLayouts/slideLayout55.xml"/><Relationship Id="rId28" Type="http://schemas.openxmlformats.org/officeDocument/2006/relationships/image" Target="../media/image8.emf"/><Relationship Id="rId10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1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Relationship Id="rId22" Type="http://schemas.openxmlformats.org/officeDocument/2006/relationships/slideLayout" Target="../slideLayouts/slideLayout54.xml"/><Relationship Id="rId27" Type="http://schemas.openxmlformats.org/officeDocument/2006/relationships/oleObject" Target="../embeddings/oleObject3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t 7" hidden="1">
            <a:extLst>
              <a:ext uri="{FF2B5EF4-FFF2-40B4-BE49-F238E27FC236}">
                <a16:creationId xmlns:a16="http://schemas.microsoft.com/office/drawing/2014/main" id="{DD66FBC3-F60B-4F29-9159-CFAB8F61FA3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2539656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12" imgW="351" imgH="351" progId="TCLayout.ActiveDocument.1">
                  <p:embed/>
                </p:oleObj>
              </mc:Choice>
              <mc:Fallback>
                <p:oleObj name="think-cell Folie" r:id="rId12" imgW="351" imgH="351" progId="TCLayout.ActiveDocument.1">
                  <p:embed/>
                  <p:pic>
                    <p:nvPicPr>
                      <p:cNvPr id="8" name="Objet 7" hidden="1">
                        <a:extLst>
                          <a:ext uri="{FF2B5EF4-FFF2-40B4-BE49-F238E27FC236}">
                            <a16:creationId xmlns:a16="http://schemas.microsoft.com/office/drawing/2014/main" id="{DD66FBC3-F60B-4F29-9159-CFAB8F61FA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>
            <a:extLst>
              <a:ext uri="{FF2B5EF4-FFF2-40B4-BE49-F238E27FC236}">
                <a16:creationId xmlns:a16="http://schemas.microsoft.com/office/drawing/2014/main" id="{7665844B-3DF4-46C4-8EAB-32632C9B854A}"/>
              </a:ext>
            </a:extLst>
          </p:cNvPr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de-DE" sz="44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7BDBD57-1492-4F0D-944B-028008A0D638}" type="datetimeFigureOut">
              <a:rPr lang="de-CH" smtClean="0"/>
              <a:pPr/>
              <a:t>22.09.2021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0F408CA-E906-466F-8EC9-F9BD2FF6BD3F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5125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7" r:id="rId4"/>
    <p:sldLayoutId id="2147483656" r:id="rId5"/>
    <p:sldLayoutId id="2147483658" r:id="rId6"/>
    <p:sldLayoutId id="2147483652" r:id="rId7"/>
    <p:sldLayoutId id="214748370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6AB0CFE6-A019-40E5-9E65-6F6FC94F36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6"/>
            </p:custDataLst>
            <p:extLst>
              <p:ext uri="{D42A27DB-BD31-4B8C-83A1-F6EECF244321}">
                <p14:modId xmlns:p14="http://schemas.microsoft.com/office/powerpoint/2010/main" val="26627039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27" imgW="415" imgH="416" progId="TCLayout.ActiveDocument.1">
                  <p:embed/>
                </p:oleObj>
              </mc:Choice>
              <mc:Fallback>
                <p:oleObj name="think-cell Folie" r:id="rId27" imgW="415" imgH="416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6AB0CFE6-A019-40E5-9E65-6F6FC94F36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14847" y="1773239"/>
            <a:ext cx="11184841" cy="43195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8418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</p:sldLayoutIdLst>
  <p:hf hdr="0" dt="0"/>
  <p:txStyles>
    <p:titleStyle>
      <a:lvl1pPr marL="0" indent="0" algn="l" defTabSz="685792" rtl="0" eaLnBrk="1" latinLnBrk="0" hangingPunct="1">
        <a:lnSpc>
          <a:spcPts val="3001"/>
        </a:lnSpc>
        <a:spcBef>
          <a:spcPct val="0"/>
        </a:spcBef>
        <a:buFontTx/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1" indent="-257171" algn="l" defTabSz="685792" rtl="0" eaLnBrk="1" latinLnBrk="0" hangingPunct="1">
        <a:spcBef>
          <a:spcPts val="412"/>
        </a:spcBef>
        <a:buFont typeface="Symbol" panose="05050102010706020507" pitchFamily="18" charset="2"/>
        <a:buChar char="-"/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526494" indent="-256497" algn="l" defTabSz="685792" rtl="0" eaLnBrk="1" latinLnBrk="0" hangingPunct="1">
        <a:spcBef>
          <a:spcPts val="375"/>
        </a:spcBef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95329" indent="-259553" algn="l" defTabSz="685792" rtl="0" eaLnBrk="1" latinLnBrk="0" hangingPunct="1">
        <a:spcBef>
          <a:spcPts val="375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36" indent="-171447" algn="l" defTabSz="685792" rtl="0" eaLnBrk="1" latinLnBrk="0" hangingPunct="1">
        <a:spcBef>
          <a:spcPct val="20000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31" indent="-171447" algn="l" defTabSz="685792" rtl="0" eaLnBrk="1" latinLnBrk="0" hangingPunct="1">
        <a:spcBef>
          <a:spcPct val="20000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28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7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2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7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5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0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5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>
            <a:extLst>
              <a:ext uri="{FF2B5EF4-FFF2-40B4-BE49-F238E27FC236}">
                <a16:creationId xmlns:a16="http://schemas.microsoft.com/office/drawing/2014/main" id="{88421276-9E80-4535-8E63-16B8CECD24D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6"/>
            </p:custDataLst>
            <p:extLst>
              <p:ext uri="{D42A27DB-BD31-4B8C-83A1-F6EECF244321}">
                <p14:modId xmlns:p14="http://schemas.microsoft.com/office/powerpoint/2010/main" val="15850814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27" imgW="415" imgH="416" progId="TCLayout.ActiveDocument.1">
                  <p:embed/>
                </p:oleObj>
              </mc:Choice>
              <mc:Fallback>
                <p:oleObj name="think-cell Folie" r:id="rId27" imgW="415" imgH="416" progId="TCLayout.ActiveDocument.1">
                  <p:embed/>
                  <p:pic>
                    <p:nvPicPr>
                      <p:cNvPr id="4" name="Objekt 3" hidden="1">
                        <a:extLst>
                          <a:ext uri="{FF2B5EF4-FFF2-40B4-BE49-F238E27FC236}">
                            <a16:creationId xmlns:a16="http://schemas.microsoft.com/office/drawing/2014/main" id="{88421276-9E80-4535-8E63-16B8CECD24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27054" y="536575"/>
            <a:ext cx="11182348" cy="100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14847" y="1773239"/>
            <a:ext cx="11184841" cy="43195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771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  <p:sldLayoutId id="2147483702" r:id="rId18"/>
    <p:sldLayoutId id="2147483703" r:id="rId19"/>
    <p:sldLayoutId id="2147483704" r:id="rId20"/>
    <p:sldLayoutId id="2147483705" r:id="rId21"/>
    <p:sldLayoutId id="2147483706" r:id="rId22"/>
    <p:sldLayoutId id="2147483707" r:id="rId23"/>
    <p:sldLayoutId id="2147483708" r:id="rId24"/>
  </p:sldLayoutIdLst>
  <p:hf hdr="0" dt="0"/>
  <p:txStyles>
    <p:titleStyle>
      <a:lvl1pPr marL="0" indent="0" algn="l" defTabSz="685792" rtl="0" eaLnBrk="1" latinLnBrk="0" hangingPunct="1">
        <a:lnSpc>
          <a:spcPts val="3001"/>
        </a:lnSpc>
        <a:spcBef>
          <a:spcPct val="0"/>
        </a:spcBef>
        <a:buFontTx/>
        <a:buNone/>
        <a:defRPr sz="2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1" indent="-257171" algn="l" defTabSz="685792" rtl="0" eaLnBrk="1" latinLnBrk="0" hangingPunct="1">
        <a:spcBef>
          <a:spcPts val="412"/>
        </a:spcBef>
        <a:buFont typeface="Symbol" panose="05050102010706020507" pitchFamily="18" charset="2"/>
        <a:buChar char="-"/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526494" indent="-256497" algn="l" defTabSz="685792" rtl="0" eaLnBrk="1" latinLnBrk="0" hangingPunct="1">
        <a:spcBef>
          <a:spcPts val="375"/>
        </a:spcBef>
        <a:buFont typeface="Symbol" panose="05050102010706020507" pitchFamily="18" charset="2"/>
        <a:buChar char="-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95329" indent="-259553" algn="l" defTabSz="685792" rtl="0" eaLnBrk="1" latinLnBrk="0" hangingPunct="1">
        <a:spcBef>
          <a:spcPts val="375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36" indent="-171447" algn="l" defTabSz="685792" rtl="0" eaLnBrk="1" latinLnBrk="0" hangingPunct="1">
        <a:spcBef>
          <a:spcPct val="20000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31" indent="-171447" algn="l" defTabSz="685792" rtl="0" eaLnBrk="1" latinLnBrk="0" hangingPunct="1">
        <a:spcBef>
          <a:spcPct val="20000"/>
        </a:spcBef>
        <a:buFont typeface="Symbol" panose="05050102010706020507" pitchFamily="18" charset="2"/>
        <a:buChar char="-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28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23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17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14" indent="-171447" algn="l" defTabSz="685792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2895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5792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8687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1583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4478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7375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0270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3165" algn="l" defTabSz="685792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7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Relationship Id="rId5" Type="http://schemas.openxmlformats.org/officeDocument/2006/relationships/image" Target="../media/image21.jpeg"/><Relationship Id="rId4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2.xml"/><Relationship Id="rId5" Type="http://schemas.openxmlformats.org/officeDocument/2006/relationships/image" Target="../media/image22.jpeg"/><Relationship Id="rId4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3.xml"/><Relationship Id="rId5" Type="http://schemas.openxmlformats.org/officeDocument/2006/relationships/image" Target="../media/image23.png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hyperlink" Target="https://voev.sharepoint.com/sites/AbtoeffentlicherVerkehrVoeV/Shared%20Documents/Verkehrspolitik/8%20Energie/Energieforum/Energieforum%202021/5.%20Plenum/20210922%20Energie%20Forum%20Solothurn%20(1).pptx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1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6.xml"/><Relationship Id="rId4" Type="http://schemas.openxmlformats.org/officeDocument/2006/relationships/image" Target="../media/image1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voev.sharepoint.com/sites/AbtoeffentlicherVerkehrVoeV/Shared%20Documents/Verkehrspolitik/8%20Energie/Energieforum/Energieforum%202021/5.%20Plenum/DEUTSCH/210923_V&#214;V_DE.pptx" TargetMode="External"/><Relationship Id="rId3" Type="http://schemas.openxmlformats.org/officeDocument/2006/relationships/slideLayout" Target="../slideLayouts/slideLayout5.xml"/><Relationship Id="rId7" Type="http://schemas.openxmlformats.org/officeDocument/2006/relationships/hyperlink" Target="https://voev.sharepoint.com/sites/AbtoeffentlicherVerkehrVoeV/Shared%20Documents/Verkehrspolitik/8%20Energie/Energieforum/Energieforum%202021/5.%20Plenum/PPT%20BAV%20f&#252;r%20Energieforum%20V&#246;V%20vom%2022.9.2021%20-%20Haltung%20BAV%20zu%20E-Bussen%20im%20&#246;V.pptx" TargetMode="Externa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hyperlink" Target="https://voev.sharepoint.com/sites/AbtoeffentlicherVerkehrVoeV/Shared%20Documents/Verkehrspolitik/8%20Energie/Energieforum/Energieforum%202021/5.%20Plenum/DEUTSCH/20210922_E-Forum_ProKilowatt_DE.PPTX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3.bin"/><Relationship Id="rId9" Type="http://schemas.openxmlformats.org/officeDocument/2006/relationships/hyperlink" Target="https://voev.sharepoint.com/sites/AbtoeffentlicherVerkehrVoeV/Shared%20Documents/Verkehrspolitik/8%20Energie/Energieforum/Energieforum%202021/5.%20Plenum/DEUTSCH/Klimaneutrale%20SBB_%20v&#246;v_.pptx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4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1.xml"/><Relationship Id="rId5" Type="http://schemas.openxmlformats.org/officeDocument/2006/relationships/hyperlink" Target="https://www.voev.ch/de/Technik/Fachgremien/fachgruppen-arbeitsgruppen/Arbeitsgruppe-Energieeffizienz" TargetMode="External"/><Relationship Id="rId4" Type="http://schemas.openxmlformats.org/officeDocument/2006/relationships/image" Target="../media/image1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6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7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8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0.xml"/><Relationship Id="rId6" Type="http://schemas.openxmlformats.org/officeDocument/2006/relationships/image" Target="../media/image14.jpeg"/><Relationship Id="rId5" Type="http://schemas.openxmlformats.org/officeDocument/2006/relationships/image" Target="../media/image8.emf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33.xml"/><Relationship Id="rId1" Type="http://schemas.openxmlformats.org/officeDocument/2006/relationships/tags" Target="../tags/tag11.xml"/><Relationship Id="rId6" Type="http://schemas.openxmlformats.org/officeDocument/2006/relationships/image" Target="../media/image17.jpg"/><Relationship Id="rId5" Type="http://schemas.openxmlformats.org/officeDocument/2006/relationships/image" Target="../media/image8.emf"/><Relationship Id="rId4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2883AF25-50BA-4E71-AEB4-13E6F30C7A8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9776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2883AF25-50BA-4E71-AEB4-13E6F30C7A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D72890-3C89-4AD0-8D23-F649A5B6218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fr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itel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8. Forum </a:t>
            </a:r>
            <a:r>
              <a:rPr lang="fr-CH" dirty="0" err="1"/>
              <a:t>Nachhaltige</a:t>
            </a:r>
            <a:r>
              <a:rPr lang="fr-CH" dirty="0"/>
              <a:t> Energie</a:t>
            </a:r>
            <a:br>
              <a:rPr lang="fr-CH" dirty="0"/>
            </a:br>
            <a:r>
              <a:rPr lang="fr-CH" dirty="0"/>
              <a:t>KTBS / </a:t>
            </a:r>
            <a:r>
              <a:rPr lang="fr-CH" dirty="0" err="1"/>
              <a:t>AGr</a:t>
            </a:r>
            <a:r>
              <a:rPr lang="fr-CH" dirty="0"/>
              <a:t> NE</a:t>
            </a:r>
            <a:endParaRPr lang="de-CH" dirty="0"/>
          </a:p>
        </p:txBody>
      </p:sp>
      <p:sp>
        <p:nvSpPr>
          <p:cNvPr id="18" name="Textplatzhalter 1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CH" dirty="0"/>
              <a:t>Solothurn – Altes </a:t>
            </a:r>
            <a:r>
              <a:rPr lang="fr-CH" dirty="0" err="1"/>
              <a:t>Spital</a:t>
            </a:r>
            <a:endParaRPr lang="de-CH" dirty="0"/>
          </a:p>
        </p:txBody>
      </p:sp>
      <p:sp>
        <p:nvSpPr>
          <p:cNvPr id="19" name="Textplatzhalter 1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CH" dirty="0"/>
              <a:t>22. </a:t>
            </a:r>
            <a:r>
              <a:rPr lang="fr-CH" dirty="0" err="1"/>
              <a:t>September</a:t>
            </a:r>
            <a:r>
              <a:rPr lang="fr-CH" dirty="0"/>
              <a:t> 2021   09:15 – 15:30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678408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E7D505C9-1886-4DA4-9304-1CDEC0A6173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609725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E7D505C9-1886-4DA4-9304-1CDEC0A617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16FFE81-460B-47A0-9B3B-C05ED04EDF9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Tagungsleitung und Organisation</a:t>
            </a:r>
          </a:p>
          <a:p>
            <a:pPr lvl="1"/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Matthias Rücker, Präsident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AGr</a:t>
            </a: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 NE, </a:t>
            </a:r>
            <a:b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Leiter Energieeffizienz, SBB</a:t>
            </a:r>
          </a:p>
          <a:p>
            <a:pPr lvl="1"/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Kilian Constantin, Wissenschaftlicher Mitarbeiter, </a:t>
            </a:r>
            <a:r>
              <a:rPr lang="de-CH" sz="2000" dirty="0" err="1">
                <a:latin typeface="Arial" panose="020B0604020202020204" pitchFamily="34" charset="0"/>
                <a:cs typeface="Arial" panose="020B0604020202020204" pitchFamily="34" charset="0"/>
              </a:rPr>
              <a:t>VöV</a:t>
            </a:r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de-CH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dirty="0"/>
              <a:t>Mitwirkende Partner</a:t>
            </a:r>
          </a:p>
          <a:p>
            <a:pPr lvl="1"/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Internationale Partner</a:t>
            </a:r>
          </a:p>
          <a:p>
            <a:pPr lvl="2"/>
            <a:r>
              <a:rPr lang="de-CH" sz="1800" dirty="0" err="1">
                <a:latin typeface="Arial" panose="020B0604020202020204" pitchFamily="34" charset="0"/>
                <a:cs typeface="Arial" panose="020B0604020202020204" pitchFamily="34" charset="0"/>
              </a:rPr>
              <a:t>ProRail</a:t>
            </a:r>
            <a:endParaRPr lang="de-CH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CH-Partner</a:t>
            </a:r>
          </a:p>
          <a:p>
            <a:pPr lvl="2"/>
            <a:r>
              <a:rPr lang="de-CH" sz="1800" dirty="0">
                <a:latin typeface="Arial" panose="020B0604020202020204" pitchFamily="34" charset="0"/>
                <a:cs typeface="Arial" panose="020B0604020202020204" pitchFamily="34" charset="0"/>
              </a:rPr>
              <a:t>SBB, BLS, BVB, TPG, Bernmobil, BAV, </a:t>
            </a:r>
            <a:r>
              <a:rPr lang="de-CH" sz="1800" dirty="0" err="1">
                <a:latin typeface="Arial" panose="020B0604020202020204" pitchFamily="34" charset="0"/>
                <a:cs typeface="Arial" panose="020B0604020202020204" pitchFamily="34" charset="0"/>
              </a:rPr>
              <a:t>ProKilowatt</a:t>
            </a:r>
            <a:r>
              <a:rPr lang="de-CH" sz="18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CH" sz="1800" dirty="0" err="1">
                <a:latin typeface="Arial" panose="020B0604020202020204" pitchFamily="34" charset="0"/>
                <a:cs typeface="Arial" panose="020B0604020202020204" pitchFamily="34" charset="0"/>
              </a:rPr>
              <a:t>Swissolar</a:t>
            </a:r>
            <a:r>
              <a:rPr lang="de-CH" sz="1800" dirty="0">
                <a:latin typeface="Arial" panose="020B0604020202020204" pitchFamily="34" charset="0"/>
                <a:cs typeface="Arial" panose="020B0604020202020204" pitchFamily="34" charset="0"/>
              </a:rPr>
              <a:t>, RhB</a:t>
            </a:r>
          </a:p>
          <a:p>
            <a:pPr marL="914400" lvl="2" indent="0">
              <a:buNone/>
            </a:pPr>
            <a:r>
              <a:rPr lang="de-CH" sz="1600" dirty="0"/>
              <a:t>	</a:t>
            </a:r>
            <a:endParaRPr lang="de-CH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Herzlichen Dank!</a:t>
            </a:r>
            <a:br>
              <a:rPr lang="de-CH" dirty="0"/>
            </a:b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10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533907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9F807FE5-97D1-4BAF-B3F6-C599FEEC1FA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68894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9F807FE5-97D1-4BAF-B3F6-C599FEEC1F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tabLst>
                <a:tab pos="2060575" algn="l"/>
              </a:tabLst>
            </a:pPr>
            <a:r>
              <a:rPr lang="de-CH" dirty="0"/>
              <a:t>28.11.2013  Forum EE, Bern, BLS/SBB</a:t>
            </a:r>
            <a:endParaRPr lang="de-CH" sz="2000" dirty="0"/>
          </a:p>
          <a:p>
            <a:pPr>
              <a:tabLst>
                <a:tab pos="2060575" algn="l"/>
              </a:tabLst>
            </a:pPr>
            <a:r>
              <a:rPr lang="de-CH" dirty="0"/>
              <a:t>30.10.2014  Forum EE, Bern, VöV</a:t>
            </a:r>
          </a:p>
          <a:p>
            <a:pPr>
              <a:tabLst>
                <a:tab pos="2060575" algn="l"/>
              </a:tabLst>
            </a:pPr>
            <a:r>
              <a:rPr lang="de-CH" dirty="0"/>
              <a:t>16.11.2015  Forum EE, Bern, VöV</a:t>
            </a:r>
          </a:p>
          <a:p>
            <a:r>
              <a:rPr lang="de-CH" dirty="0"/>
              <a:t>24.01.2017  Forum EE, Olten, VöV</a:t>
            </a:r>
          </a:p>
          <a:p>
            <a:r>
              <a:rPr lang="de-CH" dirty="0"/>
              <a:t>30.01.2018  Forum EE, Lausanne, VöV</a:t>
            </a:r>
          </a:p>
          <a:p>
            <a:r>
              <a:rPr lang="de-CH" dirty="0"/>
              <a:t>29.01.2019  Forum EE, Luzern, VöV</a:t>
            </a:r>
          </a:p>
          <a:p>
            <a:r>
              <a:rPr lang="de-CH" dirty="0"/>
              <a:t>14.01.2020  Forum EE, Biel, VöV</a:t>
            </a:r>
          </a:p>
          <a:p>
            <a:endParaRPr lang="de-CH" dirty="0"/>
          </a:p>
          <a:p>
            <a:r>
              <a:rPr lang="de-CH" dirty="0"/>
              <a:t>Es gibt keine Tagungskosten für die Teilnehmer: Finanzierung durch das BAV. Danke!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Geschichte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867276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t 9" hidden="1">
            <a:extLst>
              <a:ext uri="{FF2B5EF4-FFF2-40B4-BE49-F238E27FC236}">
                <a16:creationId xmlns:a16="http://schemas.microsoft.com/office/drawing/2014/main" id="{82B2E148-5C17-4F20-81BE-959C0E4AF79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294665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10" name="Objet 9" hidden="1">
                        <a:extLst>
                          <a:ext uri="{FF2B5EF4-FFF2-40B4-BE49-F238E27FC236}">
                            <a16:creationId xmlns:a16="http://schemas.microsoft.com/office/drawing/2014/main" id="{82B2E148-5C17-4F20-81BE-959C0E4AF7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BD5C120C-9181-409F-9BB7-F3C19729B30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b="1" dirty="0"/>
              <a:t>Neues Format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Keine Best-Practices Besichtigungen am gleichen Tag. 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Best-Practices Besichtigungen sind auf das ganze Jahr verteilt.</a:t>
            </a:r>
          </a:p>
          <a:p>
            <a:r>
              <a:rPr lang="de-CH" dirty="0"/>
              <a:t>De / Fr</a:t>
            </a:r>
          </a:p>
          <a:p>
            <a:r>
              <a:rPr lang="de-CH" dirty="0"/>
              <a:t>Unterschiedliche Standorte (jedes zweite Jahr </a:t>
            </a:r>
            <a:r>
              <a:rPr lang="de-CH" dirty="0" err="1"/>
              <a:t>änet</a:t>
            </a:r>
            <a:r>
              <a:rPr lang="de-CH" dirty="0"/>
              <a:t> dem Röstigraben)</a:t>
            </a:r>
          </a:p>
          <a:p>
            <a:r>
              <a:rPr lang="de-CH" dirty="0"/>
              <a:t>Workshops</a:t>
            </a:r>
          </a:p>
          <a:p>
            <a:r>
              <a:rPr lang="de-CH" dirty="0"/>
              <a:t>Präsentationen</a:t>
            </a:r>
          </a:p>
          <a:p>
            <a:endParaRPr lang="de-CH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Entwicklung des Forum Nachhaltige Energie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36471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t 9" hidden="1">
            <a:extLst>
              <a:ext uri="{FF2B5EF4-FFF2-40B4-BE49-F238E27FC236}">
                <a16:creationId xmlns:a16="http://schemas.microsoft.com/office/drawing/2014/main" id="{1A870576-D806-419C-8F7B-64915B88710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228902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10" name="Objet 9" hidden="1">
                        <a:extLst>
                          <a:ext uri="{FF2B5EF4-FFF2-40B4-BE49-F238E27FC236}">
                            <a16:creationId xmlns:a16="http://schemas.microsoft.com/office/drawing/2014/main" id="{1A870576-D806-419C-8F7B-64915B8871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1C1D93A3-3C42-4C98-8F8D-A345B5C98B4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2 Termine pro Jahr</a:t>
            </a:r>
          </a:p>
          <a:p>
            <a:r>
              <a:rPr lang="de-CH" dirty="0"/>
              <a:t>	Einmal Schwerpunkt: Rollmaterial</a:t>
            </a:r>
          </a:p>
          <a:p>
            <a:r>
              <a:rPr lang="de-CH" dirty="0"/>
              <a:t>	Einmal Schwerpunkt: Betrieb, Infra</a:t>
            </a:r>
          </a:p>
          <a:p>
            <a:r>
              <a:rPr lang="de-CH" dirty="0"/>
              <a:t>Teilnehmer: Motivierte Botschafter der TU (melden sich bei Kilian Constantin)</a:t>
            </a:r>
          </a:p>
          <a:p>
            <a:r>
              <a:rPr lang="de-CH" dirty="0"/>
              <a:t>Zug, Tram und </a:t>
            </a:r>
            <a:r>
              <a:rPr lang="de-CH" b="1" dirty="0"/>
              <a:t>Bus</a:t>
            </a: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Entwicklung </a:t>
            </a:r>
            <a:r>
              <a:rPr lang="de-CH" dirty="0" err="1"/>
              <a:t>AGr</a:t>
            </a:r>
            <a:r>
              <a:rPr lang="de-CH" dirty="0"/>
              <a:t> Nachhaltige Energie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7975438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E06CBF95-E40C-46CB-ACFD-AF6EF4ABB46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830810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E06CBF95-E40C-46CB-ACFD-AF6EF4ABB46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8002A95-6273-4490-981B-7D8CF5674DB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de-CH" dirty="0"/>
              <a:t>10:20  Pause</a:t>
            </a:r>
            <a:br>
              <a:rPr lang="de-CH" dirty="0"/>
            </a:b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10:40  Workshop</a:t>
            </a:r>
          </a:p>
          <a:p>
            <a:pPr>
              <a:spcBef>
                <a:spcPts val="600"/>
              </a:spcBef>
            </a:pP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12:00	Stehlunch </a:t>
            </a:r>
          </a:p>
          <a:p>
            <a:pPr>
              <a:spcBef>
                <a:spcPts val="600"/>
              </a:spcBef>
            </a:pP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13:45	Workshops</a:t>
            </a:r>
            <a:br>
              <a:rPr lang="de-CH" dirty="0"/>
            </a:br>
            <a:r>
              <a:rPr lang="de-CH" dirty="0"/>
              <a:t>		4 Themen zur Auswahl</a:t>
            </a:r>
          </a:p>
          <a:p>
            <a:pPr>
              <a:spcBef>
                <a:spcPts val="600"/>
              </a:spcBef>
            </a:pP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15:00 	 Fazit – Schlusswort</a:t>
            </a:r>
          </a:p>
          <a:p>
            <a:pPr>
              <a:spcBef>
                <a:spcPts val="600"/>
              </a:spcBef>
            </a:pPr>
            <a:endParaRPr lang="de-CH" dirty="0"/>
          </a:p>
          <a:p>
            <a:pPr>
              <a:spcBef>
                <a:spcPts val="600"/>
              </a:spcBef>
            </a:pPr>
            <a:r>
              <a:rPr lang="de-CH" dirty="0"/>
              <a:t>Ihre Wahl steht auf dem Namensschild.</a:t>
            </a:r>
          </a:p>
          <a:p>
            <a:pPr>
              <a:spcBef>
                <a:spcPts val="600"/>
              </a:spcBef>
            </a:pPr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Programm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81531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205DD93F-2C90-4D4E-8811-AF432210FB2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974803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205DD93F-2C90-4D4E-8811-AF432210FB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A77DFE59-9FBF-4F8A-B9EF-8A635C20B7D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tabLst>
                <a:tab pos="1255713" algn="l"/>
                <a:tab pos="4129088" algn="l"/>
              </a:tabLst>
            </a:pPr>
            <a:r>
              <a:rPr lang="de-DE" sz="2600" b="1" dirty="0"/>
              <a:t>PR 1	Infrastruktur / Rollmaterial </a:t>
            </a:r>
            <a:r>
              <a:rPr lang="de-DE" sz="2600" dirty="0"/>
              <a:t>	</a:t>
            </a:r>
            <a:br>
              <a:rPr lang="de-DE" sz="2600" dirty="0"/>
            </a:br>
            <a:r>
              <a:rPr lang="de-DE" sz="2200" dirty="0"/>
              <a:t>Energiepotenzial im Traktionsstromversorgungsnetz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200" dirty="0"/>
              <a:t>	</a:t>
            </a:r>
            <a:r>
              <a:rPr lang="de-DE" sz="2200" b="1" dirty="0">
                <a:solidFill>
                  <a:srgbClr val="00659D"/>
                </a:solidFill>
              </a:rPr>
              <a:t>=&gt; </a:t>
            </a:r>
            <a:r>
              <a:rPr lang="de-DE" sz="2200" b="1" dirty="0" err="1">
                <a:solidFill>
                  <a:srgbClr val="00659D"/>
                </a:solidFill>
              </a:rPr>
              <a:t>Kurssaal</a:t>
            </a:r>
            <a:r>
              <a:rPr lang="de-DE" sz="2200" b="1" dirty="0">
                <a:solidFill>
                  <a:srgbClr val="00659D"/>
                </a:solidFill>
              </a:rPr>
              <a:t> (im ersten Stock)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endParaRPr lang="de-DE" sz="2200" b="1" dirty="0">
              <a:solidFill>
                <a:srgbClr val="00659D"/>
              </a:solidFill>
            </a:endParaRP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600" b="1" dirty="0"/>
              <a:t>WS 2	Betrieb</a:t>
            </a:r>
            <a:r>
              <a:rPr lang="de-DE" sz="2600" dirty="0"/>
              <a:t>		</a:t>
            </a:r>
            <a:br>
              <a:rPr lang="de-DE" sz="2600" dirty="0"/>
            </a:br>
            <a:r>
              <a:rPr lang="de-DE" sz="2200" dirty="0"/>
              <a:t>Optimierte Geschwindigkeitsprofile </a:t>
            </a:r>
            <a:r>
              <a:rPr lang="de-DE" sz="2200" dirty="0" err="1"/>
              <a:t>vPro</a:t>
            </a:r>
            <a:r>
              <a:rPr lang="de-DE" sz="2200" dirty="0"/>
              <a:t> und </a:t>
            </a:r>
            <a:r>
              <a:rPr lang="de-DE" sz="2200" dirty="0" err="1"/>
              <a:t>EnergieVerbrauchApp</a:t>
            </a:r>
            <a:r>
              <a:rPr lang="de-DE" sz="2200" dirty="0"/>
              <a:t> (EVA)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200" dirty="0"/>
              <a:t>	</a:t>
            </a:r>
            <a:r>
              <a:rPr lang="de-DE" sz="2200" b="1" dirty="0">
                <a:solidFill>
                  <a:srgbClr val="00659D"/>
                </a:solidFill>
              </a:rPr>
              <a:t>=&gt; </a:t>
            </a:r>
            <a:r>
              <a:rPr lang="de-DE" sz="2200" b="1" dirty="0" err="1">
                <a:solidFill>
                  <a:srgbClr val="00659D"/>
                </a:solidFill>
              </a:rPr>
              <a:t>Kurssaal</a:t>
            </a:r>
            <a:r>
              <a:rPr lang="de-DE" sz="2200" b="1" dirty="0">
                <a:solidFill>
                  <a:srgbClr val="00659D"/>
                </a:solidFill>
              </a:rPr>
              <a:t> (im ersten Stock)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endParaRPr lang="de-DE" sz="2200" b="1" dirty="0">
              <a:solidFill>
                <a:srgbClr val="00659D"/>
              </a:solidFill>
            </a:endParaRP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600" b="1" dirty="0"/>
              <a:t>WS 3	Rollmaterial</a:t>
            </a:r>
            <a:r>
              <a:rPr lang="de-DE" sz="2600" dirty="0"/>
              <a:t>		</a:t>
            </a:r>
            <a:br>
              <a:rPr lang="de-DE" sz="2600" dirty="0"/>
            </a:br>
            <a:r>
              <a:rPr lang="de-DE" sz="2200" dirty="0"/>
              <a:t>Klimafreundliches Rollmaterial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200" dirty="0"/>
              <a:t>	</a:t>
            </a:r>
            <a:r>
              <a:rPr lang="de-DE" sz="2200" b="1" dirty="0">
                <a:solidFill>
                  <a:srgbClr val="00659D"/>
                </a:solidFill>
              </a:rPr>
              <a:t>=&gt; Plenumsaal (in diesem Raum)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endParaRPr lang="de-DE" sz="2200" b="1" dirty="0">
              <a:solidFill>
                <a:srgbClr val="00659D"/>
              </a:solidFill>
            </a:endParaRP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600" b="1" dirty="0"/>
              <a:t>PR 4	Fahrzeuge </a:t>
            </a:r>
            <a:r>
              <a:rPr lang="de-DE" sz="2600" dirty="0"/>
              <a:t>		</a:t>
            </a:r>
            <a:br>
              <a:rPr lang="de-DE" sz="2600" dirty="0"/>
            </a:br>
            <a:r>
              <a:rPr lang="de-DE" sz="2200" dirty="0"/>
              <a:t>Elektrobus/Ladestationen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2200" dirty="0"/>
              <a:t>	</a:t>
            </a:r>
            <a:r>
              <a:rPr lang="de-DE" sz="2200" b="1" dirty="0">
                <a:solidFill>
                  <a:srgbClr val="00659D"/>
                </a:solidFill>
              </a:rPr>
              <a:t>=&gt; </a:t>
            </a:r>
            <a:r>
              <a:rPr lang="de-DE" sz="2200" b="1" dirty="0" err="1">
                <a:solidFill>
                  <a:srgbClr val="00659D"/>
                </a:solidFill>
              </a:rPr>
              <a:t>Kurssaal</a:t>
            </a:r>
            <a:r>
              <a:rPr lang="de-DE" sz="2200" b="1" dirty="0">
                <a:solidFill>
                  <a:srgbClr val="00659D"/>
                </a:solidFill>
              </a:rPr>
              <a:t> (im ersten Stock)</a:t>
            </a:r>
          </a:p>
          <a:p>
            <a:pPr marL="0" indent="0">
              <a:buNone/>
              <a:tabLst>
                <a:tab pos="1255713" algn="l"/>
                <a:tab pos="4129088" algn="l"/>
              </a:tabLst>
            </a:pPr>
            <a:r>
              <a:rPr lang="de-DE" sz="1400" dirty="0"/>
              <a:t>	</a:t>
            </a:r>
            <a:endParaRPr lang="fr-CH" sz="1400" i="1" dirty="0">
              <a:solidFill>
                <a:srgbClr val="00659D"/>
              </a:solidFill>
            </a:endParaRP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Workshops / Präsentationen 13:45 – 15:00</a:t>
            </a:r>
            <a:br>
              <a:rPr lang="de-CH" dirty="0"/>
            </a:b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15</a:t>
            </a:fld>
            <a:endParaRPr lang="de-CH" dirty="0"/>
          </a:p>
        </p:txBody>
      </p:sp>
      <p:sp>
        <p:nvSpPr>
          <p:cNvPr id="9" name="Titel 6"/>
          <p:cNvSpPr txBox="1">
            <a:spLocks/>
          </p:cNvSpPr>
          <p:nvPr/>
        </p:nvSpPr>
        <p:spPr>
          <a:xfrm>
            <a:off x="4480171" y="3573016"/>
            <a:ext cx="6048672" cy="79366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00659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28370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46403E61-375C-4081-B621-CACE667DD4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46403E61-375C-4081-B621-CACE667DD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0E653E1-4818-4177-9666-9AD73D1E4D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b="1" dirty="0"/>
              <a:t>Kilian Constantin</a:t>
            </a:r>
            <a:br>
              <a:rPr lang="de-CH" b="1" dirty="0"/>
            </a:br>
            <a:r>
              <a:rPr lang="de-CH" dirty="0"/>
              <a:t>Wissenschaftlicher Mitarbeiter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Nachhaltige</a:t>
            </a:r>
            <a:r>
              <a:rPr lang="fr-CH" dirty="0"/>
              <a:t> Energie </a:t>
            </a:r>
            <a:r>
              <a:rPr lang="fr-CH" dirty="0" err="1"/>
              <a:t>beim</a:t>
            </a:r>
            <a:r>
              <a:rPr lang="fr-CH" dirty="0"/>
              <a:t> VöV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630051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10776363-94E0-446E-93FE-EE8C71CBAC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51" imgH="351" progId="TCLayout.ActiveDocument.1">
                  <p:embed/>
                </p:oleObj>
              </mc:Choice>
              <mc:Fallback>
                <p:oleObj name="think-cell Folie" r:id="rId3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10776363-94E0-446E-93FE-EE8C71CBA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b="1" dirty="0"/>
              <a:t>Elektromobilität</a:t>
            </a:r>
          </a:p>
          <a:p>
            <a:endParaRPr lang="de-CH" b="1" dirty="0"/>
          </a:p>
          <a:p>
            <a:r>
              <a:rPr lang="de-CH" dirty="0"/>
              <a:t>Postulat 19.3000 – Förderung des Übergangs von Strassenfahrzeugen für den öffentlichen Verkehr zu sauberer Energie</a:t>
            </a:r>
          </a:p>
          <a:p>
            <a:r>
              <a:rPr lang="de-CH" dirty="0"/>
              <a:t>Klare Rahmenbedingungen schaffen (Beschaffung) – finanzielle Förderung</a:t>
            </a:r>
          </a:p>
          <a:p>
            <a:r>
              <a:rPr lang="de-CH" dirty="0"/>
              <a:t>Austausch / Best-Practices fördern (laufende technische Fortschritte)</a:t>
            </a:r>
          </a:p>
          <a:p>
            <a:endParaRPr lang="de-CH" dirty="0"/>
          </a:p>
          <a:p>
            <a:endParaRPr lang="de-CH" b="1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27052" y="536575"/>
            <a:ext cx="11137898" cy="1008000"/>
          </a:xfrm>
        </p:spPr>
        <p:txBody>
          <a:bodyPr/>
          <a:lstStyle/>
          <a:p>
            <a:r>
              <a:rPr lang="de-CH" dirty="0"/>
              <a:t>Nachhaltige Energie beim VöV</a:t>
            </a:r>
          </a:p>
        </p:txBody>
      </p:sp>
      <p:pic>
        <p:nvPicPr>
          <p:cNvPr id="9" name="Espace réservé du contenu 8" descr="Une image contenant texte, extérieur, route, bus&#10;&#10;Description générée automatiquement">
            <a:extLst>
              <a:ext uri="{FF2B5EF4-FFF2-40B4-BE49-F238E27FC236}">
                <a16:creationId xmlns:a16="http://schemas.microsoft.com/office/drawing/2014/main" id="{E13F1AE2-A9B7-4FF5-8925-DD76DD369521}"/>
              </a:ext>
            </a:extLst>
          </p:cNvPr>
          <p:cNvPicPr>
            <a:picLocks noGrp="1" noChangeAspect="1"/>
          </p:cNvPicPr>
          <p:nvPr>
            <p:ph sz="half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1941513"/>
            <a:ext cx="5492750" cy="4119562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54164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10776363-94E0-446E-93FE-EE8C71CBAC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51" imgH="351" progId="TCLayout.ActiveDocument.1">
                  <p:embed/>
                </p:oleObj>
              </mc:Choice>
              <mc:Fallback>
                <p:oleObj name="think-cell Folie" r:id="rId3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10776363-94E0-446E-93FE-EE8C71CBA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b="1" dirty="0"/>
              <a:t>Elektromobilität</a:t>
            </a:r>
          </a:p>
          <a:p>
            <a:r>
              <a:rPr lang="de-CH" dirty="0"/>
              <a:t>After CO2-Gesetz (Klimafond)</a:t>
            </a:r>
          </a:p>
          <a:p>
            <a:r>
              <a:rPr lang="de-CH" dirty="0"/>
              <a:t>Motion 21.3977 – Förderung von nichtfossilen Verkehrsträgern im öffentlichen Verkehr</a:t>
            </a:r>
          </a:p>
          <a:p>
            <a:pPr marL="0" indent="0">
              <a:buNone/>
            </a:pPr>
            <a:endParaRPr lang="de-CH" dirty="0"/>
          </a:p>
          <a:p>
            <a:r>
              <a:rPr lang="de-CH" dirty="0"/>
              <a:t>Wichtiges Thema bei der Bus Tagung</a:t>
            </a:r>
          </a:p>
          <a:p>
            <a:r>
              <a:rPr lang="de-CH" dirty="0"/>
              <a:t>Ab dem 1. Oktober 2021, neue Person beim VöV</a:t>
            </a:r>
          </a:p>
          <a:p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b="1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27052" y="536575"/>
            <a:ext cx="11137899" cy="1008000"/>
          </a:xfrm>
        </p:spPr>
        <p:txBody>
          <a:bodyPr/>
          <a:lstStyle/>
          <a:p>
            <a:r>
              <a:rPr lang="de-CH" dirty="0"/>
              <a:t>Nachhaltige Energie beim VöV</a:t>
            </a:r>
          </a:p>
        </p:txBody>
      </p:sp>
      <p:pic>
        <p:nvPicPr>
          <p:cNvPr id="13" name="Espace réservé du contenu 12" descr="Une image contenant ciel, extérieur, bus, route&#10;&#10;Description générée automatiquement">
            <a:extLst>
              <a:ext uri="{FF2B5EF4-FFF2-40B4-BE49-F238E27FC236}">
                <a16:creationId xmlns:a16="http://schemas.microsoft.com/office/drawing/2014/main" id="{80D76A81-B137-4D9C-90EE-2090634F380B}"/>
              </a:ext>
            </a:extLst>
          </p:cNvPr>
          <p:cNvPicPr>
            <a:picLocks noGrp="1" noChangeAspect="1"/>
          </p:cNvPicPr>
          <p:nvPr>
            <p:ph sz="half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174467"/>
            <a:ext cx="5492750" cy="3653654"/>
          </a:xfrm>
        </p:spPr>
      </p:pic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56010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10776363-94E0-446E-93FE-EE8C71CBAC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51" imgH="351" progId="TCLayout.ActiveDocument.1">
                  <p:embed/>
                </p:oleObj>
              </mc:Choice>
              <mc:Fallback>
                <p:oleObj name="think-cell Folie" r:id="rId3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10776363-94E0-446E-93FE-EE8C71CBA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platzhalt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CH" b="1" dirty="0"/>
              <a:t>Neue Organisation (in Planung)</a:t>
            </a:r>
          </a:p>
          <a:p>
            <a:endParaRPr lang="de-CH" b="1" dirty="0"/>
          </a:p>
          <a:p>
            <a:r>
              <a:rPr lang="de-CH" dirty="0"/>
              <a:t>Breitere Abstützung der Thematik Energie</a:t>
            </a:r>
          </a:p>
          <a:p>
            <a:r>
              <a:rPr lang="de-CH" dirty="0"/>
              <a:t>Mehr Gewicht für das Thema Elektromobilität</a:t>
            </a:r>
          </a:p>
          <a:p>
            <a:r>
              <a:rPr lang="de-CH" dirty="0"/>
              <a:t>Neue Untergruppe (für </a:t>
            </a:r>
            <a:r>
              <a:rPr lang="de-CH"/>
              <a:t>bestimmte Projekte)</a:t>
            </a:r>
            <a:endParaRPr lang="de-CH" dirty="0"/>
          </a:p>
          <a:p>
            <a:endParaRPr lang="de-CH" dirty="0"/>
          </a:p>
          <a:p>
            <a:endParaRPr lang="de-CH" dirty="0"/>
          </a:p>
          <a:p>
            <a:endParaRPr lang="de-CH" b="1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527052" y="536575"/>
            <a:ext cx="11137899" cy="1008000"/>
          </a:xfrm>
        </p:spPr>
        <p:txBody>
          <a:bodyPr/>
          <a:lstStyle/>
          <a:p>
            <a:r>
              <a:rPr lang="de-CH" dirty="0"/>
              <a:t>Nachhaltige Energie beim VöV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19</a:t>
            </a:fld>
            <a:endParaRPr lang="de-CH" dirty="0"/>
          </a:p>
        </p:txBody>
      </p:sp>
      <p:pic>
        <p:nvPicPr>
          <p:cNvPr id="9" name="Grafik 4">
            <a:extLst>
              <a:ext uri="{FF2B5EF4-FFF2-40B4-BE49-F238E27FC236}">
                <a16:creationId xmlns:a16="http://schemas.microsoft.com/office/drawing/2014/main" id="{2FE16574-60A4-410A-B2D1-1A5274BF74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1" y="1931971"/>
            <a:ext cx="5540482" cy="368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471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46403E61-375C-4081-B621-CACE667DD4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4506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46403E61-375C-4081-B621-CACE667DD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0E653E1-4818-4177-9666-9AD73D1E4D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b="1" dirty="0"/>
              <a:t>Bernhard Adamek</a:t>
            </a:r>
            <a:br>
              <a:rPr lang="de-CH" b="1" dirty="0"/>
            </a:br>
            <a:r>
              <a:rPr lang="de-CH" dirty="0"/>
              <a:t>Vizedirektor, VöV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D</a:t>
            </a:r>
            <a:r>
              <a:rPr lang="de-CH" dirty="0"/>
              <a:t>er VöV heisst Sie herzlich willkommen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29939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 6" hidden="1">
            <a:extLst>
              <a:ext uri="{FF2B5EF4-FFF2-40B4-BE49-F238E27FC236}">
                <a16:creationId xmlns:a16="http://schemas.microsoft.com/office/drawing/2014/main" id="{C5E9020F-C92E-41B1-9558-6BB8089A847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737024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7" name="Objet 6" hidden="1">
                        <a:extLst>
                          <a:ext uri="{FF2B5EF4-FFF2-40B4-BE49-F238E27FC236}">
                            <a16:creationId xmlns:a16="http://schemas.microsoft.com/office/drawing/2014/main" id="{C5E9020F-C92E-41B1-9558-6BB8089A84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2DB771AF-02B9-45E1-AAF0-DB674ECEBD2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CH" sz="1600" dirty="0"/>
          </a:p>
          <a:p>
            <a:r>
              <a:rPr lang="de-CH" dirty="0"/>
              <a:t>Gastvortrag</a:t>
            </a:r>
          </a:p>
          <a:p>
            <a:pPr lvl="1"/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Energietransition : Politik von Pro Rail (NL) /</a:t>
            </a:r>
          </a:p>
          <a:p>
            <a:pPr marL="457200" lvl="1" indent="0">
              <a:buNone/>
            </a:pPr>
            <a:r>
              <a:rPr lang="de-CH" b="1" i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/>
              <a:t>Robin Schipper,</a:t>
            </a:r>
            <a:r>
              <a:rPr lang="en-GB"/>
              <a:t> </a:t>
            </a:r>
            <a:r>
              <a:rPr lang="en-GB" dirty="0"/>
              <a:t>Pro Rail (NL)</a:t>
            </a:r>
          </a:p>
          <a:p>
            <a:endParaRPr lang="de-CH" dirty="0"/>
          </a:p>
          <a:p>
            <a:br>
              <a:rPr lang="de-CH" sz="1600" b="1" dirty="0">
                <a:highlight>
                  <a:srgbClr val="FFFF00"/>
                </a:highlight>
              </a:rPr>
            </a:br>
            <a:endParaRPr lang="de-CH" sz="1600" b="1" dirty="0">
              <a:highlight>
                <a:srgbClr val="FFFF00"/>
              </a:highlight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de-CH" dirty="0"/>
              <a:t>Blick über den Tellerrand</a:t>
            </a:r>
            <a:br>
              <a:rPr lang="de-CH" dirty="0"/>
            </a:b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20</a:t>
            </a:fld>
            <a:endParaRPr lang="de-CH" dirty="0"/>
          </a:p>
        </p:txBody>
      </p:sp>
      <p:sp>
        <p:nvSpPr>
          <p:cNvPr id="8" name="Flèche : droite 7">
            <a:hlinkClick r:id="rId6"/>
            <a:extLst>
              <a:ext uri="{FF2B5EF4-FFF2-40B4-BE49-F238E27FC236}">
                <a16:creationId xmlns:a16="http://schemas.microsoft.com/office/drawing/2014/main" id="{0F84A497-3BD8-4716-BDFD-BF16A992C165}"/>
              </a:ext>
            </a:extLst>
          </p:cNvPr>
          <p:cNvSpPr/>
          <p:nvPr/>
        </p:nvSpPr>
        <p:spPr>
          <a:xfrm>
            <a:off x="9827535" y="2618393"/>
            <a:ext cx="1095469" cy="307818"/>
          </a:xfrm>
          <a:prstGeom prst="rightArrow">
            <a:avLst/>
          </a:prstGeom>
          <a:solidFill>
            <a:srgbClr val="6494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427887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10776363-94E0-446E-93FE-EE8C71CBACC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951549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51" imgH="351" progId="TCLayout.ActiveDocument.1">
                  <p:embed/>
                </p:oleObj>
              </mc:Choice>
              <mc:Fallback>
                <p:oleObj name="think-cell Folie" r:id="rId3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10776363-94E0-446E-93FE-EE8C71CBACC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CH" dirty="0"/>
          </a:p>
          <a:p>
            <a:r>
              <a:rPr lang="de-CH" dirty="0"/>
              <a:t>Bitte um 10:40 wieder Platz nehmen</a:t>
            </a:r>
            <a:endParaRPr lang="de-CH" sz="2400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Pause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21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05024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 6" hidden="1">
            <a:extLst>
              <a:ext uri="{FF2B5EF4-FFF2-40B4-BE49-F238E27FC236}">
                <a16:creationId xmlns:a16="http://schemas.microsoft.com/office/drawing/2014/main" id="{C5E9020F-C92E-41B1-9558-6BB8089A847F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7" name="Objet 6" hidden="1">
                        <a:extLst>
                          <a:ext uri="{FF2B5EF4-FFF2-40B4-BE49-F238E27FC236}">
                            <a16:creationId xmlns:a16="http://schemas.microsoft.com/office/drawing/2014/main" id="{C5E9020F-C92E-41B1-9558-6BB8089A84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>
            <a:extLst>
              <a:ext uri="{FF2B5EF4-FFF2-40B4-BE49-F238E27FC236}">
                <a16:creationId xmlns:a16="http://schemas.microsoft.com/office/drawing/2014/main" id="{2DB771AF-02B9-45E1-AAF0-DB674ECEBD2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de-CH" dirty="0"/>
          </a:p>
          <a:p>
            <a:r>
              <a:rPr lang="de-CH" dirty="0"/>
              <a:t>Strategien und Aktivitäten</a:t>
            </a:r>
          </a:p>
          <a:p>
            <a:pPr lvl="1"/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Förderprogramm </a:t>
            </a:r>
            <a:r>
              <a:rPr lang="de-CH" b="1" dirty="0" err="1">
                <a:latin typeface="Arial" panose="020B0604020202020204" pitchFamily="34" charset="0"/>
                <a:cs typeface="Arial" panose="020B0604020202020204" pitchFamily="34" charset="0"/>
              </a:rPr>
              <a:t>ProKilowatt</a:t>
            </a:r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 / </a:t>
            </a:r>
            <a:r>
              <a:rPr lang="de-CH" i="1" dirty="0">
                <a:latin typeface="Arial" panose="020B0604020202020204" pitchFamily="34" charset="0"/>
                <a:cs typeface="Arial" panose="020B0604020202020204" pitchFamily="34" charset="0"/>
              </a:rPr>
              <a:t>G. Blanc, </a:t>
            </a:r>
            <a:r>
              <a:rPr lang="de-CH" i="1" dirty="0" err="1">
                <a:latin typeface="Arial" panose="020B0604020202020204" pitchFamily="34" charset="0"/>
                <a:cs typeface="Arial" panose="020B0604020202020204" pitchFamily="34" charset="0"/>
              </a:rPr>
              <a:t>ProKilowatt</a:t>
            </a:r>
            <a:endParaRPr lang="de-CH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Elektrobusse / 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Markus Ammann</a:t>
            </a:r>
            <a:r>
              <a:rPr lang="de-CH" i="1" dirty="0">
                <a:latin typeface="Arial" panose="020B0604020202020204" pitchFamily="34" charset="0"/>
                <a:cs typeface="Arial" panose="020B0604020202020204" pitchFamily="34" charset="0"/>
              </a:rPr>
              <a:t>, BAV</a:t>
            </a:r>
          </a:p>
          <a:p>
            <a:pPr lvl="1"/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Leitfaden Photovoltaik / </a:t>
            </a:r>
            <a:r>
              <a:rPr lang="de-CH" i="1" dirty="0">
                <a:latin typeface="Arial" panose="020B0604020202020204" pitchFamily="34" charset="0"/>
                <a:cs typeface="Arial" panose="020B0604020202020204" pitchFamily="34" charset="0"/>
              </a:rPr>
              <a:t>D. Stickelberger, </a:t>
            </a:r>
            <a:r>
              <a:rPr lang="de-CH" i="1" dirty="0" err="1">
                <a:latin typeface="Arial" panose="020B0604020202020204" pitchFamily="34" charset="0"/>
                <a:cs typeface="Arial" panose="020B0604020202020204" pitchFamily="34" charset="0"/>
              </a:rPr>
              <a:t>Swissolar</a:t>
            </a:r>
            <a:endParaRPr lang="de-CH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Klimaneutrale SBB, </a:t>
            </a:r>
            <a:r>
              <a:rPr lang="de-CH" i="1" dirty="0">
                <a:latin typeface="Arial" panose="020B0604020202020204" pitchFamily="34" charset="0"/>
                <a:cs typeface="Arial" panose="020B0604020202020204" pitchFamily="34" charset="0"/>
              </a:rPr>
              <a:t>M. Tuchschmid, SBB</a:t>
            </a:r>
          </a:p>
          <a:p>
            <a:pPr lvl="1"/>
            <a:r>
              <a:rPr lang="de-CH" b="1" i="1" dirty="0">
                <a:latin typeface="Arial" panose="020B0604020202020204" pitchFamily="34" charset="0"/>
                <a:cs typeface="Arial" panose="020B0604020202020204" pitchFamily="34" charset="0"/>
              </a:rPr>
              <a:t>Konkrete Beispiele / </a:t>
            </a:r>
            <a:r>
              <a:rPr lang="de-CH" i="1" dirty="0">
                <a:latin typeface="Arial" panose="020B0604020202020204" pitchFamily="34" charset="0"/>
                <a:cs typeface="Arial" panose="020B0604020202020204" pitchFamily="34" charset="0"/>
              </a:rPr>
              <a:t>C. Meier, SBB</a:t>
            </a:r>
            <a:br>
              <a:rPr lang="de-CH" sz="1600" b="1" dirty="0">
                <a:highlight>
                  <a:srgbClr val="FFFF00"/>
                </a:highlight>
              </a:rPr>
            </a:br>
            <a:endParaRPr lang="de-CH" sz="1600" b="1" dirty="0">
              <a:highlight>
                <a:srgbClr val="FFFF00"/>
              </a:highlight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de-CH" dirty="0"/>
              <a:t>Strategien und Aktivitäten</a:t>
            </a:r>
            <a:br>
              <a:rPr lang="de-CH" dirty="0"/>
            </a:br>
            <a:endParaRPr lang="de-CH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22</a:t>
            </a:fld>
            <a:endParaRPr lang="de-CH" dirty="0"/>
          </a:p>
        </p:txBody>
      </p:sp>
      <p:sp>
        <p:nvSpPr>
          <p:cNvPr id="8" name="Flèche : droite 7">
            <a:hlinkClick r:id="rId6"/>
            <a:extLst>
              <a:ext uri="{FF2B5EF4-FFF2-40B4-BE49-F238E27FC236}">
                <a16:creationId xmlns:a16="http://schemas.microsoft.com/office/drawing/2014/main" id="{0F84A497-3BD8-4716-BDFD-BF16A992C165}"/>
              </a:ext>
            </a:extLst>
          </p:cNvPr>
          <p:cNvSpPr/>
          <p:nvPr/>
        </p:nvSpPr>
        <p:spPr>
          <a:xfrm>
            <a:off x="9827535" y="2714192"/>
            <a:ext cx="1095469" cy="307818"/>
          </a:xfrm>
          <a:prstGeom prst="rightArrow">
            <a:avLst/>
          </a:prstGeom>
          <a:solidFill>
            <a:srgbClr val="6494C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dirty="0"/>
          </a:p>
        </p:txBody>
      </p:sp>
      <p:sp>
        <p:nvSpPr>
          <p:cNvPr id="2" name="Flèche : droite 1">
            <a:hlinkClick r:id="rId7"/>
            <a:extLst>
              <a:ext uri="{FF2B5EF4-FFF2-40B4-BE49-F238E27FC236}">
                <a16:creationId xmlns:a16="http://schemas.microsoft.com/office/drawing/2014/main" id="{436D9F01-4BF5-4C70-9A18-C76D3E9C51B9}"/>
              </a:ext>
            </a:extLst>
          </p:cNvPr>
          <p:cNvSpPr/>
          <p:nvPr/>
        </p:nvSpPr>
        <p:spPr>
          <a:xfrm>
            <a:off x="9827535" y="3152498"/>
            <a:ext cx="1095469" cy="307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12" name="Flèche : droite 11">
            <a:hlinkClick r:id="rId8"/>
            <a:extLst>
              <a:ext uri="{FF2B5EF4-FFF2-40B4-BE49-F238E27FC236}">
                <a16:creationId xmlns:a16="http://schemas.microsoft.com/office/drawing/2014/main" id="{7954ED52-7548-465F-8E69-366C7066E22A}"/>
              </a:ext>
            </a:extLst>
          </p:cNvPr>
          <p:cNvSpPr/>
          <p:nvPr/>
        </p:nvSpPr>
        <p:spPr>
          <a:xfrm>
            <a:off x="9827535" y="3596636"/>
            <a:ext cx="1095469" cy="307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14" name="Flèche : droite 13">
            <a:hlinkClick r:id="rId9"/>
            <a:extLst>
              <a:ext uri="{FF2B5EF4-FFF2-40B4-BE49-F238E27FC236}">
                <a16:creationId xmlns:a16="http://schemas.microsoft.com/office/drawing/2014/main" id="{6F95F0E0-25C2-40D7-86CE-64A1C077966C}"/>
              </a:ext>
            </a:extLst>
          </p:cNvPr>
          <p:cNvSpPr/>
          <p:nvPr/>
        </p:nvSpPr>
        <p:spPr>
          <a:xfrm>
            <a:off x="9827535" y="4032066"/>
            <a:ext cx="1095469" cy="307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207093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46403E61-375C-4081-B621-CACE667DD4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46403E61-375C-4081-B621-CACE667DD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0E653E1-4818-4177-9666-9AD73D1E4D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b="1" dirty="0"/>
              <a:t>Matthias Rücker</a:t>
            </a:r>
            <a:br>
              <a:rPr lang="de-CH" b="1" dirty="0"/>
            </a:br>
            <a:r>
              <a:rPr lang="de-CH" dirty="0"/>
              <a:t>Präsident </a:t>
            </a:r>
            <a:r>
              <a:rPr lang="de-CH" dirty="0" err="1"/>
              <a:t>AGr</a:t>
            </a:r>
            <a:r>
              <a:rPr lang="de-CH" dirty="0"/>
              <a:t> Nachhaltige Energie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Schlusswort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23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22120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 hidden="1">
            <a:extLst>
              <a:ext uri="{FF2B5EF4-FFF2-40B4-BE49-F238E27FC236}">
                <a16:creationId xmlns:a16="http://schemas.microsoft.com/office/drawing/2014/main" id="{DB8B50F8-C4DA-4EF7-B8A1-F32F12B8C18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0821176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351" imgH="351" progId="TCLayout.ActiveDocument.1">
                  <p:embed/>
                </p:oleObj>
              </mc:Choice>
              <mc:Fallback>
                <p:oleObj name="think-cell Folie" r:id="rId3" imgW="351" imgH="351" progId="TCLayout.ActiveDocument.1">
                  <p:embed/>
                  <p:pic>
                    <p:nvPicPr>
                      <p:cNvPr id="2" name="Objet 1" hidden="1">
                        <a:extLst>
                          <a:ext uri="{FF2B5EF4-FFF2-40B4-BE49-F238E27FC236}">
                            <a16:creationId xmlns:a16="http://schemas.microsoft.com/office/drawing/2014/main" id="{DB8B50F8-C4DA-4EF7-B8A1-F32F12B8C1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Tagungsunterlagen: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Tagungsprogramm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Teilnehmerliste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Feedbackformular</a:t>
            </a:r>
          </a:p>
          <a:p>
            <a:pPr lvl="1"/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</a:pPr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dirty="0"/>
              <a:t>Präsentationen / Ergebnisse: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Ab morgen downloadbar unter</a:t>
            </a:r>
            <a:b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https://www.voev.ch/de/Technik/Fachgremien/fachgruppen-arbeitsgruppen/Arbeitsgruppe-Energieeffizienz</a:t>
            </a:r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Tagungsdokumentation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24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41733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BE81175C-7EB5-4496-ABDE-375A6635CEC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022421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BE81175C-7EB5-4496-ABDE-375A6635CE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7B95792F-40E7-4D12-9C1E-C1C0D66B6A4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CH" dirty="0"/>
              <a:t>Bitte Zeiten einhalten</a:t>
            </a:r>
          </a:p>
          <a:p>
            <a:endParaRPr lang="de-CH" dirty="0"/>
          </a:p>
          <a:p>
            <a:r>
              <a:rPr lang="de-CH" dirty="0"/>
              <a:t>Feedback an VöV</a:t>
            </a:r>
          </a:p>
          <a:p>
            <a:pPr lvl="1"/>
            <a:r>
              <a:rPr lang="de-CH" sz="2000" b="1" dirty="0">
                <a:latin typeface="Arial" panose="020B0604020202020204" pitchFamily="34" charset="0"/>
                <a:cs typeface="Arial" panose="020B0604020202020204" pitchFamily="34" charset="0"/>
              </a:rPr>
              <a:t>Formular wird elektronisch verschickt</a:t>
            </a:r>
          </a:p>
          <a:p>
            <a:pPr lvl="1"/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Falls nicht zufrieden</a:t>
            </a:r>
            <a:b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-&gt; Sagen Sie es uns, aber genau!</a:t>
            </a:r>
          </a:p>
          <a:p>
            <a:pPr lvl="1">
              <a:tabLst>
                <a:tab pos="3500438" algn="l"/>
              </a:tabLst>
            </a:pP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Falls zufrieden</a:t>
            </a:r>
            <a:b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CH" sz="2000" dirty="0">
                <a:latin typeface="Arial" panose="020B0604020202020204" pitchFamily="34" charset="0"/>
                <a:cs typeface="Arial" panose="020B0604020202020204" pitchFamily="34" charset="0"/>
              </a:rPr>
              <a:t>-&gt; Sagen Sie es weiter – und uns auch!</a:t>
            </a:r>
          </a:p>
          <a:p>
            <a:pPr lvl="1">
              <a:tabLst>
                <a:tab pos="3500438" algn="l"/>
              </a:tabLst>
            </a:pPr>
            <a:endParaRPr lang="de-CH" sz="2000" dirty="0"/>
          </a:p>
          <a:p>
            <a:r>
              <a:rPr lang="de-CH" dirty="0"/>
              <a:t>Nutzen Sie die Zeit für weitere Kontakte</a:t>
            </a:r>
            <a:endParaRPr lang="de-CH" b="1" dirty="0"/>
          </a:p>
          <a:p>
            <a:endParaRPr lang="de-CH" sz="2000" dirty="0"/>
          </a:p>
          <a:p>
            <a:endParaRPr lang="de-CH" sz="2000" dirty="0"/>
          </a:p>
          <a:p>
            <a:pPr lvl="4"/>
            <a:endParaRPr lang="de-CH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3 Wünsche…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25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027563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 8" hidden="1">
            <a:extLst>
              <a:ext uri="{FF2B5EF4-FFF2-40B4-BE49-F238E27FC236}">
                <a16:creationId xmlns:a16="http://schemas.microsoft.com/office/drawing/2014/main" id="{96698D56-2D0E-4663-8274-E718332E268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94056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9" name="Objet 8" hidden="1">
                        <a:extLst>
                          <a:ext uri="{FF2B5EF4-FFF2-40B4-BE49-F238E27FC236}">
                            <a16:creationId xmlns:a16="http://schemas.microsoft.com/office/drawing/2014/main" id="{96698D56-2D0E-4663-8274-E718332E26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50B895E1-D4AA-4CA0-8E86-C7A30F294D4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Referenten und Moderatoren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Für die Vorbereitung und Präsentation der Themen</a:t>
            </a:r>
          </a:p>
          <a:p>
            <a:pPr lvl="1"/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dirty="0"/>
              <a:t>Organisationsteam </a:t>
            </a:r>
            <a:r>
              <a:rPr lang="de-CH" dirty="0" err="1"/>
              <a:t>VöV</a:t>
            </a:r>
            <a:endParaRPr lang="de-CH" dirty="0"/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Für Bild, Ton, Speis und Trank</a:t>
            </a:r>
          </a:p>
          <a:p>
            <a:pPr lvl="1"/>
            <a:endParaRPr lang="de-CH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de-CH" dirty="0" err="1"/>
              <a:t>Forumteilnehmende</a:t>
            </a:r>
            <a:endParaRPr lang="de-CH" dirty="0"/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Für das engagierte Mitwirken</a:t>
            </a:r>
          </a:p>
          <a:p>
            <a:pPr lvl="4"/>
            <a:endParaRPr lang="de-CH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Vielen Dank!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26</a:t>
            </a:fld>
            <a:endParaRPr lang="de-CH" dirty="0"/>
          </a:p>
        </p:txBody>
      </p:sp>
      <p:sp>
        <p:nvSpPr>
          <p:cNvPr id="2" name="Textfeld 1"/>
          <p:cNvSpPr txBox="1"/>
          <p:nvPr/>
        </p:nvSpPr>
        <p:spPr>
          <a:xfrm>
            <a:off x="1524000" y="6688724"/>
            <a:ext cx="172819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H" sz="500" dirty="0"/>
              <a:t>https://sonnenglas.net/ch/</a:t>
            </a:r>
          </a:p>
        </p:txBody>
      </p:sp>
    </p:spTree>
    <p:extLst>
      <p:ext uri="{BB962C8B-B14F-4D97-AF65-F5344CB8AC3E}">
        <p14:creationId xmlns:p14="http://schemas.microsoft.com/office/powerpoint/2010/main" val="5260923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CC9A8391-A45E-457E-AA5A-F112190AEFB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399778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CC9A8391-A45E-457E-AA5A-F112190AEF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AAC2ED1-2A46-4909-B787-AE2A4FA859F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Die Erfolgsgeschichte geht weiter ! </a:t>
            </a:r>
          </a:p>
          <a:p>
            <a:endParaRPr lang="de-CH" dirty="0"/>
          </a:p>
          <a:p>
            <a:r>
              <a:rPr lang="de-CH" dirty="0"/>
              <a:t>Forum Nachhaltige Energie 2022 – eventuell wieder im Herbst</a:t>
            </a:r>
          </a:p>
          <a:p>
            <a:endParaRPr lang="de-CH" dirty="0"/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Austragungsort ist noch nicht festgelegt </a:t>
            </a:r>
          </a:p>
          <a:p>
            <a:pPr lvl="1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Ideen und Vorschläge sind jederzeit willkommen! </a:t>
            </a:r>
          </a:p>
          <a:p>
            <a:pPr lvl="1"/>
            <a:endParaRPr lang="de-CH" dirty="0"/>
          </a:p>
          <a:p>
            <a:pPr marL="457200" lvl="1" indent="0">
              <a:buNone/>
            </a:pPr>
            <a:endParaRPr lang="de-CH" dirty="0"/>
          </a:p>
          <a:p>
            <a:pPr marL="457200" lvl="1" indent="0">
              <a:buNone/>
            </a:pPr>
            <a:endParaRPr lang="de-CH" dirty="0">
              <a:hlinkClick r:id="" action="ppaction://noaction"/>
            </a:endParaRPr>
          </a:p>
          <a:p>
            <a:pPr marL="457200" lvl="1" indent="0" algn="ctr">
              <a:buNone/>
            </a:pP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  <a:hlinkClick r:id="" action="ppaction://noaction"/>
              </a:rPr>
              <a:t>kilian.constantin@voev.ch</a:t>
            </a:r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4"/>
            <a:endParaRPr lang="de-CH" dirty="0"/>
          </a:p>
          <a:p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9. Forum Nachhaltige Energie (2022)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27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11038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>
            <a:extLst>
              <a:ext uri="{FF2B5EF4-FFF2-40B4-BE49-F238E27FC236}">
                <a16:creationId xmlns:a16="http://schemas.microsoft.com/office/drawing/2014/main" id="{E7E076CB-50AC-4627-B43C-2351F48364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Der öV ist Teil der Lösung, nicht des Problems!</a:t>
            </a:r>
            <a:br>
              <a:rPr lang="fr-CH" dirty="0">
                <a:solidFill>
                  <a:srgbClr val="FF0000"/>
                </a:solidFill>
              </a:rPr>
            </a:br>
            <a:endParaRPr lang="de-CH" dirty="0"/>
          </a:p>
        </p:txBody>
      </p:sp>
      <p:pic>
        <p:nvPicPr>
          <p:cNvPr id="22" name="Bildplatzhalter 21">
            <a:extLst>
              <a:ext uri="{FF2B5EF4-FFF2-40B4-BE49-F238E27FC236}">
                <a16:creationId xmlns:a16="http://schemas.microsoft.com/office/drawing/2014/main" id="{7711BD02-BA11-4942-AEED-E11289B15B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7" b="3457"/>
          <a:stretch/>
        </p:blipFill>
        <p:spPr/>
      </p:pic>
      <p:pic>
        <p:nvPicPr>
          <p:cNvPr id="18" name="Bildplatzhalter 17">
            <a:extLst>
              <a:ext uri="{FF2B5EF4-FFF2-40B4-BE49-F238E27FC236}">
                <a16:creationId xmlns:a16="http://schemas.microsoft.com/office/drawing/2014/main" id="{8B0C65F9-7F5F-4DBC-8B22-A63E9095E7F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3" b="3563"/>
          <a:stretch/>
        </p:blipFill>
        <p:spPr/>
      </p:pic>
      <p:pic>
        <p:nvPicPr>
          <p:cNvPr id="20" name="Bildplatzhalter 19">
            <a:extLst>
              <a:ext uri="{FF2B5EF4-FFF2-40B4-BE49-F238E27FC236}">
                <a16:creationId xmlns:a16="http://schemas.microsoft.com/office/drawing/2014/main" id="{7D98126C-D3F0-467C-B03E-CCA8FDD2ACA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" b="42"/>
          <a:stretch/>
        </p:blipFill>
        <p:spPr/>
      </p:pic>
      <p:pic>
        <p:nvPicPr>
          <p:cNvPr id="24" name="Bildplatzhalter 23">
            <a:extLst>
              <a:ext uri="{FF2B5EF4-FFF2-40B4-BE49-F238E27FC236}">
                <a16:creationId xmlns:a16="http://schemas.microsoft.com/office/drawing/2014/main" id="{42BE9DF2-D827-49C1-9337-1F2AF4AB423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7" b="3557"/>
          <a:stretch/>
        </p:blipFill>
        <p:spPr/>
      </p:pic>
    </p:spTree>
    <p:extLst>
      <p:ext uri="{BB962C8B-B14F-4D97-AF65-F5344CB8AC3E}">
        <p14:creationId xmlns:p14="http://schemas.microsoft.com/office/powerpoint/2010/main" val="8898946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>
            <a:extLst>
              <a:ext uri="{FF2B5EF4-FFF2-40B4-BE49-F238E27FC236}">
                <a16:creationId xmlns:a16="http://schemas.microsoft.com/office/drawing/2014/main" id="{BB22B8E8-33D3-483F-8CBA-6CB16F6837C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113660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415" imgH="416" progId="TCLayout.ActiveDocument.1">
                  <p:embed/>
                </p:oleObj>
              </mc:Choice>
              <mc:Fallback>
                <p:oleObj name="think-cell Folie" r:id="rId4" imgW="415" imgH="416" progId="TCLayout.ActiveDocument.1">
                  <p:embed/>
                  <p:pic>
                    <p:nvPicPr>
                      <p:cNvPr id="3" name="Objekt 2" hidden="1">
                        <a:extLst>
                          <a:ext uri="{FF2B5EF4-FFF2-40B4-BE49-F238E27FC236}">
                            <a16:creationId xmlns:a16="http://schemas.microsoft.com/office/drawing/2014/main" id="{BB22B8E8-33D3-483F-8CBA-6CB16F6837C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el 7">
            <a:extLst>
              <a:ext uri="{FF2B5EF4-FFF2-40B4-BE49-F238E27FC236}">
                <a16:creationId xmlns:a16="http://schemas.microsoft.com/office/drawing/2014/main" id="{3818603C-7FDC-41DE-91A3-BA1B8C5A2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CH" dirty="0"/>
              <a:t>Der öV ist energieeffizient</a:t>
            </a:r>
            <a:br>
              <a:rPr lang="de-CH" dirty="0"/>
            </a:br>
            <a:endParaRPr lang="de-CH" dirty="0"/>
          </a:p>
        </p:txBody>
      </p:sp>
      <p:sp>
        <p:nvSpPr>
          <p:cNvPr id="21" name="Inhaltsplatzhalter 13">
            <a:extLst>
              <a:ext uri="{FF2B5EF4-FFF2-40B4-BE49-F238E27FC236}">
                <a16:creationId xmlns:a16="http://schemas.microsoft.com/office/drawing/2014/main" id="{55BCD48C-18DC-4F39-846D-E3EB3AC97BB5}"/>
              </a:ext>
            </a:extLst>
          </p:cNvPr>
          <p:cNvSpPr txBox="1">
            <a:spLocks/>
          </p:cNvSpPr>
          <p:nvPr/>
        </p:nvSpPr>
        <p:spPr>
          <a:xfrm rot="19777923">
            <a:off x="1826970" y="2563846"/>
            <a:ext cx="636346" cy="7561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Auto</a:t>
            </a:r>
          </a:p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4</a:t>
            </a:r>
          </a:p>
        </p:txBody>
      </p:sp>
      <p:sp>
        <p:nvSpPr>
          <p:cNvPr id="22" name="Inhaltsplatzhalter 13">
            <a:extLst>
              <a:ext uri="{FF2B5EF4-FFF2-40B4-BE49-F238E27FC236}">
                <a16:creationId xmlns:a16="http://schemas.microsoft.com/office/drawing/2014/main" id="{A3093CE6-87FB-444F-8F1C-2DB81F786743}"/>
              </a:ext>
            </a:extLst>
          </p:cNvPr>
          <p:cNvSpPr txBox="1">
            <a:spLocks/>
          </p:cNvSpPr>
          <p:nvPr/>
        </p:nvSpPr>
        <p:spPr>
          <a:xfrm rot="19777923">
            <a:off x="3480551" y="3967743"/>
            <a:ext cx="327140" cy="4643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</a:t>
            </a:r>
          </a:p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</a:t>
            </a:r>
          </a:p>
        </p:txBody>
      </p:sp>
      <p:sp>
        <p:nvSpPr>
          <p:cNvPr id="27" name="Inhaltsplatzhalter 13">
            <a:extLst>
              <a:ext uri="{FF2B5EF4-FFF2-40B4-BE49-F238E27FC236}">
                <a16:creationId xmlns:a16="http://schemas.microsoft.com/office/drawing/2014/main" id="{7DFAB4A8-BCCD-4686-9151-DC49F8F86831}"/>
              </a:ext>
            </a:extLst>
          </p:cNvPr>
          <p:cNvSpPr txBox="1">
            <a:spLocks/>
          </p:cNvSpPr>
          <p:nvPr/>
        </p:nvSpPr>
        <p:spPr>
          <a:xfrm rot="1326896">
            <a:off x="9678430" y="2170060"/>
            <a:ext cx="930271" cy="8425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LKW</a:t>
            </a:r>
          </a:p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 </a:t>
            </a:r>
          </a:p>
        </p:txBody>
      </p:sp>
      <p:sp>
        <p:nvSpPr>
          <p:cNvPr id="28" name="Inhaltsplatzhalter 13">
            <a:extLst>
              <a:ext uri="{FF2B5EF4-FFF2-40B4-BE49-F238E27FC236}">
                <a16:creationId xmlns:a16="http://schemas.microsoft.com/office/drawing/2014/main" id="{288183EB-BC17-4573-B428-E3E5387D78A6}"/>
              </a:ext>
            </a:extLst>
          </p:cNvPr>
          <p:cNvSpPr txBox="1">
            <a:spLocks/>
          </p:cNvSpPr>
          <p:nvPr/>
        </p:nvSpPr>
        <p:spPr>
          <a:xfrm rot="1362588">
            <a:off x="8317884" y="3835502"/>
            <a:ext cx="378349" cy="4643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</a:t>
            </a:r>
          </a:p>
          <a:p>
            <a:pPr marL="0" marR="0" lvl="0" indent="0" algn="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D891A159-144C-4D52-A6C2-71B6C5A45FC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3065842" y="3431309"/>
            <a:ext cx="782408" cy="1537200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6B04B0AA-01EA-4D11-9AC9-29597D96958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52239" y="936175"/>
            <a:ext cx="2059186" cy="4208400"/>
          </a:xfrm>
          <a:prstGeom prst="rect">
            <a:avLst/>
          </a:prstGeom>
        </p:spPr>
      </p:pic>
      <p:pic>
        <p:nvPicPr>
          <p:cNvPr id="32" name="Bildplatzhalter 18">
            <a:extLst>
              <a:ext uri="{FF2B5EF4-FFF2-40B4-BE49-F238E27FC236}">
                <a16:creationId xmlns:a16="http://schemas.microsoft.com/office/drawing/2014/main" id="{6B0FDA16-FD42-4901-9531-435A3F7E8D2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9762" y="1544575"/>
            <a:ext cx="1750001" cy="3600000"/>
          </a:xfrm>
        </p:spPr>
      </p:pic>
      <p:sp>
        <p:nvSpPr>
          <p:cNvPr id="33" name="Inhaltsplatzhalter 13">
            <a:extLst>
              <a:ext uri="{FF2B5EF4-FFF2-40B4-BE49-F238E27FC236}">
                <a16:creationId xmlns:a16="http://schemas.microsoft.com/office/drawing/2014/main" id="{6AA05969-055F-4BB7-B424-B16C9FF71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6236" y="5428046"/>
            <a:ext cx="2604942" cy="412935"/>
          </a:xfrm>
        </p:spPr>
        <p:txBody>
          <a:bodyPr vert="horz" lIns="0" tIns="0" rIns="0" bIns="0" rtlCol="0" anchor="t">
            <a:noAutofit/>
          </a:bodyPr>
          <a:lstStyle/>
          <a:p>
            <a:pPr marL="0" indent="0" algn="ctr">
              <a:buNone/>
            </a:pPr>
            <a:r>
              <a:rPr lang="de-CH" dirty="0"/>
              <a:t>Personenverkehr</a:t>
            </a:r>
          </a:p>
        </p:txBody>
      </p:sp>
      <p:sp>
        <p:nvSpPr>
          <p:cNvPr id="34" name="Inhaltsplatzhalter 13">
            <a:extLst>
              <a:ext uri="{FF2B5EF4-FFF2-40B4-BE49-F238E27FC236}">
                <a16:creationId xmlns:a16="http://schemas.microsoft.com/office/drawing/2014/main" id="{6FFA5556-B3A7-4804-BC4B-E705BAB3249A}"/>
              </a:ext>
            </a:extLst>
          </p:cNvPr>
          <p:cNvSpPr txBox="1">
            <a:spLocks/>
          </p:cNvSpPr>
          <p:nvPr/>
        </p:nvSpPr>
        <p:spPr>
          <a:xfrm rot="19777923">
            <a:off x="1826970" y="2563846"/>
            <a:ext cx="636346" cy="75617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Auto</a:t>
            </a:r>
          </a:p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4</a:t>
            </a:r>
          </a:p>
        </p:txBody>
      </p:sp>
      <p:sp>
        <p:nvSpPr>
          <p:cNvPr id="35" name="Inhaltsplatzhalter 13">
            <a:extLst>
              <a:ext uri="{FF2B5EF4-FFF2-40B4-BE49-F238E27FC236}">
                <a16:creationId xmlns:a16="http://schemas.microsoft.com/office/drawing/2014/main" id="{844852FC-BCB8-475F-AA03-DBCA4D526E20}"/>
              </a:ext>
            </a:extLst>
          </p:cNvPr>
          <p:cNvSpPr txBox="1">
            <a:spLocks/>
          </p:cNvSpPr>
          <p:nvPr/>
        </p:nvSpPr>
        <p:spPr>
          <a:xfrm rot="20899200">
            <a:off x="3357649" y="3834763"/>
            <a:ext cx="327140" cy="4643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</a:t>
            </a:r>
          </a:p>
          <a:p>
            <a:pPr marL="0" marR="0" lvl="0" indent="0" algn="l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</a:t>
            </a:r>
          </a:p>
        </p:txBody>
      </p:sp>
      <p:sp>
        <p:nvSpPr>
          <p:cNvPr id="36" name="Inhaltsplatzhalter 13">
            <a:extLst>
              <a:ext uri="{FF2B5EF4-FFF2-40B4-BE49-F238E27FC236}">
                <a16:creationId xmlns:a16="http://schemas.microsoft.com/office/drawing/2014/main" id="{72133B30-8DEE-40E2-A36D-AE0585136305}"/>
              </a:ext>
            </a:extLst>
          </p:cNvPr>
          <p:cNvSpPr txBox="1">
            <a:spLocks/>
          </p:cNvSpPr>
          <p:nvPr/>
        </p:nvSpPr>
        <p:spPr>
          <a:xfrm rot="1326896">
            <a:off x="9678430" y="2170060"/>
            <a:ext cx="930271" cy="8425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LKW</a:t>
            </a:r>
          </a:p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 </a:t>
            </a:r>
          </a:p>
        </p:txBody>
      </p:sp>
      <p:sp>
        <p:nvSpPr>
          <p:cNvPr id="37" name="Inhaltsplatzhalter 13">
            <a:extLst>
              <a:ext uri="{FF2B5EF4-FFF2-40B4-BE49-F238E27FC236}">
                <a16:creationId xmlns:a16="http://schemas.microsoft.com/office/drawing/2014/main" id="{47EF0464-1BFF-4CA0-B365-4BC453BD1DBD}"/>
              </a:ext>
            </a:extLst>
          </p:cNvPr>
          <p:cNvSpPr txBox="1">
            <a:spLocks/>
          </p:cNvSpPr>
          <p:nvPr/>
        </p:nvSpPr>
        <p:spPr>
          <a:xfrm>
            <a:off x="7770822" y="5419031"/>
            <a:ext cx="2604942" cy="390444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Güterverkehr</a:t>
            </a:r>
          </a:p>
        </p:txBody>
      </p:sp>
      <p:pic>
        <p:nvPicPr>
          <p:cNvPr id="38" name="Grafik 37">
            <a:extLst>
              <a:ext uri="{FF2B5EF4-FFF2-40B4-BE49-F238E27FC236}">
                <a16:creationId xmlns:a16="http://schemas.microsoft.com/office/drawing/2014/main" id="{2A14FE49-016E-4736-A97C-0B9DB5B6834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41382" y="3478502"/>
            <a:ext cx="782408" cy="1537200"/>
          </a:xfrm>
          <a:prstGeom prst="rect">
            <a:avLst/>
          </a:prstGeom>
        </p:spPr>
      </p:pic>
      <p:sp>
        <p:nvSpPr>
          <p:cNvPr id="39" name="Inhaltsplatzhalter 13">
            <a:extLst>
              <a:ext uri="{FF2B5EF4-FFF2-40B4-BE49-F238E27FC236}">
                <a16:creationId xmlns:a16="http://schemas.microsoft.com/office/drawing/2014/main" id="{0E96F83E-EB94-453B-AD43-1E431E8BCDFA}"/>
              </a:ext>
            </a:extLst>
          </p:cNvPr>
          <p:cNvSpPr txBox="1">
            <a:spLocks/>
          </p:cNvSpPr>
          <p:nvPr/>
        </p:nvSpPr>
        <p:spPr>
          <a:xfrm rot="605094">
            <a:off x="8445808" y="3874961"/>
            <a:ext cx="378349" cy="46433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1" indent="-257171" algn="l" defTabSz="685792" rtl="0" eaLnBrk="1" latinLnBrk="0" hangingPunct="1">
              <a:spcBef>
                <a:spcPts val="412"/>
              </a:spcBef>
              <a:buFont typeface="Symbol" panose="05050102010706020507" pitchFamily="18" charset="2"/>
              <a:buChar char="-"/>
              <a:defRPr sz="18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6494" indent="-256497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95329" indent="-259553" algn="l" defTabSz="685792" rtl="0" eaLnBrk="1" latinLnBrk="0" hangingPunct="1">
              <a:spcBef>
                <a:spcPts val="375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36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31" indent="-171447" algn="l" defTabSz="685792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28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23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17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14" indent="-171447" algn="l" defTabSz="68579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öV</a:t>
            </a:r>
          </a:p>
          <a:p>
            <a:pPr marL="0" marR="0" lvl="0" indent="0" algn="r" defTabSz="685792" rtl="0" eaLnBrk="1" fontAlgn="auto" latinLnBrk="0" hangingPunct="1">
              <a:lnSpc>
                <a:spcPct val="100000"/>
              </a:lnSpc>
              <a:spcBef>
                <a:spcPts val="412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None/>
              <a:tabLst/>
              <a:defRPr/>
            </a:pPr>
            <a:r>
              <a:rPr kumimoji="0" lang="de-CH" sz="1801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</a:t>
            </a:r>
          </a:p>
        </p:txBody>
      </p:sp>
      <p:sp>
        <p:nvSpPr>
          <p:cNvPr id="41" name="Foliennummernplatzhalter 4">
            <a:extLst>
              <a:ext uri="{FF2B5EF4-FFF2-40B4-BE49-F238E27FC236}">
                <a16:creationId xmlns:a16="http://schemas.microsoft.com/office/drawing/2014/main" id="{566629EF-58F9-4E03-A38A-866891974D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27200" y="6318857"/>
            <a:ext cx="761980" cy="3651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A571F0-C9A1-493E-990A-02B3889D72AA}" type="slidenum">
              <a:rPr kumimoji="0" lang="de-CH" sz="750" b="0" i="0" u="none" strike="noStrike" kern="1200" cap="none" spc="0" normalizeH="0" baseline="0" noProof="0" smtClean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r>
              <a:rPr kumimoji="0" lang="de-CH" sz="75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|</a:t>
            </a:r>
          </a:p>
        </p:txBody>
      </p:sp>
    </p:spTree>
    <p:extLst>
      <p:ext uri="{BB962C8B-B14F-4D97-AF65-F5344CB8AC3E}">
        <p14:creationId xmlns:p14="http://schemas.microsoft.com/office/powerpoint/2010/main" val="3243510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>
            <a:extLst>
              <a:ext uri="{FF2B5EF4-FFF2-40B4-BE49-F238E27FC236}">
                <a16:creationId xmlns:a16="http://schemas.microsoft.com/office/drawing/2014/main" id="{D82AA034-78B0-4E44-8BFA-B37D9A0B135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90792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415" imgH="416" progId="TCLayout.ActiveDocument.1">
                  <p:embed/>
                </p:oleObj>
              </mc:Choice>
              <mc:Fallback>
                <p:oleObj name="think-cell Folie" r:id="rId4" imgW="415" imgH="416" progId="TCLayout.ActiveDocument.1">
                  <p:embed/>
                  <p:pic>
                    <p:nvPicPr>
                      <p:cNvPr id="5" name="Objekt 4" hidden="1">
                        <a:extLst>
                          <a:ext uri="{FF2B5EF4-FFF2-40B4-BE49-F238E27FC236}">
                            <a16:creationId xmlns:a16="http://schemas.microsoft.com/office/drawing/2014/main" id="{D82AA034-78B0-4E44-8BFA-B37D9A0B135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Bildplatzhalter 5" descr="Ein Bild, das Baum, draußen, Gebäude, Haus enthält.&#10;&#10;Automatisch generierte Beschreibung">
            <a:extLst>
              <a:ext uri="{FF2B5EF4-FFF2-40B4-BE49-F238E27FC236}">
                <a16:creationId xmlns:a16="http://schemas.microsoft.com/office/drawing/2014/main" id="{31DAE70A-6F73-44C0-B8A8-F458E2379C53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>
            <a:fillRect/>
          </a:stretch>
        </p:blipFill>
        <p:spPr/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3746EC9E-9492-415D-A4BC-56856E52BE6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2064" y="345219"/>
            <a:ext cx="2005563" cy="29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89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46403E61-375C-4081-B621-CACE667DD4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46403E61-375C-4081-B621-CACE667DD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0E653E1-4818-4177-9666-9AD73D1E4D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b="1" dirty="0"/>
              <a:t>Matthias Rücker</a:t>
            </a:r>
            <a:br>
              <a:rPr lang="de-CH" b="1" dirty="0"/>
            </a:br>
            <a:r>
              <a:rPr lang="de-CH" dirty="0"/>
              <a:t>Präsident der AG Nachhaltige Energie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 err="1"/>
              <a:t>Das</a:t>
            </a:r>
            <a:r>
              <a:rPr lang="fr-CH" dirty="0"/>
              <a:t> </a:t>
            </a:r>
            <a:r>
              <a:rPr lang="fr-CH" dirty="0" err="1"/>
              <a:t>Wort</a:t>
            </a:r>
            <a:r>
              <a:rPr lang="fr-CH" dirty="0"/>
              <a:t> </a:t>
            </a:r>
            <a:r>
              <a:rPr lang="fr-CH" dirty="0" err="1"/>
              <a:t>vom</a:t>
            </a:r>
            <a:r>
              <a:rPr lang="fr-CH" dirty="0"/>
              <a:t> </a:t>
            </a:r>
            <a:r>
              <a:rPr lang="fr-CH" dirty="0" err="1"/>
              <a:t>Präsident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6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96078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ext, Himmel, Schild, draußen enthält.&#10;&#10;Automatisch generierte Beschreibung">
            <a:extLst>
              <a:ext uri="{FF2B5EF4-FFF2-40B4-BE49-F238E27FC236}">
                <a16:creationId xmlns:a16="http://schemas.microsoft.com/office/drawing/2014/main" id="{5EBB81E4-0F01-4786-BF4F-0978364BE9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0" t="11396" r="3354"/>
          <a:stretch/>
        </p:blipFill>
        <p:spPr>
          <a:xfrm>
            <a:off x="1919536" y="2420888"/>
            <a:ext cx="3047308" cy="2997522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5002D9FD-2165-4EDA-9A9B-8B5CE631C327}"/>
              </a:ext>
            </a:extLst>
          </p:cNvPr>
          <p:cNvSpPr/>
          <p:nvPr/>
        </p:nvSpPr>
        <p:spPr>
          <a:xfrm>
            <a:off x="2645429" y="6329363"/>
            <a:ext cx="4761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dirty="0">
                <a:solidFill>
                  <a:srgbClr val="000000"/>
                </a:solidFill>
                <a:latin typeface="TheSansC5"/>
              </a:rPr>
              <a:t>Bilder: tageschau.de, </a:t>
            </a:r>
            <a:r>
              <a:rPr lang="de-CH" dirty="0" err="1">
                <a:solidFill>
                  <a:srgbClr val="000000"/>
                </a:solidFill>
                <a:latin typeface="TheSansC5"/>
              </a:rPr>
              <a:t>AdobeStock</a:t>
            </a:r>
            <a:r>
              <a:rPr lang="de-CH" dirty="0">
                <a:solidFill>
                  <a:srgbClr val="000000"/>
                </a:solidFill>
                <a:latin typeface="TheSansC5"/>
              </a:rPr>
              <a:t>/</a:t>
            </a:r>
            <a:r>
              <a:rPr lang="de-CH" dirty="0" err="1">
                <a:solidFill>
                  <a:srgbClr val="000000"/>
                </a:solidFill>
                <a:latin typeface="TheSansC5"/>
              </a:rPr>
              <a:t>marog-pixcells</a:t>
            </a:r>
            <a:endParaRPr lang="de-CH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ADEE374-4ACD-4C8F-AB65-E6A5F2188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174"/>
            <a:ext cx="12191999" cy="6849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24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t 5" hidden="1">
            <a:extLst>
              <a:ext uri="{FF2B5EF4-FFF2-40B4-BE49-F238E27FC236}">
                <a16:creationId xmlns:a16="http://schemas.microsoft.com/office/drawing/2014/main" id="{46403E61-375C-4081-B621-CACE667DD45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351" imgH="351" progId="TCLayout.ActiveDocument.1">
                  <p:embed/>
                </p:oleObj>
              </mc:Choice>
              <mc:Fallback>
                <p:oleObj name="think-cell Folie" r:id="rId4" imgW="351" imgH="351" progId="TCLayout.ActiveDocument.1">
                  <p:embed/>
                  <p:pic>
                    <p:nvPicPr>
                      <p:cNvPr id="6" name="Objet 5" hidden="1">
                        <a:extLst>
                          <a:ext uri="{FF2B5EF4-FFF2-40B4-BE49-F238E27FC236}">
                            <a16:creationId xmlns:a16="http://schemas.microsoft.com/office/drawing/2014/main" id="{46403E61-375C-4081-B621-CACE667DD4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C0E653E1-4818-4177-9666-9AD73D1E4D0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b="1" dirty="0"/>
              <a:t>Kilian Constantin</a:t>
            </a:r>
            <a:br>
              <a:rPr lang="de-CH" b="1" dirty="0"/>
            </a:br>
            <a:r>
              <a:rPr lang="de-CH" dirty="0"/>
              <a:t>Wissenschaftlicher Mitarbeiter</a:t>
            </a:r>
          </a:p>
          <a:p>
            <a:pPr marL="0" indent="0">
              <a:buNone/>
            </a:pPr>
            <a:endParaRPr lang="de-CH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dirty="0"/>
              <a:t>8. Forum </a:t>
            </a:r>
            <a:r>
              <a:rPr lang="fr-CH" dirty="0" err="1"/>
              <a:t>Nachhaltige</a:t>
            </a:r>
            <a:r>
              <a:rPr lang="fr-CH" dirty="0"/>
              <a:t> Energie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8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15435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 hidden="1">
            <a:extLst>
              <a:ext uri="{FF2B5EF4-FFF2-40B4-BE49-F238E27FC236}">
                <a16:creationId xmlns:a16="http://schemas.microsoft.com/office/drawing/2014/main" id="{EAA447F6-FF34-4D57-B58A-255CD7176F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1948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351" imgH="351" progId="TCLayout.ActiveDocument.1">
                  <p:embed/>
                </p:oleObj>
              </mc:Choice>
              <mc:Fallback>
                <p:oleObj name="think-cell Folie" r:id="rId5" imgW="351" imgH="351" progId="TCLayout.ActiveDocument.1">
                  <p:embed/>
                  <p:pic>
                    <p:nvPicPr>
                      <p:cNvPr id="3" name="Objet 2" hidden="1">
                        <a:extLst>
                          <a:ext uri="{FF2B5EF4-FFF2-40B4-BE49-F238E27FC236}">
                            <a16:creationId xmlns:a16="http://schemas.microsoft.com/office/drawing/2014/main" id="{EAA447F6-FF34-4D57-B58A-255CD7176F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29C25EF0-8A6E-4198-9B21-D057288DE34C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de-CH" sz="32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Textplatzhalt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Neuer Namen : Forum Nachhaltige Energie</a:t>
            </a:r>
          </a:p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Über 70 Teilnehmer*innen trotz Zertifikatsplicht ! Merci ! </a:t>
            </a:r>
          </a:p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Zweisprachig (FR – DE)</a:t>
            </a:r>
          </a:p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Gastvortrag aus dem Ausland</a:t>
            </a:r>
          </a:p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Mehr Zeit zum Austauschen / Netzwerken</a:t>
            </a:r>
          </a:p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Kein Hauptfokus, aber breit abgestützt</a:t>
            </a:r>
          </a:p>
          <a:p>
            <a:pPr marL="342900" lvl="1" indent="-342900"/>
            <a:r>
              <a:rPr lang="de-CH" dirty="0">
                <a:latin typeface="Arial" panose="020B0604020202020204" pitchFamily="34" charset="0"/>
                <a:cs typeface="Arial" panose="020B0604020202020204" pitchFamily="34" charset="0"/>
              </a:rPr>
              <a:t>Vertretung der Normalspurbahnen, Meterspurbahnen, Trams und </a:t>
            </a:r>
            <a:r>
              <a:rPr lang="de-CH" b="1" dirty="0">
                <a:latin typeface="Arial" panose="020B0604020202020204" pitchFamily="34" charset="0"/>
                <a:cs typeface="Arial" panose="020B0604020202020204" pitchFamily="34" charset="0"/>
              </a:rPr>
              <a:t>Bus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8. Forum Nachhaltige Energie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11328400" y="201613"/>
            <a:ext cx="863600" cy="255587"/>
          </a:xfrm>
        </p:spPr>
        <p:txBody>
          <a:bodyPr/>
          <a:lstStyle/>
          <a:p>
            <a:pPr algn="l"/>
            <a:fld id="{4627803E-E6BF-43D7-B843-0B0AF27DB92F}" type="slidenum">
              <a:rPr lang="de-CH" smtClean="0"/>
              <a:pPr algn="l"/>
              <a:t>9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626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pCu1qM3MHqcQTIKo3Rtn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pCu1qM3MHqcQTIKo3Rtn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CvHsf0Kcgt0sW5vTJjo2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YFLgp9lhcyI_maEq1uAl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x2K__.xlhFExI4zR.kh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XAhgRu_l2I_jco8x.IL1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zGusioPZFpuYIPN1x6N1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gO45L2V0ORv..wGlaUqRA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xNai6MwShEPUeS993iz5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pCu1qM3MHqcQTIKo3Rtn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xV5G3BYWZ20nnXa8LEwQ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xV5G3BYWZ20nnXa8LEwQ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pCu1qM3MHqcQTIKo3Rtn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K8JfUQvS4aH15cV6YAwzg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WBWKzg3qiNg7uhX7win7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rjqUQMtz1NSOeJh16Aq9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HpXvilhvJBQSXrytRfMB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pCu1qM3MHqcQTIKo3Rtnw"/>
</p:tagLst>
</file>

<file path=ppt/theme/theme1.xml><?xml version="1.0" encoding="utf-8"?>
<a:theme xmlns:a="http://schemas.openxmlformats.org/drawingml/2006/main" name="VoeV_Vorlage_2018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>
          <a:defRPr dirty="0" smtClean="0">
            <a:solidFill>
              <a:srgbClr val="00659D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VoeV_Vorlage_2018" id="{59C373CA-5719-47D2-ACA3-C2800116BA32}" vid="{89163FC6-A019-4E44-8C5F-56BFCB400FD4}"/>
    </a:ext>
  </a:extLst>
</a:theme>
</file>

<file path=ppt/theme/theme2.xml><?xml version="1.0" encoding="utf-8"?>
<a:theme xmlns:a="http://schemas.openxmlformats.org/drawingml/2006/main" name="Powerpoint_Vorlage_SBS_ch-direct_VoeV">
  <a:themeElements>
    <a:clrScheme name="VöV/SBS">
      <a:dk1>
        <a:srgbClr val="3C3C3C"/>
      </a:dk1>
      <a:lt1>
        <a:srgbClr val="FFFFFF"/>
      </a:lt1>
      <a:dk2>
        <a:srgbClr val="878787"/>
      </a:dk2>
      <a:lt2>
        <a:srgbClr val="FFFFFF"/>
      </a:lt2>
      <a:accent1>
        <a:srgbClr val="3C3C3C"/>
      </a:accent1>
      <a:accent2>
        <a:srgbClr val="00659D"/>
      </a:accent2>
      <a:accent3>
        <a:srgbClr val="8AB343"/>
      </a:accent3>
      <a:accent4>
        <a:srgbClr val="C8C8C8"/>
      </a:accent4>
      <a:accent5>
        <a:srgbClr val="8CCDFF"/>
      </a:accent5>
      <a:accent6>
        <a:srgbClr val="C8F08A"/>
      </a:accent6>
      <a:hlink>
        <a:srgbClr val="00659D"/>
      </a:hlink>
      <a:folHlink>
        <a:srgbClr val="00659D"/>
      </a:folHlink>
    </a:clrScheme>
    <a:fontScheme name="VöV_SB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878787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Voev_def 16-9" id="{75CC2591-1219-4F53-94F6-7A66C0F9FAFC}" vid="{D431C435-9A63-46B2-B47A-98DD7CE9402F}"/>
    </a:ext>
  </a:extLst>
</a:theme>
</file>

<file path=ppt/theme/theme3.xml><?xml version="1.0" encoding="utf-8"?>
<a:theme xmlns:a="http://schemas.openxmlformats.org/drawingml/2006/main" name="1_Powerpoint_Vorlage_SBS_ch-direct_VoeV">
  <a:themeElements>
    <a:clrScheme name="VöV/SBS">
      <a:dk1>
        <a:srgbClr val="3C3C3C"/>
      </a:dk1>
      <a:lt1>
        <a:srgbClr val="FFFFFF"/>
      </a:lt1>
      <a:dk2>
        <a:srgbClr val="878787"/>
      </a:dk2>
      <a:lt2>
        <a:srgbClr val="FFFFFF"/>
      </a:lt2>
      <a:accent1>
        <a:srgbClr val="3C3C3C"/>
      </a:accent1>
      <a:accent2>
        <a:srgbClr val="00659D"/>
      </a:accent2>
      <a:accent3>
        <a:srgbClr val="8AB343"/>
      </a:accent3>
      <a:accent4>
        <a:srgbClr val="C8C8C8"/>
      </a:accent4>
      <a:accent5>
        <a:srgbClr val="8CCDFF"/>
      </a:accent5>
      <a:accent6>
        <a:srgbClr val="C8F08A"/>
      </a:accent6>
      <a:hlink>
        <a:srgbClr val="00659D"/>
      </a:hlink>
      <a:folHlink>
        <a:srgbClr val="00659D"/>
      </a:folHlink>
    </a:clrScheme>
    <a:fontScheme name="VöV_SB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878787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orlage_Voev_def 16-9" id="{75CC2591-1219-4F53-94F6-7A66C0F9FAFC}" vid="{D431C435-9A63-46B2-B47A-98DD7CE9402F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VXEHHNPPKHJR-1000582777-612513</_dlc_DocId>
    <_dlc_DocIdUrl xmlns="fc48761f-100f-4b21-bfba-e6963edc687a">
      <Url>https://voev.sharepoint.com/sites/AbtoeffentlicherVerkehrVoeV/_layouts/15/DocIdRedir.aspx?ID=VXEHHNPPKHJR-1000582777-612513</Url>
      <Description>VXEHHNPPKHJR-1000582777-612513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eate a new document." ma:contentTypeScope="" ma:versionID="65f3c1829ca2fa65ebdc79f2db64727a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bce389b8865d17395dfc988684b48a1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E1B3804-1C12-441A-A789-487EF384783A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2755B6F-68AD-456D-A91B-8D9C608FA27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203B24C-8C29-432F-8A66-4F397C893346}">
  <ds:schemaRefs>
    <ds:schemaRef ds:uri="dff2d33b-e58c-4b22-aaee-1c3e400aa24b"/>
    <ds:schemaRef ds:uri="http://purl.org/dc/elements/1.1/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fc48761f-100f-4b21-bfba-e6963edc687a"/>
  </ds:schemaRefs>
</ds:datastoreItem>
</file>

<file path=customXml/itemProps4.xml><?xml version="1.0" encoding="utf-8"?>
<ds:datastoreItem xmlns:ds="http://schemas.openxmlformats.org/officeDocument/2006/customXml" ds:itemID="{1FAC0E4D-BF1D-4958-B0D6-10D8986355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f2d33b-e58c-4b22-aaee-1c3e400aa24b"/>
    <ds:schemaRef ds:uri="fc48761f-100f-4b21-bfba-e6963edc68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VoeV_Vorlage_2018</Template>
  <TotalTime>0</TotalTime>
  <Words>848</Words>
  <Application>Microsoft Office PowerPoint</Application>
  <PresentationFormat>Grand écran</PresentationFormat>
  <Paragraphs>214</Paragraphs>
  <Slides>27</Slides>
  <Notes>6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5" baseType="lpstr">
      <vt:lpstr>Arial</vt:lpstr>
      <vt:lpstr>Calibri</vt:lpstr>
      <vt:lpstr>Symbol</vt:lpstr>
      <vt:lpstr>TheSansC5</vt:lpstr>
      <vt:lpstr>VoeV_Vorlage_2018</vt:lpstr>
      <vt:lpstr>Powerpoint_Vorlage_SBS_ch-direct_VoeV</vt:lpstr>
      <vt:lpstr>1_Powerpoint_Vorlage_SBS_ch-direct_VoeV</vt:lpstr>
      <vt:lpstr>think-cell Folie</vt:lpstr>
      <vt:lpstr>8. Forum Nachhaltige Energie KTBS / AGr NE</vt:lpstr>
      <vt:lpstr>Der VöV heisst Sie herzlich willkommen</vt:lpstr>
      <vt:lpstr>Der öV ist Teil der Lösung, nicht des Problems! </vt:lpstr>
      <vt:lpstr>Der öV ist energieeffizient </vt:lpstr>
      <vt:lpstr>Présentation PowerPoint</vt:lpstr>
      <vt:lpstr>Das Wort vom Präsident</vt:lpstr>
      <vt:lpstr>Présentation PowerPoint</vt:lpstr>
      <vt:lpstr>8. Forum Nachhaltige Energie</vt:lpstr>
      <vt:lpstr>8. Forum Nachhaltige Energie</vt:lpstr>
      <vt:lpstr>Herzlichen Dank! </vt:lpstr>
      <vt:lpstr>Geschichte</vt:lpstr>
      <vt:lpstr>Entwicklung des Forum Nachhaltige Energie</vt:lpstr>
      <vt:lpstr>Entwicklung AGr Nachhaltige Energie</vt:lpstr>
      <vt:lpstr>Programm</vt:lpstr>
      <vt:lpstr>Workshops / Präsentationen 13:45 – 15:00 </vt:lpstr>
      <vt:lpstr>Nachhaltige Energie beim VöV</vt:lpstr>
      <vt:lpstr>Nachhaltige Energie beim VöV</vt:lpstr>
      <vt:lpstr>Nachhaltige Energie beim VöV</vt:lpstr>
      <vt:lpstr>Nachhaltige Energie beim VöV</vt:lpstr>
      <vt:lpstr>Blick über den Tellerrand </vt:lpstr>
      <vt:lpstr>Pause</vt:lpstr>
      <vt:lpstr>Strategien und Aktivitäten </vt:lpstr>
      <vt:lpstr>Schlusswort</vt:lpstr>
      <vt:lpstr>Tagungsdokumentation</vt:lpstr>
      <vt:lpstr>3 Wünsche…</vt:lpstr>
      <vt:lpstr>Vielen Dank!</vt:lpstr>
      <vt:lpstr>9. Forum Nachhaltige Energie (2022)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7. Energieforum KTBS / AGr EE</dc:title>
  <dc:creator>Kilian Constantin</dc:creator>
  <cp:lastModifiedBy>Kilian Constantin</cp:lastModifiedBy>
  <cp:revision>11</cp:revision>
  <cp:lastPrinted>2021-09-21T09:39:17Z</cp:lastPrinted>
  <dcterms:created xsi:type="dcterms:W3CDTF">2020-01-08T08:44:51Z</dcterms:created>
  <dcterms:modified xsi:type="dcterms:W3CDTF">2021-09-22T10:33:14Z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0x010100001663C6CEEE474AB7A75D47C7492EF0</vt:lpwstr>
  </property>
  <property fmtid="{D5CDD505-2E9C-101B-9397-08002B2CF9AE}" pid="3" name="_dlc_DocIdItemGuid">
    <vt:lpwstr>2438112a-a8ac-4da7-99b7-db3b39d7a53b</vt:lpwstr>
  </property>
</Properties>
</file>