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4.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1.xml" ContentType="application/vnd.openxmlformats-officedocument.presentationml.comments+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7" r:id="rId5"/>
    <p:sldMasterId id="2147483755" r:id="rId6"/>
    <p:sldMasterId id="2147483776" r:id="rId7"/>
    <p:sldMasterId id="2147483796" r:id="rId8"/>
    <p:sldMasterId id="2147483814" r:id="rId9"/>
  </p:sldMasterIdLst>
  <p:notesMasterIdLst>
    <p:notesMasterId r:id="rId27"/>
  </p:notesMasterIdLst>
  <p:handoutMasterIdLst>
    <p:handoutMasterId r:id="rId28"/>
  </p:handoutMasterIdLst>
  <p:sldIdLst>
    <p:sldId id="428" r:id="rId10"/>
    <p:sldId id="277" r:id="rId11"/>
    <p:sldId id="661" r:id="rId12"/>
    <p:sldId id="3587" r:id="rId13"/>
    <p:sldId id="290" r:id="rId14"/>
    <p:sldId id="398" r:id="rId15"/>
    <p:sldId id="284" r:id="rId16"/>
    <p:sldId id="276" r:id="rId17"/>
    <p:sldId id="3581" r:id="rId18"/>
    <p:sldId id="3582" r:id="rId19"/>
    <p:sldId id="3583" r:id="rId20"/>
    <p:sldId id="3584" r:id="rId21"/>
    <p:sldId id="3452" r:id="rId22"/>
    <p:sldId id="3586" r:id="rId23"/>
    <p:sldId id="312" r:id="rId24"/>
    <p:sldId id="3513" r:id="rId25"/>
    <p:sldId id="269" r:id="rId26"/>
  </p:sldIdLst>
  <p:sldSz cx="12192000" cy="6858000"/>
  <p:notesSz cx="6858000" cy="9144000"/>
  <p:embeddedFontLst>
    <p:embeddedFont>
      <p:font typeface="SBB" panose="020B0604020202020204" charset="0"/>
      <p:regular r:id="rId29"/>
      <p:bold r:id="rId30"/>
      <p:italic r:id="rId31"/>
    </p:embeddedFont>
    <p:embeddedFont>
      <p:font typeface="SBB Light" panose="020B0604020202020204" charset="0"/>
      <p:regular r:id="rId32"/>
    </p:embeddedFont>
    <p:embeddedFont>
      <p:font typeface="Wingdings 3" panose="05040102010807070707" pitchFamily="18" charset="2"/>
      <p:regular r:id="rId33"/>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21" userDrawn="1">
          <p15:clr>
            <a:srgbClr val="A4A3A4"/>
          </p15:clr>
        </p15:guide>
        <p15:guide id="2" pos="3840">
          <p15:clr>
            <a:srgbClr val="A4A3A4"/>
          </p15:clr>
        </p15:guide>
        <p15:guide id="3" orient="horz" pos="4292" userDrawn="1">
          <p15:clr>
            <a:srgbClr val="A4A3A4"/>
          </p15:clr>
        </p15:guide>
        <p15:guide id="4" pos="5949" userDrawn="1">
          <p15:clr>
            <a:srgbClr val="A4A3A4"/>
          </p15:clr>
        </p15:guide>
        <p15:guide id="5" pos="6403" userDrawn="1">
          <p15:clr>
            <a:srgbClr val="A4A3A4"/>
          </p15:clr>
        </p15:guide>
        <p15:guide id="6" orient="horz" pos="232" userDrawn="1">
          <p15:clr>
            <a:srgbClr val="A4A3A4"/>
          </p15:clr>
        </p15:guide>
        <p15:guide id="7" orient="horz" pos="370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Floriane Moerch" initials="FM" lastIdx="2" clrIdx="6">
    <p:extLst>
      <p:ext uri="{19B8F6BF-5375-455C-9EA6-DF929625EA0E}">
        <p15:presenceInfo xmlns:p15="http://schemas.microsoft.com/office/powerpoint/2012/main" userId="S::Floriane.Moerch@voev.ch::8cf0cdee-82ce-403a-b384-55cde0ddddb2" providerId="AD"/>
      </p:ext>
    </p:extLst>
  </p:cmAuthor>
  <p:cmAuthor id="1" name="Schörlin Oliver (KOM-MF-CID)" initials="SO(" lastIdx="3" clrIdx="0">
    <p:extLst>
      <p:ext uri="{19B8F6BF-5375-455C-9EA6-DF929625EA0E}">
        <p15:presenceInfo xmlns:p15="http://schemas.microsoft.com/office/powerpoint/2012/main" userId="S::oliver.schoerlin@sbb.ch::71fca3ee-fd40-4e09-8188-16ddd74b94a4" providerId="AD"/>
      </p:ext>
    </p:extLst>
  </p:cmAuthor>
  <p:cmAuthor id="2" name="Danzeisen Nicole (KOM-MF-CID)" initials="DN(" lastIdx="25" clrIdx="1">
    <p:extLst>
      <p:ext uri="{19B8F6BF-5375-455C-9EA6-DF929625EA0E}">
        <p15:presenceInfo xmlns:p15="http://schemas.microsoft.com/office/powerpoint/2012/main" userId="S::nicole.danzeisen@sbb.ch::9522a91c-9175-43bd-a27e-4d17aecd276d" providerId="AD"/>
      </p:ext>
    </p:extLst>
  </p:cmAuthor>
  <p:cmAuthor id="3" name="Meier Cyrill (I-EN-EFF)" initials="CM" lastIdx="1" clrIdx="2">
    <p:extLst>
      <p:ext uri="{19B8F6BF-5375-455C-9EA6-DF929625EA0E}">
        <p15:presenceInfo xmlns:p15="http://schemas.microsoft.com/office/powerpoint/2012/main" userId="Meier Cyrill (I-EN-EFF)" providerId="None"/>
      </p:ext>
    </p:extLst>
  </p:cmAuthor>
  <p:cmAuthor id="4" name="Weber Mischa (UE-NH)" initials="W(" lastIdx="2" clrIdx="3">
    <p:extLst>
      <p:ext uri="{19B8F6BF-5375-455C-9EA6-DF929625EA0E}">
        <p15:presenceInfo xmlns:p15="http://schemas.microsoft.com/office/powerpoint/2012/main" userId="S::mischa.weber2@sbb.ch::b123ca03-7ef4-44b9-bb16-067a98488651" providerId="AD"/>
      </p:ext>
    </p:extLst>
  </p:cmAuthor>
  <p:cmAuthor id="5" name="Cyrill" initials="C" lastIdx="3" clrIdx="4">
    <p:extLst>
      <p:ext uri="{19B8F6BF-5375-455C-9EA6-DF929625EA0E}">
        <p15:presenceInfo xmlns:p15="http://schemas.microsoft.com/office/powerpoint/2012/main" userId="Cyrill" providerId="None"/>
      </p:ext>
    </p:extLst>
  </p:cmAuthor>
  <p:cmAuthor id="6" name="Bruno Galliker" initials="BG" lastIdx="5" clrIdx="5">
    <p:extLst>
      <p:ext uri="{19B8F6BF-5375-455C-9EA6-DF929625EA0E}">
        <p15:presenceInfo xmlns:p15="http://schemas.microsoft.com/office/powerpoint/2012/main" userId="S::bruno.galliker@voev.ch::2897e2e4-2deb-480c-a6dd-27f65ca21b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60000"/>
    <a:srgbClr val="BF0000"/>
    <a:srgbClr val="F80000"/>
    <a:srgbClr val="FF6666"/>
    <a:srgbClr val="FF9494"/>
    <a:srgbClr val="7F0000"/>
    <a:srgbClr val="BDBDBD"/>
    <a:srgbClr val="5A5A5A"/>
    <a:srgbClr val="FFFFFF"/>
    <a:srgbClr val="8D8D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5A7BE8-E470-47BB-B069-CACF39CCEA0C}" v="3" dt="2021-09-21T08:39:58.771"/>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660B408-B3CF-4A94-85FC-2B1E0A45F4A2}" styleName="Dunkle Formatvorlage 2 - Akzent 1/Akz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517" autoAdjust="0"/>
  </p:normalViewPr>
  <p:slideViewPr>
    <p:cSldViewPr snapToGrid="0">
      <p:cViewPr varScale="1">
        <p:scale>
          <a:sx n="99" d="100"/>
          <a:sy n="99" d="100"/>
        </p:scale>
        <p:origin x="108" y="438"/>
      </p:cViewPr>
      <p:guideLst>
        <p:guide orient="horz" pos="1321"/>
        <p:guide pos="3840"/>
        <p:guide orient="horz" pos="4292"/>
        <p:guide pos="5949"/>
        <p:guide pos="6403"/>
        <p:guide orient="horz" pos="232"/>
        <p:guide orient="horz" pos="370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microsoft.com/office/2016/11/relationships/changesInfo" Target="changesInfos/changesInfo1.xml"/><Relationship Id="rId21" Type="http://schemas.openxmlformats.org/officeDocument/2006/relationships/slide" Target="slides/slide12.xml"/><Relationship Id="rId34" Type="http://schemas.openxmlformats.org/officeDocument/2006/relationships/commentAuthors" Target="commentAuthors.xml"/><Relationship Id="rId7"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font" Target="fonts/font5.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font" Target="fonts/font4.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handoutMaster" Target="handoutMasters/handoutMaster1.xml"/><Relationship Id="rId36" Type="http://schemas.openxmlformats.org/officeDocument/2006/relationships/viewProps" Target="view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font" Target="fonts/font3.fntdata"/><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notesMaster" Target="notesMasters/notesMaster1.xml"/><Relationship Id="rId30" Type="http://schemas.openxmlformats.org/officeDocument/2006/relationships/font" Target="fonts/font2.fntdata"/><Relationship Id="rId35" Type="http://schemas.openxmlformats.org/officeDocument/2006/relationships/presProps" Target="presProps.xml"/><Relationship Id="rId8" Type="http://schemas.openxmlformats.org/officeDocument/2006/relationships/slideMaster" Target="slideMasters/slideMaster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loriane Moerch" userId="8cf0cdee-82ce-403a-b384-55cde0ddddb2" providerId="ADAL" clId="{AF0208EA-9EA1-45AD-848E-61D732E7AA08}"/>
    <pc:docChg chg="custSel modSld">
      <pc:chgData name="Floriane Moerch" userId="8cf0cdee-82ce-403a-b384-55cde0ddddb2" providerId="ADAL" clId="{AF0208EA-9EA1-45AD-848E-61D732E7AA08}" dt="2021-09-20T07:41:23.653" v="70" actId="20577"/>
      <pc:docMkLst>
        <pc:docMk/>
      </pc:docMkLst>
      <pc:sldChg chg="modSp mod">
        <pc:chgData name="Floriane Moerch" userId="8cf0cdee-82ce-403a-b384-55cde0ddddb2" providerId="ADAL" clId="{AF0208EA-9EA1-45AD-848E-61D732E7AA08}" dt="2021-09-20T07:32:16.004" v="23" actId="20577"/>
        <pc:sldMkLst>
          <pc:docMk/>
          <pc:sldMk cId="4011315192" sldId="276"/>
        </pc:sldMkLst>
        <pc:spChg chg="mod">
          <ac:chgData name="Floriane Moerch" userId="8cf0cdee-82ce-403a-b384-55cde0ddddb2" providerId="ADAL" clId="{AF0208EA-9EA1-45AD-848E-61D732E7AA08}" dt="2021-09-20T07:32:16.004" v="23" actId="20577"/>
          <ac:spMkLst>
            <pc:docMk/>
            <pc:sldMk cId="4011315192" sldId="276"/>
            <ac:spMk id="4" creationId="{B52592A6-1AFB-41FE-9F4D-67B13EA34188}"/>
          </ac:spMkLst>
        </pc:spChg>
      </pc:sldChg>
      <pc:sldChg chg="modSp mod">
        <pc:chgData name="Floriane Moerch" userId="8cf0cdee-82ce-403a-b384-55cde0ddddb2" providerId="ADAL" clId="{AF0208EA-9EA1-45AD-848E-61D732E7AA08}" dt="2021-09-20T07:30:54.733" v="22" actId="20577"/>
        <pc:sldMkLst>
          <pc:docMk/>
          <pc:sldMk cId="1854211669" sldId="284"/>
        </pc:sldMkLst>
        <pc:spChg chg="mod">
          <ac:chgData name="Floriane Moerch" userId="8cf0cdee-82ce-403a-b384-55cde0ddddb2" providerId="ADAL" clId="{AF0208EA-9EA1-45AD-848E-61D732E7AA08}" dt="2021-09-20T07:30:54.733" v="22" actId="20577"/>
          <ac:spMkLst>
            <pc:docMk/>
            <pc:sldMk cId="1854211669" sldId="284"/>
            <ac:spMk id="4" creationId="{611DD5AE-A08C-4268-9322-DCE9787263DD}"/>
          </ac:spMkLst>
        </pc:spChg>
      </pc:sldChg>
      <pc:sldChg chg="modSp mod">
        <pc:chgData name="Floriane Moerch" userId="8cf0cdee-82ce-403a-b384-55cde0ddddb2" providerId="ADAL" clId="{AF0208EA-9EA1-45AD-848E-61D732E7AA08}" dt="2021-09-20T07:25:37.729" v="2" actId="122"/>
        <pc:sldMkLst>
          <pc:docMk/>
          <pc:sldMk cId="3708024809" sldId="661"/>
        </pc:sldMkLst>
        <pc:spChg chg="mod">
          <ac:chgData name="Floriane Moerch" userId="8cf0cdee-82ce-403a-b384-55cde0ddddb2" providerId="ADAL" clId="{AF0208EA-9EA1-45AD-848E-61D732E7AA08}" dt="2021-09-20T07:25:37.729" v="2" actId="122"/>
          <ac:spMkLst>
            <pc:docMk/>
            <pc:sldMk cId="3708024809" sldId="661"/>
            <ac:spMk id="7" creationId="{C9630B7A-29BD-40BC-AA0B-6E2BBAB3DA90}"/>
          </ac:spMkLst>
        </pc:spChg>
      </pc:sldChg>
      <pc:sldChg chg="modSp mod">
        <pc:chgData name="Floriane Moerch" userId="8cf0cdee-82ce-403a-b384-55cde0ddddb2" providerId="ADAL" clId="{AF0208EA-9EA1-45AD-848E-61D732E7AA08}" dt="2021-09-20T07:35:37.230" v="66" actId="20577"/>
        <pc:sldMkLst>
          <pc:docMk/>
          <pc:sldMk cId="1043076596" sldId="3581"/>
        </pc:sldMkLst>
        <pc:spChg chg="mod">
          <ac:chgData name="Floriane Moerch" userId="8cf0cdee-82ce-403a-b384-55cde0ddddb2" providerId="ADAL" clId="{AF0208EA-9EA1-45AD-848E-61D732E7AA08}" dt="2021-09-20T07:35:37.230" v="66" actId="20577"/>
          <ac:spMkLst>
            <pc:docMk/>
            <pc:sldMk cId="1043076596" sldId="3581"/>
            <ac:spMk id="4" creationId="{B52592A6-1AFB-41FE-9F4D-67B13EA34188}"/>
          </ac:spMkLst>
        </pc:spChg>
      </pc:sldChg>
      <pc:sldChg chg="addCm modCm">
        <pc:chgData name="Floriane Moerch" userId="8cf0cdee-82ce-403a-b384-55cde0ddddb2" providerId="ADAL" clId="{AF0208EA-9EA1-45AD-848E-61D732E7AA08}" dt="2021-09-20T07:39:50.654" v="69"/>
        <pc:sldMkLst>
          <pc:docMk/>
          <pc:sldMk cId="4056861337" sldId="3582"/>
        </pc:sldMkLst>
      </pc:sldChg>
      <pc:sldChg chg="modSp mod">
        <pc:chgData name="Floriane Moerch" userId="8cf0cdee-82ce-403a-b384-55cde0ddddb2" providerId="ADAL" clId="{AF0208EA-9EA1-45AD-848E-61D732E7AA08}" dt="2021-09-20T07:41:23.653" v="70" actId="20577"/>
        <pc:sldMkLst>
          <pc:docMk/>
          <pc:sldMk cId="534722222" sldId="3583"/>
        </pc:sldMkLst>
        <pc:spChg chg="mod">
          <ac:chgData name="Floriane Moerch" userId="8cf0cdee-82ce-403a-b384-55cde0ddddb2" providerId="ADAL" clId="{AF0208EA-9EA1-45AD-848E-61D732E7AA08}" dt="2021-09-20T07:41:23.653" v="70" actId="20577"/>
          <ac:spMkLst>
            <pc:docMk/>
            <pc:sldMk cId="534722222" sldId="3583"/>
            <ac:spMk id="4" creationId="{B52592A6-1AFB-41FE-9F4D-67B13EA34188}"/>
          </ac:spMkLst>
        </pc:spChg>
      </pc:sldChg>
      <pc:sldChg chg="addCm modCm">
        <pc:chgData name="Floriane Moerch" userId="8cf0cdee-82ce-403a-b384-55cde0ddddb2" providerId="ADAL" clId="{AF0208EA-9EA1-45AD-848E-61D732E7AA08}" dt="2021-09-20T07:27:11.789" v="5"/>
        <pc:sldMkLst>
          <pc:docMk/>
          <pc:sldMk cId="4235610958" sldId="3587"/>
        </pc:sldMkLst>
      </pc:sldChg>
    </pc:docChg>
  </pc:docChgLst>
  <pc:docChgLst>
    <pc:chgData name="Bruno Galliker" userId="2897e2e4-2deb-480c-a6dd-27f65ca21b55" providerId="ADAL" clId="{735A7BE8-E470-47BB-B069-CACF39CCEA0C}"/>
    <pc:docChg chg="undo custSel modSld">
      <pc:chgData name="Bruno Galliker" userId="2897e2e4-2deb-480c-a6dd-27f65ca21b55" providerId="ADAL" clId="{735A7BE8-E470-47BB-B069-CACF39CCEA0C}" dt="2021-09-21T08:39:58.771" v="9437"/>
      <pc:docMkLst>
        <pc:docMk/>
      </pc:docMkLst>
      <pc:sldChg chg="modSp mod">
        <pc:chgData name="Bruno Galliker" userId="2897e2e4-2deb-480c-a6dd-27f65ca21b55" providerId="ADAL" clId="{735A7BE8-E470-47BB-B069-CACF39CCEA0C}" dt="2021-09-15T13:23:05.603" v="4124" actId="20577"/>
        <pc:sldMkLst>
          <pc:docMk/>
          <pc:sldMk cId="4011315192" sldId="276"/>
        </pc:sldMkLst>
        <pc:spChg chg="mod">
          <ac:chgData name="Bruno Galliker" userId="2897e2e4-2deb-480c-a6dd-27f65ca21b55" providerId="ADAL" clId="{735A7BE8-E470-47BB-B069-CACF39CCEA0C}" dt="2021-09-15T13:17:29.708" v="3301" actId="14100"/>
          <ac:spMkLst>
            <pc:docMk/>
            <pc:sldMk cId="4011315192" sldId="276"/>
            <ac:spMk id="2" creationId="{64CAF61B-85E3-418D-A075-6B165B33AD80}"/>
          </ac:spMkLst>
        </pc:spChg>
        <pc:spChg chg="mod">
          <ac:chgData name="Bruno Galliker" userId="2897e2e4-2deb-480c-a6dd-27f65ca21b55" providerId="ADAL" clId="{735A7BE8-E470-47BB-B069-CACF39CCEA0C}" dt="2021-09-15T13:17:06.424" v="3232" actId="790"/>
          <ac:spMkLst>
            <pc:docMk/>
            <pc:sldMk cId="4011315192" sldId="276"/>
            <ac:spMk id="3" creationId="{B679FC20-C9AE-4E43-ABF7-3F56E3584FD6}"/>
          </ac:spMkLst>
        </pc:spChg>
        <pc:spChg chg="mod">
          <ac:chgData name="Bruno Galliker" userId="2897e2e4-2deb-480c-a6dd-27f65ca21b55" providerId="ADAL" clId="{735A7BE8-E470-47BB-B069-CACF39CCEA0C}" dt="2021-09-15T13:23:05.603" v="4124" actId="20577"/>
          <ac:spMkLst>
            <pc:docMk/>
            <pc:sldMk cId="4011315192" sldId="276"/>
            <ac:spMk id="4" creationId="{B52592A6-1AFB-41FE-9F4D-67B13EA34188}"/>
          </ac:spMkLst>
        </pc:spChg>
      </pc:sldChg>
      <pc:sldChg chg="modSp mod">
        <pc:chgData name="Bruno Galliker" userId="2897e2e4-2deb-480c-a6dd-27f65ca21b55" providerId="ADAL" clId="{735A7BE8-E470-47BB-B069-CACF39CCEA0C}" dt="2021-09-15T12:34:19.245" v="1051" actId="20577"/>
        <pc:sldMkLst>
          <pc:docMk/>
          <pc:sldMk cId="3756043874" sldId="277"/>
        </pc:sldMkLst>
        <pc:spChg chg="mod">
          <ac:chgData name="Bruno Galliker" userId="2897e2e4-2deb-480c-a6dd-27f65ca21b55" providerId="ADAL" clId="{735A7BE8-E470-47BB-B069-CACF39CCEA0C}" dt="2021-09-15T12:26:58.592" v="339" actId="6549"/>
          <ac:spMkLst>
            <pc:docMk/>
            <pc:sldMk cId="3756043874" sldId="277"/>
            <ac:spMk id="3" creationId="{83A72F36-7B36-45B7-925F-6A8879E697B2}"/>
          </ac:spMkLst>
        </pc:spChg>
        <pc:spChg chg="mod">
          <ac:chgData name="Bruno Galliker" userId="2897e2e4-2deb-480c-a6dd-27f65ca21b55" providerId="ADAL" clId="{735A7BE8-E470-47BB-B069-CACF39CCEA0C}" dt="2021-09-15T12:34:19.245" v="1051" actId="20577"/>
          <ac:spMkLst>
            <pc:docMk/>
            <pc:sldMk cId="3756043874" sldId="277"/>
            <ac:spMk id="4" creationId="{8C816515-E726-4DF9-9A5B-AE49E17E686D}"/>
          </ac:spMkLst>
        </pc:spChg>
        <pc:spChg chg="mod">
          <ac:chgData name="Bruno Galliker" userId="2897e2e4-2deb-480c-a6dd-27f65ca21b55" providerId="ADAL" clId="{735A7BE8-E470-47BB-B069-CACF39CCEA0C}" dt="2021-09-15T12:31:44.159" v="752" actId="6549"/>
          <ac:spMkLst>
            <pc:docMk/>
            <pc:sldMk cId="3756043874" sldId="277"/>
            <ac:spMk id="12" creationId="{55D7B8DA-6D36-4CAA-9FBF-A41000A1D7A6}"/>
          </ac:spMkLst>
        </pc:spChg>
        <pc:spChg chg="mod">
          <ac:chgData name="Bruno Galliker" userId="2897e2e4-2deb-480c-a6dd-27f65ca21b55" providerId="ADAL" clId="{735A7BE8-E470-47BB-B069-CACF39CCEA0C}" dt="2021-09-15T12:31:56.620" v="753" actId="1076"/>
          <ac:spMkLst>
            <pc:docMk/>
            <pc:sldMk cId="3756043874" sldId="277"/>
            <ac:spMk id="26" creationId="{94931792-CF6F-4CF1-B9F7-C54C6CB45F1C}"/>
          </ac:spMkLst>
        </pc:spChg>
        <pc:picChg chg="mod">
          <ac:chgData name="Bruno Galliker" userId="2897e2e4-2deb-480c-a6dd-27f65ca21b55" providerId="ADAL" clId="{735A7BE8-E470-47BB-B069-CACF39CCEA0C}" dt="2021-09-15T12:31:16.092" v="705" actId="1076"/>
          <ac:picMkLst>
            <pc:docMk/>
            <pc:sldMk cId="3756043874" sldId="277"/>
            <ac:picMk id="20" creationId="{B6C23A5C-29C9-4C64-8EF6-35210B2EB16B}"/>
          </ac:picMkLst>
        </pc:picChg>
        <pc:picChg chg="mod">
          <ac:chgData name="Bruno Galliker" userId="2897e2e4-2deb-480c-a6dd-27f65ca21b55" providerId="ADAL" clId="{735A7BE8-E470-47BB-B069-CACF39CCEA0C}" dt="2021-09-15T12:31:21.633" v="706" actId="1076"/>
          <ac:picMkLst>
            <pc:docMk/>
            <pc:sldMk cId="3756043874" sldId="277"/>
            <ac:picMk id="21" creationId="{652CD7F3-783E-4198-8697-27C4F020E7E2}"/>
          </ac:picMkLst>
        </pc:picChg>
      </pc:sldChg>
      <pc:sldChg chg="modSp mod">
        <pc:chgData name="Bruno Galliker" userId="2897e2e4-2deb-480c-a6dd-27f65ca21b55" providerId="ADAL" clId="{735A7BE8-E470-47BB-B069-CACF39CCEA0C}" dt="2021-09-15T13:13:14.515" v="3231" actId="6549"/>
        <pc:sldMkLst>
          <pc:docMk/>
          <pc:sldMk cId="1854211669" sldId="284"/>
        </pc:sldMkLst>
        <pc:spChg chg="mod">
          <ac:chgData name="Bruno Galliker" userId="2897e2e4-2deb-480c-a6dd-27f65ca21b55" providerId="ADAL" clId="{735A7BE8-E470-47BB-B069-CACF39CCEA0C}" dt="2021-09-15T13:09:14.998" v="2776" actId="6549"/>
          <ac:spMkLst>
            <pc:docMk/>
            <pc:sldMk cId="1854211669" sldId="284"/>
            <ac:spMk id="2" creationId="{97BA4043-9D1C-4A94-A9CC-79B3672CECF1}"/>
          </ac:spMkLst>
        </pc:spChg>
        <pc:spChg chg="mod">
          <ac:chgData name="Bruno Galliker" userId="2897e2e4-2deb-480c-a6dd-27f65ca21b55" providerId="ADAL" clId="{735A7BE8-E470-47BB-B069-CACF39CCEA0C}" dt="2021-09-15T13:13:14.515" v="3231" actId="6549"/>
          <ac:spMkLst>
            <pc:docMk/>
            <pc:sldMk cId="1854211669" sldId="284"/>
            <ac:spMk id="4" creationId="{611DD5AE-A08C-4268-9322-DCE9787263DD}"/>
          </ac:spMkLst>
        </pc:spChg>
        <pc:spChg chg="mod">
          <ac:chgData name="Bruno Galliker" userId="2897e2e4-2deb-480c-a6dd-27f65ca21b55" providerId="ADAL" clId="{735A7BE8-E470-47BB-B069-CACF39CCEA0C}" dt="2021-09-15T13:10:52.587" v="2848" actId="6549"/>
          <ac:spMkLst>
            <pc:docMk/>
            <pc:sldMk cId="1854211669" sldId="284"/>
            <ac:spMk id="6" creationId="{7F299115-8AF9-4835-AB98-BDBA869C8F1B}"/>
          </ac:spMkLst>
        </pc:spChg>
        <pc:graphicFrameChg chg="mod">
          <ac:chgData name="Bruno Galliker" userId="2897e2e4-2deb-480c-a6dd-27f65ca21b55" providerId="ADAL" clId="{735A7BE8-E470-47BB-B069-CACF39CCEA0C}" dt="2021-09-15T13:09:19.042" v="2777" actId="20577"/>
          <ac:graphicFrameMkLst>
            <pc:docMk/>
            <pc:sldMk cId="1854211669" sldId="284"/>
            <ac:graphicFrameMk id="12" creationId="{3B6056E7-F933-4106-91FF-D9D8082B5DD5}"/>
          </ac:graphicFrameMkLst>
        </pc:graphicFrameChg>
      </pc:sldChg>
      <pc:sldChg chg="modSp mod">
        <pc:chgData name="Bruno Galliker" userId="2897e2e4-2deb-480c-a6dd-27f65ca21b55" providerId="ADAL" clId="{735A7BE8-E470-47BB-B069-CACF39CCEA0C}" dt="2021-09-15T13:08:23.412" v="2655" actId="6549"/>
        <pc:sldMkLst>
          <pc:docMk/>
          <pc:sldMk cId="2007200272" sldId="290"/>
        </pc:sldMkLst>
        <pc:spChg chg="mod">
          <ac:chgData name="Bruno Galliker" userId="2897e2e4-2deb-480c-a6dd-27f65ca21b55" providerId="ADAL" clId="{735A7BE8-E470-47BB-B069-CACF39CCEA0C}" dt="2021-09-15T13:05:45.073" v="2272" actId="1076"/>
          <ac:spMkLst>
            <pc:docMk/>
            <pc:sldMk cId="2007200272" sldId="290"/>
            <ac:spMk id="2" creationId="{8E4D030B-1751-4ACC-8586-9858B3A6AC8D}"/>
          </ac:spMkLst>
        </pc:spChg>
        <pc:spChg chg="mod">
          <ac:chgData name="Bruno Galliker" userId="2897e2e4-2deb-480c-a6dd-27f65ca21b55" providerId="ADAL" clId="{735A7BE8-E470-47BB-B069-CACF39CCEA0C}" dt="2021-09-15T13:05:38.936" v="2271" actId="6549"/>
          <ac:spMkLst>
            <pc:docMk/>
            <pc:sldMk cId="2007200272" sldId="290"/>
            <ac:spMk id="8" creationId="{C4C9C38D-058E-4A5E-9F80-49326787E4E6}"/>
          </ac:spMkLst>
        </pc:spChg>
        <pc:spChg chg="mod">
          <ac:chgData name="Bruno Galliker" userId="2897e2e4-2deb-480c-a6dd-27f65ca21b55" providerId="ADAL" clId="{735A7BE8-E470-47BB-B069-CACF39CCEA0C}" dt="2021-09-15T13:08:23.412" v="2655" actId="6549"/>
          <ac:spMkLst>
            <pc:docMk/>
            <pc:sldMk cId="2007200272" sldId="290"/>
            <ac:spMk id="9" creationId="{07C183CF-AA32-4010-9366-A6F179A194CD}"/>
          </ac:spMkLst>
        </pc:spChg>
        <pc:spChg chg="mod">
          <ac:chgData name="Bruno Galliker" userId="2897e2e4-2deb-480c-a6dd-27f65ca21b55" providerId="ADAL" clId="{735A7BE8-E470-47BB-B069-CACF39CCEA0C}" dt="2021-09-15T13:06:02.092" v="2311" actId="6549"/>
          <ac:spMkLst>
            <pc:docMk/>
            <pc:sldMk cId="2007200272" sldId="290"/>
            <ac:spMk id="14" creationId="{58380E96-F6F2-4800-B835-BEF52279F6D4}"/>
          </ac:spMkLst>
        </pc:spChg>
        <pc:spChg chg="mod">
          <ac:chgData name="Bruno Galliker" userId="2897e2e4-2deb-480c-a6dd-27f65ca21b55" providerId="ADAL" clId="{735A7BE8-E470-47BB-B069-CACF39CCEA0C}" dt="2021-09-15T13:03:43.623" v="2008" actId="6549"/>
          <ac:spMkLst>
            <pc:docMk/>
            <pc:sldMk cId="2007200272" sldId="290"/>
            <ac:spMk id="16" creationId="{383D21AE-13A9-4DE5-B8D4-BCBAE7663494}"/>
          </ac:spMkLst>
        </pc:spChg>
        <pc:spChg chg="mod">
          <ac:chgData name="Bruno Galliker" userId="2897e2e4-2deb-480c-a6dd-27f65ca21b55" providerId="ADAL" clId="{735A7BE8-E470-47BB-B069-CACF39CCEA0C}" dt="2021-09-15T13:06:11.348" v="2313" actId="1076"/>
          <ac:spMkLst>
            <pc:docMk/>
            <pc:sldMk cId="2007200272" sldId="290"/>
            <ac:spMk id="19" creationId="{95D8A774-3038-4B09-8182-962E6D1D8C9E}"/>
          </ac:spMkLst>
        </pc:spChg>
      </pc:sldChg>
      <pc:sldChg chg="modSp mod addCm delCm modCm">
        <pc:chgData name="Bruno Galliker" userId="2897e2e4-2deb-480c-a6dd-27f65ca21b55" providerId="ADAL" clId="{735A7BE8-E470-47BB-B069-CACF39CCEA0C}" dt="2021-09-21T08:39:58.771" v="9437"/>
        <pc:sldMkLst>
          <pc:docMk/>
          <pc:sldMk cId="1465572800" sldId="312"/>
        </pc:sldMkLst>
        <pc:spChg chg="mod">
          <ac:chgData name="Bruno Galliker" userId="2897e2e4-2deb-480c-a6dd-27f65ca21b55" providerId="ADAL" clId="{735A7BE8-E470-47BB-B069-CACF39CCEA0C}" dt="2021-09-15T14:22:30.829" v="8142" actId="6549"/>
          <ac:spMkLst>
            <pc:docMk/>
            <pc:sldMk cId="1465572800" sldId="312"/>
            <ac:spMk id="2" creationId="{9DCB8B85-30E9-4CB4-95B9-81361CD2EDDE}"/>
          </ac:spMkLst>
        </pc:spChg>
        <pc:spChg chg="mod">
          <ac:chgData name="Bruno Galliker" userId="2897e2e4-2deb-480c-a6dd-27f65ca21b55" providerId="ADAL" clId="{735A7BE8-E470-47BB-B069-CACF39CCEA0C}" dt="2021-09-15T14:22:15.780" v="8098" actId="790"/>
          <ac:spMkLst>
            <pc:docMk/>
            <pc:sldMk cId="1465572800" sldId="312"/>
            <ac:spMk id="3" creationId="{4EEAC243-94B5-4CCD-A048-EA585939263D}"/>
          </ac:spMkLst>
        </pc:spChg>
        <pc:spChg chg="mod">
          <ac:chgData name="Bruno Galliker" userId="2897e2e4-2deb-480c-a6dd-27f65ca21b55" providerId="ADAL" clId="{735A7BE8-E470-47BB-B069-CACF39CCEA0C}" dt="2021-09-15T14:27:37.236" v="8871" actId="6549"/>
          <ac:spMkLst>
            <pc:docMk/>
            <pc:sldMk cId="1465572800" sldId="312"/>
            <ac:spMk id="4" creationId="{24461244-7E50-43A9-8C73-ECA941892CA1}"/>
          </ac:spMkLst>
        </pc:spChg>
        <pc:spChg chg="mod">
          <ac:chgData name="Bruno Galliker" userId="2897e2e4-2deb-480c-a6dd-27f65ca21b55" providerId="ADAL" clId="{735A7BE8-E470-47BB-B069-CACF39CCEA0C}" dt="2021-09-15T14:23:49.463" v="8262" actId="6549"/>
          <ac:spMkLst>
            <pc:docMk/>
            <pc:sldMk cId="1465572800" sldId="312"/>
            <ac:spMk id="8" creationId="{541B7559-6D9B-45BC-AA35-40929BD006EF}"/>
          </ac:spMkLst>
        </pc:spChg>
        <pc:spChg chg="mod">
          <ac:chgData name="Bruno Galliker" userId="2897e2e4-2deb-480c-a6dd-27f65ca21b55" providerId="ADAL" clId="{735A7BE8-E470-47BB-B069-CACF39CCEA0C}" dt="2021-09-15T14:23:59.763" v="8295" actId="6549"/>
          <ac:spMkLst>
            <pc:docMk/>
            <pc:sldMk cId="1465572800" sldId="312"/>
            <ac:spMk id="9" creationId="{02B56176-907C-43CC-8EB8-6253AD5B6E6E}"/>
          </ac:spMkLst>
        </pc:spChg>
        <pc:spChg chg="mod">
          <ac:chgData name="Bruno Galliker" userId="2897e2e4-2deb-480c-a6dd-27f65ca21b55" providerId="ADAL" clId="{735A7BE8-E470-47BB-B069-CACF39CCEA0C}" dt="2021-09-15T14:24:15.629" v="8345" actId="6549"/>
          <ac:spMkLst>
            <pc:docMk/>
            <pc:sldMk cId="1465572800" sldId="312"/>
            <ac:spMk id="10" creationId="{E9C28751-4DE7-4B1C-A963-98D3945DFC39}"/>
          </ac:spMkLst>
        </pc:spChg>
        <pc:spChg chg="mod">
          <ac:chgData name="Bruno Galliker" userId="2897e2e4-2deb-480c-a6dd-27f65ca21b55" providerId="ADAL" clId="{735A7BE8-E470-47BB-B069-CACF39CCEA0C}" dt="2021-09-15T14:33:09.609" v="9379" actId="13926"/>
          <ac:spMkLst>
            <pc:docMk/>
            <pc:sldMk cId="1465572800" sldId="312"/>
            <ac:spMk id="12" creationId="{8B7E2870-0F34-4178-9D81-6DF819C32A54}"/>
          </ac:spMkLst>
        </pc:spChg>
        <pc:spChg chg="mod">
          <ac:chgData name="Bruno Galliker" userId="2897e2e4-2deb-480c-a6dd-27f65ca21b55" providerId="ADAL" clId="{735A7BE8-E470-47BB-B069-CACF39CCEA0C}" dt="2021-09-15T14:24:24.046" v="8365" actId="6549"/>
          <ac:spMkLst>
            <pc:docMk/>
            <pc:sldMk cId="1465572800" sldId="312"/>
            <ac:spMk id="13" creationId="{C48D198D-F9E8-4FE7-AA09-9AC5729EAB0E}"/>
          </ac:spMkLst>
        </pc:spChg>
        <pc:spChg chg="mod">
          <ac:chgData name="Bruno Galliker" userId="2897e2e4-2deb-480c-a6dd-27f65ca21b55" providerId="ADAL" clId="{735A7BE8-E470-47BB-B069-CACF39CCEA0C}" dt="2021-09-15T14:25:54.762" v="8593" actId="6549"/>
          <ac:spMkLst>
            <pc:docMk/>
            <pc:sldMk cId="1465572800" sldId="312"/>
            <ac:spMk id="16" creationId="{A17AD959-2968-451A-996A-738DDBE75DB9}"/>
          </ac:spMkLst>
        </pc:spChg>
        <pc:spChg chg="mod">
          <ac:chgData name="Bruno Galliker" userId="2897e2e4-2deb-480c-a6dd-27f65ca21b55" providerId="ADAL" clId="{735A7BE8-E470-47BB-B069-CACF39CCEA0C}" dt="2021-09-21T08:38:35.116" v="9435" actId="13926"/>
          <ac:spMkLst>
            <pc:docMk/>
            <pc:sldMk cId="1465572800" sldId="312"/>
            <ac:spMk id="21" creationId="{9618B284-208D-444E-A7EC-955CBBB5E7A8}"/>
          </ac:spMkLst>
        </pc:spChg>
      </pc:sldChg>
      <pc:sldChg chg="modSp mod">
        <pc:chgData name="Bruno Galliker" userId="2897e2e4-2deb-480c-a6dd-27f65ca21b55" providerId="ADAL" clId="{735A7BE8-E470-47BB-B069-CACF39CCEA0C}" dt="2021-09-15T13:08:48.675" v="2722" actId="6549"/>
        <pc:sldMkLst>
          <pc:docMk/>
          <pc:sldMk cId="4294066037" sldId="398"/>
        </pc:sldMkLst>
        <pc:spChg chg="mod">
          <ac:chgData name="Bruno Galliker" userId="2897e2e4-2deb-480c-a6dd-27f65ca21b55" providerId="ADAL" clId="{735A7BE8-E470-47BB-B069-CACF39CCEA0C}" dt="2021-09-15T13:08:37.879" v="2673" actId="6549"/>
          <ac:spMkLst>
            <pc:docMk/>
            <pc:sldMk cId="4294066037" sldId="398"/>
            <ac:spMk id="2" creationId="{1585F991-72FF-4FBE-A4CC-190FDD8AD940}"/>
          </ac:spMkLst>
        </pc:spChg>
        <pc:spChg chg="mod">
          <ac:chgData name="Bruno Galliker" userId="2897e2e4-2deb-480c-a6dd-27f65ca21b55" providerId="ADAL" clId="{735A7BE8-E470-47BB-B069-CACF39CCEA0C}" dt="2021-09-15T13:08:33.693" v="2656" actId="790"/>
          <ac:spMkLst>
            <pc:docMk/>
            <pc:sldMk cId="4294066037" sldId="398"/>
            <ac:spMk id="3" creationId="{13FCA8A1-5276-4F44-9164-77AACB8F8F24}"/>
          </ac:spMkLst>
        </pc:spChg>
        <pc:spChg chg="mod">
          <ac:chgData name="Bruno Galliker" userId="2897e2e4-2deb-480c-a6dd-27f65ca21b55" providerId="ADAL" clId="{735A7BE8-E470-47BB-B069-CACF39CCEA0C}" dt="2021-09-15T13:08:48.675" v="2722" actId="6549"/>
          <ac:spMkLst>
            <pc:docMk/>
            <pc:sldMk cId="4294066037" sldId="398"/>
            <ac:spMk id="4" creationId="{C11B8D11-8012-497A-AC92-ED98941BC792}"/>
          </ac:spMkLst>
        </pc:spChg>
      </pc:sldChg>
      <pc:sldChg chg="modSp mod">
        <pc:chgData name="Bruno Galliker" userId="2897e2e4-2deb-480c-a6dd-27f65ca21b55" providerId="ADAL" clId="{735A7BE8-E470-47BB-B069-CACF39CCEA0C}" dt="2021-09-15T12:24:42.182" v="46" actId="6549"/>
        <pc:sldMkLst>
          <pc:docMk/>
          <pc:sldMk cId="3651780274" sldId="428"/>
        </pc:sldMkLst>
        <pc:spChg chg="mod">
          <ac:chgData name="Bruno Galliker" userId="2897e2e4-2deb-480c-a6dd-27f65ca21b55" providerId="ADAL" clId="{735A7BE8-E470-47BB-B069-CACF39CCEA0C}" dt="2021-09-15T12:24:42.182" v="46" actId="6549"/>
          <ac:spMkLst>
            <pc:docMk/>
            <pc:sldMk cId="3651780274" sldId="428"/>
            <ac:spMk id="4" creationId="{CAFB6383-C441-47D1-84E1-1E70C273E975}"/>
          </ac:spMkLst>
        </pc:spChg>
        <pc:spChg chg="mod">
          <ac:chgData name="Bruno Galliker" userId="2897e2e4-2deb-480c-a6dd-27f65ca21b55" providerId="ADAL" clId="{735A7BE8-E470-47BB-B069-CACF39CCEA0C}" dt="2021-09-15T12:24:32.641" v="33" actId="790"/>
          <ac:spMkLst>
            <pc:docMk/>
            <pc:sldMk cId="3651780274" sldId="428"/>
            <ac:spMk id="5" creationId="{8489DADC-A5D8-4F5D-BFED-14D1EB39EBDC}"/>
          </ac:spMkLst>
        </pc:spChg>
        <pc:spChg chg="mod">
          <ac:chgData name="Bruno Galliker" userId="2897e2e4-2deb-480c-a6dd-27f65ca21b55" providerId="ADAL" clId="{735A7BE8-E470-47BB-B069-CACF39CCEA0C}" dt="2021-09-15T12:24:32.641" v="33" actId="790"/>
          <ac:spMkLst>
            <pc:docMk/>
            <pc:sldMk cId="3651780274" sldId="428"/>
            <ac:spMk id="6" creationId="{4D4BA724-656D-4A0E-B768-9DADB25CD5DB}"/>
          </ac:spMkLst>
        </pc:spChg>
        <pc:spChg chg="mod">
          <ac:chgData name="Bruno Galliker" userId="2897e2e4-2deb-480c-a6dd-27f65ca21b55" providerId="ADAL" clId="{735A7BE8-E470-47BB-B069-CACF39CCEA0C}" dt="2021-09-15T12:24:32.641" v="33" actId="790"/>
          <ac:spMkLst>
            <pc:docMk/>
            <pc:sldMk cId="3651780274" sldId="428"/>
            <ac:spMk id="10" creationId="{B148DE41-C551-45C5-9CC8-A4AF3604571B}"/>
          </ac:spMkLst>
        </pc:spChg>
        <pc:spChg chg="mod">
          <ac:chgData name="Bruno Galliker" userId="2897e2e4-2deb-480c-a6dd-27f65ca21b55" providerId="ADAL" clId="{735A7BE8-E470-47BB-B069-CACF39CCEA0C}" dt="2021-09-15T12:24:32.641" v="33" actId="790"/>
          <ac:spMkLst>
            <pc:docMk/>
            <pc:sldMk cId="3651780274" sldId="428"/>
            <ac:spMk id="11" creationId="{9D8E3A12-FBD3-4EB1-B769-483AED66B86B}"/>
          </ac:spMkLst>
        </pc:spChg>
      </pc:sldChg>
      <pc:sldChg chg="modSp mod">
        <pc:chgData name="Bruno Galliker" userId="2897e2e4-2deb-480c-a6dd-27f65ca21b55" providerId="ADAL" clId="{735A7BE8-E470-47BB-B069-CACF39CCEA0C}" dt="2021-09-15T12:35:15.802" v="1137" actId="1076"/>
        <pc:sldMkLst>
          <pc:docMk/>
          <pc:sldMk cId="3708024809" sldId="661"/>
        </pc:sldMkLst>
        <pc:spChg chg="mod">
          <ac:chgData name="Bruno Galliker" userId="2897e2e4-2deb-480c-a6dd-27f65ca21b55" providerId="ADAL" clId="{735A7BE8-E470-47BB-B069-CACF39CCEA0C}" dt="2021-09-15T12:35:15.802" v="1137" actId="1076"/>
          <ac:spMkLst>
            <pc:docMk/>
            <pc:sldMk cId="3708024809" sldId="661"/>
            <ac:spMk id="7" creationId="{C9630B7A-29BD-40BC-AA0B-6E2BBAB3DA90}"/>
          </ac:spMkLst>
        </pc:spChg>
      </pc:sldChg>
      <pc:sldChg chg="modSp mod addCm delCm modCm">
        <pc:chgData name="Bruno Galliker" userId="2897e2e4-2deb-480c-a6dd-27f65ca21b55" providerId="ADAL" clId="{735A7BE8-E470-47BB-B069-CACF39CCEA0C}" dt="2021-09-21T08:37:14.120" v="9429" actId="1592"/>
        <pc:sldMkLst>
          <pc:docMk/>
          <pc:sldMk cId="4160047280" sldId="3452"/>
        </pc:sldMkLst>
        <pc:spChg chg="mod">
          <ac:chgData name="Bruno Galliker" userId="2897e2e4-2deb-480c-a6dd-27f65ca21b55" providerId="ADAL" clId="{735A7BE8-E470-47BB-B069-CACF39CCEA0C}" dt="2021-09-15T14:21:07.756" v="8012" actId="6549"/>
          <ac:spMkLst>
            <pc:docMk/>
            <pc:sldMk cId="4160047280" sldId="3452"/>
            <ac:spMk id="2" creationId="{00000000-0000-0000-0000-000000000000}"/>
          </ac:spMkLst>
        </pc:spChg>
        <pc:spChg chg="mod">
          <ac:chgData name="Bruno Galliker" userId="2897e2e4-2deb-480c-a6dd-27f65ca21b55" providerId="ADAL" clId="{735A7BE8-E470-47BB-B069-CACF39CCEA0C}" dt="2021-09-15T14:20:54.546" v="7989" actId="790"/>
          <ac:spMkLst>
            <pc:docMk/>
            <pc:sldMk cId="4160047280" sldId="3452"/>
            <ac:spMk id="4" creationId="{00000000-0000-0000-0000-000000000000}"/>
          </ac:spMkLst>
        </pc:spChg>
      </pc:sldChg>
      <pc:sldChg chg="modSp mod addCm delCm modCm">
        <pc:chgData name="Bruno Galliker" userId="2897e2e4-2deb-480c-a6dd-27f65ca21b55" providerId="ADAL" clId="{735A7BE8-E470-47BB-B069-CACF39CCEA0C}" dt="2021-09-21T08:38:15.096" v="9432" actId="1592"/>
        <pc:sldMkLst>
          <pc:docMk/>
          <pc:sldMk cId="518250000" sldId="3513"/>
        </pc:sldMkLst>
        <pc:spChg chg="mod">
          <ac:chgData name="Bruno Galliker" userId="2897e2e4-2deb-480c-a6dd-27f65ca21b55" providerId="ADAL" clId="{735A7BE8-E470-47BB-B069-CACF39CCEA0C}" dt="2021-09-15T14:23:09.363" v="8189" actId="6549"/>
          <ac:spMkLst>
            <pc:docMk/>
            <pc:sldMk cId="518250000" sldId="3513"/>
            <ac:spMk id="2" creationId="{E97AA934-6FFC-4CF1-BA2D-1F8E1C97BF3F}"/>
          </ac:spMkLst>
        </pc:spChg>
        <pc:spChg chg="mod">
          <ac:chgData name="Bruno Galliker" userId="2897e2e4-2deb-480c-a6dd-27f65ca21b55" providerId="ADAL" clId="{735A7BE8-E470-47BB-B069-CACF39CCEA0C}" dt="2021-09-15T14:22:57.896" v="8143" actId="790"/>
          <ac:spMkLst>
            <pc:docMk/>
            <pc:sldMk cId="518250000" sldId="3513"/>
            <ac:spMk id="4" creationId="{A10524B7-DF7B-4809-8370-9E46E6B80BB2}"/>
          </ac:spMkLst>
        </pc:spChg>
        <pc:spChg chg="mod">
          <ac:chgData name="Bruno Galliker" userId="2897e2e4-2deb-480c-a6dd-27f65ca21b55" providerId="ADAL" clId="{735A7BE8-E470-47BB-B069-CACF39CCEA0C}" dt="2021-09-15T14:22:57.896" v="8143" actId="790"/>
          <ac:spMkLst>
            <pc:docMk/>
            <pc:sldMk cId="518250000" sldId="3513"/>
            <ac:spMk id="5" creationId="{B401C643-714B-4FA7-9030-5F827FA4DA2C}"/>
          </ac:spMkLst>
        </pc:spChg>
        <pc:spChg chg="mod">
          <ac:chgData name="Bruno Galliker" userId="2897e2e4-2deb-480c-a6dd-27f65ca21b55" providerId="ADAL" clId="{735A7BE8-E470-47BB-B069-CACF39CCEA0C}" dt="2021-09-15T14:23:34.480" v="8226" actId="20577"/>
          <ac:spMkLst>
            <pc:docMk/>
            <pc:sldMk cId="518250000" sldId="3513"/>
            <ac:spMk id="7" creationId="{C90BE102-63EC-46D4-879D-459181540368}"/>
          </ac:spMkLst>
        </pc:spChg>
      </pc:sldChg>
      <pc:sldChg chg="modSp mod">
        <pc:chgData name="Bruno Galliker" userId="2897e2e4-2deb-480c-a6dd-27f65ca21b55" providerId="ADAL" clId="{735A7BE8-E470-47BB-B069-CACF39CCEA0C}" dt="2021-09-15T14:01:39.740" v="5166" actId="6549"/>
        <pc:sldMkLst>
          <pc:docMk/>
          <pc:sldMk cId="1043076596" sldId="3581"/>
        </pc:sldMkLst>
        <pc:spChg chg="mod">
          <ac:chgData name="Bruno Galliker" userId="2897e2e4-2deb-480c-a6dd-27f65ca21b55" providerId="ADAL" clId="{735A7BE8-E470-47BB-B069-CACF39CCEA0C}" dt="2021-09-15T13:23:35.587" v="4164" actId="6549"/>
          <ac:spMkLst>
            <pc:docMk/>
            <pc:sldMk cId="1043076596" sldId="3581"/>
            <ac:spMk id="2" creationId="{64CAF61B-85E3-418D-A075-6B165B33AD80}"/>
          </ac:spMkLst>
        </pc:spChg>
        <pc:spChg chg="mod">
          <ac:chgData name="Bruno Galliker" userId="2897e2e4-2deb-480c-a6dd-27f65ca21b55" providerId="ADAL" clId="{735A7BE8-E470-47BB-B069-CACF39CCEA0C}" dt="2021-09-15T13:23:23.303" v="4125" actId="790"/>
          <ac:spMkLst>
            <pc:docMk/>
            <pc:sldMk cId="1043076596" sldId="3581"/>
            <ac:spMk id="3" creationId="{B679FC20-C9AE-4E43-ABF7-3F56E3584FD6}"/>
          </ac:spMkLst>
        </pc:spChg>
        <pc:spChg chg="mod">
          <ac:chgData name="Bruno Galliker" userId="2897e2e4-2deb-480c-a6dd-27f65ca21b55" providerId="ADAL" clId="{735A7BE8-E470-47BB-B069-CACF39CCEA0C}" dt="2021-09-15T14:01:39.740" v="5166" actId="6549"/>
          <ac:spMkLst>
            <pc:docMk/>
            <pc:sldMk cId="1043076596" sldId="3581"/>
            <ac:spMk id="4" creationId="{B52592A6-1AFB-41FE-9F4D-67B13EA34188}"/>
          </ac:spMkLst>
        </pc:spChg>
      </pc:sldChg>
      <pc:sldChg chg="modSp mod delCm">
        <pc:chgData name="Bruno Galliker" userId="2897e2e4-2deb-480c-a6dd-27f65ca21b55" providerId="ADAL" clId="{735A7BE8-E470-47BB-B069-CACF39CCEA0C}" dt="2021-09-21T08:37:03.920" v="9428" actId="1592"/>
        <pc:sldMkLst>
          <pc:docMk/>
          <pc:sldMk cId="4056861337" sldId="3582"/>
        </pc:sldMkLst>
        <pc:spChg chg="mod">
          <ac:chgData name="Bruno Galliker" userId="2897e2e4-2deb-480c-a6dd-27f65ca21b55" providerId="ADAL" clId="{735A7BE8-E470-47BB-B069-CACF39CCEA0C}" dt="2021-09-15T14:02:04.121" v="5208" actId="6549"/>
          <ac:spMkLst>
            <pc:docMk/>
            <pc:sldMk cId="4056861337" sldId="3582"/>
            <ac:spMk id="2" creationId="{64CAF61B-85E3-418D-A075-6B165B33AD80}"/>
          </ac:spMkLst>
        </pc:spChg>
        <pc:spChg chg="mod">
          <ac:chgData name="Bruno Galliker" userId="2897e2e4-2deb-480c-a6dd-27f65ca21b55" providerId="ADAL" clId="{735A7BE8-E470-47BB-B069-CACF39CCEA0C}" dt="2021-09-15T14:01:51.580" v="5167" actId="790"/>
          <ac:spMkLst>
            <pc:docMk/>
            <pc:sldMk cId="4056861337" sldId="3582"/>
            <ac:spMk id="3" creationId="{B679FC20-C9AE-4E43-ABF7-3F56E3584FD6}"/>
          </ac:spMkLst>
        </pc:spChg>
        <pc:spChg chg="mod">
          <ac:chgData name="Bruno Galliker" userId="2897e2e4-2deb-480c-a6dd-27f65ca21b55" providerId="ADAL" clId="{735A7BE8-E470-47BB-B069-CACF39CCEA0C}" dt="2021-09-21T08:36:55.307" v="9427" actId="20577"/>
          <ac:spMkLst>
            <pc:docMk/>
            <pc:sldMk cId="4056861337" sldId="3582"/>
            <ac:spMk id="4" creationId="{B52592A6-1AFB-41FE-9F4D-67B13EA34188}"/>
          </ac:spMkLst>
        </pc:spChg>
      </pc:sldChg>
      <pc:sldChg chg="modSp mod">
        <pc:chgData name="Bruno Galliker" userId="2897e2e4-2deb-480c-a6dd-27f65ca21b55" providerId="ADAL" clId="{735A7BE8-E470-47BB-B069-CACF39CCEA0C}" dt="2021-09-15T14:12:47.344" v="7040" actId="6549"/>
        <pc:sldMkLst>
          <pc:docMk/>
          <pc:sldMk cId="534722222" sldId="3583"/>
        </pc:sldMkLst>
        <pc:spChg chg="mod">
          <ac:chgData name="Bruno Galliker" userId="2897e2e4-2deb-480c-a6dd-27f65ca21b55" providerId="ADAL" clId="{735A7BE8-E470-47BB-B069-CACF39CCEA0C}" dt="2021-09-15T14:09:15.230" v="6257" actId="14100"/>
          <ac:spMkLst>
            <pc:docMk/>
            <pc:sldMk cId="534722222" sldId="3583"/>
            <ac:spMk id="2" creationId="{64CAF61B-85E3-418D-A075-6B165B33AD80}"/>
          </ac:spMkLst>
        </pc:spChg>
        <pc:spChg chg="mod">
          <ac:chgData name="Bruno Galliker" userId="2897e2e4-2deb-480c-a6dd-27f65ca21b55" providerId="ADAL" clId="{735A7BE8-E470-47BB-B069-CACF39CCEA0C}" dt="2021-09-15T14:09:02.147" v="6215" actId="790"/>
          <ac:spMkLst>
            <pc:docMk/>
            <pc:sldMk cId="534722222" sldId="3583"/>
            <ac:spMk id="3" creationId="{B679FC20-C9AE-4E43-ABF7-3F56E3584FD6}"/>
          </ac:spMkLst>
        </pc:spChg>
        <pc:spChg chg="mod">
          <ac:chgData name="Bruno Galliker" userId="2897e2e4-2deb-480c-a6dd-27f65ca21b55" providerId="ADAL" clId="{735A7BE8-E470-47BB-B069-CACF39CCEA0C}" dt="2021-09-15T14:12:47.344" v="7040" actId="6549"/>
          <ac:spMkLst>
            <pc:docMk/>
            <pc:sldMk cId="534722222" sldId="3583"/>
            <ac:spMk id="4" creationId="{B52592A6-1AFB-41FE-9F4D-67B13EA34188}"/>
          </ac:spMkLst>
        </pc:spChg>
      </pc:sldChg>
      <pc:sldChg chg="modSp mod">
        <pc:chgData name="Bruno Galliker" userId="2897e2e4-2deb-480c-a6dd-27f65ca21b55" providerId="ADAL" clId="{735A7BE8-E470-47BB-B069-CACF39CCEA0C}" dt="2021-09-15T14:20:45.213" v="7988" actId="6549"/>
        <pc:sldMkLst>
          <pc:docMk/>
          <pc:sldMk cId="2016161712" sldId="3584"/>
        </pc:sldMkLst>
        <pc:spChg chg="mod">
          <ac:chgData name="Bruno Galliker" userId="2897e2e4-2deb-480c-a6dd-27f65ca21b55" providerId="ADAL" clId="{735A7BE8-E470-47BB-B069-CACF39CCEA0C}" dt="2021-09-15T14:13:09.546" v="7070" actId="6549"/>
          <ac:spMkLst>
            <pc:docMk/>
            <pc:sldMk cId="2016161712" sldId="3584"/>
            <ac:spMk id="2" creationId="{64CAF61B-85E3-418D-A075-6B165B33AD80}"/>
          </ac:spMkLst>
        </pc:spChg>
        <pc:spChg chg="mod">
          <ac:chgData name="Bruno Galliker" userId="2897e2e4-2deb-480c-a6dd-27f65ca21b55" providerId="ADAL" clId="{735A7BE8-E470-47BB-B069-CACF39CCEA0C}" dt="2021-09-15T14:12:57.048" v="7041" actId="790"/>
          <ac:spMkLst>
            <pc:docMk/>
            <pc:sldMk cId="2016161712" sldId="3584"/>
            <ac:spMk id="3" creationId="{B679FC20-C9AE-4E43-ABF7-3F56E3584FD6}"/>
          </ac:spMkLst>
        </pc:spChg>
        <pc:spChg chg="mod">
          <ac:chgData name="Bruno Galliker" userId="2897e2e4-2deb-480c-a6dd-27f65ca21b55" providerId="ADAL" clId="{735A7BE8-E470-47BB-B069-CACF39CCEA0C}" dt="2021-09-15T14:20:45.213" v="7988" actId="6549"/>
          <ac:spMkLst>
            <pc:docMk/>
            <pc:sldMk cId="2016161712" sldId="3584"/>
            <ac:spMk id="4" creationId="{B52592A6-1AFB-41FE-9F4D-67B13EA34188}"/>
          </ac:spMkLst>
        </pc:spChg>
      </pc:sldChg>
      <pc:sldChg chg="modSp mod">
        <pc:chgData name="Bruno Galliker" userId="2897e2e4-2deb-480c-a6dd-27f65ca21b55" providerId="ADAL" clId="{735A7BE8-E470-47BB-B069-CACF39CCEA0C}" dt="2021-09-15T14:22:07.596" v="8097" actId="20577"/>
        <pc:sldMkLst>
          <pc:docMk/>
          <pc:sldMk cId="15790069" sldId="3586"/>
        </pc:sldMkLst>
        <pc:spChg chg="mod">
          <ac:chgData name="Bruno Galliker" userId="2897e2e4-2deb-480c-a6dd-27f65ca21b55" providerId="ADAL" clId="{735A7BE8-E470-47BB-B069-CACF39CCEA0C}" dt="2021-09-15T14:21:35.073" v="8033" actId="6549"/>
          <ac:spMkLst>
            <pc:docMk/>
            <pc:sldMk cId="15790069" sldId="3586"/>
            <ac:spMk id="2" creationId="{1585F991-72FF-4FBE-A4CC-190FDD8AD940}"/>
          </ac:spMkLst>
        </pc:spChg>
        <pc:spChg chg="mod">
          <ac:chgData name="Bruno Galliker" userId="2897e2e4-2deb-480c-a6dd-27f65ca21b55" providerId="ADAL" clId="{735A7BE8-E470-47BB-B069-CACF39CCEA0C}" dt="2021-09-15T14:21:28.497" v="8013" actId="790"/>
          <ac:spMkLst>
            <pc:docMk/>
            <pc:sldMk cId="15790069" sldId="3586"/>
            <ac:spMk id="3" creationId="{13FCA8A1-5276-4F44-9164-77AACB8F8F24}"/>
          </ac:spMkLst>
        </pc:spChg>
        <pc:spChg chg="mod">
          <ac:chgData name="Bruno Galliker" userId="2897e2e4-2deb-480c-a6dd-27f65ca21b55" providerId="ADAL" clId="{735A7BE8-E470-47BB-B069-CACF39CCEA0C}" dt="2021-09-15T14:22:07.596" v="8097" actId="20577"/>
          <ac:spMkLst>
            <pc:docMk/>
            <pc:sldMk cId="15790069" sldId="3586"/>
            <ac:spMk id="4" creationId="{C11B8D11-8012-497A-AC92-ED98941BC792}"/>
          </ac:spMkLst>
        </pc:spChg>
      </pc:sldChg>
      <pc:sldChg chg="modSp mod delCm">
        <pc:chgData name="Bruno Galliker" userId="2897e2e4-2deb-480c-a6dd-27f65ca21b55" providerId="ADAL" clId="{735A7BE8-E470-47BB-B069-CACF39CCEA0C}" dt="2021-09-21T08:36:21.784" v="9400" actId="1592"/>
        <pc:sldMkLst>
          <pc:docMk/>
          <pc:sldMk cId="4235610958" sldId="3587"/>
        </pc:sldMkLst>
        <pc:spChg chg="mod">
          <ac:chgData name="Bruno Galliker" userId="2897e2e4-2deb-480c-a6dd-27f65ca21b55" providerId="ADAL" clId="{735A7BE8-E470-47BB-B069-CACF39CCEA0C}" dt="2021-09-21T08:36:19.707" v="9399" actId="6549"/>
          <ac:spMkLst>
            <pc:docMk/>
            <pc:sldMk cId="4235610958" sldId="3587"/>
            <ac:spMk id="8" creationId="{C4C9C38D-058E-4A5E-9F80-49326787E4E6}"/>
          </ac:spMkLst>
        </pc:spChg>
        <pc:spChg chg="mod">
          <ac:chgData name="Bruno Galliker" userId="2897e2e4-2deb-480c-a6dd-27f65ca21b55" providerId="ADAL" clId="{735A7BE8-E470-47BB-B069-CACF39CCEA0C}" dt="2021-09-15T13:00:30.358" v="1636" actId="20577"/>
          <ac:spMkLst>
            <pc:docMk/>
            <pc:sldMk cId="4235610958" sldId="3587"/>
            <ac:spMk id="9" creationId="{07C183CF-AA32-4010-9366-A6F179A194CD}"/>
          </ac:spMkLst>
        </pc:spChg>
        <pc:spChg chg="mod">
          <ac:chgData name="Bruno Galliker" userId="2897e2e4-2deb-480c-a6dd-27f65ca21b55" providerId="ADAL" clId="{735A7BE8-E470-47BB-B069-CACF39CCEA0C}" dt="2021-09-15T12:36:29.641" v="1184" actId="6549"/>
          <ac:spMkLst>
            <pc:docMk/>
            <pc:sldMk cId="4235610958" sldId="3587"/>
            <ac:spMk id="12" creationId="{6DC202A3-73DA-4E1B-98E0-CA3A5A283A37}"/>
          </ac:spMkLst>
        </pc:spChg>
        <pc:spChg chg="mod">
          <ac:chgData name="Bruno Galliker" userId="2897e2e4-2deb-480c-a6dd-27f65ca21b55" providerId="ADAL" clId="{735A7BE8-E470-47BB-B069-CACF39CCEA0C}" dt="2021-09-15T12:46:22.360" v="1193" actId="6549"/>
          <ac:spMkLst>
            <pc:docMk/>
            <pc:sldMk cId="4235610958" sldId="3587"/>
            <ac:spMk id="13" creationId="{14E06987-07BD-459C-9515-EA6D2585545C}"/>
          </ac:spMkLst>
        </pc:spChg>
        <pc:spChg chg="mod">
          <ac:chgData name="Bruno Galliker" userId="2897e2e4-2deb-480c-a6dd-27f65ca21b55" providerId="ADAL" clId="{735A7BE8-E470-47BB-B069-CACF39CCEA0C}" dt="2021-09-15T13:02:36.112" v="1965" actId="6549"/>
          <ac:spMkLst>
            <pc:docMk/>
            <pc:sldMk cId="4235610958" sldId="3587"/>
            <ac:spMk id="14" creationId="{58380E96-F6F2-4800-B835-BEF52279F6D4}"/>
          </ac:spMkLst>
        </pc:spChg>
        <pc:spChg chg="mod">
          <ac:chgData name="Bruno Galliker" userId="2897e2e4-2deb-480c-a6dd-27f65ca21b55" providerId="ADAL" clId="{735A7BE8-E470-47BB-B069-CACF39CCEA0C}" dt="2021-09-15T12:36:17.808" v="1174" actId="20577"/>
          <ac:spMkLst>
            <pc:docMk/>
            <pc:sldMk cId="4235610958" sldId="3587"/>
            <ac:spMk id="16" creationId="{383D21AE-13A9-4DE5-B8D4-BCBAE7663494}"/>
          </ac:spMkLst>
        </pc:spChg>
        <pc:spChg chg="mod">
          <ac:chgData name="Bruno Galliker" userId="2897e2e4-2deb-480c-a6dd-27f65ca21b55" providerId="ADAL" clId="{735A7BE8-E470-47BB-B069-CACF39CCEA0C}" dt="2021-09-15T12:46:29.875" v="1211" actId="6549"/>
          <ac:spMkLst>
            <pc:docMk/>
            <pc:sldMk cId="4235610958" sldId="3587"/>
            <ac:spMk id="20" creationId="{6EE6F760-4348-4156-9832-73A0056545E1}"/>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Tabelle1!$B$1</c:f>
              <c:strCache>
                <c:ptCount val="1"/>
                <c:pt idx="0">
                  <c:v>Kategorie 1</c:v>
                </c:pt>
              </c:strCache>
            </c:strRef>
          </c:tx>
          <c:dPt>
            <c:idx val="0"/>
            <c:bubble3D val="0"/>
            <c:spPr>
              <a:solidFill>
                <a:schemeClr val="accent6">
                  <a:lumMod val="20000"/>
                  <a:lumOff val="80000"/>
                </a:schemeClr>
              </a:solidFill>
              <a:ln>
                <a:noFill/>
              </a:ln>
              <a:effectLst/>
            </c:spPr>
            <c:extLst>
              <c:ext xmlns:c16="http://schemas.microsoft.com/office/drawing/2014/chart" uri="{C3380CC4-5D6E-409C-BE32-E72D297353CC}">
                <c16:uniqueId val="{00000001-128D-4C7E-8941-C64886C4AB2E}"/>
              </c:ext>
            </c:extLst>
          </c:dPt>
          <c:dPt>
            <c:idx val="1"/>
            <c:bubble3D val="0"/>
            <c:spPr>
              <a:solidFill>
                <a:schemeClr val="accent6">
                  <a:lumMod val="40000"/>
                  <a:lumOff val="60000"/>
                </a:schemeClr>
              </a:solidFill>
              <a:ln>
                <a:noFill/>
              </a:ln>
              <a:effectLst/>
            </c:spPr>
            <c:extLst>
              <c:ext xmlns:c16="http://schemas.microsoft.com/office/drawing/2014/chart" uri="{C3380CC4-5D6E-409C-BE32-E72D297353CC}">
                <c16:uniqueId val="{00000003-128D-4C7E-8941-C64886C4AB2E}"/>
              </c:ext>
            </c:extLst>
          </c:dPt>
          <c:dPt>
            <c:idx val="2"/>
            <c:bubble3D val="0"/>
            <c:spPr>
              <a:solidFill>
                <a:schemeClr val="bg1">
                  <a:lumMod val="75000"/>
                </a:schemeClr>
              </a:solidFill>
              <a:ln>
                <a:noFill/>
              </a:ln>
              <a:effectLst/>
            </c:spPr>
            <c:extLst>
              <c:ext xmlns:c16="http://schemas.microsoft.com/office/drawing/2014/chart" uri="{C3380CC4-5D6E-409C-BE32-E72D297353CC}">
                <c16:uniqueId val="{00000005-128D-4C7E-8941-C64886C4AB2E}"/>
              </c:ext>
            </c:extLst>
          </c:dPt>
          <c:dPt>
            <c:idx val="3"/>
            <c:bubble3D val="0"/>
            <c:spPr>
              <a:solidFill>
                <a:schemeClr val="bg1">
                  <a:lumMod val="65000"/>
                </a:schemeClr>
              </a:solidFill>
              <a:ln>
                <a:noFill/>
              </a:ln>
              <a:effectLst/>
            </c:spPr>
            <c:extLst>
              <c:ext xmlns:c16="http://schemas.microsoft.com/office/drawing/2014/chart" uri="{C3380CC4-5D6E-409C-BE32-E72D297353CC}">
                <c16:uniqueId val="{00000007-128D-4C7E-8941-C64886C4AB2E}"/>
              </c:ext>
            </c:extLst>
          </c:dPt>
          <c:dPt>
            <c:idx val="4"/>
            <c:bubble3D val="0"/>
            <c:spPr>
              <a:solidFill>
                <a:schemeClr val="bg1">
                  <a:lumMod val="50000"/>
                </a:schemeClr>
              </a:solidFill>
              <a:ln>
                <a:noFill/>
              </a:ln>
              <a:effectLst/>
            </c:spPr>
            <c:extLst>
              <c:ext xmlns:c16="http://schemas.microsoft.com/office/drawing/2014/chart" uri="{C3380CC4-5D6E-409C-BE32-E72D297353CC}">
                <c16:uniqueId val="{0000000A-D50F-4B69-A279-3B3B28C69EAE}"/>
              </c:ext>
            </c:extLst>
          </c:dPt>
          <c:dPt>
            <c:idx val="5"/>
            <c:bubble3D val="0"/>
            <c:spPr>
              <a:solidFill>
                <a:schemeClr val="bg1">
                  <a:lumMod val="95000"/>
                </a:schemeClr>
              </a:solidFill>
              <a:ln>
                <a:noFill/>
              </a:ln>
              <a:effectLst/>
            </c:spPr>
            <c:extLst>
              <c:ext xmlns:c16="http://schemas.microsoft.com/office/drawing/2014/chart" uri="{C3380CC4-5D6E-409C-BE32-E72D297353CC}">
                <c16:uniqueId val="{0000000C-8867-44D4-AEC9-C2E3A792DFA3}"/>
              </c:ext>
            </c:extLst>
          </c:dPt>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2"/>
                    </a:solidFill>
                    <a:latin typeface="+mn-lt"/>
                    <a:ea typeface="+mn-ea"/>
                    <a:cs typeface="+mn-cs"/>
                  </a:defRPr>
                </a:pPr>
                <a:endParaRPr lang="fr-FR"/>
              </a:p>
            </c:txPr>
            <c:dLblPos val="out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Tabelle1!$A$2:$A$7</c:f>
              <c:strCache>
                <c:ptCount val="6"/>
                <c:pt idx="0">
                  <c:v>Chauffage bâtiments</c:v>
                </c:pt>
                <c:pt idx="1">
                  <c:v>Véhicules ferroviaires</c:v>
                </c:pt>
                <c:pt idx="2">
                  <c:v>Véhicules routiers</c:v>
                </c:pt>
                <c:pt idx="3">
                  <c:v>Chauffage aiguilles</c:v>
                </c:pt>
                <c:pt idx="4">
                  <c:v>Gaz techniques</c:v>
                </c:pt>
                <c:pt idx="5">
                  <c:v>Électricité</c:v>
                </c:pt>
              </c:strCache>
            </c:strRef>
          </c:cat>
          <c:val>
            <c:numRef>
              <c:f>Tabelle1!$B$2:$B$7</c:f>
              <c:numCache>
                <c:formatCode>General</c:formatCode>
                <c:ptCount val="6"/>
                <c:pt idx="0">
                  <c:v>28139</c:v>
                </c:pt>
                <c:pt idx="1">
                  <c:v>32029</c:v>
                </c:pt>
                <c:pt idx="2">
                  <c:v>10017</c:v>
                </c:pt>
                <c:pt idx="3">
                  <c:v>3011</c:v>
                </c:pt>
                <c:pt idx="4">
                  <c:v>7532</c:v>
                </c:pt>
                <c:pt idx="5">
                  <c:v>1680</c:v>
                </c:pt>
              </c:numCache>
            </c:numRef>
          </c:val>
          <c:extLst>
            <c:ext xmlns:c16="http://schemas.microsoft.com/office/drawing/2014/chart" uri="{C3380CC4-5D6E-409C-BE32-E72D297353CC}">
              <c16:uniqueId val="{00000008-128D-4C7E-8941-C64886C4AB2E}"/>
            </c:ext>
          </c:extLst>
        </c:ser>
        <c:ser>
          <c:idx val="1"/>
          <c:order val="1"/>
          <c:tx>
            <c:strRef>
              <c:f>Tabelle1!$C$1</c:f>
              <c:strCache>
                <c:ptCount val="1"/>
                <c:pt idx="0">
                  <c:v>Kategorie 2</c:v>
                </c:pt>
              </c:strCache>
            </c:strRef>
          </c:tx>
          <c:dPt>
            <c:idx val="0"/>
            <c:bubble3D val="0"/>
            <c:spPr>
              <a:solidFill>
                <a:schemeClr val="accent1"/>
              </a:solidFill>
              <a:ln>
                <a:noFill/>
              </a:ln>
              <a:effectLst/>
            </c:spPr>
            <c:extLst>
              <c:ext xmlns:c16="http://schemas.microsoft.com/office/drawing/2014/chart" uri="{C3380CC4-5D6E-409C-BE32-E72D297353CC}">
                <c16:uniqueId val="{0000000D-97CC-4F02-991C-66501A8C08F7}"/>
              </c:ext>
            </c:extLst>
          </c:dPt>
          <c:dPt>
            <c:idx val="1"/>
            <c:bubble3D val="0"/>
            <c:spPr>
              <a:solidFill>
                <a:schemeClr val="accent2"/>
              </a:solidFill>
              <a:ln>
                <a:noFill/>
              </a:ln>
              <a:effectLst/>
            </c:spPr>
            <c:extLst>
              <c:ext xmlns:c16="http://schemas.microsoft.com/office/drawing/2014/chart" uri="{C3380CC4-5D6E-409C-BE32-E72D297353CC}">
                <c16:uniqueId val="{0000000F-97CC-4F02-991C-66501A8C08F7}"/>
              </c:ext>
            </c:extLst>
          </c:dPt>
          <c:dPt>
            <c:idx val="2"/>
            <c:bubble3D val="0"/>
            <c:spPr>
              <a:solidFill>
                <a:schemeClr val="accent3"/>
              </a:solidFill>
              <a:ln>
                <a:noFill/>
              </a:ln>
              <a:effectLst/>
            </c:spPr>
            <c:extLst>
              <c:ext xmlns:c16="http://schemas.microsoft.com/office/drawing/2014/chart" uri="{C3380CC4-5D6E-409C-BE32-E72D297353CC}">
                <c16:uniqueId val="{00000011-97CC-4F02-991C-66501A8C08F7}"/>
              </c:ext>
            </c:extLst>
          </c:dPt>
          <c:dPt>
            <c:idx val="3"/>
            <c:bubble3D val="0"/>
            <c:spPr>
              <a:solidFill>
                <a:schemeClr val="accent4"/>
              </a:solidFill>
              <a:ln>
                <a:noFill/>
              </a:ln>
              <a:effectLst/>
            </c:spPr>
            <c:extLst>
              <c:ext xmlns:c16="http://schemas.microsoft.com/office/drawing/2014/chart" uri="{C3380CC4-5D6E-409C-BE32-E72D297353CC}">
                <c16:uniqueId val="{00000013-97CC-4F02-991C-66501A8C08F7}"/>
              </c:ext>
            </c:extLst>
          </c:dPt>
          <c:dPt>
            <c:idx val="4"/>
            <c:bubble3D val="0"/>
            <c:spPr>
              <a:solidFill>
                <a:schemeClr val="accent5"/>
              </a:solidFill>
              <a:ln>
                <a:noFill/>
              </a:ln>
              <a:effectLst/>
            </c:spPr>
            <c:extLst>
              <c:ext xmlns:c16="http://schemas.microsoft.com/office/drawing/2014/chart" uri="{C3380CC4-5D6E-409C-BE32-E72D297353CC}">
                <c16:uniqueId val="{00000015-97CC-4F02-991C-66501A8C08F7}"/>
              </c:ext>
            </c:extLst>
          </c:dPt>
          <c:dPt>
            <c:idx val="5"/>
            <c:bubble3D val="0"/>
            <c:spPr>
              <a:solidFill>
                <a:schemeClr val="accent6"/>
              </a:solidFill>
              <a:ln>
                <a:noFill/>
              </a:ln>
              <a:effectLst/>
            </c:spPr>
            <c:extLst>
              <c:ext xmlns:c16="http://schemas.microsoft.com/office/drawing/2014/chart" uri="{C3380CC4-5D6E-409C-BE32-E72D297353CC}">
                <c16:uniqueId val="{00000017-97CC-4F02-991C-66501A8C08F7}"/>
              </c:ext>
            </c:extLst>
          </c:dPt>
          <c:cat>
            <c:strRef>
              <c:f>Tabelle1!$A$2:$A$7</c:f>
              <c:strCache>
                <c:ptCount val="6"/>
                <c:pt idx="0">
                  <c:v>Chauffage bâtiments</c:v>
                </c:pt>
                <c:pt idx="1">
                  <c:v>Véhicules ferroviaires</c:v>
                </c:pt>
                <c:pt idx="2">
                  <c:v>Véhicules routiers</c:v>
                </c:pt>
                <c:pt idx="3">
                  <c:v>Chauffage aiguilles</c:v>
                </c:pt>
                <c:pt idx="4">
                  <c:v>Gaz techniques</c:v>
                </c:pt>
                <c:pt idx="5">
                  <c:v>Électricité</c:v>
                </c:pt>
              </c:strCache>
            </c:strRef>
          </c:cat>
          <c:val>
            <c:numRef>
              <c:f>Tabelle1!$C$2:$C$7</c:f>
              <c:numCache>
                <c:formatCode>General</c:formatCode>
                <c:ptCount val="6"/>
                <c:pt idx="0">
                  <c:v>28139</c:v>
                </c:pt>
                <c:pt idx="1">
                  <c:v>32029</c:v>
                </c:pt>
                <c:pt idx="2">
                  <c:v>10017</c:v>
                </c:pt>
                <c:pt idx="3">
                  <c:v>3011</c:v>
                </c:pt>
                <c:pt idx="4">
                  <c:v>7532</c:v>
                </c:pt>
                <c:pt idx="5">
                  <c:v>1680</c:v>
                </c:pt>
              </c:numCache>
            </c:numRef>
          </c:val>
          <c:extLst>
            <c:ext xmlns:c16="http://schemas.microsoft.com/office/drawing/2014/chart" uri="{C3380CC4-5D6E-409C-BE32-E72D297353CC}">
              <c16:uniqueId val="{0000000B-8867-44D4-AEC9-C2E3A792DFA3}"/>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comment1.xml><?xml version="1.0" encoding="utf-8"?>
<p:cmLst xmlns:a="http://schemas.openxmlformats.org/drawingml/2006/main" xmlns:r="http://schemas.openxmlformats.org/officeDocument/2006/relationships" xmlns:p="http://schemas.openxmlformats.org/presentationml/2006/main">
  <p:cm authorId="6" dt="2021-09-21T10:39:54.034" idx="5">
    <p:pos x="6257" y="2781"/>
    <p:text>?</p:text>
    <p:extLst>
      <p:ext uri="{C676402C-5697-4E1C-873F-D02D1690AC5C}">
        <p15:threadingInfo xmlns:p15="http://schemas.microsoft.com/office/powerpoint/2012/main" timeZoneBias="-12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76672" y="229395"/>
            <a:ext cx="4320480" cy="310159"/>
          </a:xfrm>
          <a:prstGeom prst="rect">
            <a:avLst/>
          </a:prstGeom>
        </p:spPr>
        <p:txBody>
          <a:bodyPr vert="horz" lIns="0" tIns="0" rIns="0" bIns="0" rtlCol="0"/>
          <a:lstStyle>
            <a:lvl1pPr algn="l">
              <a:defRPr sz="1200"/>
            </a:lvl1pPr>
          </a:lstStyle>
          <a:p>
            <a:r>
              <a:rPr lang="de-CH" sz="900"/>
              <a:t>Kopfzeilentext</a:t>
            </a:r>
          </a:p>
        </p:txBody>
      </p:sp>
      <p:sp>
        <p:nvSpPr>
          <p:cNvPr id="3" name="Datumsplatzhalter 2"/>
          <p:cNvSpPr>
            <a:spLocks noGrp="1"/>
          </p:cNvSpPr>
          <p:nvPr>
            <p:ph type="dt" sz="quarter" idx="1"/>
          </p:nvPr>
        </p:nvSpPr>
        <p:spPr>
          <a:xfrm>
            <a:off x="5137720" y="229395"/>
            <a:ext cx="1243608" cy="310159"/>
          </a:xfrm>
          <a:prstGeom prst="rect">
            <a:avLst/>
          </a:prstGeom>
        </p:spPr>
        <p:txBody>
          <a:bodyPr vert="horz" lIns="0" tIns="0" rIns="0" bIns="0" rtlCol="0"/>
          <a:lstStyle>
            <a:lvl1pPr algn="r">
              <a:defRPr sz="1200"/>
            </a:lvl1pPr>
          </a:lstStyle>
          <a:p>
            <a:fld id="{EEC665CA-D682-48EC-95D2-126FD6449D65}" type="datetime1">
              <a:rPr lang="de-CH" sz="900" smtClean="0"/>
              <a:t>21.09.2021</a:t>
            </a:fld>
            <a:endParaRPr lang="de-CH" sz="900"/>
          </a:p>
        </p:txBody>
      </p:sp>
      <p:sp>
        <p:nvSpPr>
          <p:cNvPr id="4" name="Fußzeilenplatzhalter 3"/>
          <p:cNvSpPr>
            <a:spLocks noGrp="1"/>
          </p:cNvSpPr>
          <p:nvPr>
            <p:ph type="ftr" sz="quarter" idx="2"/>
          </p:nvPr>
        </p:nvSpPr>
        <p:spPr>
          <a:xfrm>
            <a:off x="476672" y="8489144"/>
            <a:ext cx="4320480" cy="331331"/>
          </a:xfrm>
          <a:prstGeom prst="rect">
            <a:avLst/>
          </a:prstGeom>
        </p:spPr>
        <p:txBody>
          <a:bodyPr vert="horz" lIns="0" tIns="0" rIns="0" bIns="0" rtlCol="0" anchor="b"/>
          <a:lstStyle>
            <a:lvl1pPr algn="l">
              <a:defRPr sz="1200"/>
            </a:lvl1pPr>
          </a:lstStyle>
          <a:p>
            <a:r>
              <a:rPr lang="de-CH" sz="900"/>
              <a:t>Fusszeilentext</a:t>
            </a:r>
          </a:p>
        </p:txBody>
      </p:sp>
      <p:sp>
        <p:nvSpPr>
          <p:cNvPr id="5" name="Foliennummernplatzhalter 4"/>
          <p:cNvSpPr>
            <a:spLocks noGrp="1"/>
          </p:cNvSpPr>
          <p:nvPr>
            <p:ph type="sldNum" sz="quarter" idx="3"/>
          </p:nvPr>
        </p:nvSpPr>
        <p:spPr>
          <a:xfrm>
            <a:off x="5137720" y="8489146"/>
            <a:ext cx="1243608" cy="331329"/>
          </a:xfrm>
          <a:prstGeom prst="rect">
            <a:avLst/>
          </a:prstGeom>
        </p:spPr>
        <p:txBody>
          <a:bodyPr vert="horz" lIns="0" tIns="0" rIns="0" bIns="0" rtlCol="0" anchor="b"/>
          <a:lstStyle>
            <a:lvl1pPr algn="r">
              <a:defRPr sz="1200"/>
            </a:lvl1pPr>
          </a:lstStyle>
          <a:p>
            <a:fld id="{2CEDAA2C-602C-494B-9BFF-F0D7FF14E319}" type="slidenum">
              <a:rPr lang="de-CH" sz="900" smtClean="0"/>
              <a:t>‹N°›</a:t>
            </a:fld>
            <a:endParaRPr lang="de-CH" sz="900"/>
          </a:p>
        </p:txBody>
      </p:sp>
    </p:spTree>
    <p:extLst>
      <p:ext uri="{BB962C8B-B14F-4D97-AF65-F5344CB8AC3E}">
        <p14:creationId xmlns:p14="http://schemas.microsoft.com/office/powerpoint/2010/main" val="16250026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Folienbildplatzhalter 11"/>
          <p:cNvSpPr>
            <a:spLocks noGrp="1" noRot="1" noChangeAspect="1"/>
          </p:cNvSpPr>
          <p:nvPr>
            <p:ph type="sldImg" idx="2"/>
          </p:nvPr>
        </p:nvSpPr>
        <p:spPr>
          <a:xfrm>
            <a:off x="773424" y="1246193"/>
            <a:ext cx="5560412" cy="3127732"/>
          </a:xfrm>
          <a:prstGeom prst="rect">
            <a:avLst/>
          </a:prstGeom>
          <a:noFill/>
          <a:ln w="3175">
            <a:solidFill>
              <a:prstClr val="black"/>
            </a:solidFill>
          </a:ln>
        </p:spPr>
        <p:txBody>
          <a:bodyPr vert="horz" lIns="91440" tIns="45720" rIns="91440" bIns="45720" rtlCol="0" anchor="ctr"/>
          <a:lstStyle/>
          <a:p>
            <a:endParaRPr lang="de-CH"/>
          </a:p>
        </p:txBody>
      </p:sp>
      <p:sp>
        <p:nvSpPr>
          <p:cNvPr id="14" name="Fußzeilenplatzhalter 13"/>
          <p:cNvSpPr>
            <a:spLocks noGrp="1"/>
          </p:cNvSpPr>
          <p:nvPr>
            <p:ph type="ftr" sz="quarter" idx="4"/>
          </p:nvPr>
        </p:nvSpPr>
        <p:spPr>
          <a:xfrm>
            <a:off x="775244" y="8964488"/>
            <a:ext cx="2230428" cy="179512"/>
          </a:xfrm>
          <a:prstGeom prst="rect">
            <a:avLst/>
          </a:prstGeom>
        </p:spPr>
        <p:txBody>
          <a:bodyPr vert="horz" lIns="0" tIns="0" rIns="0" bIns="0" rtlCol="0" anchor="t"/>
          <a:lstStyle>
            <a:lvl1pPr algn="l">
              <a:defRPr sz="900"/>
            </a:lvl1pPr>
          </a:lstStyle>
          <a:p>
            <a:r>
              <a:rPr lang="de-CH"/>
              <a:t>Fusszeilentext</a:t>
            </a:r>
          </a:p>
        </p:txBody>
      </p:sp>
      <p:sp>
        <p:nvSpPr>
          <p:cNvPr id="15" name="Foliennummernplatzhalter 14"/>
          <p:cNvSpPr>
            <a:spLocks noGrp="1"/>
          </p:cNvSpPr>
          <p:nvPr>
            <p:ph type="sldNum" sz="quarter" idx="5"/>
          </p:nvPr>
        </p:nvSpPr>
        <p:spPr>
          <a:xfrm>
            <a:off x="5462663" y="8964488"/>
            <a:ext cx="871173" cy="179512"/>
          </a:xfrm>
          <a:prstGeom prst="rect">
            <a:avLst/>
          </a:prstGeom>
        </p:spPr>
        <p:txBody>
          <a:bodyPr vert="horz" lIns="0" tIns="0" rIns="0" bIns="0" rtlCol="0" anchor="t"/>
          <a:lstStyle>
            <a:lvl1pPr algn="r">
              <a:defRPr sz="900"/>
            </a:lvl1pPr>
          </a:lstStyle>
          <a:p>
            <a:fld id="{83C81C81-E364-4366-A610-2DB15FF98538}" type="slidenum">
              <a:rPr lang="de-CH" smtClean="0"/>
              <a:pPr/>
              <a:t>‹N°›</a:t>
            </a:fld>
            <a:endParaRPr lang="de-CH"/>
          </a:p>
        </p:txBody>
      </p:sp>
      <p:sp>
        <p:nvSpPr>
          <p:cNvPr id="16" name="Notizenplatzhalter 15"/>
          <p:cNvSpPr>
            <a:spLocks noGrp="1"/>
          </p:cNvSpPr>
          <p:nvPr>
            <p:ph type="body" sz="quarter" idx="3"/>
          </p:nvPr>
        </p:nvSpPr>
        <p:spPr>
          <a:xfrm>
            <a:off x="773424" y="4644008"/>
            <a:ext cx="5560412" cy="3888432"/>
          </a:xfrm>
          <a:prstGeom prst="rect">
            <a:avLst/>
          </a:prstGeom>
        </p:spPr>
        <p:txBody>
          <a:bodyPr vert="horz" lIns="0" tIns="0" rIns="0" bIns="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7" name="Datumsplatzhalter 16"/>
          <p:cNvSpPr>
            <a:spLocks noGrp="1"/>
          </p:cNvSpPr>
          <p:nvPr>
            <p:ph type="dt" idx="1"/>
          </p:nvPr>
        </p:nvSpPr>
        <p:spPr>
          <a:xfrm>
            <a:off x="4229809" y="425838"/>
            <a:ext cx="2095308" cy="185722"/>
          </a:xfrm>
          <a:prstGeom prst="rect">
            <a:avLst/>
          </a:prstGeom>
        </p:spPr>
        <p:txBody>
          <a:bodyPr vert="horz" lIns="0" tIns="0" rIns="0" bIns="0" rtlCol="0"/>
          <a:lstStyle>
            <a:lvl1pPr algn="r">
              <a:defRPr sz="900"/>
            </a:lvl1pPr>
          </a:lstStyle>
          <a:p>
            <a:fld id="{A17AAF7D-4283-4014-80F4-26E915FEACF8}" type="datetime1">
              <a:rPr lang="de-CH" smtClean="0"/>
              <a:t>21.09.2021</a:t>
            </a:fld>
            <a:endParaRPr lang="de-CH"/>
          </a:p>
        </p:txBody>
      </p:sp>
      <p:sp>
        <p:nvSpPr>
          <p:cNvPr id="18" name="Kopfzeilenplatzhalter 17"/>
          <p:cNvSpPr>
            <a:spLocks noGrp="1"/>
          </p:cNvSpPr>
          <p:nvPr>
            <p:ph type="hdr" sz="quarter"/>
          </p:nvPr>
        </p:nvSpPr>
        <p:spPr>
          <a:xfrm>
            <a:off x="764704" y="432000"/>
            <a:ext cx="3249080" cy="179560"/>
          </a:xfrm>
          <a:prstGeom prst="rect">
            <a:avLst/>
          </a:prstGeom>
        </p:spPr>
        <p:txBody>
          <a:bodyPr vert="horz" lIns="0" tIns="0" rIns="0" bIns="0" rtlCol="0"/>
          <a:lstStyle>
            <a:lvl1pPr algn="l">
              <a:defRPr sz="900"/>
            </a:lvl1pPr>
          </a:lstStyle>
          <a:p>
            <a:r>
              <a:rPr lang="de-CH"/>
              <a:t>Kopfzeilentext</a:t>
            </a:r>
          </a:p>
        </p:txBody>
      </p:sp>
    </p:spTree>
    <p:extLst>
      <p:ext uri="{BB962C8B-B14F-4D97-AF65-F5344CB8AC3E}">
        <p14:creationId xmlns:p14="http://schemas.microsoft.com/office/powerpoint/2010/main" val="311709705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Aft>
        <a:spcPts val="600"/>
      </a:spcAft>
      <a:defRPr sz="1100" kern="1200">
        <a:solidFill>
          <a:schemeClr val="tx1"/>
        </a:solidFill>
        <a:latin typeface="+mn-lt"/>
        <a:ea typeface="+mn-ea"/>
        <a:cs typeface="+mn-cs"/>
      </a:defRPr>
    </a:lvl1pPr>
    <a:lvl2pPr marL="177800" indent="-177800"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2pPr>
    <a:lvl3pPr marL="357188" indent="-179388"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3pPr>
    <a:lvl4pPr marL="534988" indent="-177800"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4pPr>
    <a:lvl5pPr marL="720725" indent="-185738"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73113" y="1246188"/>
            <a:ext cx="5561012" cy="3127375"/>
          </a:xfrm>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3</a:t>
            </a:fld>
            <a:endParaRPr lang="de-CH"/>
          </a:p>
        </p:txBody>
      </p:sp>
    </p:spTree>
    <p:extLst>
      <p:ext uri="{BB962C8B-B14F-4D97-AF65-F5344CB8AC3E}">
        <p14:creationId xmlns:p14="http://schemas.microsoft.com/office/powerpoint/2010/main" val="3222852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73113" y="1246188"/>
            <a:ext cx="5561012" cy="3127375"/>
          </a:xfrm>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4</a:t>
            </a:fld>
            <a:endParaRPr lang="de-CH"/>
          </a:p>
        </p:txBody>
      </p:sp>
    </p:spTree>
    <p:extLst>
      <p:ext uri="{BB962C8B-B14F-4D97-AF65-F5344CB8AC3E}">
        <p14:creationId xmlns:p14="http://schemas.microsoft.com/office/powerpoint/2010/main" val="1591286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73113" y="1246188"/>
            <a:ext cx="5561012" cy="3127375"/>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de-DE" dirty="0">
                <a:solidFill>
                  <a:srgbClr val="000000"/>
                </a:solidFill>
                <a:cs typeface="Arial"/>
              </a:rPr>
              <a:t>(die drei ???: Elektrifizierung, Allrad, Reduktion).</a:t>
            </a:r>
          </a:p>
          <a:p>
            <a:endParaRPr lang="de-CH"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10</a:t>
            </a:fld>
            <a:endParaRPr lang="de-CH"/>
          </a:p>
        </p:txBody>
      </p:sp>
    </p:spTree>
    <p:extLst>
      <p:ext uri="{BB962C8B-B14F-4D97-AF65-F5344CB8AC3E}">
        <p14:creationId xmlns:p14="http://schemas.microsoft.com/office/powerpoint/2010/main" val="10947461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73113" y="1246188"/>
            <a:ext cx="5561012" cy="3127375"/>
          </a:xfrm>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11</a:t>
            </a:fld>
            <a:endParaRPr lang="de-CH"/>
          </a:p>
        </p:txBody>
      </p:sp>
    </p:spTree>
    <p:extLst>
      <p:ext uri="{BB962C8B-B14F-4D97-AF65-F5344CB8AC3E}">
        <p14:creationId xmlns:p14="http://schemas.microsoft.com/office/powerpoint/2010/main" val="1038516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r>
              <a:rPr lang="de-CH" i="0"/>
              <a:t>\\filer23l\i-en2311l\PROJECT\01 EEMassnahmen.B3324\01_Einzelmassnahmen\Controllingtool.xlsm</a:t>
            </a:r>
          </a:p>
          <a:p>
            <a:r>
              <a:rPr lang="de-CH" i="0"/>
              <a:t>Tab: Absenkpfad</a:t>
            </a:r>
          </a:p>
          <a:p>
            <a:r>
              <a:rPr lang="de-CH" i="0"/>
              <a:t>Stand: Januar 2021</a:t>
            </a:r>
          </a:p>
          <a:p>
            <a:endParaRPr lang="de-CH" i="0"/>
          </a:p>
        </p:txBody>
      </p:sp>
      <p:sp>
        <p:nvSpPr>
          <p:cNvPr id="4" name="Fußzeilenplatzhalter 3"/>
          <p:cNvSpPr>
            <a:spLocks noGrp="1"/>
          </p:cNvSpPr>
          <p:nvPr>
            <p:ph type="ftr" sz="quarter" idx="10"/>
          </p:nvPr>
        </p:nvSpPr>
        <p:spPr/>
        <p:txBody>
          <a:bodyPr/>
          <a:lstStyle/>
          <a:p>
            <a:r>
              <a:rPr lang="de-CH">
                <a:solidFill>
                  <a:prstClr val="black"/>
                </a:solidFill>
              </a:rPr>
              <a:t>SBB • Division • Abteilung oder Bereich • DD.MM.YY</a:t>
            </a:r>
            <a:endParaRPr lang="en-US">
              <a:solidFill>
                <a:prstClr val="black"/>
              </a:solidFill>
            </a:endParaRPr>
          </a:p>
        </p:txBody>
      </p:sp>
      <p:sp>
        <p:nvSpPr>
          <p:cNvPr id="5" name="Foliennummernplatzhalter 4"/>
          <p:cNvSpPr>
            <a:spLocks noGrp="1"/>
          </p:cNvSpPr>
          <p:nvPr>
            <p:ph type="sldNum" sz="quarter" idx="11"/>
          </p:nvPr>
        </p:nvSpPr>
        <p:spPr/>
        <p:txBody>
          <a:bodyPr/>
          <a:lstStyle/>
          <a:p>
            <a:fld id="{8ED26404-58E8-4486-905C-9BBBD7B83F82}"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935549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73113" y="1246188"/>
            <a:ext cx="5561012" cy="3127375"/>
          </a:xfrm>
        </p:spPr>
      </p:sp>
      <p:sp>
        <p:nvSpPr>
          <p:cNvPr id="3" name="Notizenplatzhalter 2"/>
          <p:cNvSpPr>
            <a:spLocks noGrp="1"/>
          </p:cNvSpPr>
          <p:nvPr>
            <p:ph type="body" idx="1"/>
          </p:nvPr>
        </p:nvSpPr>
        <p:spPr/>
        <p:txBody>
          <a:bodyPr/>
          <a:lstStyle/>
          <a:p>
            <a:endParaRPr lang="de-CH" dirty="0"/>
          </a:p>
        </p:txBody>
      </p:sp>
      <p:sp>
        <p:nvSpPr>
          <p:cNvPr id="4" name="Foliennummernplatzhalter 3"/>
          <p:cNvSpPr>
            <a:spLocks noGrp="1"/>
          </p:cNvSpPr>
          <p:nvPr>
            <p:ph type="sldNum" sz="quarter" idx="5"/>
          </p:nvPr>
        </p:nvSpPr>
        <p:spPr/>
        <p:txBody>
          <a:bodyPr/>
          <a:lstStyle/>
          <a:p>
            <a:fld id="{83C81C81-E364-4366-A610-2DB15FF98538}" type="slidenum">
              <a:rPr lang="de-CH" smtClean="0"/>
              <a:pPr/>
              <a:t>16</a:t>
            </a:fld>
            <a:endParaRPr lang="de-CH"/>
          </a:p>
        </p:txBody>
      </p:sp>
    </p:spTree>
    <p:extLst>
      <p:ext uri="{BB962C8B-B14F-4D97-AF65-F5344CB8AC3E}">
        <p14:creationId xmlns:p14="http://schemas.microsoft.com/office/powerpoint/2010/main" val="6413245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18.tiff"/></Relationships>
</file>

<file path=ppt/slideLayouts/_rels/slideLayout7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4.xml"/><Relationship Id="rId1" Type="http://schemas.openxmlformats.org/officeDocument/2006/relationships/tags" Target="../tags/tag4.xml"/><Relationship Id="rId6" Type="http://schemas.openxmlformats.org/officeDocument/2006/relationships/image" Target="../media/image22.tiff"/><Relationship Id="rId5" Type="http://schemas.openxmlformats.org/officeDocument/2006/relationships/image" Target="../media/image21.png"/><Relationship Id="rId4" Type="http://schemas.openxmlformats.org/officeDocument/2006/relationships/image" Target="../media/image15.emf"/></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2.tiff"/><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4.xml"/><Relationship Id="rId1" Type="http://schemas.openxmlformats.org/officeDocument/2006/relationships/tags" Target="../tags/tag5.xml"/><Relationship Id="rId5" Type="http://schemas.openxmlformats.org/officeDocument/2006/relationships/image" Target="../media/image22.tiff"/><Relationship Id="rId4" Type="http://schemas.openxmlformats.org/officeDocument/2006/relationships/image" Target="../media/image15.emf"/></Relationships>
</file>

<file path=ppt/slideLayouts/_rels/slideLayout7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4.xml"/><Relationship Id="rId1" Type="http://schemas.openxmlformats.org/officeDocument/2006/relationships/tags" Target="../tags/tag6.xml"/><Relationship Id="rId4" Type="http://schemas.openxmlformats.org/officeDocument/2006/relationships/image" Target="../media/image15.emf"/></Relationships>
</file>

<file path=ppt/slideLayouts/_rels/slideLayout7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4.xml"/><Relationship Id="rId1" Type="http://schemas.openxmlformats.org/officeDocument/2006/relationships/tags" Target="../tags/tag7.xml"/><Relationship Id="rId5" Type="http://schemas.openxmlformats.org/officeDocument/2006/relationships/image" Target="../media/image22.tiff"/><Relationship Id="rId4" Type="http://schemas.openxmlformats.org/officeDocument/2006/relationships/image" Target="../media/image23.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4.xml"/><Relationship Id="rId1" Type="http://schemas.openxmlformats.org/officeDocument/2006/relationships/tags" Target="../tags/tag8.xml"/><Relationship Id="rId5" Type="http://schemas.openxmlformats.org/officeDocument/2006/relationships/image" Target="../media/image22.tiff"/><Relationship Id="rId4" Type="http://schemas.openxmlformats.org/officeDocument/2006/relationships/image" Target="../media/image15.emf"/></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4.xml"/><Relationship Id="rId4" Type="http://schemas.openxmlformats.org/officeDocument/2006/relationships/image" Target="../media/image24.tiff"/></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4.xml"/><Relationship Id="rId1" Type="http://schemas.openxmlformats.org/officeDocument/2006/relationships/tags" Target="../tags/tag9.xml"/><Relationship Id="rId5" Type="http://schemas.openxmlformats.org/officeDocument/2006/relationships/image" Target="../media/image22.tiff"/><Relationship Id="rId4" Type="http://schemas.openxmlformats.org/officeDocument/2006/relationships/image" Target="../media/image25.emf"/></Relationships>
</file>

<file path=ppt/slideLayouts/_rels/slideLayout86.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4.xml"/><Relationship Id="rId1" Type="http://schemas.openxmlformats.org/officeDocument/2006/relationships/tags" Target="../tags/tag10.xml"/><Relationship Id="rId5" Type="http://schemas.openxmlformats.org/officeDocument/2006/relationships/image" Target="../media/image22.tiff"/><Relationship Id="rId4" Type="http://schemas.openxmlformats.org/officeDocument/2006/relationships/image" Target="../media/image25.emf"/></Relationships>
</file>

<file path=ppt/slideLayouts/_rels/slideLayout8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4.xml"/><Relationship Id="rId1" Type="http://schemas.openxmlformats.org/officeDocument/2006/relationships/tags" Target="../tags/tag11.xml"/><Relationship Id="rId4" Type="http://schemas.openxmlformats.org/officeDocument/2006/relationships/image" Target="../media/image23.emf"/></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Master" Target="../slideMasters/slideMaster4.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10.png"/><Relationship Id="rId7" Type="http://schemas.openxmlformats.org/officeDocument/2006/relationships/image" Target="../media/image26.png"/><Relationship Id="rId2" Type="http://schemas.openxmlformats.org/officeDocument/2006/relationships/image" Target="../media/image8.png"/><Relationship Id="rId1" Type="http://schemas.openxmlformats.org/officeDocument/2006/relationships/slideMaster" Target="../slideMasters/slideMaster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SBB (Logo weiss)">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B979F6DF-F485-4E97-B297-B1AD9129CC74}" type="datetime1">
              <a:rPr lang="de-CH" smtClean="0"/>
              <a:t>21.09.2021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Klimaneutrale SBB.</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
        <p:nvSpPr>
          <p:cNvPr id="12" name="Textplatzhalter 11">
            <a:extLst>
              <a:ext uri="{FF2B5EF4-FFF2-40B4-BE49-F238E27FC236}">
                <a16:creationId xmlns:a16="http://schemas.microsoft.com/office/drawing/2014/main" id="{FAFC59C7-5313-481E-9BD9-0BB395093D55}"/>
              </a:ext>
            </a:extLst>
          </p:cNvPr>
          <p:cNvSpPr>
            <a:spLocks noGrp="1"/>
          </p:cNvSpPr>
          <p:nvPr>
            <p:ph type="body" sz="quarter" idx="14" hasCustomPrompt="1"/>
          </p:nvPr>
        </p:nvSpPr>
        <p:spPr>
          <a:xfrm>
            <a:off x="9906000" y="288130"/>
            <a:ext cx="1738313" cy="195263"/>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321879463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7" name="Datumsplatzhalter 6"/>
          <p:cNvSpPr>
            <a:spLocks noGrp="1"/>
          </p:cNvSpPr>
          <p:nvPr>
            <p:ph type="dt" sz="half" idx="10"/>
          </p:nvPr>
        </p:nvSpPr>
        <p:spPr/>
        <p:txBody>
          <a:bodyPr/>
          <a:lstStyle/>
          <a:p>
            <a:fld id="{3B44F0A7-5008-4D5C-928F-AE5DAD50FEAB}"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Klimaneutrale SBB.</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7488" y="1949450"/>
            <a:ext cx="9220200" cy="4467882"/>
          </a:xfrm>
          <a:prstGeom prst="rect">
            <a:avLst/>
          </a:prstGeom>
        </p:spPr>
        <p:txBody>
          <a:bodyPr vert="horz" lIns="0" tIns="0" rIns="0" bIns="0" rtlCol="0">
            <a:noAutofit/>
          </a:body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p:txBody>
      </p:sp>
    </p:spTree>
    <p:extLst>
      <p:ext uri="{BB962C8B-B14F-4D97-AF65-F5344CB8AC3E}">
        <p14:creationId xmlns:p14="http://schemas.microsoft.com/office/powerpoint/2010/main" val="479570455"/>
      </p:ext>
    </p:extLst>
  </p:cSld>
  <p:clrMapOvr>
    <a:masterClrMapping/>
  </p:clrMapOvr>
  <p:extLst>
    <p:ext uri="{DCECCB84-F9BA-43D5-87BE-67443E8EF086}">
      <p15:sldGuideLst xmlns:p15="http://schemas.microsoft.com/office/powerpoint/2012/main">
        <p15:guide id="1" pos="932" userDrawn="1">
          <p15:clr>
            <a:srgbClr val="FBAE40"/>
          </p15:clr>
        </p15:guide>
        <p15:guide id="2" pos="6745" userDrawn="1">
          <p15:clr>
            <a:srgbClr val="FBAE40"/>
          </p15:clr>
        </p15:guide>
        <p15:guide id="3" orient="horz" pos="4043" userDrawn="1">
          <p15:clr>
            <a:srgbClr val="FBAE40"/>
          </p15:clr>
        </p15:guide>
        <p15:guide id="4" orient="horz" pos="1228" userDrawn="1">
          <p15:clr>
            <a:srgbClr val="FBAE40"/>
          </p15:clr>
        </p15:guide>
        <p15:guide id="5" pos="7336" userDrawn="1">
          <p15:clr>
            <a:srgbClr val="FBAE40"/>
          </p15:clr>
        </p15:guide>
        <p15:guide id="6" pos="345"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el und Inhalt grau">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dirty="0"/>
              <a:t>Titel hinzufügen.</a:t>
            </a:r>
          </a:p>
        </p:txBody>
      </p:sp>
      <p:sp>
        <p:nvSpPr>
          <p:cNvPr id="7" name="Datumsplatzhalter 6"/>
          <p:cNvSpPr>
            <a:spLocks noGrp="1"/>
          </p:cNvSpPr>
          <p:nvPr>
            <p:ph type="dt" sz="half" idx="10"/>
          </p:nvPr>
        </p:nvSpPr>
        <p:spPr/>
        <p:txBody>
          <a:bodyPr/>
          <a:lstStyle/>
          <a:p>
            <a:fld id="{FFABE6C4-0C31-4575-9A59-D685A98A87F9}" type="datetimeyyyy">
              <a:rPr lang="de-CH" smtClean="0"/>
              <a:t>2021</a:t>
            </a:fld>
            <a:endParaRPr lang="de-CH" dirty="0"/>
          </a:p>
        </p:txBody>
      </p:sp>
      <p:sp>
        <p:nvSpPr>
          <p:cNvPr id="8" name="Fußzeilenplatzhalter 7"/>
          <p:cNvSpPr>
            <a:spLocks noGrp="1"/>
          </p:cNvSpPr>
          <p:nvPr>
            <p:ph type="ftr" sz="quarter" idx="11"/>
          </p:nvPr>
        </p:nvSpPr>
        <p:spPr/>
        <p:txBody>
          <a:bodyPr/>
          <a:lstStyle/>
          <a:p>
            <a:r>
              <a:rPr lang="de-DE"/>
              <a:t>SBB Division Abteilung und Bereich</a:t>
            </a:r>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dirty="0"/>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p:nvPr>
        </p:nvSpPr>
        <p:spPr>
          <a:xfrm>
            <a:off x="1487488" y="1949450"/>
            <a:ext cx="9220200" cy="4467882"/>
          </a:xfrm>
          <a:prstGeom prst="rect">
            <a:avLst/>
          </a:prstGeom>
        </p:spPr>
        <p:txBody>
          <a:bodyPr vert="horz" lIns="0" tIns="0" rIns="0" bIns="0" rtlCol="0">
            <a:noAutofit/>
          </a:bodyPr>
          <a:lstStyle/>
          <a:p>
            <a:pPr lvl="0"/>
            <a:r>
              <a:rPr lang="de-DE" noProof="0"/>
              <a:t>Mastertextformat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dirty="0"/>
          </a:p>
        </p:txBody>
      </p:sp>
    </p:spTree>
    <p:extLst>
      <p:ext uri="{BB962C8B-B14F-4D97-AF65-F5344CB8AC3E}">
        <p14:creationId xmlns:p14="http://schemas.microsoft.com/office/powerpoint/2010/main" val="3755742345"/>
      </p:ext>
    </p:extLst>
  </p:cSld>
  <p:clrMapOvr>
    <a:masterClrMapping/>
  </p:clrMapOvr>
  <p:extLst>
    <p:ext uri="{DCECCB84-F9BA-43D5-87BE-67443E8EF086}">
      <p15:sldGuideLst xmlns:p15="http://schemas.microsoft.com/office/powerpoint/2012/main">
        <p15:guide id="1" orient="horz" pos="4043">
          <p15:clr>
            <a:srgbClr val="FBAE40"/>
          </p15:clr>
        </p15:guide>
        <p15:guide id="2" orient="horz" pos="1228">
          <p15:clr>
            <a:srgbClr val="FBAE40"/>
          </p15:clr>
        </p15:guide>
        <p15:guide id="3" pos="932">
          <p15:clr>
            <a:srgbClr val="FBAE40"/>
          </p15:clr>
        </p15:guide>
        <p15:guide id="4" pos="6745">
          <p15:clr>
            <a:srgbClr val="FBAE40"/>
          </p15:clr>
        </p15:guide>
        <p15:guide id="5" pos="7336">
          <p15:clr>
            <a:srgbClr val="FBAE40"/>
          </p15:clr>
        </p15:guide>
        <p15:guide id="6" pos="345">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12" name="Inhaltsplatzhalter 3">
            <a:extLst>
              <a:ext uri="{FF2B5EF4-FFF2-40B4-BE49-F238E27FC236}">
                <a16:creationId xmlns:a16="http://schemas.microsoft.com/office/drawing/2014/main" id="{5A4905AD-A233-4987-BCB0-879019B59386}"/>
              </a:ext>
            </a:extLst>
          </p:cNvPr>
          <p:cNvSpPr>
            <a:spLocks noGrp="1"/>
          </p:cNvSpPr>
          <p:nvPr>
            <p:ph sz="quarter" idx="16"/>
          </p:nvPr>
        </p:nvSpPr>
        <p:spPr>
          <a:xfrm>
            <a:off x="6172063" y="1949450"/>
            <a:ext cx="4319588" cy="446852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8" name="Datumsplatzhalter 7"/>
          <p:cNvSpPr>
            <a:spLocks noGrp="1"/>
          </p:cNvSpPr>
          <p:nvPr>
            <p:ph type="dt" sz="half" idx="10"/>
          </p:nvPr>
        </p:nvSpPr>
        <p:spPr/>
        <p:txBody>
          <a:bodyPr/>
          <a:lstStyle/>
          <a:p>
            <a:fld id="{48AA4088-738D-4F0C-8C90-184A5F788505}"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1" name="Inhaltsplatzhalter 3">
            <a:extLst>
              <a:ext uri="{FF2B5EF4-FFF2-40B4-BE49-F238E27FC236}">
                <a16:creationId xmlns:a16="http://schemas.microsoft.com/office/drawing/2014/main" id="{1F11053E-81B7-4186-9FFA-9CB036BA3835}"/>
              </a:ext>
            </a:extLst>
          </p:cNvPr>
          <p:cNvSpPr>
            <a:spLocks noGrp="1"/>
          </p:cNvSpPr>
          <p:nvPr>
            <p:ph sz="quarter" idx="15"/>
          </p:nvPr>
        </p:nvSpPr>
        <p:spPr>
          <a:xfrm>
            <a:off x="1491345" y="1949738"/>
            <a:ext cx="4319588" cy="4468525"/>
          </a:xfrm>
        </p:spPr>
        <p:txBody>
          <a:bodyPr/>
          <a:lstStyle>
            <a:lvl1pPr>
              <a:lnSpc>
                <a:spcPct val="120000"/>
              </a:lnSpc>
              <a:defRPr sz="1400"/>
            </a:lvl1pPr>
            <a:lvl2pPr marL="215900" indent="-2159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3" name="Titel 2">
            <a:extLst>
              <a:ext uri="{FF2B5EF4-FFF2-40B4-BE49-F238E27FC236}">
                <a16:creationId xmlns:a16="http://schemas.microsoft.com/office/drawing/2014/main" id="{F3B4E90F-33B6-4714-8C8A-C32FF3072659}"/>
              </a:ext>
            </a:extLst>
          </p:cNvPr>
          <p:cNvSpPr>
            <a:spLocks noGrp="1"/>
          </p:cNvSpPr>
          <p:nvPr>
            <p:ph type="title" hasCustomPrompt="1"/>
          </p:nvPr>
        </p:nvSpPr>
        <p:spPr>
          <a:xfrm>
            <a:off x="1487488" y="493295"/>
            <a:ext cx="9004163" cy="848226"/>
          </a:xfrm>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1984643187"/>
      </p:ext>
    </p:extLst>
  </p:cSld>
  <p:clrMapOvr>
    <a:masterClrMapping/>
  </p:clrMapOvr>
  <p:extLst>
    <p:ext uri="{DCECCB84-F9BA-43D5-87BE-67443E8EF086}">
      <p15:sldGuideLst xmlns:p15="http://schemas.microsoft.com/office/powerpoint/2012/main">
        <p15:guide id="1" pos="3880">
          <p15:clr>
            <a:srgbClr val="FBAE40"/>
          </p15:clr>
        </p15:guide>
        <p15:guide id="2" pos="3664">
          <p15:clr>
            <a:srgbClr val="FBAE40"/>
          </p15:clr>
        </p15:guide>
        <p15:guide id="4" pos="932">
          <p15:clr>
            <a:srgbClr val="FBAE40"/>
          </p15:clr>
        </p15:guide>
        <p15:guide id="5" orient="horz" pos="1228">
          <p15:clr>
            <a:srgbClr val="FBAE40"/>
          </p15:clr>
        </p15:guide>
        <p15:guide id="6" orient="horz" pos="4043">
          <p15:clr>
            <a:srgbClr val="FBAE40"/>
          </p15:clr>
        </p15:guide>
        <p15:guide id="7" pos="7336">
          <p15:clr>
            <a:srgbClr val="FBAE40"/>
          </p15:clr>
        </p15:guide>
        <p15:guide id="8" pos="6616">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Zwei Inhalte grau">
    <p:bg>
      <p:bgPr>
        <a:solidFill>
          <a:schemeClr val="bg2"/>
        </a:solidFill>
        <a:effectLst/>
      </p:bgPr>
    </p:bg>
    <p:spTree>
      <p:nvGrpSpPr>
        <p:cNvPr id="1" name=""/>
        <p:cNvGrpSpPr/>
        <p:nvPr/>
      </p:nvGrpSpPr>
      <p:grpSpPr>
        <a:xfrm>
          <a:off x="0" y="0"/>
          <a:ext cx="0" cy="0"/>
          <a:chOff x="0" y="0"/>
          <a:chExt cx="0" cy="0"/>
        </a:xfrm>
      </p:grpSpPr>
      <p:sp>
        <p:nvSpPr>
          <p:cNvPr id="12" name="Inhaltsplatzhalter 3">
            <a:extLst>
              <a:ext uri="{FF2B5EF4-FFF2-40B4-BE49-F238E27FC236}">
                <a16:creationId xmlns:a16="http://schemas.microsoft.com/office/drawing/2014/main" id="{5A4905AD-A233-4987-BCB0-879019B59386}"/>
              </a:ext>
            </a:extLst>
          </p:cNvPr>
          <p:cNvSpPr>
            <a:spLocks noGrp="1"/>
          </p:cNvSpPr>
          <p:nvPr>
            <p:ph sz="quarter" idx="16"/>
          </p:nvPr>
        </p:nvSpPr>
        <p:spPr>
          <a:xfrm>
            <a:off x="6172063" y="1949450"/>
            <a:ext cx="4319588" cy="446852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8" name="Datumsplatzhalter 7"/>
          <p:cNvSpPr>
            <a:spLocks noGrp="1"/>
          </p:cNvSpPr>
          <p:nvPr>
            <p:ph type="dt" sz="half" idx="10"/>
          </p:nvPr>
        </p:nvSpPr>
        <p:spPr/>
        <p:txBody>
          <a:bodyPr/>
          <a:lstStyle/>
          <a:p>
            <a:fld id="{48AA4088-738D-4F0C-8C90-184A5F788505}"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1" name="Inhaltsplatzhalter 3">
            <a:extLst>
              <a:ext uri="{FF2B5EF4-FFF2-40B4-BE49-F238E27FC236}">
                <a16:creationId xmlns:a16="http://schemas.microsoft.com/office/drawing/2014/main" id="{1F11053E-81B7-4186-9FFA-9CB036BA3835}"/>
              </a:ext>
            </a:extLst>
          </p:cNvPr>
          <p:cNvSpPr>
            <a:spLocks noGrp="1"/>
          </p:cNvSpPr>
          <p:nvPr>
            <p:ph sz="quarter" idx="15"/>
          </p:nvPr>
        </p:nvSpPr>
        <p:spPr>
          <a:xfrm>
            <a:off x="1491345" y="1949738"/>
            <a:ext cx="4319588" cy="4468525"/>
          </a:xfrm>
        </p:spPr>
        <p:txBody>
          <a:bodyPr/>
          <a:lstStyle>
            <a:lvl1pPr>
              <a:lnSpc>
                <a:spcPct val="120000"/>
              </a:lnSpc>
              <a:defRPr sz="1400"/>
            </a:lvl1pPr>
            <a:lvl2pPr marL="215900" indent="-2159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3" name="Titel 2">
            <a:extLst>
              <a:ext uri="{FF2B5EF4-FFF2-40B4-BE49-F238E27FC236}">
                <a16:creationId xmlns:a16="http://schemas.microsoft.com/office/drawing/2014/main" id="{F7D985BB-18B6-4513-922A-3940D912785F}"/>
              </a:ext>
            </a:extLst>
          </p:cNvPr>
          <p:cNvSpPr>
            <a:spLocks noGrp="1"/>
          </p:cNvSpPr>
          <p:nvPr>
            <p:ph type="title" hasCustomPrompt="1"/>
          </p:nvPr>
        </p:nvSpPr>
        <p:spPr>
          <a:xfrm>
            <a:off x="1487488" y="493295"/>
            <a:ext cx="9015412" cy="848226"/>
          </a:xfrm>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1985434084"/>
      </p:ext>
    </p:extLst>
  </p:cSld>
  <p:clrMapOvr>
    <a:masterClrMapping/>
  </p:clrMapOvr>
  <p:extLst>
    <p:ext uri="{DCECCB84-F9BA-43D5-87BE-67443E8EF086}">
      <p15:sldGuideLst xmlns:p15="http://schemas.microsoft.com/office/powerpoint/2012/main">
        <p15:guide id="1" pos="3880">
          <p15:clr>
            <a:srgbClr val="FBAE40"/>
          </p15:clr>
        </p15:guide>
        <p15:guide id="2" pos="3664">
          <p15:clr>
            <a:srgbClr val="FBAE40"/>
          </p15:clr>
        </p15:guide>
        <p15:guide id="3" pos="6616">
          <p15:clr>
            <a:srgbClr val="FBAE40"/>
          </p15:clr>
        </p15:guide>
        <p15:guide id="4" pos="932">
          <p15:clr>
            <a:srgbClr val="FBAE40"/>
          </p15:clr>
        </p15:guide>
        <p15:guide id="5" orient="horz" pos="1228">
          <p15:clr>
            <a:srgbClr val="FBAE40"/>
          </p15:clr>
        </p15:guide>
        <p15:guide id="6" orient="horz" pos="4043">
          <p15:clr>
            <a:srgbClr val="FBAE40"/>
          </p15:clr>
        </p15:guide>
        <p15:guide id="7" pos="7336">
          <p15:clr>
            <a:srgbClr val="FBAE40"/>
          </p15:clr>
        </p15:guide>
        <p15:guide id="8" pos="3210">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1574EBBD-E33C-4E0D-BEAA-05F39FCC7A12}"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2" name="Inhaltsplatzhalter 3">
            <a:extLst>
              <a:ext uri="{FF2B5EF4-FFF2-40B4-BE49-F238E27FC236}">
                <a16:creationId xmlns:a16="http://schemas.microsoft.com/office/drawing/2014/main" id="{2D1D70FF-B73A-44D8-AF52-B86C90DE4108}"/>
              </a:ext>
            </a:extLst>
          </p:cNvPr>
          <p:cNvSpPr>
            <a:spLocks noGrp="1"/>
          </p:cNvSpPr>
          <p:nvPr>
            <p:ph sz="quarter" idx="16"/>
          </p:nvPr>
        </p:nvSpPr>
        <p:spPr>
          <a:xfrm>
            <a:off x="5667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3" name="Inhaltsplatzhalter 3">
            <a:extLst>
              <a:ext uri="{FF2B5EF4-FFF2-40B4-BE49-F238E27FC236}">
                <a16:creationId xmlns:a16="http://schemas.microsoft.com/office/drawing/2014/main" id="{E296DA4F-01FE-48FF-9EB9-85CF5BF01B6F}"/>
              </a:ext>
            </a:extLst>
          </p:cNvPr>
          <p:cNvSpPr>
            <a:spLocks noGrp="1"/>
          </p:cNvSpPr>
          <p:nvPr>
            <p:ph sz="quarter" idx="17"/>
          </p:nvPr>
        </p:nvSpPr>
        <p:spPr>
          <a:xfrm>
            <a:off x="43039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4" name="Inhaltsplatzhalter 3">
            <a:extLst>
              <a:ext uri="{FF2B5EF4-FFF2-40B4-BE49-F238E27FC236}">
                <a16:creationId xmlns:a16="http://schemas.microsoft.com/office/drawing/2014/main" id="{05EF66CD-E082-4DD4-AF19-1277D4B0BAA6}"/>
              </a:ext>
            </a:extLst>
          </p:cNvPr>
          <p:cNvSpPr>
            <a:spLocks noGrp="1"/>
          </p:cNvSpPr>
          <p:nvPr>
            <p:ph sz="quarter" idx="18"/>
          </p:nvPr>
        </p:nvSpPr>
        <p:spPr>
          <a:xfrm>
            <a:off x="80411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3" name="Titel 2">
            <a:extLst>
              <a:ext uri="{FF2B5EF4-FFF2-40B4-BE49-F238E27FC236}">
                <a16:creationId xmlns:a16="http://schemas.microsoft.com/office/drawing/2014/main" id="{021E2109-7BFC-4F17-81BF-01827EE4C3B0}"/>
              </a:ext>
            </a:extLst>
          </p:cNvPr>
          <p:cNvSpPr>
            <a:spLocks noGrp="1"/>
          </p:cNvSpPr>
          <p:nvPr>
            <p:ph type="title" hasCustomPrompt="1"/>
          </p:nvPr>
        </p:nvSpPr>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1932486083"/>
      </p:ext>
    </p:extLst>
  </p:cSld>
  <p:clrMapOvr>
    <a:masterClrMapping/>
  </p:clrMapOvr>
  <p:extLst>
    <p:ext uri="{DCECCB84-F9BA-43D5-87BE-67443E8EF086}">
      <p15:sldGuideLst xmlns:p15="http://schemas.microsoft.com/office/powerpoint/2012/main">
        <p15:guide id="1" pos="349">
          <p15:clr>
            <a:srgbClr val="FBAE40"/>
          </p15:clr>
        </p15:guide>
        <p15:guide id="2" pos="2630">
          <p15:clr>
            <a:srgbClr val="FBAE40"/>
          </p15:clr>
        </p15:guide>
        <p15:guide id="3" pos="4979">
          <p15:clr>
            <a:srgbClr val="FBAE40"/>
          </p15:clr>
        </p15:guide>
        <p15:guide id="4" pos="5063">
          <p15:clr>
            <a:srgbClr val="FBAE40"/>
          </p15:clr>
        </p15:guide>
        <p15:guide id="5" pos="7336">
          <p15:clr>
            <a:srgbClr val="FBAE40"/>
          </p15:clr>
        </p15:guide>
        <p15:guide id="6" pos="2706">
          <p15:clr>
            <a:srgbClr val="FBAE40"/>
          </p15:clr>
        </p15:guide>
        <p15:guide id="7" orient="horz" pos="4043">
          <p15:clr>
            <a:srgbClr val="FBAE40"/>
          </p15:clr>
        </p15:guide>
        <p15:guide id="8" orient="horz" pos="1228">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Vier Inhalte">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96629306-0AA9-4524-9D9F-BF111CB62962}"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3" name="Inhaltsplatzhalter 3">
            <a:extLst>
              <a:ext uri="{FF2B5EF4-FFF2-40B4-BE49-F238E27FC236}">
                <a16:creationId xmlns:a16="http://schemas.microsoft.com/office/drawing/2014/main" id="{08517FB4-1478-449A-B35A-0071DA5D763D}"/>
              </a:ext>
            </a:extLst>
          </p:cNvPr>
          <p:cNvSpPr>
            <a:spLocks noGrp="1"/>
          </p:cNvSpPr>
          <p:nvPr>
            <p:ph sz="quarter" idx="17"/>
          </p:nvPr>
        </p:nvSpPr>
        <p:spPr>
          <a:xfrm>
            <a:off x="566738"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4" name="Inhaltsplatzhalter 3">
            <a:extLst>
              <a:ext uri="{FF2B5EF4-FFF2-40B4-BE49-F238E27FC236}">
                <a16:creationId xmlns:a16="http://schemas.microsoft.com/office/drawing/2014/main" id="{1A4ABB4F-2517-43F4-A0FC-DCE0C692E8FD}"/>
              </a:ext>
            </a:extLst>
          </p:cNvPr>
          <p:cNvSpPr>
            <a:spLocks noGrp="1"/>
          </p:cNvSpPr>
          <p:nvPr>
            <p:ph sz="quarter" idx="18"/>
          </p:nvPr>
        </p:nvSpPr>
        <p:spPr>
          <a:xfrm>
            <a:off x="3378201"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5" name="Inhaltsplatzhalter 3">
            <a:extLst>
              <a:ext uri="{FF2B5EF4-FFF2-40B4-BE49-F238E27FC236}">
                <a16:creationId xmlns:a16="http://schemas.microsoft.com/office/drawing/2014/main" id="{722827A8-E258-45E5-8ABC-AE4AE85283F8}"/>
              </a:ext>
            </a:extLst>
          </p:cNvPr>
          <p:cNvSpPr>
            <a:spLocks noGrp="1"/>
          </p:cNvSpPr>
          <p:nvPr>
            <p:ph sz="quarter" idx="19"/>
          </p:nvPr>
        </p:nvSpPr>
        <p:spPr>
          <a:xfrm>
            <a:off x="6189664"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6" name="Inhaltsplatzhalter 3">
            <a:extLst>
              <a:ext uri="{FF2B5EF4-FFF2-40B4-BE49-F238E27FC236}">
                <a16:creationId xmlns:a16="http://schemas.microsoft.com/office/drawing/2014/main" id="{9B3F32E6-2F69-44D2-83C6-CD6AA4BEDA96}"/>
              </a:ext>
            </a:extLst>
          </p:cNvPr>
          <p:cNvSpPr>
            <a:spLocks noGrp="1"/>
          </p:cNvSpPr>
          <p:nvPr>
            <p:ph sz="quarter" idx="20"/>
          </p:nvPr>
        </p:nvSpPr>
        <p:spPr>
          <a:xfrm>
            <a:off x="9001126"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3" name="Titel 2">
            <a:extLst>
              <a:ext uri="{FF2B5EF4-FFF2-40B4-BE49-F238E27FC236}">
                <a16:creationId xmlns:a16="http://schemas.microsoft.com/office/drawing/2014/main" id="{43DC29E0-21E5-4AA6-86AE-F91A14405158}"/>
              </a:ext>
            </a:extLst>
          </p:cNvPr>
          <p:cNvSpPr>
            <a:spLocks noGrp="1"/>
          </p:cNvSpPr>
          <p:nvPr>
            <p:ph type="title" hasCustomPrompt="1"/>
          </p:nvPr>
        </p:nvSpPr>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3749410782"/>
      </p:ext>
    </p:extLst>
  </p:cSld>
  <p:clrMapOvr>
    <a:masterClrMapping/>
  </p:clrMapOvr>
  <p:extLst>
    <p:ext uri="{DCECCB84-F9BA-43D5-87BE-67443E8EF086}">
      <p15:sldGuideLst xmlns:p15="http://schemas.microsoft.com/office/powerpoint/2012/main">
        <p15:guide id="1" pos="349">
          <p15:clr>
            <a:srgbClr val="FBAE40"/>
          </p15:clr>
        </p15:guide>
        <p15:guide id="2" pos="7336">
          <p15:clr>
            <a:srgbClr val="FBAE40"/>
          </p15:clr>
        </p15:guide>
        <p15:guide id="3" pos="5665">
          <p15:clr>
            <a:srgbClr val="FBAE40"/>
          </p15:clr>
        </p15:guide>
        <p15:guide id="4" pos="5567">
          <p15:clr>
            <a:srgbClr val="FBAE40"/>
          </p15:clr>
        </p15:guide>
        <p15:guide id="5" pos="3896">
          <p15:clr>
            <a:srgbClr val="FBAE40"/>
          </p15:clr>
        </p15:guide>
        <p15:guide id="6" pos="3793">
          <p15:clr>
            <a:srgbClr val="FBAE40"/>
          </p15:clr>
        </p15:guide>
        <p15:guide id="7" pos="2027">
          <p15:clr>
            <a:srgbClr val="FBAE40"/>
          </p15:clr>
        </p15:guide>
        <p15:guide id="8" pos="2126">
          <p15:clr>
            <a:srgbClr val="FBAE40"/>
          </p15:clr>
        </p15:guide>
        <p15:guide id="9" orient="horz" pos="1228">
          <p15:clr>
            <a:srgbClr val="FBAE40"/>
          </p15:clr>
        </p15:guide>
        <p15:guide id="10" orient="horz" pos="4043">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ild und Text 1">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B7E1014B-A06B-49DE-B7AC-63971F6B96D7}"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959602" y="1949451"/>
            <a:ext cx="4681536" cy="4325018"/>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3" name="Titel 2">
            <a:extLst>
              <a:ext uri="{FF2B5EF4-FFF2-40B4-BE49-F238E27FC236}">
                <a16:creationId xmlns:a16="http://schemas.microsoft.com/office/drawing/2014/main" id="{181DE798-3315-46D1-8982-1EC3DCDA15A7}"/>
              </a:ext>
            </a:extLst>
          </p:cNvPr>
          <p:cNvSpPr>
            <a:spLocks noGrp="1"/>
          </p:cNvSpPr>
          <p:nvPr>
            <p:ph type="title" hasCustomPrompt="1"/>
          </p:nvPr>
        </p:nvSpPr>
        <p:spPr>
          <a:xfrm>
            <a:off x="6959601" y="493295"/>
            <a:ext cx="3748087" cy="848226"/>
          </a:xfrm>
        </p:spPr>
        <p:txBody>
          <a:bodyPr/>
          <a:lstStyle>
            <a:lvl1pPr>
              <a:defRPr/>
            </a:lvl1pPr>
          </a:lstStyle>
          <a:p>
            <a:r>
              <a:rPr lang="de-DE" dirty="0"/>
              <a:t>Titel hinzufügen.</a:t>
            </a:r>
            <a:endParaRPr lang="de-CH" dirty="0"/>
          </a:p>
        </p:txBody>
      </p:sp>
      <p:sp>
        <p:nvSpPr>
          <p:cNvPr id="12" name="Bildplatzhalter 4">
            <a:extLst>
              <a:ext uri="{FF2B5EF4-FFF2-40B4-BE49-F238E27FC236}">
                <a16:creationId xmlns:a16="http://schemas.microsoft.com/office/drawing/2014/main" id="{F5AB9AC5-9618-4880-9803-18A1618DB523}"/>
              </a:ext>
            </a:extLst>
          </p:cNvPr>
          <p:cNvSpPr>
            <a:spLocks noGrp="1"/>
          </p:cNvSpPr>
          <p:nvPr>
            <p:ph type="pic" sz="quarter" idx="15"/>
          </p:nvPr>
        </p:nvSpPr>
        <p:spPr>
          <a:xfrm>
            <a:off x="0" y="584684"/>
            <a:ext cx="6040438" cy="5689116"/>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1969026413"/>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3952">
          <p15:clr>
            <a:srgbClr val="FBAE40"/>
          </p15:clr>
        </p15:guide>
        <p15:guide id="3" pos="4384">
          <p15:clr>
            <a:srgbClr val="FBAE40"/>
          </p15:clr>
        </p15:guide>
        <p15:guide id="4" pos="7336">
          <p15:clr>
            <a:srgbClr val="FBAE40"/>
          </p15:clr>
        </p15:guide>
        <p15:guide id="5" pos="5055">
          <p15:clr>
            <a:srgbClr val="FBAE40"/>
          </p15:clr>
        </p15:guide>
        <p15:guide id="6" pos="3805">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Bild und Text 2">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B7E1014B-A06B-49DE-B7AC-63971F6B96D7}"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8976320" y="1052736"/>
            <a:ext cx="2664817" cy="5221734"/>
          </a:xfrm>
        </p:spPr>
        <p:txBody>
          <a:bodyPr anchor="ct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lnSpc>
                <a:spcPct val="108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1" y="1052736"/>
            <a:ext cx="8441635" cy="522173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 name="Titel 1">
            <a:extLst>
              <a:ext uri="{FF2B5EF4-FFF2-40B4-BE49-F238E27FC236}">
                <a16:creationId xmlns:a16="http://schemas.microsoft.com/office/drawing/2014/main" id="{AE50D17D-F2ED-4307-B9CF-CDFB45AF6CFA}"/>
              </a:ext>
            </a:extLst>
          </p:cNvPr>
          <p:cNvSpPr>
            <a:spLocks noGrp="1"/>
          </p:cNvSpPr>
          <p:nvPr>
            <p:ph type="title" hasCustomPrompt="1"/>
          </p:nvPr>
        </p:nvSpPr>
        <p:spPr>
          <a:xfrm>
            <a:off x="1487488" y="493295"/>
            <a:ext cx="6954146" cy="451429"/>
          </a:xfrm>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161729588"/>
      </p:ext>
    </p:extLst>
  </p:cSld>
  <p:clrMapOvr>
    <a:masterClrMapping/>
  </p:clrMapOvr>
  <p:extLst>
    <p:ext uri="{DCECCB84-F9BA-43D5-87BE-67443E8EF086}">
      <p15:sldGuideLst xmlns:p15="http://schemas.microsoft.com/office/powerpoint/2012/main">
        <p15:guide id="2" orient="horz" pos="3952">
          <p15:clr>
            <a:srgbClr val="FBAE40"/>
          </p15:clr>
        </p15:guide>
        <p15:guide id="4" pos="7336">
          <p15:clr>
            <a:srgbClr val="FBAE40"/>
          </p15:clr>
        </p15:guide>
        <p15:guide id="5" pos="5320">
          <p15:clr>
            <a:srgbClr val="FBAE40"/>
          </p15:clr>
        </p15:guide>
        <p15:guide id="6" orient="horz" pos="1228">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Zwei Bilder">
    <p:spTree>
      <p:nvGrpSpPr>
        <p:cNvPr id="1" name=""/>
        <p:cNvGrpSpPr/>
        <p:nvPr/>
      </p:nvGrpSpPr>
      <p:grpSpPr>
        <a:xfrm>
          <a:off x="0" y="0"/>
          <a:ext cx="0" cy="0"/>
          <a:chOff x="0" y="0"/>
          <a:chExt cx="0" cy="0"/>
        </a:xfrm>
      </p:grpSpPr>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1243" y="1046110"/>
            <a:ext cx="5486817" cy="522216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E2A2652-2BC1-44A2-B054-B7F5D1FF7A71}"/>
              </a:ext>
            </a:extLst>
          </p:cNvPr>
          <p:cNvSpPr>
            <a:spLocks noGrp="1"/>
          </p:cNvSpPr>
          <p:nvPr>
            <p:ph type="pic" sz="quarter" idx="16"/>
          </p:nvPr>
        </p:nvSpPr>
        <p:spPr>
          <a:xfrm>
            <a:off x="6166769" y="1046109"/>
            <a:ext cx="5486817" cy="522217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0C493B9F-BAD5-4F72-AE55-087E4577E493}"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4" name="Titel 3">
            <a:extLst>
              <a:ext uri="{FF2B5EF4-FFF2-40B4-BE49-F238E27FC236}">
                <a16:creationId xmlns:a16="http://schemas.microsoft.com/office/drawing/2014/main" id="{1F51E53D-C313-41FC-A50A-98353390A227}"/>
              </a:ext>
            </a:extLst>
          </p:cNvPr>
          <p:cNvSpPr>
            <a:spLocks noGrp="1"/>
          </p:cNvSpPr>
          <p:nvPr>
            <p:ph type="title" hasCustomPrompt="1"/>
          </p:nvPr>
        </p:nvSpPr>
        <p:spPr>
          <a:xfrm>
            <a:off x="559742" y="538430"/>
            <a:ext cx="5462064" cy="262689"/>
          </a:xfrm>
        </p:spPr>
        <p:txBody>
          <a:bodyPr/>
          <a:lstStyle>
            <a:lvl1pPr>
              <a:defRPr sz="1600"/>
            </a:lvl1pPr>
          </a:lstStyle>
          <a:p>
            <a:r>
              <a:rPr lang="de-DE" dirty="0"/>
              <a:t>Titel hinzufügen.</a:t>
            </a:r>
            <a:endParaRPr lang="de-CH" dirty="0"/>
          </a:p>
        </p:txBody>
      </p:sp>
      <p:sp>
        <p:nvSpPr>
          <p:cNvPr id="6" name="Textplatzhalter 5">
            <a:extLst>
              <a:ext uri="{FF2B5EF4-FFF2-40B4-BE49-F238E27FC236}">
                <a16:creationId xmlns:a16="http://schemas.microsoft.com/office/drawing/2014/main" id="{2B014520-9BB1-4AC3-9DDF-40162DCBE21F}"/>
              </a:ext>
            </a:extLst>
          </p:cNvPr>
          <p:cNvSpPr>
            <a:spLocks noGrp="1"/>
          </p:cNvSpPr>
          <p:nvPr>
            <p:ph type="body" sz="quarter" idx="17" hasCustomPrompt="1"/>
          </p:nvPr>
        </p:nvSpPr>
        <p:spPr>
          <a:xfrm>
            <a:off x="6167438" y="538430"/>
            <a:ext cx="454025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dirty="0"/>
              <a:t>Titel hinzufügen.</a:t>
            </a:r>
          </a:p>
        </p:txBody>
      </p:sp>
    </p:spTree>
    <p:extLst>
      <p:ext uri="{BB962C8B-B14F-4D97-AF65-F5344CB8AC3E}">
        <p14:creationId xmlns:p14="http://schemas.microsoft.com/office/powerpoint/2010/main" val="2600455921"/>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655">
          <p15:clr>
            <a:srgbClr val="FBAE40"/>
          </p15:clr>
        </p15:guide>
        <p15:guide id="3" orient="horz" pos="4043">
          <p15:clr>
            <a:srgbClr val="FBAE40"/>
          </p15:clr>
        </p15:guide>
        <p15:guide id="4" orient="horz" pos="368">
          <p15:clr>
            <a:srgbClr val="FBAE40"/>
          </p15:clr>
        </p15:guide>
        <p15:guide id="5" pos="3795">
          <p15:clr>
            <a:srgbClr val="FBAE40"/>
          </p15:clr>
        </p15:guide>
        <p15:guide id="6" pos="337">
          <p15:clr>
            <a:srgbClr val="FBAE40"/>
          </p15:clr>
        </p15:guide>
        <p15:guide id="7" pos="3880">
          <p15:clr>
            <a:srgbClr val="FBAE40"/>
          </p15:clr>
        </p15:guide>
        <p15:guide id="8" pos="7336">
          <p15:clr>
            <a:srgbClr val="FBAE40"/>
          </p15:clr>
        </p15:guide>
      </p15:sldGuideLst>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Zwei Bilder und Text 1">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0C493B9F-BAD5-4F72-AE55-087E4577E493}"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3609019"/>
            <a:ext cx="5472502" cy="2809243"/>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166768" y="3609019"/>
            <a:ext cx="5474369"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7436" y="584684"/>
            <a:ext cx="5474369"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E2A2652-2BC1-44A2-B054-B7F5D1FF7A71}"/>
              </a:ext>
            </a:extLst>
          </p:cNvPr>
          <p:cNvSpPr>
            <a:spLocks noGrp="1"/>
          </p:cNvSpPr>
          <p:nvPr>
            <p:ph type="pic" sz="quarter" idx="16"/>
          </p:nvPr>
        </p:nvSpPr>
        <p:spPr>
          <a:xfrm>
            <a:off x="6166769" y="584683"/>
            <a:ext cx="5474369" cy="277764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3384274126"/>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2118">
          <p15:clr>
            <a:srgbClr val="FBAE40"/>
          </p15:clr>
        </p15:guide>
        <p15:guide id="3" orient="horz" pos="4043">
          <p15:clr>
            <a:srgbClr val="FBAE40"/>
          </p15:clr>
        </p15:guide>
        <p15:guide id="4" orient="horz" pos="368">
          <p15:clr>
            <a:srgbClr val="FBAE40"/>
          </p15:clr>
        </p15:guide>
        <p15:guide id="5" pos="3795">
          <p15:clr>
            <a:srgbClr val="FBAE40"/>
          </p15:clr>
        </p15:guide>
        <p15:guide id="6" pos="337">
          <p15:clr>
            <a:srgbClr val="FBAE40"/>
          </p15:clr>
        </p15:guide>
        <p15:guide id="7" pos="3880">
          <p15:clr>
            <a:srgbClr val="FBAE40"/>
          </p15:clr>
        </p15:guide>
        <p15:guide id="8" pos="7336">
          <p15:clr>
            <a:srgbClr val="FBAE40"/>
          </p15:clr>
        </p15:guide>
      </p15:sldGuideLst>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Zwei Bilder und Text 2">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B7E1014B-A06B-49DE-B7AC-63971F6B96D7}"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557964" y="1949451"/>
            <a:ext cx="5083174" cy="4325018"/>
          </a:xfrm>
        </p:spPr>
        <p:txBody>
          <a:bodyPr/>
          <a:lstStyle>
            <a:lvl1pPr>
              <a:lnSpc>
                <a:spcPct val="112000"/>
              </a:lnSpc>
              <a:defRPr sz="1400"/>
            </a:lvl1pPr>
            <a:lvl2pPr marL="216000" indent="-216000">
              <a:lnSpc>
                <a:spcPct val="112000"/>
              </a:lnSpc>
              <a:defRPr sz="1400"/>
            </a:lvl2pPr>
            <a:lvl3pPr marL="432000" indent="-216000">
              <a:lnSpc>
                <a:spcPct val="112000"/>
              </a:lnSpc>
              <a:defRPr sz="1400"/>
            </a:lvl3pPr>
            <a:lvl4pPr marL="648000" indent="-216000">
              <a:lnSpc>
                <a:spcPct val="112000"/>
              </a:lnSpc>
              <a:defRPr sz="1400"/>
            </a:lvl4pPr>
            <a:lvl5pPr marL="864000" indent="-216000">
              <a:lnSpc>
                <a:spcPct val="112000"/>
              </a:lnSpc>
              <a:defRPr sz="1400"/>
            </a:lvl5pPr>
            <a:lvl6pPr marL="216000" indent="-216000">
              <a:lnSpc>
                <a:spcPct val="112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550862" y="584684"/>
            <a:ext cx="5479138" cy="277230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6C4C6B99-9B0B-4488-BFD9-0201BA21A7D1}"/>
              </a:ext>
            </a:extLst>
          </p:cNvPr>
          <p:cNvSpPr>
            <a:spLocks noGrp="1"/>
          </p:cNvSpPr>
          <p:nvPr>
            <p:ph type="pic" sz="quarter" idx="15"/>
          </p:nvPr>
        </p:nvSpPr>
        <p:spPr>
          <a:xfrm>
            <a:off x="550862" y="3501492"/>
            <a:ext cx="5479138" cy="277230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3" name="Titel 2">
            <a:extLst>
              <a:ext uri="{FF2B5EF4-FFF2-40B4-BE49-F238E27FC236}">
                <a16:creationId xmlns:a16="http://schemas.microsoft.com/office/drawing/2014/main" id="{28C76682-594C-451F-B868-929E3C271970}"/>
              </a:ext>
            </a:extLst>
          </p:cNvPr>
          <p:cNvSpPr>
            <a:spLocks noGrp="1"/>
          </p:cNvSpPr>
          <p:nvPr>
            <p:ph type="title" hasCustomPrompt="1"/>
          </p:nvPr>
        </p:nvSpPr>
        <p:spPr>
          <a:xfrm>
            <a:off x="6557962" y="493295"/>
            <a:ext cx="4149726" cy="848226"/>
          </a:xfrm>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3935719135"/>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3952">
          <p15:clr>
            <a:srgbClr val="FBAE40"/>
          </p15:clr>
        </p15:guide>
        <p15:guide id="3" pos="3805">
          <p15:clr>
            <a:srgbClr val="FBAE40"/>
          </p15:clr>
        </p15:guide>
        <p15:guide id="4" pos="7336">
          <p15:clr>
            <a:srgbClr val="FBAE40"/>
          </p15:clr>
        </p15:guide>
        <p15:guide id="5" pos="4131">
          <p15:clr>
            <a:srgbClr val="FBAE40"/>
          </p15:clr>
        </p15:guide>
        <p15:guide id="6" pos="345">
          <p15:clr>
            <a:srgbClr val="FBAE40"/>
          </p15:clr>
        </p15:guide>
        <p15:guide id="7" orient="horz" pos="2118">
          <p15:clr>
            <a:srgbClr val="FBAE40"/>
          </p15:clr>
        </p15:guide>
        <p15:guide id="8" orient="horz" pos="2202">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und Inhalt grau">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7" name="Datumsplatzhalter 6"/>
          <p:cNvSpPr>
            <a:spLocks noGrp="1"/>
          </p:cNvSpPr>
          <p:nvPr>
            <p:ph type="dt" sz="half" idx="10"/>
          </p:nvPr>
        </p:nvSpPr>
        <p:spPr/>
        <p:txBody>
          <a:bodyPr/>
          <a:lstStyle/>
          <a:p>
            <a:fld id="{B395BDD5-67E5-4119-8A47-F9C5E51CC262}"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Klimaneutrale SBB.</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p:nvPr>
        </p:nvSpPr>
        <p:spPr>
          <a:xfrm>
            <a:off x="1487488" y="1949450"/>
            <a:ext cx="9220200" cy="4467882"/>
          </a:xfrm>
          <a:prstGeom prst="rect">
            <a:avLst/>
          </a:prstGeom>
        </p:spPr>
        <p:txBody>
          <a:bodyPr vert="horz" lIns="0" tIns="0" rIns="0" bIns="0" rtlCol="0">
            <a:noAutofit/>
          </a:bodyPr>
          <a:lstStyle/>
          <a:p>
            <a:pPr lvl="0"/>
            <a:r>
              <a:rPr lang="de-DE" noProof="0"/>
              <a:t>Mastertextformat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spTree>
    <p:extLst>
      <p:ext uri="{BB962C8B-B14F-4D97-AF65-F5344CB8AC3E}">
        <p14:creationId xmlns:p14="http://schemas.microsoft.com/office/powerpoint/2010/main" val="4040360816"/>
      </p:ext>
    </p:extLst>
  </p:cSld>
  <p:clrMapOvr>
    <a:masterClrMapping/>
  </p:clrMapOvr>
  <p:extLst>
    <p:ext uri="{DCECCB84-F9BA-43D5-87BE-67443E8EF086}">
      <p15:sldGuideLst xmlns:p15="http://schemas.microsoft.com/office/powerpoint/2012/main">
        <p15:guide id="1" orient="horz" pos="4043" userDrawn="1">
          <p15:clr>
            <a:srgbClr val="FBAE40"/>
          </p15:clr>
        </p15:guide>
        <p15:guide id="2" orient="horz" pos="1228" userDrawn="1">
          <p15:clr>
            <a:srgbClr val="FBAE40"/>
          </p15:clr>
        </p15:guide>
        <p15:guide id="3" pos="932" userDrawn="1">
          <p15:clr>
            <a:srgbClr val="FBAE40"/>
          </p15:clr>
        </p15:guide>
        <p15:guide id="4" pos="6745" userDrawn="1">
          <p15:clr>
            <a:srgbClr val="FBAE40"/>
          </p15:clr>
        </p15:guide>
        <p15:guide id="5" pos="7336" userDrawn="1">
          <p15:clr>
            <a:srgbClr val="FBAE40"/>
          </p15:clr>
        </p15:guide>
        <p15:guide id="6" pos="345"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Drei Bilder">
    <p:spTree>
      <p:nvGrpSpPr>
        <p:cNvPr id="1" name=""/>
        <p:cNvGrpSpPr/>
        <p:nvPr/>
      </p:nvGrpSpPr>
      <p:grpSpPr>
        <a:xfrm>
          <a:off x="0" y="0"/>
          <a:ext cx="0" cy="0"/>
          <a:chOff x="0" y="0"/>
          <a:chExt cx="0" cy="0"/>
        </a:xfrm>
      </p:grpSpPr>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7746"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441"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0C493B9F-BAD5-4F72-AE55-087E4577E493}"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2" name="Titel 3">
            <a:extLst>
              <a:ext uri="{FF2B5EF4-FFF2-40B4-BE49-F238E27FC236}">
                <a16:creationId xmlns:a16="http://schemas.microsoft.com/office/drawing/2014/main" id="{8D7BA7E7-E234-4A0A-84DE-57AA9B9057CE}"/>
              </a:ext>
            </a:extLst>
          </p:cNvPr>
          <p:cNvSpPr>
            <a:spLocks noGrp="1"/>
          </p:cNvSpPr>
          <p:nvPr>
            <p:ph type="title" hasCustomPrompt="1"/>
          </p:nvPr>
        </p:nvSpPr>
        <p:spPr>
          <a:xfrm>
            <a:off x="547746" y="538430"/>
            <a:ext cx="3600000" cy="262689"/>
          </a:xfrm>
        </p:spPr>
        <p:txBody>
          <a:bodyPr/>
          <a:lstStyle>
            <a:lvl1pPr>
              <a:defRPr sz="1600"/>
            </a:lvl1pPr>
          </a:lstStyle>
          <a:p>
            <a:r>
              <a:rPr lang="de-DE" dirty="0"/>
              <a:t>Titel hinzufügen.</a:t>
            </a:r>
            <a:endParaRPr lang="de-CH" dirty="0"/>
          </a:p>
        </p:txBody>
      </p:sp>
      <p:sp>
        <p:nvSpPr>
          <p:cNvPr id="16" name="Textplatzhalter 5">
            <a:extLst>
              <a:ext uri="{FF2B5EF4-FFF2-40B4-BE49-F238E27FC236}">
                <a16:creationId xmlns:a16="http://schemas.microsoft.com/office/drawing/2014/main" id="{6BE1D084-20F1-40AB-A68B-EA733A683D45}"/>
              </a:ext>
            </a:extLst>
          </p:cNvPr>
          <p:cNvSpPr>
            <a:spLocks noGrp="1"/>
          </p:cNvSpPr>
          <p:nvPr>
            <p:ph type="body" sz="quarter" idx="19" hasCustomPrompt="1"/>
          </p:nvPr>
        </p:nvSpPr>
        <p:spPr>
          <a:xfrm>
            <a:off x="4289425" y="538430"/>
            <a:ext cx="360000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dirty="0"/>
              <a:t>Titel hinzufügen.</a:t>
            </a:r>
          </a:p>
        </p:txBody>
      </p:sp>
      <p:sp>
        <p:nvSpPr>
          <p:cNvPr id="19" name="Textplatzhalter 5">
            <a:extLst>
              <a:ext uri="{FF2B5EF4-FFF2-40B4-BE49-F238E27FC236}">
                <a16:creationId xmlns:a16="http://schemas.microsoft.com/office/drawing/2014/main" id="{38CE26F8-95BC-41DC-8383-7DFCBA2157F5}"/>
              </a:ext>
            </a:extLst>
          </p:cNvPr>
          <p:cNvSpPr>
            <a:spLocks noGrp="1"/>
          </p:cNvSpPr>
          <p:nvPr>
            <p:ph type="body" sz="quarter" idx="20" hasCustomPrompt="1"/>
          </p:nvPr>
        </p:nvSpPr>
        <p:spPr>
          <a:xfrm>
            <a:off x="8047388" y="538430"/>
            <a:ext cx="266030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dirty="0"/>
              <a:t>Titel hinzufügen.</a:t>
            </a:r>
          </a:p>
        </p:txBody>
      </p:sp>
    </p:spTree>
    <p:extLst>
      <p:ext uri="{BB962C8B-B14F-4D97-AF65-F5344CB8AC3E}">
        <p14:creationId xmlns:p14="http://schemas.microsoft.com/office/powerpoint/2010/main" val="3167315614"/>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2118">
          <p15:clr>
            <a:srgbClr val="FBAE40"/>
          </p15:clr>
        </p15:guide>
        <p15:guide id="3" orient="horz" pos="4043">
          <p15:clr>
            <a:srgbClr val="FBAE40"/>
          </p15:clr>
        </p15:guide>
        <p15:guide id="4" orient="horz" pos="368">
          <p15:clr>
            <a:srgbClr val="FBAE40"/>
          </p15:clr>
        </p15:guide>
        <p15:guide id="5" pos="2619">
          <p15:clr>
            <a:srgbClr val="FBAE40"/>
          </p15:clr>
        </p15:guide>
        <p15:guide id="6" pos="337">
          <p15:clr>
            <a:srgbClr val="FBAE40"/>
          </p15:clr>
        </p15:guide>
        <p15:guide id="7" pos="2702">
          <p15:clr>
            <a:srgbClr val="FBAE40"/>
          </p15:clr>
        </p15:guide>
        <p15:guide id="8" pos="7336">
          <p15:clr>
            <a:srgbClr val="FBAE40"/>
          </p15:clr>
        </p15:guide>
        <p15:guide id="9" pos="5063">
          <p15:clr>
            <a:srgbClr val="FBAE40"/>
          </p15:clr>
        </p15:guide>
        <p15:guide id="10" pos="4979">
          <p15:clr>
            <a:srgbClr val="FBAE40"/>
          </p15:clr>
        </p15:guide>
      </p15:sldGuideLst>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Drei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0C493B9F-BAD5-4F72-AE55-087E4577E493}"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3609019"/>
            <a:ext cx="3599999" cy="2809243"/>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4294287" y="3609019"/>
            <a:ext cx="3598764"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584684"/>
            <a:ext cx="3622675"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285" y="584684"/>
            <a:ext cx="3610227"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584684"/>
            <a:ext cx="3610227"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16">
            <a:extLst>
              <a:ext uri="{FF2B5EF4-FFF2-40B4-BE49-F238E27FC236}">
                <a16:creationId xmlns:a16="http://schemas.microsoft.com/office/drawing/2014/main" id="{09448057-5B77-4F6C-8ED5-F7160EEBC59B}"/>
              </a:ext>
            </a:extLst>
          </p:cNvPr>
          <p:cNvSpPr>
            <a:spLocks noGrp="1"/>
          </p:cNvSpPr>
          <p:nvPr>
            <p:ph type="body" sz="quarter" idx="18"/>
          </p:nvPr>
        </p:nvSpPr>
        <p:spPr>
          <a:xfrm>
            <a:off x="8037513" y="3609019"/>
            <a:ext cx="3598764"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Tree>
    <p:extLst>
      <p:ext uri="{BB962C8B-B14F-4D97-AF65-F5344CB8AC3E}">
        <p14:creationId xmlns:p14="http://schemas.microsoft.com/office/powerpoint/2010/main" val="3192129208"/>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2118">
          <p15:clr>
            <a:srgbClr val="FBAE40"/>
          </p15:clr>
        </p15:guide>
        <p15:guide id="3" orient="horz" pos="4043">
          <p15:clr>
            <a:srgbClr val="FBAE40"/>
          </p15:clr>
        </p15:guide>
        <p15:guide id="4" orient="horz" pos="368">
          <p15:clr>
            <a:srgbClr val="FBAE40"/>
          </p15:clr>
        </p15:guide>
        <p15:guide id="5" pos="2619">
          <p15:clr>
            <a:srgbClr val="FBAE40"/>
          </p15:clr>
        </p15:guide>
        <p15:guide id="6" pos="337">
          <p15:clr>
            <a:srgbClr val="FBAE40"/>
          </p15:clr>
        </p15:guide>
        <p15:guide id="7" pos="2702">
          <p15:clr>
            <a:srgbClr val="FBAE40"/>
          </p15:clr>
        </p15:guide>
        <p15:guide id="8" pos="7336">
          <p15:clr>
            <a:srgbClr val="FBAE40"/>
          </p15:clr>
        </p15:guide>
        <p15:guide id="9" pos="5063">
          <p15:clr>
            <a:srgbClr val="FBAE40"/>
          </p15:clr>
        </p15:guide>
        <p15:guide id="10" pos="4979">
          <p15:clr>
            <a:srgbClr val="FBAE40"/>
          </p15:clr>
        </p15:guide>
      </p15:sldGuideLst>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Vier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B7E1014B-A06B-49DE-B7AC-63971F6B96D7}"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551113" y="584200"/>
            <a:ext cx="2664817" cy="5690270"/>
          </a:xfrm>
        </p:spPr>
        <p:txBody>
          <a:bodyPr anchor="ct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lnSpc>
                <a:spcPct val="108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4296000" y="584200"/>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F2C5D61B-00D5-48F1-961D-FE331B1627C5}"/>
              </a:ext>
            </a:extLst>
          </p:cNvPr>
          <p:cNvSpPr>
            <a:spLocks noGrp="1"/>
          </p:cNvSpPr>
          <p:nvPr>
            <p:ph type="pic" sz="quarter" idx="15"/>
          </p:nvPr>
        </p:nvSpPr>
        <p:spPr>
          <a:xfrm>
            <a:off x="4301647" y="3501008"/>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0AAEB8C3-8198-4C5D-841C-E2D5F3D0E5A8}"/>
              </a:ext>
            </a:extLst>
          </p:cNvPr>
          <p:cNvSpPr>
            <a:spLocks noGrp="1"/>
          </p:cNvSpPr>
          <p:nvPr>
            <p:ph type="pic" sz="quarter" idx="16"/>
          </p:nvPr>
        </p:nvSpPr>
        <p:spPr>
          <a:xfrm>
            <a:off x="8045900" y="3501008"/>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Bildplatzhalter 4">
            <a:extLst>
              <a:ext uri="{FF2B5EF4-FFF2-40B4-BE49-F238E27FC236}">
                <a16:creationId xmlns:a16="http://schemas.microsoft.com/office/drawing/2014/main" id="{DF8E4FED-B666-455C-AF42-09BBFAF8DB49}"/>
              </a:ext>
            </a:extLst>
          </p:cNvPr>
          <p:cNvSpPr>
            <a:spLocks noGrp="1"/>
          </p:cNvSpPr>
          <p:nvPr>
            <p:ph type="pic" sz="quarter" idx="17"/>
          </p:nvPr>
        </p:nvSpPr>
        <p:spPr>
          <a:xfrm>
            <a:off x="8045900" y="584200"/>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1351721839"/>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3952">
          <p15:clr>
            <a:srgbClr val="FBAE40"/>
          </p15:clr>
        </p15:guide>
        <p15:guide id="4" pos="7336">
          <p15:clr>
            <a:srgbClr val="FBAE40"/>
          </p15:clr>
        </p15:guide>
        <p15:guide id="6" pos="345">
          <p15:clr>
            <a:srgbClr val="FBAE40"/>
          </p15:clr>
        </p15:guide>
        <p15:guide id="7" pos="2702">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ünf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0C493B9F-BAD5-4F72-AE55-087E4577E493}"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3538" y="4529137"/>
            <a:ext cx="2113324"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5" name="Bildplatzhalter 4">
            <a:extLst>
              <a:ext uri="{FF2B5EF4-FFF2-40B4-BE49-F238E27FC236}">
                <a16:creationId xmlns:a16="http://schemas.microsoft.com/office/drawing/2014/main" id="{440063FD-2C92-4D42-B1A2-EA82BEBB5EE7}"/>
              </a:ext>
            </a:extLst>
          </p:cNvPr>
          <p:cNvSpPr>
            <a:spLocks noGrp="1"/>
          </p:cNvSpPr>
          <p:nvPr>
            <p:ph type="pic" sz="quarter" idx="16"/>
          </p:nvPr>
        </p:nvSpPr>
        <p:spPr>
          <a:xfrm>
            <a:off x="278224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6" name="Bildplatzhalter 4">
            <a:extLst>
              <a:ext uri="{FF2B5EF4-FFF2-40B4-BE49-F238E27FC236}">
                <a16:creationId xmlns:a16="http://schemas.microsoft.com/office/drawing/2014/main" id="{6467BB9A-5244-40C4-8024-19FEDD14B501}"/>
              </a:ext>
            </a:extLst>
          </p:cNvPr>
          <p:cNvSpPr>
            <a:spLocks noGrp="1"/>
          </p:cNvSpPr>
          <p:nvPr>
            <p:ph type="pic" sz="quarter" idx="17"/>
          </p:nvPr>
        </p:nvSpPr>
        <p:spPr>
          <a:xfrm>
            <a:off x="502950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7" name="Bildplatzhalter 4">
            <a:extLst>
              <a:ext uri="{FF2B5EF4-FFF2-40B4-BE49-F238E27FC236}">
                <a16:creationId xmlns:a16="http://schemas.microsoft.com/office/drawing/2014/main" id="{1D2FDDDE-67BF-42B6-818C-95EC23E85932}"/>
              </a:ext>
            </a:extLst>
          </p:cNvPr>
          <p:cNvSpPr>
            <a:spLocks noGrp="1"/>
          </p:cNvSpPr>
          <p:nvPr>
            <p:ph type="pic" sz="quarter" idx="18"/>
          </p:nvPr>
        </p:nvSpPr>
        <p:spPr>
          <a:xfrm>
            <a:off x="727676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8" name="Bildplatzhalter 4">
            <a:extLst>
              <a:ext uri="{FF2B5EF4-FFF2-40B4-BE49-F238E27FC236}">
                <a16:creationId xmlns:a16="http://schemas.microsoft.com/office/drawing/2014/main" id="{D89DC0BC-155F-4CEB-8587-1204CDB07CB1}"/>
              </a:ext>
            </a:extLst>
          </p:cNvPr>
          <p:cNvSpPr>
            <a:spLocks noGrp="1"/>
          </p:cNvSpPr>
          <p:nvPr>
            <p:ph type="pic" sz="quarter" idx="19"/>
          </p:nvPr>
        </p:nvSpPr>
        <p:spPr>
          <a:xfrm>
            <a:off x="9524026"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9" name="Textplatzhalter 16">
            <a:extLst>
              <a:ext uri="{FF2B5EF4-FFF2-40B4-BE49-F238E27FC236}">
                <a16:creationId xmlns:a16="http://schemas.microsoft.com/office/drawing/2014/main" id="{2B3665A0-B00A-44D2-B58A-35E8FDA6A77C}"/>
              </a:ext>
            </a:extLst>
          </p:cNvPr>
          <p:cNvSpPr>
            <a:spLocks noGrp="1"/>
          </p:cNvSpPr>
          <p:nvPr>
            <p:ph type="body" sz="quarter" idx="20"/>
          </p:nvPr>
        </p:nvSpPr>
        <p:spPr>
          <a:xfrm>
            <a:off x="27797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30" name="Textplatzhalter 16">
            <a:extLst>
              <a:ext uri="{FF2B5EF4-FFF2-40B4-BE49-F238E27FC236}">
                <a16:creationId xmlns:a16="http://schemas.microsoft.com/office/drawing/2014/main" id="{9B616786-626B-4E22-AD14-A92B5C964E54}"/>
              </a:ext>
            </a:extLst>
          </p:cNvPr>
          <p:cNvSpPr>
            <a:spLocks noGrp="1"/>
          </p:cNvSpPr>
          <p:nvPr>
            <p:ph type="body" sz="quarter" idx="21"/>
          </p:nvPr>
        </p:nvSpPr>
        <p:spPr>
          <a:xfrm>
            <a:off x="50276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31" name="Textplatzhalter 16">
            <a:extLst>
              <a:ext uri="{FF2B5EF4-FFF2-40B4-BE49-F238E27FC236}">
                <a16:creationId xmlns:a16="http://schemas.microsoft.com/office/drawing/2014/main" id="{E6FCF680-3050-4529-9BB2-215BDF42F400}"/>
              </a:ext>
            </a:extLst>
          </p:cNvPr>
          <p:cNvSpPr>
            <a:spLocks noGrp="1"/>
          </p:cNvSpPr>
          <p:nvPr>
            <p:ph type="body" sz="quarter" idx="22"/>
          </p:nvPr>
        </p:nvSpPr>
        <p:spPr>
          <a:xfrm>
            <a:off x="7267575" y="4529137"/>
            <a:ext cx="2124000"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32" name="Textplatzhalter 16">
            <a:extLst>
              <a:ext uri="{FF2B5EF4-FFF2-40B4-BE49-F238E27FC236}">
                <a16:creationId xmlns:a16="http://schemas.microsoft.com/office/drawing/2014/main" id="{9859DCA0-03B4-4F8B-96CD-25DDD7AF6B03}"/>
              </a:ext>
            </a:extLst>
          </p:cNvPr>
          <p:cNvSpPr>
            <a:spLocks noGrp="1"/>
          </p:cNvSpPr>
          <p:nvPr>
            <p:ph type="body" sz="quarter" idx="23"/>
          </p:nvPr>
        </p:nvSpPr>
        <p:spPr>
          <a:xfrm>
            <a:off x="95234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2" name="Titel 1">
            <a:extLst>
              <a:ext uri="{FF2B5EF4-FFF2-40B4-BE49-F238E27FC236}">
                <a16:creationId xmlns:a16="http://schemas.microsoft.com/office/drawing/2014/main" id="{28CF96AA-B7FF-42B7-B3D1-757EFB0BC093}"/>
              </a:ext>
            </a:extLst>
          </p:cNvPr>
          <p:cNvSpPr>
            <a:spLocks noGrp="1"/>
          </p:cNvSpPr>
          <p:nvPr>
            <p:ph type="title" hasCustomPrompt="1"/>
          </p:nvPr>
        </p:nvSpPr>
        <p:spPr>
          <a:xfrm>
            <a:off x="1487488" y="493295"/>
            <a:ext cx="9218228" cy="848226"/>
          </a:xfrm>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399875670"/>
      </p:ext>
    </p:extLst>
  </p:cSld>
  <p:clrMapOvr>
    <a:masterClrMapping/>
  </p:clrMapOvr>
  <p:extLst>
    <p:ext uri="{DCECCB84-F9BA-43D5-87BE-67443E8EF086}">
      <p15:sldGuideLst xmlns:p15="http://schemas.microsoft.com/office/powerpoint/2012/main">
        <p15:guide id="1" orient="horz" pos="2691">
          <p15:clr>
            <a:srgbClr val="FBAE40"/>
          </p15:clr>
        </p15:guide>
        <p15:guide id="3" orient="horz" pos="4043">
          <p15:clr>
            <a:srgbClr val="FBAE40"/>
          </p15:clr>
        </p15:guide>
        <p15:guide id="4" orient="horz" pos="944">
          <p15:clr>
            <a:srgbClr val="FBAE40"/>
          </p15:clr>
        </p15:guide>
        <p15:guide id="5" pos="1679">
          <p15:clr>
            <a:srgbClr val="FBAE40"/>
          </p15:clr>
        </p15:guide>
        <p15:guide id="6" pos="337">
          <p15:clr>
            <a:srgbClr val="FBAE40"/>
          </p15:clr>
        </p15:guide>
        <p15:guide id="7" pos="1751">
          <p15:clr>
            <a:srgbClr val="FBAE40"/>
          </p15:clr>
        </p15:guide>
        <p15:guide id="8" pos="7336">
          <p15:clr>
            <a:srgbClr val="FBAE40"/>
          </p15:clr>
        </p15:guide>
        <p15:guide id="9" pos="4578">
          <p15:clr>
            <a:srgbClr val="FBAE40"/>
          </p15:clr>
        </p15:guide>
        <p15:guide id="10" pos="4509">
          <p15:clr>
            <a:srgbClr val="FBAE40"/>
          </p15:clr>
        </p15:guide>
        <p15:guide id="11" orient="horz" pos="2850">
          <p15:clr>
            <a:srgbClr val="FBAE40"/>
          </p15:clr>
        </p15:guide>
        <p15:guide id="12" pos="3092">
          <p15:clr>
            <a:srgbClr val="FBAE40"/>
          </p15:clr>
        </p15:guide>
        <p15:guide id="13" pos="3164">
          <p15:clr>
            <a:srgbClr val="FBAE40"/>
          </p15:clr>
        </p15:guide>
        <p15:guide id="14" pos="5927">
          <p15:clr>
            <a:srgbClr val="FBAE40"/>
          </p15:clr>
        </p15:guide>
        <p15:guide id="15" pos="5999">
          <p15:clr>
            <a:srgbClr val="FBAE40"/>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hs Bilder und Text">
    <p:spTree>
      <p:nvGrpSpPr>
        <p:cNvPr id="1" name=""/>
        <p:cNvGrpSpPr/>
        <p:nvPr/>
      </p:nvGrpSpPr>
      <p:grpSpPr>
        <a:xfrm>
          <a:off x="0" y="0"/>
          <a:ext cx="0" cy="0"/>
          <a:chOff x="0" y="0"/>
          <a:chExt cx="0" cy="0"/>
        </a:xfrm>
      </p:grpSpPr>
      <p:sp>
        <p:nvSpPr>
          <p:cNvPr id="16" name="Bildplatzhalter 4">
            <a:extLst>
              <a:ext uri="{FF2B5EF4-FFF2-40B4-BE49-F238E27FC236}">
                <a16:creationId xmlns:a16="http://schemas.microsoft.com/office/drawing/2014/main" id="{64409250-64E5-4189-B25D-03288E9150DF}"/>
              </a:ext>
            </a:extLst>
          </p:cNvPr>
          <p:cNvSpPr>
            <a:spLocks noGrp="1"/>
          </p:cNvSpPr>
          <p:nvPr>
            <p:ph type="pic" sz="quarter" idx="19"/>
          </p:nvPr>
        </p:nvSpPr>
        <p:spPr>
          <a:xfrm>
            <a:off x="534988" y="3825044"/>
            <a:ext cx="3622675"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dirty="0"/>
          </a:p>
        </p:txBody>
      </p:sp>
      <p:sp>
        <p:nvSpPr>
          <p:cNvPr id="19" name="Bildplatzhalter 4">
            <a:extLst>
              <a:ext uri="{FF2B5EF4-FFF2-40B4-BE49-F238E27FC236}">
                <a16:creationId xmlns:a16="http://schemas.microsoft.com/office/drawing/2014/main" id="{681DFFCF-7498-4E8B-8420-E887B9B2DC4B}"/>
              </a:ext>
            </a:extLst>
          </p:cNvPr>
          <p:cNvSpPr>
            <a:spLocks noGrp="1"/>
          </p:cNvSpPr>
          <p:nvPr>
            <p:ph type="pic" sz="quarter" idx="20"/>
          </p:nvPr>
        </p:nvSpPr>
        <p:spPr>
          <a:xfrm>
            <a:off x="4294285" y="3825044"/>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0" name="Bildplatzhalter 4">
            <a:extLst>
              <a:ext uri="{FF2B5EF4-FFF2-40B4-BE49-F238E27FC236}">
                <a16:creationId xmlns:a16="http://schemas.microsoft.com/office/drawing/2014/main" id="{548E3796-0490-4E76-93A8-994EE7C8C932}"/>
              </a:ext>
            </a:extLst>
          </p:cNvPr>
          <p:cNvSpPr>
            <a:spLocks noGrp="1"/>
          </p:cNvSpPr>
          <p:nvPr>
            <p:ph type="pic" sz="quarter" idx="21"/>
          </p:nvPr>
        </p:nvSpPr>
        <p:spPr>
          <a:xfrm>
            <a:off x="8041136" y="3825044"/>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0C493B9F-BAD5-4F72-AE55-087E4577E493}" type="datetimeyyyy">
              <a:rPr lang="de-CH" smtClean="0"/>
              <a:t>2021</a:t>
            </a:fld>
            <a:endParaRPr lang="de-CH" dirty="0"/>
          </a:p>
        </p:txBody>
      </p:sp>
      <p:sp>
        <p:nvSpPr>
          <p:cNvPr id="9" name="Fußzeilenplatzhalter 8"/>
          <p:cNvSpPr>
            <a:spLocks noGrp="1"/>
          </p:cNvSpPr>
          <p:nvPr>
            <p:ph type="ftr" sz="quarter" idx="11"/>
          </p:nvPr>
        </p:nvSpPr>
        <p:spPr/>
        <p:txBody>
          <a:bodyPr/>
          <a:lstStyle/>
          <a:p>
            <a:r>
              <a:rPr lang="de-DE"/>
              <a:t>SBB Division Abteilung und Bereich</a:t>
            </a:r>
            <a:endParaRPr lang="de-CH" dirty="0"/>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dirty="0"/>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2785313"/>
            <a:ext cx="3599999" cy="763930"/>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4294287" y="2785312"/>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1046747"/>
            <a:ext cx="3622675"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285" y="1046747"/>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1046747"/>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16">
            <a:extLst>
              <a:ext uri="{FF2B5EF4-FFF2-40B4-BE49-F238E27FC236}">
                <a16:creationId xmlns:a16="http://schemas.microsoft.com/office/drawing/2014/main" id="{09448057-5B77-4F6C-8ED5-F7160EEBC59B}"/>
              </a:ext>
            </a:extLst>
          </p:cNvPr>
          <p:cNvSpPr>
            <a:spLocks noGrp="1"/>
          </p:cNvSpPr>
          <p:nvPr>
            <p:ph type="body" sz="quarter" idx="18"/>
          </p:nvPr>
        </p:nvSpPr>
        <p:spPr>
          <a:xfrm>
            <a:off x="8046147" y="2785312"/>
            <a:ext cx="3590130"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21" name="Textplatzhalter 16">
            <a:extLst>
              <a:ext uri="{FF2B5EF4-FFF2-40B4-BE49-F238E27FC236}">
                <a16:creationId xmlns:a16="http://schemas.microsoft.com/office/drawing/2014/main" id="{B4019FE9-92BF-4440-9E7E-DDE2AA26A4EC}"/>
              </a:ext>
            </a:extLst>
          </p:cNvPr>
          <p:cNvSpPr>
            <a:spLocks noGrp="1"/>
          </p:cNvSpPr>
          <p:nvPr>
            <p:ph type="body" sz="quarter" idx="22"/>
          </p:nvPr>
        </p:nvSpPr>
        <p:spPr>
          <a:xfrm>
            <a:off x="543889" y="5569938"/>
            <a:ext cx="3613774" cy="763930"/>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22" name="Textplatzhalter 16">
            <a:extLst>
              <a:ext uri="{FF2B5EF4-FFF2-40B4-BE49-F238E27FC236}">
                <a16:creationId xmlns:a16="http://schemas.microsoft.com/office/drawing/2014/main" id="{17138E11-D365-4974-9084-9F22E0611EF6}"/>
              </a:ext>
            </a:extLst>
          </p:cNvPr>
          <p:cNvSpPr>
            <a:spLocks noGrp="1"/>
          </p:cNvSpPr>
          <p:nvPr>
            <p:ph type="body" sz="quarter" idx="23"/>
          </p:nvPr>
        </p:nvSpPr>
        <p:spPr>
          <a:xfrm>
            <a:off x="4302921" y="5569938"/>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23" name="Textplatzhalter 16">
            <a:extLst>
              <a:ext uri="{FF2B5EF4-FFF2-40B4-BE49-F238E27FC236}">
                <a16:creationId xmlns:a16="http://schemas.microsoft.com/office/drawing/2014/main" id="{2253C73E-CBF1-4BFB-93EB-D4594C8DF4EC}"/>
              </a:ext>
            </a:extLst>
          </p:cNvPr>
          <p:cNvSpPr>
            <a:spLocks noGrp="1"/>
          </p:cNvSpPr>
          <p:nvPr>
            <p:ph type="body" sz="quarter" idx="24"/>
          </p:nvPr>
        </p:nvSpPr>
        <p:spPr>
          <a:xfrm>
            <a:off x="8046147" y="5569938"/>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2" name="Titel 1">
            <a:extLst>
              <a:ext uri="{FF2B5EF4-FFF2-40B4-BE49-F238E27FC236}">
                <a16:creationId xmlns:a16="http://schemas.microsoft.com/office/drawing/2014/main" id="{B52248A4-8352-478D-BDF5-FA3D2AE39213}"/>
              </a:ext>
            </a:extLst>
          </p:cNvPr>
          <p:cNvSpPr>
            <a:spLocks noGrp="1"/>
          </p:cNvSpPr>
          <p:nvPr>
            <p:ph type="title" hasCustomPrompt="1"/>
          </p:nvPr>
        </p:nvSpPr>
        <p:spPr>
          <a:xfrm>
            <a:off x="1487488" y="493295"/>
            <a:ext cx="9218228" cy="487433"/>
          </a:xfrm>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2476960286"/>
      </p:ext>
    </p:extLst>
  </p:cSld>
  <p:clrMapOvr>
    <a:masterClrMapping/>
  </p:clrMapOvr>
  <p:extLst>
    <p:ext uri="{DCECCB84-F9BA-43D5-87BE-67443E8EF086}">
      <p15:sldGuideLst xmlns:p15="http://schemas.microsoft.com/office/powerpoint/2012/main">
        <p15:guide id="1" orient="horz" pos="2403">
          <p15:clr>
            <a:srgbClr val="FBAE40"/>
          </p15:clr>
        </p15:guide>
        <p15:guide id="2" orient="horz" pos="1686">
          <p15:clr>
            <a:srgbClr val="FBAE40"/>
          </p15:clr>
        </p15:guide>
        <p15:guide id="3" orient="horz" pos="4040">
          <p15:clr>
            <a:srgbClr val="FBAE40"/>
          </p15:clr>
        </p15:guide>
        <p15:guide id="4" orient="horz" pos="368">
          <p15:clr>
            <a:srgbClr val="FBAE40"/>
          </p15:clr>
        </p15:guide>
        <p15:guide id="5" pos="2619">
          <p15:clr>
            <a:srgbClr val="FBAE40"/>
          </p15:clr>
        </p15:guide>
        <p15:guide id="6" pos="337">
          <p15:clr>
            <a:srgbClr val="FBAE40"/>
          </p15:clr>
        </p15:guide>
        <p15:guide id="7" pos="2702">
          <p15:clr>
            <a:srgbClr val="FBAE40"/>
          </p15:clr>
        </p15:guide>
        <p15:guide id="8" pos="7336">
          <p15:clr>
            <a:srgbClr val="FBAE40"/>
          </p15:clr>
        </p15:guide>
        <p15:guide id="9" pos="5063">
          <p15:clr>
            <a:srgbClr val="FBAE40"/>
          </p15:clr>
        </p15:guide>
        <p15:guide id="10" pos="4979">
          <p15:clr>
            <a:srgbClr val="FBAE40"/>
          </p15:clr>
        </p15:guide>
        <p15:guide id="11" orient="horz" pos="3429">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Kontakt">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9A194875-4DA7-4B89-B587-B27F5F6125B9}" type="datetimeyyyy">
              <a:rPr lang="de-CH" smtClean="0"/>
              <a:t>2021</a:t>
            </a:fld>
            <a:endParaRPr lang="de-CH" dirty="0"/>
          </a:p>
        </p:txBody>
      </p:sp>
      <p:sp>
        <p:nvSpPr>
          <p:cNvPr id="8" name="Fußzeilenplatzhalter 7"/>
          <p:cNvSpPr>
            <a:spLocks noGrp="1"/>
          </p:cNvSpPr>
          <p:nvPr>
            <p:ph type="ftr" sz="quarter" idx="11"/>
          </p:nvPr>
        </p:nvSpPr>
        <p:spPr/>
        <p:txBody>
          <a:bodyPr/>
          <a:lstStyle/>
          <a:p>
            <a:r>
              <a:rPr lang="de-DE"/>
              <a:t>SBB Division Abteilung und Bereich</a:t>
            </a:r>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dirty="0"/>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4301290" y="1858879"/>
            <a:ext cx="6406398" cy="3406325"/>
          </a:xfrm>
          <a:prstGeom prst="rect">
            <a:avLst/>
          </a:prstGeom>
        </p:spPr>
        <p:txBody>
          <a:bodyPr vert="horz" lIns="0" tIns="0" rIns="0" bIns="0" rtlCol="0">
            <a:noAutofit/>
          </a:bodyPr>
          <a:lstStyle>
            <a:lvl1pPr>
              <a:lnSpc>
                <a:spcPct val="108000"/>
              </a:lnSpc>
              <a:defRPr sz="2100" spc="40" baseline="0"/>
            </a:lvl1pPr>
            <a:lvl2pPr>
              <a:lnSpc>
                <a:spcPct val="108000"/>
              </a:lnSpc>
              <a:defRPr sz="2100" spc="40" baseline="0"/>
            </a:lvl2pPr>
            <a:lvl3pPr>
              <a:lnSpc>
                <a:spcPct val="108000"/>
              </a:lnSpc>
              <a:defRPr sz="2100" spc="40" baseline="0"/>
            </a:lvl3pPr>
            <a:lvl4pPr>
              <a:lnSpc>
                <a:spcPct val="108000"/>
              </a:lnSpc>
              <a:defRPr sz="2100" spc="40" baseline="0"/>
            </a:lvl4pPr>
            <a:lvl5pPr>
              <a:lnSpc>
                <a:spcPct val="108000"/>
              </a:lnSpc>
              <a:defRPr sz="2100" spc="40" baseline="0"/>
            </a:lvl5pPr>
            <a:lvl6pPr>
              <a:lnSpc>
                <a:spcPct val="108000"/>
              </a:lnSpc>
              <a:defRPr sz="2100" spc="40" baseline="0"/>
            </a:lvl6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a:p>
            <a:pPr lvl="5"/>
            <a:r>
              <a:rPr lang="de-CH" noProof="0" dirty="0"/>
              <a:t>Sechste Ebene</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1484312" y="1907005"/>
            <a:ext cx="2269541" cy="298383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6" name="Textplatzhalter 5">
            <a:extLst>
              <a:ext uri="{FF2B5EF4-FFF2-40B4-BE49-F238E27FC236}">
                <a16:creationId xmlns:a16="http://schemas.microsoft.com/office/drawing/2014/main" id="{B03346D9-FB45-4867-A396-ED89DA22280F}"/>
              </a:ext>
            </a:extLst>
          </p:cNvPr>
          <p:cNvSpPr>
            <a:spLocks noGrp="1"/>
          </p:cNvSpPr>
          <p:nvPr>
            <p:ph type="body" sz="quarter" idx="16"/>
          </p:nvPr>
        </p:nvSpPr>
        <p:spPr>
          <a:xfrm>
            <a:off x="4295775" y="5588668"/>
            <a:ext cx="6411913" cy="829595"/>
          </a:xfrm>
        </p:spPr>
        <p:txBody>
          <a:bodyPr/>
          <a:lstStyle>
            <a:lvl1pPr>
              <a:lnSpc>
                <a:spcPct val="114000"/>
              </a:lnSpc>
              <a:defRPr sz="1400" spc="40" baseline="0"/>
            </a:lvl1pPr>
            <a:lvl2pPr>
              <a:defRPr sz="1400"/>
            </a:lvl2pPr>
            <a:lvl3pPr>
              <a:defRPr sz="1400"/>
            </a:lvl3pPr>
            <a:lvl4pPr>
              <a:defRPr sz="1400"/>
            </a:lvl4pPr>
            <a:lvl5pPr>
              <a:defRPr sz="1400"/>
            </a:lvl5pPr>
          </a:lstStyle>
          <a:p>
            <a:pPr lvl="0"/>
            <a:r>
              <a:rPr lang="de-DE"/>
              <a:t>Mastertextformat bearbeiten</a:t>
            </a:r>
          </a:p>
        </p:txBody>
      </p:sp>
      <p:sp>
        <p:nvSpPr>
          <p:cNvPr id="3" name="Titel 2">
            <a:extLst>
              <a:ext uri="{FF2B5EF4-FFF2-40B4-BE49-F238E27FC236}">
                <a16:creationId xmlns:a16="http://schemas.microsoft.com/office/drawing/2014/main" id="{1CCC01BC-AAA0-4D9D-9FD8-BCEC08761D5B}"/>
              </a:ext>
            </a:extLst>
          </p:cNvPr>
          <p:cNvSpPr>
            <a:spLocks noGrp="1"/>
          </p:cNvSpPr>
          <p:nvPr>
            <p:ph type="title" hasCustomPrompt="1"/>
          </p:nvPr>
        </p:nvSpPr>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2852680229"/>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4043">
          <p15:clr>
            <a:srgbClr val="FBAE40"/>
          </p15:clr>
        </p15:guide>
        <p15:guide id="4" orient="horz" pos="1410">
          <p15:clr>
            <a:srgbClr val="FBAE40"/>
          </p15:clr>
        </p15:guide>
        <p15:guide id="5" pos="7336">
          <p15:clr>
            <a:srgbClr val="FBAE40"/>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eam mit vier Mitgliedern">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9A194875-4DA7-4B89-B587-B27F5F6125B9}" type="datetimeyyyy">
              <a:rPr lang="de-CH" smtClean="0"/>
              <a:t>2021</a:t>
            </a:fld>
            <a:endParaRPr lang="de-CH" dirty="0"/>
          </a:p>
        </p:txBody>
      </p:sp>
      <p:sp>
        <p:nvSpPr>
          <p:cNvPr id="8" name="Fußzeilenplatzhalter 7"/>
          <p:cNvSpPr>
            <a:spLocks noGrp="1"/>
          </p:cNvSpPr>
          <p:nvPr>
            <p:ph type="ftr" sz="quarter" idx="11"/>
          </p:nvPr>
        </p:nvSpPr>
        <p:spPr/>
        <p:txBody>
          <a:bodyPr/>
          <a:lstStyle/>
          <a:p>
            <a:r>
              <a:rPr lang="de-DE"/>
              <a:t>SBB Division Abteilung und Bereich</a:t>
            </a:r>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dirty="0"/>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4312"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1485499" y="2083600"/>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97DDD21-AF8E-4D8F-9E81-C3512B79BD5E}"/>
              </a:ext>
            </a:extLst>
          </p:cNvPr>
          <p:cNvSpPr>
            <a:spLocks noGrp="1"/>
          </p:cNvSpPr>
          <p:nvPr>
            <p:ph type="pic" sz="quarter" idx="16"/>
          </p:nvPr>
        </p:nvSpPr>
        <p:spPr>
          <a:xfrm>
            <a:off x="3897383" y="2083600"/>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4C3FDE3D-7494-4C3B-B2CF-5F8A5F90B0CC}"/>
              </a:ext>
            </a:extLst>
          </p:cNvPr>
          <p:cNvSpPr>
            <a:spLocks noGrp="1"/>
          </p:cNvSpPr>
          <p:nvPr>
            <p:ph type="pic" sz="quarter" idx="17"/>
          </p:nvPr>
        </p:nvSpPr>
        <p:spPr>
          <a:xfrm>
            <a:off x="6312408" y="2091071"/>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2526A8A2-5ADB-4A9E-8F16-47028E654A1F}"/>
              </a:ext>
            </a:extLst>
          </p:cNvPr>
          <p:cNvSpPr>
            <a:spLocks noGrp="1"/>
          </p:cNvSpPr>
          <p:nvPr>
            <p:ph type="pic" sz="quarter" idx="18"/>
          </p:nvPr>
        </p:nvSpPr>
        <p:spPr>
          <a:xfrm>
            <a:off x="8724292" y="2091071"/>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2">
            <a:extLst>
              <a:ext uri="{FF2B5EF4-FFF2-40B4-BE49-F238E27FC236}">
                <a16:creationId xmlns:a16="http://schemas.microsoft.com/office/drawing/2014/main" id="{BBF8312E-E5E2-408E-B0EE-62723B4297D3}"/>
              </a:ext>
            </a:extLst>
          </p:cNvPr>
          <p:cNvSpPr>
            <a:spLocks noGrp="1"/>
          </p:cNvSpPr>
          <p:nvPr>
            <p:ph idx="19" hasCustomPrompt="1"/>
          </p:nvPr>
        </p:nvSpPr>
        <p:spPr>
          <a:xfrm>
            <a:off x="3898415"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16" name="Textplatzhalter 2">
            <a:extLst>
              <a:ext uri="{FF2B5EF4-FFF2-40B4-BE49-F238E27FC236}">
                <a16:creationId xmlns:a16="http://schemas.microsoft.com/office/drawing/2014/main" id="{0113B521-BFE2-4399-805F-6476DD239713}"/>
              </a:ext>
            </a:extLst>
          </p:cNvPr>
          <p:cNvSpPr>
            <a:spLocks noGrp="1"/>
          </p:cNvSpPr>
          <p:nvPr>
            <p:ph idx="20" hasCustomPrompt="1"/>
          </p:nvPr>
        </p:nvSpPr>
        <p:spPr>
          <a:xfrm>
            <a:off x="6312518"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17" name="Textplatzhalter 2">
            <a:extLst>
              <a:ext uri="{FF2B5EF4-FFF2-40B4-BE49-F238E27FC236}">
                <a16:creationId xmlns:a16="http://schemas.microsoft.com/office/drawing/2014/main" id="{BB561AA0-787D-4C94-993A-80329A9FF89C}"/>
              </a:ext>
            </a:extLst>
          </p:cNvPr>
          <p:cNvSpPr>
            <a:spLocks noGrp="1"/>
          </p:cNvSpPr>
          <p:nvPr>
            <p:ph idx="21" hasCustomPrompt="1"/>
          </p:nvPr>
        </p:nvSpPr>
        <p:spPr>
          <a:xfrm>
            <a:off x="8726621"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3" name="Titel 2">
            <a:extLst>
              <a:ext uri="{FF2B5EF4-FFF2-40B4-BE49-F238E27FC236}">
                <a16:creationId xmlns:a16="http://schemas.microsoft.com/office/drawing/2014/main" id="{055E2250-93A9-4406-98F8-B4CDC1BC4EC3}"/>
              </a:ext>
            </a:extLst>
          </p:cNvPr>
          <p:cNvSpPr>
            <a:spLocks noGrp="1"/>
          </p:cNvSpPr>
          <p:nvPr>
            <p:ph type="title" hasCustomPrompt="1"/>
          </p:nvPr>
        </p:nvSpPr>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967001246"/>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4043">
          <p15:clr>
            <a:srgbClr val="FBAE40"/>
          </p15:clr>
        </p15:guide>
        <p15:guide id="4" orient="horz" pos="2358">
          <p15:clr>
            <a:srgbClr val="FBAE40"/>
          </p15:clr>
        </p15:guide>
        <p15:guide id="5" pos="7336">
          <p15:clr>
            <a:srgbClr val="FBAE40"/>
          </p15:clr>
        </p15:guide>
        <p15:guide id="6" orient="horz" pos="2450">
          <p15:clr>
            <a:srgbClr val="FBAE40"/>
          </p15:clr>
        </p15:guide>
        <p15:guide id="7" orient="horz" pos="1306">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eam mit acht Mitgliedern">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9A194875-4DA7-4B89-B587-B27F5F6125B9}" type="datetimeyyyy">
              <a:rPr lang="de-CH" smtClean="0"/>
              <a:t>2021</a:t>
            </a:fld>
            <a:endParaRPr lang="de-CH" dirty="0"/>
          </a:p>
        </p:txBody>
      </p:sp>
      <p:sp>
        <p:nvSpPr>
          <p:cNvPr id="8" name="Fußzeilenplatzhalter 7"/>
          <p:cNvSpPr>
            <a:spLocks noGrp="1"/>
          </p:cNvSpPr>
          <p:nvPr>
            <p:ph type="ftr" sz="quarter" idx="11"/>
          </p:nvPr>
        </p:nvSpPr>
        <p:spPr/>
        <p:txBody>
          <a:bodyPr/>
          <a:lstStyle/>
          <a:p>
            <a:r>
              <a:rPr lang="de-DE"/>
              <a:t>SBB Division Abteilung und Bereich</a:t>
            </a:r>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dirty="0"/>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631503"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561550"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18" name="Bildplatzhalter 4">
            <a:extLst>
              <a:ext uri="{FF2B5EF4-FFF2-40B4-BE49-F238E27FC236}">
                <a16:creationId xmlns:a16="http://schemas.microsoft.com/office/drawing/2014/main" id="{6FE4A297-A689-4F17-B110-A8313B7828E1}"/>
              </a:ext>
            </a:extLst>
          </p:cNvPr>
          <p:cNvSpPr>
            <a:spLocks noGrp="1"/>
          </p:cNvSpPr>
          <p:nvPr>
            <p:ph type="pic" sz="quarter" idx="16"/>
          </p:nvPr>
        </p:nvSpPr>
        <p:spPr>
          <a:xfrm>
            <a:off x="6171396"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19" name="Bildplatzhalter 4">
            <a:extLst>
              <a:ext uri="{FF2B5EF4-FFF2-40B4-BE49-F238E27FC236}">
                <a16:creationId xmlns:a16="http://schemas.microsoft.com/office/drawing/2014/main" id="{63DF1A88-47CB-427A-A6AD-78D69857AB83}"/>
              </a:ext>
            </a:extLst>
          </p:cNvPr>
          <p:cNvSpPr>
            <a:spLocks noGrp="1"/>
          </p:cNvSpPr>
          <p:nvPr>
            <p:ph type="pic" sz="quarter" idx="17"/>
          </p:nvPr>
        </p:nvSpPr>
        <p:spPr>
          <a:xfrm>
            <a:off x="3366473"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0" name="Bildplatzhalter 4">
            <a:extLst>
              <a:ext uri="{FF2B5EF4-FFF2-40B4-BE49-F238E27FC236}">
                <a16:creationId xmlns:a16="http://schemas.microsoft.com/office/drawing/2014/main" id="{369F8622-2F51-4D3C-9804-C2FFE83A5E11}"/>
              </a:ext>
            </a:extLst>
          </p:cNvPr>
          <p:cNvSpPr>
            <a:spLocks noGrp="1"/>
          </p:cNvSpPr>
          <p:nvPr>
            <p:ph type="pic" sz="quarter" idx="18"/>
          </p:nvPr>
        </p:nvSpPr>
        <p:spPr>
          <a:xfrm>
            <a:off x="8976320"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1" name="Bildplatzhalter 4">
            <a:extLst>
              <a:ext uri="{FF2B5EF4-FFF2-40B4-BE49-F238E27FC236}">
                <a16:creationId xmlns:a16="http://schemas.microsoft.com/office/drawing/2014/main" id="{0100649A-3EE7-484F-8840-CA5DC19F8258}"/>
              </a:ext>
            </a:extLst>
          </p:cNvPr>
          <p:cNvSpPr>
            <a:spLocks noGrp="1"/>
          </p:cNvSpPr>
          <p:nvPr>
            <p:ph type="pic" sz="quarter" idx="19"/>
          </p:nvPr>
        </p:nvSpPr>
        <p:spPr>
          <a:xfrm>
            <a:off x="561550"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2" name="Bildplatzhalter 4">
            <a:extLst>
              <a:ext uri="{FF2B5EF4-FFF2-40B4-BE49-F238E27FC236}">
                <a16:creationId xmlns:a16="http://schemas.microsoft.com/office/drawing/2014/main" id="{B55120ED-FA62-41B3-BB93-49CF37C57C21}"/>
              </a:ext>
            </a:extLst>
          </p:cNvPr>
          <p:cNvSpPr>
            <a:spLocks noGrp="1"/>
          </p:cNvSpPr>
          <p:nvPr>
            <p:ph type="pic" sz="quarter" idx="20"/>
          </p:nvPr>
        </p:nvSpPr>
        <p:spPr>
          <a:xfrm>
            <a:off x="3366473"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3" name="Bildplatzhalter 4">
            <a:extLst>
              <a:ext uri="{FF2B5EF4-FFF2-40B4-BE49-F238E27FC236}">
                <a16:creationId xmlns:a16="http://schemas.microsoft.com/office/drawing/2014/main" id="{AA88392E-5D3C-4304-AE39-FB5387725E65}"/>
              </a:ext>
            </a:extLst>
          </p:cNvPr>
          <p:cNvSpPr>
            <a:spLocks noGrp="1"/>
          </p:cNvSpPr>
          <p:nvPr>
            <p:ph type="pic" sz="quarter" idx="21"/>
          </p:nvPr>
        </p:nvSpPr>
        <p:spPr>
          <a:xfrm>
            <a:off x="6171396"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4" name="Bildplatzhalter 4">
            <a:extLst>
              <a:ext uri="{FF2B5EF4-FFF2-40B4-BE49-F238E27FC236}">
                <a16:creationId xmlns:a16="http://schemas.microsoft.com/office/drawing/2014/main" id="{A35F3718-65B4-4392-93CB-1CF751C7B276}"/>
              </a:ext>
            </a:extLst>
          </p:cNvPr>
          <p:cNvSpPr>
            <a:spLocks noGrp="1"/>
          </p:cNvSpPr>
          <p:nvPr>
            <p:ph type="pic" sz="quarter" idx="22"/>
          </p:nvPr>
        </p:nvSpPr>
        <p:spPr>
          <a:xfrm>
            <a:off x="8976320"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5" name="Textplatzhalter 2">
            <a:extLst>
              <a:ext uri="{FF2B5EF4-FFF2-40B4-BE49-F238E27FC236}">
                <a16:creationId xmlns:a16="http://schemas.microsoft.com/office/drawing/2014/main" id="{4B3219C0-DB30-4D57-9052-D99B39D1FEA1}"/>
              </a:ext>
            </a:extLst>
          </p:cNvPr>
          <p:cNvSpPr>
            <a:spLocks noGrp="1"/>
          </p:cNvSpPr>
          <p:nvPr>
            <p:ph idx="23" hasCustomPrompt="1"/>
          </p:nvPr>
        </p:nvSpPr>
        <p:spPr>
          <a:xfrm>
            <a:off x="4439226"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26" name="Textplatzhalter 2">
            <a:extLst>
              <a:ext uri="{FF2B5EF4-FFF2-40B4-BE49-F238E27FC236}">
                <a16:creationId xmlns:a16="http://schemas.microsoft.com/office/drawing/2014/main" id="{C0BFAFCB-6FFE-4BCB-8D43-2D17548C34E7}"/>
              </a:ext>
            </a:extLst>
          </p:cNvPr>
          <p:cNvSpPr>
            <a:spLocks noGrp="1"/>
          </p:cNvSpPr>
          <p:nvPr>
            <p:ph idx="24" hasCustomPrompt="1"/>
          </p:nvPr>
        </p:nvSpPr>
        <p:spPr>
          <a:xfrm>
            <a:off x="7246949"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27" name="Textplatzhalter 2">
            <a:extLst>
              <a:ext uri="{FF2B5EF4-FFF2-40B4-BE49-F238E27FC236}">
                <a16:creationId xmlns:a16="http://schemas.microsoft.com/office/drawing/2014/main" id="{E0E94DD1-78C7-4606-A63D-BCCE006B0846}"/>
              </a:ext>
            </a:extLst>
          </p:cNvPr>
          <p:cNvSpPr>
            <a:spLocks noGrp="1"/>
          </p:cNvSpPr>
          <p:nvPr>
            <p:ph idx="25" hasCustomPrompt="1"/>
          </p:nvPr>
        </p:nvSpPr>
        <p:spPr>
          <a:xfrm>
            <a:off x="10054671"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28" name="Textplatzhalter 2">
            <a:extLst>
              <a:ext uri="{FF2B5EF4-FFF2-40B4-BE49-F238E27FC236}">
                <a16:creationId xmlns:a16="http://schemas.microsoft.com/office/drawing/2014/main" id="{EFA5D121-281D-4F3A-B67A-BC47F100DE3F}"/>
              </a:ext>
            </a:extLst>
          </p:cNvPr>
          <p:cNvSpPr>
            <a:spLocks noGrp="1"/>
          </p:cNvSpPr>
          <p:nvPr>
            <p:ph idx="26" hasCustomPrompt="1"/>
          </p:nvPr>
        </p:nvSpPr>
        <p:spPr>
          <a:xfrm>
            <a:off x="1631503"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29" name="Textplatzhalter 2">
            <a:extLst>
              <a:ext uri="{FF2B5EF4-FFF2-40B4-BE49-F238E27FC236}">
                <a16:creationId xmlns:a16="http://schemas.microsoft.com/office/drawing/2014/main" id="{DAC7AD13-4CB1-40B6-8229-ECCE0AC38776}"/>
              </a:ext>
            </a:extLst>
          </p:cNvPr>
          <p:cNvSpPr>
            <a:spLocks noGrp="1"/>
          </p:cNvSpPr>
          <p:nvPr>
            <p:ph idx="27" hasCustomPrompt="1"/>
          </p:nvPr>
        </p:nvSpPr>
        <p:spPr>
          <a:xfrm>
            <a:off x="4439226"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30" name="Textplatzhalter 2">
            <a:extLst>
              <a:ext uri="{FF2B5EF4-FFF2-40B4-BE49-F238E27FC236}">
                <a16:creationId xmlns:a16="http://schemas.microsoft.com/office/drawing/2014/main" id="{F1A1FE98-08A8-43BA-A037-3A7927960120}"/>
              </a:ext>
            </a:extLst>
          </p:cNvPr>
          <p:cNvSpPr>
            <a:spLocks noGrp="1"/>
          </p:cNvSpPr>
          <p:nvPr>
            <p:ph idx="28" hasCustomPrompt="1"/>
          </p:nvPr>
        </p:nvSpPr>
        <p:spPr>
          <a:xfrm>
            <a:off x="7246949"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31" name="Textplatzhalter 2">
            <a:extLst>
              <a:ext uri="{FF2B5EF4-FFF2-40B4-BE49-F238E27FC236}">
                <a16:creationId xmlns:a16="http://schemas.microsoft.com/office/drawing/2014/main" id="{0130F7F6-3D75-4F98-A8F4-EFBA8E91ED85}"/>
              </a:ext>
            </a:extLst>
          </p:cNvPr>
          <p:cNvSpPr>
            <a:spLocks noGrp="1"/>
          </p:cNvSpPr>
          <p:nvPr>
            <p:ph idx="29" hasCustomPrompt="1"/>
          </p:nvPr>
        </p:nvSpPr>
        <p:spPr>
          <a:xfrm>
            <a:off x="10054671"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dirty="0"/>
              <a:t>Textmasterformat bearbeiten</a:t>
            </a:r>
          </a:p>
        </p:txBody>
      </p:sp>
      <p:sp>
        <p:nvSpPr>
          <p:cNvPr id="3" name="Titel 2">
            <a:extLst>
              <a:ext uri="{FF2B5EF4-FFF2-40B4-BE49-F238E27FC236}">
                <a16:creationId xmlns:a16="http://schemas.microsoft.com/office/drawing/2014/main" id="{EFC918BB-DABB-42F8-B06F-81AD24E4E995}"/>
              </a:ext>
            </a:extLst>
          </p:cNvPr>
          <p:cNvSpPr>
            <a:spLocks noGrp="1"/>
          </p:cNvSpPr>
          <p:nvPr>
            <p:ph type="title" hasCustomPrompt="1"/>
          </p:nvPr>
        </p:nvSpPr>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3833079625"/>
      </p:ext>
    </p:extLst>
  </p:cSld>
  <p:clrMapOvr>
    <a:masterClrMapping/>
  </p:clrMapOvr>
  <p:extLst>
    <p:ext uri="{DCECCB84-F9BA-43D5-87BE-67443E8EF086}">
      <p15:sldGuideLst xmlns:p15="http://schemas.microsoft.com/office/powerpoint/2012/main">
        <p15:guide id="1" pos="932">
          <p15:clr>
            <a:srgbClr val="FBAE40"/>
          </p15:clr>
        </p15:guide>
        <p15:guide id="3" orient="horz" pos="4043">
          <p15:clr>
            <a:srgbClr val="FBAE40"/>
          </p15:clr>
        </p15:guide>
        <p15:guide id="4" orient="horz" pos="2358">
          <p15:clr>
            <a:srgbClr val="FBAE40"/>
          </p15:clr>
        </p15:guide>
        <p15:guide id="5" pos="7336">
          <p15:clr>
            <a:srgbClr val="FBAE40"/>
          </p15:clr>
        </p15:guide>
        <p15:guide id="6" orient="horz" pos="2450">
          <p15:clr>
            <a:srgbClr val="FBAE40"/>
          </p15:clr>
        </p15:guide>
        <p15:guide id="7" orient="horz" pos="1306">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Partner">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dirty="0"/>
              <a:t>Titel hinzufügen.</a:t>
            </a:r>
          </a:p>
        </p:txBody>
      </p:sp>
      <p:sp>
        <p:nvSpPr>
          <p:cNvPr id="6" name="Datumsplatzhalter 5"/>
          <p:cNvSpPr>
            <a:spLocks noGrp="1"/>
          </p:cNvSpPr>
          <p:nvPr>
            <p:ph type="dt" sz="half" idx="10"/>
          </p:nvPr>
        </p:nvSpPr>
        <p:spPr/>
        <p:txBody>
          <a:bodyPr/>
          <a:lstStyle/>
          <a:p>
            <a:fld id="{886D49F2-16E1-4A74-9E50-9FB6B6B9CAA4}" type="datetimeyyyy">
              <a:rPr lang="de-CH" smtClean="0"/>
              <a:t>2021</a:t>
            </a:fld>
            <a:endParaRPr lang="de-CH" dirty="0"/>
          </a:p>
        </p:txBody>
      </p:sp>
      <p:sp>
        <p:nvSpPr>
          <p:cNvPr id="7" name="Fußzeilenplatzhalter 6"/>
          <p:cNvSpPr>
            <a:spLocks noGrp="1"/>
          </p:cNvSpPr>
          <p:nvPr>
            <p:ph type="ftr" sz="quarter" idx="11"/>
          </p:nvPr>
        </p:nvSpPr>
        <p:spPr/>
        <p:txBody>
          <a:bodyPr/>
          <a:lstStyle/>
          <a:p>
            <a:r>
              <a:rPr lang="de-DE"/>
              <a:t>SBB Division Abteilung und Bereich</a:t>
            </a:r>
            <a:endParaRPr lang="de-CH" dirty="0"/>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dirty="0"/>
          </a:p>
        </p:txBody>
      </p:sp>
      <p:sp>
        <p:nvSpPr>
          <p:cNvPr id="16" name="Inhaltsplatzhalter 3">
            <a:extLst>
              <a:ext uri="{FF2B5EF4-FFF2-40B4-BE49-F238E27FC236}">
                <a16:creationId xmlns:a16="http://schemas.microsoft.com/office/drawing/2014/main" id="{224C8ED8-2724-43D9-B629-670917E36DA8}"/>
              </a:ext>
            </a:extLst>
          </p:cNvPr>
          <p:cNvSpPr>
            <a:spLocks noGrp="1"/>
          </p:cNvSpPr>
          <p:nvPr>
            <p:ph sz="quarter" idx="15" hasCustomPrompt="1"/>
          </p:nvPr>
        </p:nvSpPr>
        <p:spPr>
          <a:xfrm>
            <a:off x="4657588" y="2238375"/>
            <a:ext cx="2880000" cy="1260000"/>
          </a:xfrm>
        </p:spPr>
        <p:txBody>
          <a:bodyPr tIns="864000"/>
          <a:lstStyle>
            <a:lvl1pPr>
              <a:defRPr sz="1200">
                <a:solidFill>
                  <a:schemeClr val="tx2"/>
                </a:solidFill>
              </a:defRPr>
            </a:lvl1pPr>
          </a:lstStyle>
          <a:p>
            <a:pPr lvl="0"/>
            <a:r>
              <a:rPr lang="de-DE" dirty="0"/>
              <a:t>Logo einfügen  ↑</a:t>
            </a:r>
          </a:p>
        </p:txBody>
      </p:sp>
      <p:sp>
        <p:nvSpPr>
          <p:cNvPr id="15" name="Inhaltsplatzhalter 3">
            <a:extLst>
              <a:ext uri="{FF2B5EF4-FFF2-40B4-BE49-F238E27FC236}">
                <a16:creationId xmlns:a16="http://schemas.microsoft.com/office/drawing/2014/main" id="{1717B421-41C1-4A6B-90F7-CF61E0FDE942}"/>
              </a:ext>
            </a:extLst>
          </p:cNvPr>
          <p:cNvSpPr>
            <a:spLocks noGrp="1"/>
          </p:cNvSpPr>
          <p:nvPr>
            <p:ph sz="quarter" idx="14" hasCustomPrompt="1"/>
          </p:nvPr>
        </p:nvSpPr>
        <p:spPr>
          <a:xfrm>
            <a:off x="7827688" y="2238375"/>
            <a:ext cx="2880000" cy="1260000"/>
          </a:xfrm>
        </p:spPr>
        <p:txBody>
          <a:bodyPr tIns="864000"/>
          <a:lstStyle>
            <a:lvl1pPr>
              <a:defRPr sz="1200">
                <a:solidFill>
                  <a:schemeClr val="tx2"/>
                </a:solidFill>
              </a:defRPr>
            </a:lvl1pPr>
          </a:lstStyle>
          <a:p>
            <a:pPr lvl="0"/>
            <a:r>
              <a:rPr lang="de-DE" dirty="0"/>
              <a:t>Logo einfügen  ↑</a:t>
            </a:r>
          </a:p>
        </p:txBody>
      </p:sp>
      <p:sp>
        <p:nvSpPr>
          <p:cNvPr id="4" name="Inhaltsplatzhalter 3">
            <a:extLst>
              <a:ext uri="{FF2B5EF4-FFF2-40B4-BE49-F238E27FC236}">
                <a16:creationId xmlns:a16="http://schemas.microsoft.com/office/drawing/2014/main" id="{93580659-36ED-4234-B5A1-CD00BD4FE26A}"/>
              </a:ext>
            </a:extLst>
          </p:cNvPr>
          <p:cNvSpPr>
            <a:spLocks noGrp="1"/>
          </p:cNvSpPr>
          <p:nvPr>
            <p:ph sz="quarter" idx="13" hasCustomPrompt="1"/>
          </p:nvPr>
        </p:nvSpPr>
        <p:spPr>
          <a:xfrm>
            <a:off x="1487488" y="2238375"/>
            <a:ext cx="2880000" cy="1260000"/>
          </a:xfrm>
        </p:spPr>
        <p:txBody>
          <a:bodyPr tIns="900000"/>
          <a:lstStyle>
            <a:lvl1pPr>
              <a:defRPr sz="1200">
                <a:solidFill>
                  <a:schemeClr val="tx2"/>
                </a:solidFill>
                <a:latin typeface="+mj-lt"/>
                <a:ea typeface="Segoe UI Symbol" panose="020B0502040204020203" pitchFamily="34" charset="0"/>
              </a:defRPr>
            </a:lvl1pPr>
          </a:lstStyle>
          <a:p>
            <a:pPr lvl="0"/>
            <a:r>
              <a:rPr lang="de-DE" dirty="0"/>
              <a:t>Logo einfügen  ↑</a:t>
            </a:r>
          </a:p>
          <a:p>
            <a:pPr lvl="0"/>
            <a:endParaRPr lang="de-DE" dirty="0"/>
          </a:p>
        </p:txBody>
      </p:sp>
      <p:sp>
        <p:nvSpPr>
          <p:cNvPr id="17" name="Inhaltsplatzhalter 3">
            <a:extLst>
              <a:ext uri="{FF2B5EF4-FFF2-40B4-BE49-F238E27FC236}">
                <a16:creationId xmlns:a16="http://schemas.microsoft.com/office/drawing/2014/main" id="{39A87105-EF9A-4156-88A6-10AB358E2DDC}"/>
              </a:ext>
            </a:extLst>
          </p:cNvPr>
          <p:cNvSpPr>
            <a:spLocks noGrp="1"/>
          </p:cNvSpPr>
          <p:nvPr>
            <p:ph sz="quarter" idx="16" hasCustomPrompt="1"/>
          </p:nvPr>
        </p:nvSpPr>
        <p:spPr>
          <a:xfrm>
            <a:off x="4650827" y="3972911"/>
            <a:ext cx="2880000" cy="1260000"/>
          </a:xfrm>
        </p:spPr>
        <p:txBody>
          <a:bodyPr tIns="864000"/>
          <a:lstStyle>
            <a:lvl1pPr>
              <a:defRPr sz="1200">
                <a:solidFill>
                  <a:schemeClr val="tx2"/>
                </a:solidFill>
              </a:defRPr>
            </a:lvl1pPr>
          </a:lstStyle>
          <a:p>
            <a:pPr lvl="0"/>
            <a:r>
              <a:rPr lang="de-DE" dirty="0"/>
              <a:t>Logo einfügen  ↑</a:t>
            </a:r>
          </a:p>
        </p:txBody>
      </p:sp>
      <p:sp>
        <p:nvSpPr>
          <p:cNvPr id="18" name="Inhaltsplatzhalter 3">
            <a:extLst>
              <a:ext uri="{FF2B5EF4-FFF2-40B4-BE49-F238E27FC236}">
                <a16:creationId xmlns:a16="http://schemas.microsoft.com/office/drawing/2014/main" id="{547DC7D8-C082-4D4E-B4D1-4F377A1F92DA}"/>
              </a:ext>
            </a:extLst>
          </p:cNvPr>
          <p:cNvSpPr>
            <a:spLocks noGrp="1"/>
          </p:cNvSpPr>
          <p:nvPr>
            <p:ph sz="quarter" idx="17" hasCustomPrompt="1"/>
          </p:nvPr>
        </p:nvSpPr>
        <p:spPr>
          <a:xfrm>
            <a:off x="7820927" y="3972911"/>
            <a:ext cx="2880000" cy="1260000"/>
          </a:xfrm>
        </p:spPr>
        <p:txBody>
          <a:bodyPr tIns="864000"/>
          <a:lstStyle>
            <a:lvl1pPr>
              <a:defRPr sz="1200">
                <a:solidFill>
                  <a:schemeClr val="tx2"/>
                </a:solidFill>
              </a:defRPr>
            </a:lvl1pPr>
          </a:lstStyle>
          <a:p>
            <a:pPr lvl="0"/>
            <a:r>
              <a:rPr lang="de-DE" dirty="0"/>
              <a:t>Logo einfügen  ↑</a:t>
            </a:r>
          </a:p>
        </p:txBody>
      </p:sp>
      <p:sp>
        <p:nvSpPr>
          <p:cNvPr id="19" name="Inhaltsplatzhalter 3">
            <a:extLst>
              <a:ext uri="{FF2B5EF4-FFF2-40B4-BE49-F238E27FC236}">
                <a16:creationId xmlns:a16="http://schemas.microsoft.com/office/drawing/2014/main" id="{866A87BE-453D-443B-A4F0-271A8A4826BB}"/>
              </a:ext>
            </a:extLst>
          </p:cNvPr>
          <p:cNvSpPr>
            <a:spLocks noGrp="1"/>
          </p:cNvSpPr>
          <p:nvPr>
            <p:ph sz="quarter" idx="18" hasCustomPrompt="1"/>
          </p:nvPr>
        </p:nvSpPr>
        <p:spPr>
          <a:xfrm>
            <a:off x="1480727" y="3972911"/>
            <a:ext cx="2880000" cy="1260000"/>
          </a:xfrm>
        </p:spPr>
        <p:txBody>
          <a:bodyPr tIns="864000"/>
          <a:lstStyle>
            <a:lvl1pPr>
              <a:defRPr sz="1200">
                <a:solidFill>
                  <a:schemeClr val="tx2"/>
                </a:solidFill>
              </a:defRPr>
            </a:lvl1pPr>
          </a:lstStyle>
          <a:p>
            <a:pPr lvl="0"/>
            <a:r>
              <a:rPr lang="de-DE" dirty="0"/>
              <a:t>Logo einfügen  ↑</a:t>
            </a:r>
          </a:p>
        </p:txBody>
      </p:sp>
    </p:spTree>
    <p:extLst>
      <p:ext uri="{BB962C8B-B14F-4D97-AF65-F5344CB8AC3E}">
        <p14:creationId xmlns:p14="http://schemas.microsoft.com/office/powerpoint/2010/main" val="3662028464"/>
      </p:ext>
    </p:extLst>
  </p:cSld>
  <p:clrMapOvr>
    <a:masterClrMapping/>
  </p:clrMapOvr>
  <p:extLst>
    <p:ext uri="{DCECCB84-F9BA-43D5-87BE-67443E8EF086}">
      <p15:sldGuideLst xmlns:p15="http://schemas.microsoft.com/office/powerpoint/2012/main">
        <p15:guide id="1" orient="horz" pos="1410">
          <p15:clr>
            <a:srgbClr val="FBAE40"/>
          </p15:clr>
        </p15:guide>
        <p15:guide id="2" orient="horz" pos="4043">
          <p15:clr>
            <a:srgbClr val="FBAE40"/>
          </p15:clr>
        </p15:guide>
        <p15:guide id="3" pos="932">
          <p15:clr>
            <a:srgbClr val="FBAE40"/>
          </p15:clr>
        </p15:guide>
        <p15:guide id="4" pos="6745">
          <p15:clr>
            <a:srgbClr val="FBAE40"/>
          </p15:clr>
        </p15:guide>
        <p15:guide id="5" pos="7336">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dirty="0"/>
              <a:t>Titel hinzufügen.</a:t>
            </a:r>
          </a:p>
        </p:txBody>
      </p:sp>
      <p:sp>
        <p:nvSpPr>
          <p:cNvPr id="6" name="Datumsplatzhalter 5"/>
          <p:cNvSpPr>
            <a:spLocks noGrp="1"/>
          </p:cNvSpPr>
          <p:nvPr>
            <p:ph type="dt" sz="half" idx="10"/>
          </p:nvPr>
        </p:nvSpPr>
        <p:spPr/>
        <p:txBody>
          <a:bodyPr/>
          <a:lstStyle/>
          <a:p>
            <a:fld id="{886D49F2-16E1-4A74-9E50-9FB6B6B9CAA4}" type="datetimeyyyy">
              <a:rPr lang="de-CH" smtClean="0"/>
              <a:t>2021</a:t>
            </a:fld>
            <a:endParaRPr lang="de-CH" dirty="0"/>
          </a:p>
        </p:txBody>
      </p:sp>
      <p:sp>
        <p:nvSpPr>
          <p:cNvPr id="7" name="Fußzeilenplatzhalter 6"/>
          <p:cNvSpPr>
            <a:spLocks noGrp="1"/>
          </p:cNvSpPr>
          <p:nvPr>
            <p:ph type="ftr" sz="quarter" idx="11"/>
          </p:nvPr>
        </p:nvSpPr>
        <p:spPr/>
        <p:txBody>
          <a:bodyPr/>
          <a:lstStyle/>
          <a:p>
            <a:r>
              <a:rPr lang="de-DE"/>
              <a:t>SBB Division Abteilung und Bereich</a:t>
            </a:r>
            <a:endParaRPr lang="de-CH" dirty="0"/>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dirty="0"/>
          </a:p>
        </p:txBody>
      </p:sp>
    </p:spTree>
    <p:extLst>
      <p:ext uri="{BB962C8B-B14F-4D97-AF65-F5344CB8AC3E}">
        <p14:creationId xmlns:p14="http://schemas.microsoft.com/office/powerpoint/2010/main" val="2100417394"/>
      </p:ext>
    </p:extLst>
  </p:cSld>
  <p:clrMapOvr>
    <a:masterClrMapping/>
  </p:clrMapOvr>
  <p:extLst>
    <p:ext uri="{DCECCB84-F9BA-43D5-87BE-67443E8EF086}">
      <p15:sldGuideLst xmlns:p15="http://schemas.microsoft.com/office/powerpoint/2012/main">
        <p15:guide id="1" orient="horz" pos="1410">
          <p15:clr>
            <a:srgbClr val="FBAE40"/>
          </p15:clr>
        </p15:guide>
        <p15:guide id="2" orient="horz" pos="4043">
          <p15:clr>
            <a:srgbClr val="FBAE40"/>
          </p15:clr>
        </p15:guide>
        <p15:guide id="3" pos="932">
          <p15:clr>
            <a:srgbClr val="FBAE40"/>
          </p15:clr>
        </p15:guide>
        <p15:guide id="4" pos="6745">
          <p15:clr>
            <a:srgbClr val="FBAE40"/>
          </p15:clr>
        </p15:guide>
        <p15:guide id="5" pos="73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12" name="Inhaltsplatzhalter 3">
            <a:extLst>
              <a:ext uri="{FF2B5EF4-FFF2-40B4-BE49-F238E27FC236}">
                <a16:creationId xmlns:a16="http://schemas.microsoft.com/office/drawing/2014/main" id="{5A4905AD-A233-4987-BCB0-879019B59386}"/>
              </a:ext>
            </a:extLst>
          </p:cNvPr>
          <p:cNvSpPr>
            <a:spLocks noGrp="1"/>
          </p:cNvSpPr>
          <p:nvPr>
            <p:ph sz="quarter" idx="16"/>
          </p:nvPr>
        </p:nvSpPr>
        <p:spPr>
          <a:xfrm>
            <a:off x="6172063" y="1949450"/>
            <a:ext cx="4319588" cy="446852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Datumsplatzhalter 7"/>
          <p:cNvSpPr>
            <a:spLocks noGrp="1"/>
          </p:cNvSpPr>
          <p:nvPr>
            <p:ph type="dt" sz="half" idx="10"/>
          </p:nvPr>
        </p:nvSpPr>
        <p:spPr/>
        <p:txBody>
          <a:bodyPr/>
          <a:lstStyle/>
          <a:p>
            <a:fld id="{E54AB1C0-A971-452A-9897-7D509DCF6CA3}"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1" name="Inhaltsplatzhalter 3">
            <a:extLst>
              <a:ext uri="{FF2B5EF4-FFF2-40B4-BE49-F238E27FC236}">
                <a16:creationId xmlns:a16="http://schemas.microsoft.com/office/drawing/2014/main" id="{1F11053E-81B7-4186-9FFA-9CB036BA3835}"/>
              </a:ext>
            </a:extLst>
          </p:cNvPr>
          <p:cNvSpPr>
            <a:spLocks noGrp="1"/>
          </p:cNvSpPr>
          <p:nvPr>
            <p:ph sz="quarter" idx="15"/>
          </p:nvPr>
        </p:nvSpPr>
        <p:spPr>
          <a:xfrm>
            <a:off x="1491345" y="1949738"/>
            <a:ext cx="4319588" cy="4468525"/>
          </a:xfrm>
        </p:spPr>
        <p:txBody>
          <a:bodyPr/>
          <a:lstStyle>
            <a:lvl1pPr>
              <a:lnSpc>
                <a:spcPct val="120000"/>
              </a:lnSpc>
              <a:defRPr sz="1400"/>
            </a:lvl1pPr>
            <a:lvl2pPr marL="215900" indent="-2159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F3B4E90F-33B6-4714-8C8A-C32FF3072659}"/>
              </a:ext>
            </a:extLst>
          </p:cNvPr>
          <p:cNvSpPr>
            <a:spLocks noGrp="1"/>
          </p:cNvSpPr>
          <p:nvPr>
            <p:ph type="title" hasCustomPrompt="1"/>
          </p:nvPr>
        </p:nvSpPr>
        <p:spPr>
          <a:xfrm>
            <a:off x="1487488" y="493295"/>
            <a:ext cx="9004163"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1438236812"/>
      </p:ext>
    </p:extLst>
  </p:cSld>
  <p:clrMapOvr>
    <a:masterClrMapping/>
  </p:clrMapOvr>
  <p:extLst>
    <p:ext uri="{DCECCB84-F9BA-43D5-87BE-67443E8EF086}">
      <p15:sldGuideLst xmlns:p15="http://schemas.microsoft.com/office/powerpoint/2012/main">
        <p15:guide id="1" pos="3880" userDrawn="1">
          <p15:clr>
            <a:srgbClr val="FBAE40"/>
          </p15:clr>
        </p15:guide>
        <p15:guide id="2" pos="3664" userDrawn="1">
          <p15:clr>
            <a:srgbClr val="FBAE40"/>
          </p15:clr>
        </p15:guide>
        <p15:guide id="4" pos="932" userDrawn="1">
          <p15:clr>
            <a:srgbClr val="FBAE40"/>
          </p15:clr>
        </p15:guide>
        <p15:guide id="5" orient="horz" pos="1228" userDrawn="1">
          <p15:clr>
            <a:srgbClr val="FBAE40"/>
          </p15:clr>
        </p15:guide>
        <p15:guide id="6" orient="horz" pos="4043" userDrawn="1">
          <p15:clr>
            <a:srgbClr val="FBAE40"/>
          </p15:clr>
        </p15:guide>
        <p15:guide id="7" pos="7336" userDrawn="1">
          <p15:clr>
            <a:srgbClr val="FBAE40"/>
          </p15:clr>
        </p15:guide>
        <p15:guide id="8" pos="6616" userDrawn="1">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p:cNvSpPr>
            <a:spLocks noGrp="1"/>
          </p:cNvSpPr>
          <p:nvPr>
            <p:ph type="dt" sz="half" idx="10"/>
          </p:nvPr>
        </p:nvSpPr>
        <p:spPr/>
        <p:txBody>
          <a:bodyPr/>
          <a:lstStyle/>
          <a:p>
            <a:fld id="{B2C9A677-42EB-4007-B205-C7501220950B}" type="datetimeyyyy">
              <a:rPr lang="de-CH" smtClean="0"/>
              <a:t>2021</a:t>
            </a:fld>
            <a:endParaRPr lang="de-CH" dirty="0"/>
          </a:p>
        </p:txBody>
      </p:sp>
      <p:sp>
        <p:nvSpPr>
          <p:cNvPr id="6" name="Fußzeilenplatzhalter 5"/>
          <p:cNvSpPr>
            <a:spLocks noGrp="1"/>
          </p:cNvSpPr>
          <p:nvPr>
            <p:ph type="ftr" sz="quarter" idx="11"/>
          </p:nvPr>
        </p:nvSpPr>
        <p:spPr/>
        <p:txBody>
          <a:bodyPr/>
          <a:lstStyle/>
          <a:p>
            <a:r>
              <a:rPr lang="de-DE"/>
              <a:t>SBB Division Abteilung und Bereich</a:t>
            </a:r>
            <a:endParaRPr lang="de-CH" dirty="0"/>
          </a:p>
        </p:txBody>
      </p:sp>
      <p:sp>
        <p:nvSpPr>
          <p:cNvPr id="7" name="Foliennummernplatzhalter 6"/>
          <p:cNvSpPr>
            <a:spLocks noGrp="1"/>
          </p:cNvSpPr>
          <p:nvPr>
            <p:ph type="sldNum" sz="quarter" idx="12"/>
          </p:nvPr>
        </p:nvSpPr>
        <p:spPr/>
        <p:txBody>
          <a:bodyPr/>
          <a:lstStyle/>
          <a:p>
            <a:fld id="{442AD375-037F-43D0-B059-5172DA06796A}" type="slidenum">
              <a:rPr lang="de-CH" smtClean="0"/>
              <a:pPr/>
              <a:t>‹N°›</a:t>
            </a:fld>
            <a:endParaRPr lang="de-CH" dirty="0"/>
          </a:p>
        </p:txBody>
      </p:sp>
    </p:spTree>
    <p:extLst>
      <p:ext uri="{BB962C8B-B14F-4D97-AF65-F5344CB8AC3E}">
        <p14:creationId xmlns:p14="http://schemas.microsoft.com/office/powerpoint/2010/main" val="886500798"/>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4040">
          <p15:clr>
            <a:srgbClr val="FBAE40"/>
          </p15:clr>
        </p15:guide>
        <p15:guide id="3" pos="7336">
          <p15:clr>
            <a:srgbClr val="FBAE40"/>
          </p15:clr>
        </p15:guide>
        <p15:guide id="4" pos="345">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Schlussfolie SBB (Logo weiss)">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19157058-9CCA-4EAA-8D6E-1E10DBF3C026}" type="datetimeyyyy">
              <a:rPr lang="de-CH" smtClean="0"/>
              <a:t>2021</a:t>
            </a:fld>
            <a:endParaRPr lang="de-CH" dirty="0"/>
          </a:p>
        </p:txBody>
      </p:sp>
      <p:sp>
        <p:nvSpPr>
          <p:cNvPr id="7" name="Fußzeilenplatzhalter 6"/>
          <p:cNvSpPr>
            <a:spLocks noGrp="1"/>
          </p:cNvSpPr>
          <p:nvPr>
            <p:ph type="ftr" sz="quarter" idx="11"/>
          </p:nvPr>
        </p:nvSpPr>
        <p:spPr/>
        <p:txBody>
          <a:bodyPr/>
          <a:lstStyle/>
          <a:p>
            <a:r>
              <a:rPr lang="de-DE"/>
              <a:t>SBB Division Abteilung und Bereich</a:t>
            </a:r>
            <a:endParaRPr lang="de-CH" dirty="0"/>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dirty="0"/>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dirty="0"/>
              <a:t>Bild durch «</a:t>
            </a:r>
            <a:r>
              <a:rPr lang="de-CH" dirty="0" err="1"/>
              <a:t>drag</a:t>
            </a:r>
            <a:r>
              <a:rPr lang="de-CH" dirty="0"/>
              <a:t> and </a:t>
            </a:r>
            <a:r>
              <a:rPr lang="de-CH" dirty="0" err="1"/>
              <a:t>drop</a:t>
            </a:r>
            <a:r>
              <a:rPr lang="de-CH" dirty="0"/>
              <a:t>» in den Platzhalter ziehen.</a:t>
            </a:r>
            <a:br>
              <a:rPr lang="de-CH" dirty="0"/>
            </a:br>
            <a:r>
              <a:rPr lang="de-CH" dirty="0"/>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dirty="0"/>
              <a:t>Text hinzufügen.</a:t>
            </a:r>
          </a:p>
        </p:txBody>
      </p:sp>
      <p:sp>
        <p:nvSpPr>
          <p:cNvPr id="10" name="Textplatzhalter 11">
            <a:extLst>
              <a:ext uri="{FF2B5EF4-FFF2-40B4-BE49-F238E27FC236}">
                <a16:creationId xmlns:a16="http://schemas.microsoft.com/office/drawing/2014/main" id="{D697C572-0C30-42E1-8099-4434D27642AF}"/>
              </a:ext>
            </a:extLst>
          </p:cNvPr>
          <p:cNvSpPr>
            <a:spLocks noGrp="1"/>
          </p:cNvSpPr>
          <p:nvPr>
            <p:ph type="body" sz="quarter" idx="14" hasCustomPrompt="1"/>
          </p:nvPr>
        </p:nvSpPr>
        <p:spPr>
          <a:xfrm>
            <a:off x="9906000" y="288130"/>
            <a:ext cx="1738313" cy="195263"/>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dirty="0"/>
              <a:t> </a:t>
            </a:r>
            <a:endParaRPr lang="de-CH" dirty="0"/>
          </a:p>
        </p:txBody>
      </p:sp>
    </p:spTree>
    <p:extLst>
      <p:ext uri="{BB962C8B-B14F-4D97-AF65-F5344CB8AC3E}">
        <p14:creationId xmlns:p14="http://schemas.microsoft.com/office/powerpoint/2010/main" val="3408006540"/>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Schlussfolie SBB (Logo schwarz)">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19157058-9CCA-4EAA-8D6E-1E10DBF3C026}" type="datetimeyyyy">
              <a:rPr lang="de-CH" smtClean="0"/>
              <a:t>2021</a:t>
            </a:fld>
            <a:endParaRPr lang="de-CH" dirty="0"/>
          </a:p>
        </p:txBody>
      </p:sp>
      <p:sp>
        <p:nvSpPr>
          <p:cNvPr id="7" name="Fußzeilenplatzhalter 6"/>
          <p:cNvSpPr>
            <a:spLocks noGrp="1"/>
          </p:cNvSpPr>
          <p:nvPr>
            <p:ph type="ftr" sz="quarter" idx="11"/>
          </p:nvPr>
        </p:nvSpPr>
        <p:spPr/>
        <p:txBody>
          <a:bodyPr/>
          <a:lstStyle/>
          <a:p>
            <a:r>
              <a:rPr lang="de-DE"/>
              <a:t>SBB Division Abteilung und Bereich</a:t>
            </a:r>
            <a:endParaRPr lang="de-CH" dirty="0"/>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dirty="0"/>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dirty="0"/>
              <a:t>Bild durch «</a:t>
            </a:r>
            <a:r>
              <a:rPr lang="de-CH" dirty="0" err="1"/>
              <a:t>drag</a:t>
            </a:r>
            <a:r>
              <a:rPr lang="de-CH" dirty="0"/>
              <a:t> and </a:t>
            </a:r>
            <a:r>
              <a:rPr lang="de-CH" dirty="0" err="1"/>
              <a:t>drop</a:t>
            </a:r>
            <a:r>
              <a:rPr lang="de-CH" dirty="0"/>
              <a:t>» in den Platzhalter ziehen.</a:t>
            </a:r>
            <a:br>
              <a:rPr lang="de-CH" dirty="0"/>
            </a:br>
            <a:r>
              <a:rPr lang="de-CH" dirty="0"/>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dirty="0"/>
              <a:t>Text hinzufügen.</a:t>
            </a:r>
          </a:p>
        </p:txBody>
      </p:sp>
      <p:sp>
        <p:nvSpPr>
          <p:cNvPr id="11" name="Textplatzhalter 11">
            <a:extLst>
              <a:ext uri="{FF2B5EF4-FFF2-40B4-BE49-F238E27FC236}">
                <a16:creationId xmlns:a16="http://schemas.microsoft.com/office/drawing/2014/main" id="{9E92CD1E-D16D-41A3-8E3B-BE988C7E3B11}"/>
              </a:ext>
            </a:extLst>
          </p:cNvPr>
          <p:cNvSpPr>
            <a:spLocks noGrp="1"/>
          </p:cNvSpPr>
          <p:nvPr>
            <p:ph type="body" sz="quarter" idx="14" hasCustomPrompt="1"/>
          </p:nvPr>
        </p:nvSpPr>
        <p:spPr>
          <a:xfrm>
            <a:off x="9906000" y="288130"/>
            <a:ext cx="1738313" cy="195263"/>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dirty="0"/>
              <a:t> </a:t>
            </a:r>
            <a:endParaRPr lang="de-CH" dirty="0"/>
          </a:p>
        </p:txBody>
      </p:sp>
    </p:spTree>
    <p:extLst>
      <p:ext uri="{BB962C8B-B14F-4D97-AF65-F5344CB8AC3E}">
        <p14:creationId xmlns:p14="http://schemas.microsoft.com/office/powerpoint/2010/main" val="712211946"/>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Schlussfolie Cargo (Logo weiss)">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19157058-9CCA-4EAA-8D6E-1E10DBF3C026}" type="datetimeyyyy">
              <a:rPr lang="de-CH" smtClean="0"/>
              <a:t>2021</a:t>
            </a:fld>
            <a:endParaRPr lang="de-CH" dirty="0"/>
          </a:p>
        </p:txBody>
      </p:sp>
      <p:sp>
        <p:nvSpPr>
          <p:cNvPr id="7" name="Fußzeilenplatzhalter 6"/>
          <p:cNvSpPr>
            <a:spLocks noGrp="1"/>
          </p:cNvSpPr>
          <p:nvPr>
            <p:ph type="ftr" sz="quarter" idx="11"/>
          </p:nvPr>
        </p:nvSpPr>
        <p:spPr/>
        <p:txBody>
          <a:bodyPr/>
          <a:lstStyle/>
          <a:p>
            <a:r>
              <a:rPr lang="de-DE"/>
              <a:t>SBB Division Abteilung und Bereich</a:t>
            </a:r>
            <a:endParaRPr lang="de-CH" dirty="0"/>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dirty="0"/>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dirty="0"/>
              <a:t>Bild durch «</a:t>
            </a:r>
            <a:r>
              <a:rPr lang="de-CH" dirty="0" err="1"/>
              <a:t>drag</a:t>
            </a:r>
            <a:r>
              <a:rPr lang="de-CH" dirty="0"/>
              <a:t> and </a:t>
            </a:r>
            <a:r>
              <a:rPr lang="de-CH" dirty="0" err="1"/>
              <a:t>drop</a:t>
            </a:r>
            <a:r>
              <a:rPr lang="de-CH" dirty="0"/>
              <a:t>» in den Platzhalter ziehen.</a:t>
            </a:r>
            <a:br>
              <a:rPr lang="de-CH" dirty="0"/>
            </a:br>
            <a:r>
              <a:rPr lang="de-CH" dirty="0"/>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dirty="0"/>
              <a:t>Text hinzufügen.</a:t>
            </a:r>
          </a:p>
        </p:txBody>
      </p:sp>
      <p:sp>
        <p:nvSpPr>
          <p:cNvPr id="10" name="Textplatzhalter 11">
            <a:extLst>
              <a:ext uri="{FF2B5EF4-FFF2-40B4-BE49-F238E27FC236}">
                <a16:creationId xmlns:a16="http://schemas.microsoft.com/office/drawing/2014/main" id="{92300117-97DA-4BC5-B68D-05ED07097A61}"/>
              </a:ext>
            </a:extLst>
          </p:cNvPr>
          <p:cNvSpPr>
            <a:spLocks noGrp="1"/>
          </p:cNvSpPr>
          <p:nvPr>
            <p:ph type="body" sz="quarter" idx="19" hasCustomPrompt="1"/>
          </p:nvPr>
        </p:nvSpPr>
        <p:spPr>
          <a:xfrm>
            <a:off x="9366125" y="292895"/>
            <a:ext cx="2281561" cy="194344"/>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dirty="0"/>
              <a:t> </a:t>
            </a:r>
            <a:endParaRPr lang="de-CH" dirty="0"/>
          </a:p>
        </p:txBody>
      </p:sp>
    </p:spTree>
    <p:extLst>
      <p:ext uri="{BB962C8B-B14F-4D97-AF65-F5344CB8AC3E}">
        <p14:creationId xmlns:p14="http://schemas.microsoft.com/office/powerpoint/2010/main" val="899307672"/>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Schlussfolie Cargo (Logo schwarz)">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19157058-9CCA-4EAA-8D6E-1E10DBF3C026}" type="datetimeyyyy">
              <a:rPr lang="de-CH" smtClean="0"/>
              <a:t>2021</a:t>
            </a:fld>
            <a:endParaRPr lang="de-CH" dirty="0"/>
          </a:p>
        </p:txBody>
      </p:sp>
      <p:sp>
        <p:nvSpPr>
          <p:cNvPr id="7" name="Fußzeilenplatzhalter 6"/>
          <p:cNvSpPr>
            <a:spLocks noGrp="1"/>
          </p:cNvSpPr>
          <p:nvPr>
            <p:ph type="ftr" sz="quarter" idx="11"/>
          </p:nvPr>
        </p:nvSpPr>
        <p:spPr/>
        <p:txBody>
          <a:bodyPr/>
          <a:lstStyle/>
          <a:p>
            <a:r>
              <a:rPr lang="de-DE"/>
              <a:t>SBB Division Abteilung und Bereich</a:t>
            </a:r>
            <a:endParaRPr lang="de-CH" dirty="0"/>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dirty="0"/>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dirty="0"/>
              <a:t>Bild durch «</a:t>
            </a:r>
            <a:r>
              <a:rPr lang="de-CH" dirty="0" err="1"/>
              <a:t>drag</a:t>
            </a:r>
            <a:r>
              <a:rPr lang="de-CH" dirty="0"/>
              <a:t> and </a:t>
            </a:r>
            <a:r>
              <a:rPr lang="de-CH" dirty="0" err="1"/>
              <a:t>drop</a:t>
            </a:r>
            <a:r>
              <a:rPr lang="de-CH" dirty="0"/>
              <a:t>» in den Platzhalter ziehen.</a:t>
            </a:r>
            <a:br>
              <a:rPr lang="de-CH" dirty="0"/>
            </a:br>
            <a:r>
              <a:rPr lang="de-CH" dirty="0"/>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dirty="0"/>
              <a:t>Text hinzufügen.</a:t>
            </a:r>
          </a:p>
        </p:txBody>
      </p:sp>
      <p:sp>
        <p:nvSpPr>
          <p:cNvPr id="10" name="Textplatzhalter 11">
            <a:extLst>
              <a:ext uri="{FF2B5EF4-FFF2-40B4-BE49-F238E27FC236}">
                <a16:creationId xmlns:a16="http://schemas.microsoft.com/office/drawing/2014/main" id="{01309523-3546-4A6B-BA61-7A6E63A78BA0}"/>
              </a:ext>
            </a:extLst>
          </p:cNvPr>
          <p:cNvSpPr>
            <a:spLocks noGrp="1"/>
          </p:cNvSpPr>
          <p:nvPr>
            <p:ph type="body" sz="quarter" idx="19" hasCustomPrompt="1"/>
          </p:nvPr>
        </p:nvSpPr>
        <p:spPr>
          <a:xfrm>
            <a:off x="9366125" y="292895"/>
            <a:ext cx="2281561" cy="194344"/>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dirty="0"/>
              <a:t> </a:t>
            </a:r>
            <a:endParaRPr lang="de-CH" dirty="0"/>
          </a:p>
        </p:txBody>
      </p:sp>
    </p:spTree>
    <p:extLst>
      <p:ext uri="{BB962C8B-B14F-4D97-AF65-F5344CB8AC3E}">
        <p14:creationId xmlns:p14="http://schemas.microsoft.com/office/powerpoint/2010/main" val="1605684628"/>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Zwei Inhalte grau">
    <p:bg>
      <p:bgPr>
        <a:solidFill>
          <a:schemeClr val="bg2"/>
        </a:solidFill>
        <a:effectLst/>
      </p:bgPr>
    </p:bg>
    <p:spTree>
      <p:nvGrpSpPr>
        <p:cNvPr id="1" name=""/>
        <p:cNvGrpSpPr/>
        <p:nvPr/>
      </p:nvGrpSpPr>
      <p:grpSpPr>
        <a:xfrm>
          <a:off x="0" y="0"/>
          <a:ext cx="0" cy="0"/>
          <a:chOff x="0" y="0"/>
          <a:chExt cx="0" cy="0"/>
        </a:xfrm>
      </p:grpSpPr>
      <p:sp>
        <p:nvSpPr>
          <p:cNvPr id="12" name="Inhaltsplatzhalter 3">
            <a:extLst>
              <a:ext uri="{FF2B5EF4-FFF2-40B4-BE49-F238E27FC236}">
                <a16:creationId xmlns:a16="http://schemas.microsoft.com/office/drawing/2014/main" id="{5A4905AD-A233-4987-BCB0-879019B59386}"/>
              </a:ext>
            </a:extLst>
          </p:cNvPr>
          <p:cNvSpPr>
            <a:spLocks noGrp="1"/>
          </p:cNvSpPr>
          <p:nvPr>
            <p:ph sz="quarter" idx="16"/>
          </p:nvPr>
        </p:nvSpPr>
        <p:spPr>
          <a:xfrm>
            <a:off x="6172063" y="1949450"/>
            <a:ext cx="4319588" cy="446852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Datumsplatzhalter 7"/>
          <p:cNvSpPr>
            <a:spLocks noGrp="1"/>
          </p:cNvSpPr>
          <p:nvPr>
            <p:ph type="dt" sz="half" idx="10"/>
          </p:nvPr>
        </p:nvSpPr>
        <p:spPr/>
        <p:txBody>
          <a:bodyPr/>
          <a:lstStyle/>
          <a:p>
            <a:fld id="{C103DFBF-1221-4576-B894-926BEDE1DE95}"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1" name="Inhaltsplatzhalter 3">
            <a:extLst>
              <a:ext uri="{FF2B5EF4-FFF2-40B4-BE49-F238E27FC236}">
                <a16:creationId xmlns:a16="http://schemas.microsoft.com/office/drawing/2014/main" id="{1F11053E-81B7-4186-9FFA-9CB036BA3835}"/>
              </a:ext>
            </a:extLst>
          </p:cNvPr>
          <p:cNvSpPr>
            <a:spLocks noGrp="1"/>
          </p:cNvSpPr>
          <p:nvPr>
            <p:ph sz="quarter" idx="15"/>
          </p:nvPr>
        </p:nvSpPr>
        <p:spPr>
          <a:xfrm>
            <a:off x="1491345" y="1949738"/>
            <a:ext cx="4319588" cy="4468525"/>
          </a:xfrm>
        </p:spPr>
        <p:txBody>
          <a:bodyPr/>
          <a:lstStyle>
            <a:lvl1pPr>
              <a:lnSpc>
                <a:spcPct val="120000"/>
              </a:lnSpc>
              <a:defRPr sz="1400"/>
            </a:lvl1pPr>
            <a:lvl2pPr marL="215900" indent="-2159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F7D985BB-18B6-4513-922A-3940D912785F}"/>
              </a:ext>
            </a:extLst>
          </p:cNvPr>
          <p:cNvSpPr>
            <a:spLocks noGrp="1"/>
          </p:cNvSpPr>
          <p:nvPr>
            <p:ph type="title" hasCustomPrompt="1"/>
          </p:nvPr>
        </p:nvSpPr>
        <p:spPr>
          <a:xfrm>
            <a:off x="1487488" y="493295"/>
            <a:ext cx="9015412"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371700073"/>
      </p:ext>
    </p:extLst>
  </p:cSld>
  <p:clrMapOvr>
    <a:masterClrMapping/>
  </p:clrMapOvr>
  <p:extLst>
    <p:ext uri="{DCECCB84-F9BA-43D5-87BE-67443E8EF086}">
      <p15:sldGuideLst xmlns:p15="http://schemas.microsoft.com/office/powerpoint/2012/main">
        <p15:guide id="1" pos="3880">
          <p15:clr>
            <a:srgbClr val="FBAE40"/>
          </p15:clr>
        </p15:guide>
        <p15:guide id="2" pos="3664">
          <p15:clr>
            <a:srgbClr val="FBAE40"/>
          </p15:clr>
        </p15:guide>
        <p15:guide id="3" pos="6616">
          <p15:clr>
            <a:srgbClr val="FBAE40"/>
          </p15:clr>
        </p15:guide>
        <p15:guide id="4" pos="932">
          <p15:clr>
            <a:srgbClr val="FBAE40"/>
          </p15:clr>
        </p15:guide>
        <p15:guide id="5" orient="horz" pos="1228" userDrawn="1">
          <p15:clr>
            <a:srgbClr val="FBAE40"/>
          </p15:clr>
        </p15:guide>
        <p15:guide id="6" orient="horz" pos="4043">
          <p15:clr>
            <a:srgbClr val="FBAE40"/>
          </p15:clr>
        </p15:guide>
        <p15:guide id="7" pos="7336">
          <p15:clr>
            <a:srgbClr val="FBAE40"/>
          </p15:clr>
        </p15:guide>
        <p15:guide id="8" pos="321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294B6B3B-9F06-4844-971F-70230E7DEFDE}"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2" name="Inhaltsplatzhalter 3">
            <a:extLst>
              <a:ext uri="{FF2B5EF4-FFF2-40B4-BE49-F238E27FC236}">
                <a16:creationId xmlns:a16="http://schemas.microsoft.com/office/drawing/2014/main" id="{2D1D70FF-B73A-44D8-AF52-B86C90DE4108}"/>
              </a:ext>
            </a:extLst>
          </p:cNvPr>
          <p:cNvSpPr>
            <a:spLocks noGrp="1"/>
          </p:cNvSpPr>
          <p:nvPr>
            <p:ph sz="quarter" idx="16"/>
          </p:nvPr>
        </p:nvSpPr>
        <p:spPr>
          <a:xfrm>
            <a:off x="5667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3" name="Inhaltsplatzhalter 3">
            <a:extLst>
              <a:ext uri="{FF2B5EF4-FFF2-40B4-BE49-F238E27FC236}">
                <a16:creationId xmlns:a16="http://schemas.microsoft.com/office/drawing/2014/main" id="{E296DA4F-01FE-48FF-9EB9-85CF5BF01B6F}"/>
              </a:ext>
            </a:extLst>
          </p:cNvPr>
          <p:cNvSpPr>
            <a:spLocks noGrp="1"/>
          </p:cNvSpPr>
          <p:nvPr>
            <p:ph sz="quarter" idx="17"/>
          </p:nvPr>
        </p:nvSpPr>
        <p:spPr>
          <a:xfrm>
            <a:off x="43039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4" name="Inhaltsplatzhalter 3">
            <a:extLst>
              <a:ext uri="{FF2B5EF4-FFF2-40B4-BE49-F238E27FC236}">
                <a16:creationId xmlns:a16="http://schemas.microsoft.com/office/drawing/2014/main" id="{05EF66CD-E082-4DD4-AF19-1277D4B0BAA6}"/>
              </a:ext>
            </a:extLst>
          </p:cNvPr>
          <p:cNvSpPr>
            <a:spLocks noGrp="1"/>
          </p:cNvSpPr>
          <p:nvPr>
            <p:ph sz="quarter" idx="18"/>
          </p:nvPr>
        </p:nvSpPr>
        <p:spPr>
          <a:xfrm>
            <a:off x="80411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021E2109-7BFC-4F17-81BF-01827EE4C3B0}"/>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893388069"/>
      </p:ext>
    </p:extLst>
  </p:cSld>
  <p:clrMapOvr>
    <a:masterClrMapping/>
  </p:clrMapOvr>
  <p:extLst>
    <p:ext uri="{DCECCB84-F9BA-43D5-87BE-67443E8EF086}">
      <p15:sldGuideLst xmlns:p15="http://schemas.microsoft.com/office/powerpoint/2012/main">
        <p15:guide id="1" pos="349" userDrawn="1">
          <p15:clr>
            <a:srgbClr val="FBAE40"/>
          </p15:clr>
        </p15:guide>
        <p15:guide id="2" pos="2630" userDrawn="1">
          <p15:clr>
            <a:srgbClr val="FBAE40"/>
          </p15:clr>
        </p15:guide>
        <p15:guide id="3" pos="4979" userDrawn="1">
          <p15:clr>
            <a:srgbClr val="FBAE40"/>
          </p15:clr>
        </p15:guide>
        <p15:guide id="4" pos="5063" userDrawn="1">
          <p15:clr>
            <a:srgbClr val="FBAE40"/>
          </p15:clr>
        </p15:guide>
        <p15:guide id="5" pos="7336" userDrawn="1">
          <p15:clr>
            <a:srgbClr val="FBAE40"/>
          </p15:clr>
        </p15:guide>
        <p15:guide id="6" pos="2706" userDrawn="1">
          <p15:clr>
            <a:srgbClr val="FBAE40"/>
          </p15:clr>
        </p15:guide>
        <p15:guide id="7" orient="horz" pos="4043" userDrawn="1">
          <p15:clr>
            <a:srgbClr val="FBAE40"/>
          </p15:clr>
        </p15:guide>
        <p15:guide id="8" orient="horz" pos="1228"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er Inhalte">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A690D9B8-AD69-4578-ABD6-CC71541FBB51}"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3" name="Inhaltsplatzhalter 3">
            <a:extLst>
              <a:ext uri="{FF2B5EF4-FFF2-40B4-BE49-F238E27FC236}">
                <a16:creationId xmlns:a16="http://schemas.microsoft.com/office/drawing/2014/main" id="{08517FB4-1478-449A-B35A-0071DA5D763D}"/>
              </a:ext>
            </a:extLst>
          </p:cNvPr>
          <p:cNvSpPr>
            <a:spLocks noGrp="1"/>
          </p:cNvSpPr>
          <p:nvPr>
            <p:ph sz="quarter" idx="17"/>
          </p:nvPr>
        </p:nvSpPr>
        <p:spPr>
          <a:xfrm>
            <a:off x="566738"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4" name="Inhaltsplatzhalter 3">
            <a:extLst>
              <a:ext uri="{FF2B5EF4-FFF2-40B4-BE49-F238E27FC236}">
                <a16:creationId xmlns:a16="http://schemas.microsoft.com/office/drawing/2014/main" id="{1A4ABB4F-2517-43F4-A0FC-DCE0C692E8FD}"/>
              </a:ext>
            </a:extLst>
          </p:cNvPr>
          <p:cNvSpPr>
            <a:spLocks noGrp="1"/>
          </p:cNvSpPr>
          <p:nvPr>
            <p:ph sz="quarter" idx="18"/>
          </p:nvPr>
        </p:nvSpPr>
        <p:spPr>
          <a:xfrm>
            <a:off x="3378201"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5" name="Inhaltsplatzhalter 3">
            <a:extLst>
              <a:ext uri="{FF2B5EF4-FFF2-40B4-BE49-F238E27FC236}">
                <a16:creationId xmlns:a16="http://schemas.microsoft.com/office/drawing/2014/main" id="{722827A8-E258-45E5-8ABC-AE4AE85283F8}"/>
              </a:ext>
            </a:extLst>
          </p:cNvPr>
          <p:cNvSpPr>
            <a:spLocks noGrp="1"/>
          </p:cNvSpPr>
          <p:nvPr>
            <p:ph sz="quarter" idx="19"/>
          </p:nvPr>
        </p:nvSpPr>
        <p:spPr>
          <a:xfrm>
            <a:off x="6189664"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6" name="Inhaltsplatzhalter 3">
            <a:extLst>
              <a:ext uri="{FF2B5EF4-FFF2-40B4-BE49-F238E27FC236}">
                <a16:creationId xmlns:a16="http://schemas.microsoft.com/office/drawing/2014/main" id="{9B3F32E6-2F69-44D2-83C6-CD6AA4BEDA96}"/>
              </a:ext>
            </a:extLst>
          </p:cNvPr>
          <p:cNvSpPr>
            <a:spLocks noGrp="1"/>
          </p:cNvSpPr>
          <p:nvPr>
            <p:ph sz="quarter" idx="20"/>
          </p:nvPr>
        </p:nvSpPr>
        <p:spPr>
          <a:xfrm>
            <a:off x="9001126"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43DC29E0-21E5-4AA6-86AE-F91A14405158}"/>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738957493"/>
      </p:ext>
    </p:extLst>
  </p:cSld>
  <p:clrMapOvr>
    <a:masterClrMapping/>
  </p:clrMapOvr>
  <p:extLst>
    <p:ext uri="{DCECCB84-F9BA-43D5-87BE-67443E8EF086}">
      <p15:sldGuideLst xmlns:p15="http://schemas.microsoft.com/office/powerpoint/2012/main">
        <p15:guide id="1" pos="349">
          <p15:clr>
            <a:srgbClr val="FBAE40"/>
          </p15:clr>
        </p15:guide>
        <p15:guide id="2" pos="7336" userDrawn="1">
          <p15:clr>
            <a:srgbClr val="FBAE40"/>
          </p15:clr>
        </p15:guide>
        <p15:guide id="3" pos="5665" userDrawn="1">
          <p15:clr>
            <a:srgbClr val="FBAE40"/>
          </p15:clr>
        </p15:guide>
        <p15:guide id="4" pos="5567" userDrawn="1">
          <p15:clr>
            <a:srgbClr val="FBAE40"/>
          </p15:clr>
        </p15:guide>
        <p15:guide id="5" pos="3896" userDrawn="1">
          <p15:clr>
            <a:srgbClr val="FBAE40"/>
          </p15:clr>
        </p15:guide>
        <p15:guide id="6" pos="3793" userDrawn="1">
          <p15:clr>
            <a:srgbClr val="FBAE40"/>
          </p15:clr>
        </p15:guide>
        <p15:guide id="7" pos="2027" userDrawn="1">
          <p15:clr>
            <a:srgbClr val="FBAE40"/>
          </p15:clr>
        </p15:guide>
        <p15:guide id="8" pos="2126" userDrawn="1">
          <p15:clr>
            <a:srgbClr val="FBAE40"/>
          </p15:clr>
        </p15:guide>
        <p15:guide id="9" orient="horz" pos="1228" userDrawn="1">
          <p15:clr>
            <a:srgbClr val="FBAE40"/>
          </p15:clr>
        </p15:guide>
        <p15:guide id="10" orient="horz" pos="4043"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ild und Text 1">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5B553A41-9F6D-446A-856E-454281D57FFC}"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959602" y="1949451"/>
            <a:ext cx="4681536" cy="4325018"/>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181DE798-3315-46D1-8982-1EC3DCDA15A7}"/>
              </a:ext>
            </a:extLst>
          </p:cNvPr>
          <p:cNvSpPr>
            <a:spLocks noGrp="1"/>
          </p:cNvSpPr>
          <p:nvPr>
            <p:ph type="title" hasCustomPrompt="1"/>
          </p:nvPr>
        </p:nvSpPr>
        <p:spPr>
          <a:xfrm>
            <a:off x="6959601" y="493295"/>
            <a:ext cx="3748087" cy="848226"/>
          </a:xfrm>
        </p:spPr>
        <p:txBody>
          <a:bodyPr/>
          <a:lstStyle>
            <a:lvl1pPr>
              <a:defRPr/>
            </a:lvl1pPr>
          </a:lstStyle>
          <a:p>
            <a:r>
              <a:rPr lang="de-DE"/>
              <a:t>Titel hinzufügen.</a:t>
            </a:r>
            <a:endParaRPr lang="de-CH"/>
          </a:p>
        </p:txBody>
      </p:sp>
      <p:sp>
        <p:nvSpPr>
          <p:cNvPr id="12" name="Bildplatzhalter 4">
            <a:extLst>
              <a:ext uri="{FF2B5EF4-FFF2-40B4-BE49-F238E27FC236}">
                <a16:creationId xmlns:a16="http://schemas.microsoft.com/office/drawing/2014/main" id="{F5AB9AC5-9618-4880-9803-18A1618DB523}"/>
              </a:ext>
            </a:extLst>
          </p:cNvPr>
          <p:cNvSpPr>
            <a:spLocks noGrp="1"/>
          </p:cNvSpPr>
          <p:nvPr>
            <p:ph type="pic" sz="quarter" idx="15"/>
          </p:nvPr>
        </p:nvSpPr>
        <p:spPr>
          <a:xfrm>
            <a:off x="0" y="584684"/>
            <a:ext cx="6040438" cy="5689116"/>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3225451272"/>
      </p:ext>
    </p:extLst>
  </p:cSld>
  <p:clrMapOvr>
    <a:masterClrMapping/>
  </p:clrMapOvr>
  <p:extLst>
    <p:ext uri="{DCECCB84-F9BA-43D5-87BE-67443E8EF086}">
      <p15:sldGuideLst xmlns:p15="http://schemas.microsoft.com/office/powerpoint/2012/main">
        <p15:guide id="1" orient="horz" pos="368" userDrawn="1">
          <p15:clr>
            <a:srgbClr val="FBAE40"/>
          </p15:clr>
        </p15:guide>
        <p15:guide id="2" orient="horz" pos="3952" userDrawn="1">
          <p15:clr>
            <a:srgbClr val="FBAE40"/>
          </p15:clr>
        </p15:guide>
        <p15:guide id="3" pos="4384" userDrawn="1">
          <p15:clr>
            <a:srgbClr val="FBAE40"/>
          </p15:clr>
        </p15:guide>
        <p15:guide id="4" pos="7336" userDrawn="1">
          <p15:clr>
            <a:srgbClr val="FBAE40"/>
          </p15:clr>
        </p15:guide>
        <p15:guide id="5" pos="5055" userDrawn="1">
          <p15:clr>
            <a:srgbClr val="FBAE40"/>
          </p15:clr>
        </p15:guide>
        <p15:guide id="6" pos="380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ild und Text 2">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6D40ABFD-742C-4A9C-BAC1-7D8230B8E06F}"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8976320" y="1052736"/>
            <a:ext cx="2664817" cy="5221734"/>
          </a:xfrm>
        </p:spPr>
        <p:txBody>
          <a:bodyPr anchor="ct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lnSpc>
                <a:spcPct val="108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1" y="1052736"/>
            <a:ext cx="8441635" cy="522173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 name="Titel 1">
            <a:extLst>
              <a:ext uri="{FF2B5EF4-FFF2-40B4-BE49-F238E27FC236}">
                <a16:creationId xmlns:a16="http://schemas.microsoft.com/office/drawing/2014/main" id="{AE50D17D-F2ED-4307-B9CF-CDFB45AF6CFA}"/>
              </a:ext>
            </a:extLst>
          </p:cNvPr>
          <p:cNvSpPr>
            <a:spLocks noGrp="1"/>
          </p:cNvSpPr>
          <p:nvPr>
            <p:ph type="title" hasCustomPrompt="1"/>
          </p:nvPr>
        </p:nvSpPr>
        <p:spPr>
          <a:xfrm>
            <a:off x="1487488" y="493295"/>
            <a:ext cx="6954146" cy="451429"/>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966641021"/>
      </p:ext>
    </p:extLst>
  </p:cSld>
  <p:clrMapOvr>
    <a:masterClrMapping/>
  </p:clrMapOvr>
  <p:extLst>
    <p:ext uri="{DCECCB84-F9BA-43D5-87BE-67443E8EF086}">
      <p15:sldGuideLst xmlns:p15="http://schemas.microsoft.com/office/powerpoint/2012/main">
        <p15:guide id="2" orient="horz" pos="3952">
          <p15:clr>
            <a:srgbClr val="FBAE40"/>
          </p15:clr>
        </p15:guide>
        <p15:guide id="4" pos="7336">
          <p15:clr>
            <a:srgbClr val="FBAE40"/>
          </p15:clr>
        </p15:guide>
        <p15:guide id="5" pos="5320" userDrawn="1">
          <p15:clr>
            <a:srgbClr val="FBAE40"/>
          </p15:clr>
        </p15:guide>
        <p15:guide id="6" orient="horz" pos="1228"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Bilder">
    <p:spTree>
      <p:nvGrpSpPr>
        <p:cNvPr id="1" name=""/>
        <p:cNvGrpSpPr/>
        <p:nvPr/>
      </p:nvGrpSpPr>
      <p:grpSpPr>
        <a:xfrm>
          <a:off x="0" y="0"/>
          <a:ext cx="0" cy="0"/>
          <a:chOff x="0" y="0"/>
          <a:chExt cx="0" cy="0"/>
        </a:xfrm>
      </p:grpSpPr>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1243" y="1046110"/>
            <a:ext cx="5486817" cy="522216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E2A2652-2BC1-44A2-B054-B7F5D1FF7A71}"/>
              </a:ext>
            </a:extLst>
          </p:cNvPr>
          <p:cNvSpPr>
            <a:spLocks noGrp="1"/>
          </p:cNvSpPr>
          <p:nvPr>
            <p:ph type="pic" sz="quarter" idx="16"/>
          </p:nvPr>
        </p:nvSpPr>
        <p:spPr>
          <a:xfrm>
            <a:off x="6166769" y="1046109"/>
            <a:ext cx="5486817" cy="522217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F430C2A0-A3F0-4C8B-B2EC-027E66B5FD6C}"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4" name="Titel 3">
            <a:extLst>
              <a:ext uri="{FF2B5EF4-FFF2-40B4-BE49-F238E27FC236}">
                <a16:creationId xmlns:a16="http://schemas.microsoft.com/office/drawing/2014/main" id="{1F51E53D-C313-41FC-A50A-98353390A227}"/>
              </a:ext>
            </a:extLst>
          </p:cNvPr>
          <p:cNvSpPr>
            <a:spLocks noGrp="1"/>
          </p:cNvSpPr>
          <p:nvPr>
            <p:ph type="title" hasCustomPrompt="1"/>
          </p:nvPr>
        </p:nvSpPr>
        <p:spPr>
          <a:xfrm>
            <a:off x="559742" y="538430"/>
            <a:ext cx="5462064" cy="262689"/>
          </a:xfrm>
        </p:spPr>
        <p:txBody>
          <a:bodyPr/>
          <a:lstStyle>
            <a:lvl1pPr>
              <a:defRPr sz="1600"/>
            </a:lvl1pPr>
          </a:lstStyle>
          <a:p>
            <a:r>
              <a:rPr lang="de-DE"/>
              <a:t>Titel hinzufügen.</a:t>
            </a:r>
            <a:endParaRPr lang="de-CH"/>
          </a:p>
        </p:txBody>
      </p:sp>
      <p:sp>
        <p:nvSpPr>
          <p:cNvPr id="6" name="Textplatzhalter 5">
            <a:extLst>
              <a:ext uri="{FF2B5EF4-FFF2-40B4-BE49-F238E27FC236}">
                <a16:creationId xmlns:a16="http://schemas.microsoft.com/office/drawing/2014/main" id="{2B014520-9BB1-4AC3-9DDF-40162DCBE21F}"/>
              </a:ext>
            </a:extLst>
          </p:cNvPr>
          <p:cNvSpPr>
            <a:spLocks noGrp="1"/>
          </p:cNvSpPr>
          <p:nvPr>
            <p:ph type="body" sz="quarter" idx="17" hasCustomPrompt="1"/>
          </p:nvPr>
        </p:nvSpPr>
        <p:spPr>
          <a:xfrm>
            <a:off x="6167438" y="538430"/>
            <a:ext cx="454025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a:t>Titel hinzufügen.</a:t>
            </a:r>
          </a:p>
        </p:txBody>
      </p:sp>
    </p:spTree>
    <p:extLst>
      <p:ext uri="{BB962C8B-B14F-4D97-AF65-F5344CB8AC3E}">
        <p14:creationId xmlns:p14="http://schemas.microsoft.com/office/powerpoint/2010/main" val="62193716"/>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655" userDrawn="1">
          <p15:clr>
            <a:srgbClr val="FBAE40"/>
          </p15:clr>
        </p15:guide>
        <p15:guide id="3" orient="horz" pos="4043">
          <p15:clr>
            <a:srgbClr val="FBAE40"/>
          </p15:clr>
        </p15:guide>
        <p15:guide id="4" orient="horz" pos="368">
          <p15:clr>
            <a:srgbClr val="FBAE40"/>
          </p15:clr>
        </p15:guide>
        <p15:guide id="5" pos="3795">
          <p15:clr>
            <a:srgbClr val="FBAE40"/>
          </p15:clr>
        </p15:guide>
        <p15:guide id="6" pos="337">
          <p15:clr>
            <a:srgbClr val="FBAE40"/>
          </p15:clr>
        </p15:guide>
        <p15:guide id="7" pos="3880">
          <p15:clr>
            <a:srgbClr val="FBAE40"/>
          </p15:clr>
        </p15:guide>
        <p15:guide id="8" pos="733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Zwei Bilder und Text 1">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ECAF2287-9D35-4BED-911A-0EB1D48BDEB6}"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3609019"/>
            <a:ext cx="5472502" cy="2809243"/>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166768" y="3609019"/>
            <a:ext cx="5474369"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7436" y="584684"/>
            <a:ext cx="5474369"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E2A2652-2BC1-44A2-B054-B7F5D1FF7A71}"/>
              </a:ext>
            </a:extLst>
          </p:cNvPr>
          <p:cNvSpPr>
            <a:spLocks noGrp="1"/>
          </p:cNvSpPr>
          <p:nvPr>
            <p:ph type="pic" sz="quarter" idx="16"/>
          </p:nvPr>
        </p:nvSpPr>
        <p:spPr>
          <a:xfrm>
            <a:off x="6166769" y="584683"/>
            <a:ext cx="5474369" cy="277764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1962196915"/>
      </p:ext>
    </p:extLst>
  </p:cSld>
  <p:clrMapOvr>
    <a:masterClrMapping/>
  </p:clrMapOvr>
  <p:extLst>
    <p:ext uri="{DCECCB84-F9BA-43D5-87BE-67443E8EF086}">
      <p15:sldGuideLst xmlns:p15="http://schemas.microsoft.com/office/powerpoint/2012/main">
        <p15:guide id="1" orient="horz" pos="2270" userDrawn="1">
          <p15:clr>
            <a:srgbClr val="FBAE40"/>
          </p15:clr>
        </p15:guide>
        <p15:guide id="2" orient="horz" pos="2118" userDrawn="1">
          <p15:clr>
            <a:srgbClr val="FBAE40"/>
          </p15:clr>
        </p15:guide>
        <p15:guide id="3" orient="horz" pos="4043" userDrawn="1">
          <p15:clr>
            <a:srgbClr val="FBAE40"/>
          </p15:clr>
        </p15:guide>
        <p15:guide id="4" orient="horz" pos="368" userDrawn="1">
          <p15:clr>
            <a:srgbClr val="FBAE40"/>
          </p15:clr>
        </p15:guide>
        <p15:guide id="5" pos="3795" userDrawn="1">
          <p15:clr>
            <a:srgbClr val="FBAE40"/>
          </p15:clr>
        </p15:guide>
        <p15:guide id="6" pos="337" userDrawn="1">
          <p15:clr>
            <a:srgbClr val="FBAE40"/>
          </p15:clr>
        </p15:guide>
        <p15:guide id="7" pos="3880" userDrawn="1">
          <p15:clr>
            <a:srgbClr val="FBAE40"/>
          </p15:clr>
        </p15:guide>
        <p15:guide id="8" pos="733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Titelfolie SBB (Logo schwarz)">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DF4DFD8F-3025-4DAF-9964-FE09861C4C42}" type="datetime1">
              <a:rPr lang="de-CH" smtClean="0"/>
              <a:t>21.09.2021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Klimaneutrale SBB.</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
        <p:nvSpPr>
          <p:cNvPr id="12" name="Textplatzhalter 11">
            <a:extLst>
              <a:ext uri="{FF2B5EF4-FFF2-40B4-BE49-F238E27FC236}">
                <a16:creationId xmlns:a16="http://schemas.microsoft.com/office/drawing/2014/main" id="{FAFC59C7-5313-481E-9BD9-0BB395093D55}"/>
              </a:ext>
            </a:extLst>
          </p:cNvPr>
          <p:cNvSpPr>
            <a:spLocks noGrp="1"/>
          </p:cNvSpPr>
          <p:nvPr>
            <p:ph type="body" sz="quarter" idx="14" hasCustomPrompt="1"/>
          </p:nvPr>
        </p:nvSpPr>
        <p:spPr>
          <a:xfrm>
            <a:off x="9906000" y="288130"/>
            <a:ext cx="1738313" cy="195263"/>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623146223"/>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Zwei Bilder und Text 2">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42367B0B-8D25-4CA8-AD24-FF9D4404AA06}"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557964" y="1949451"/>
            <a:ext cx="5083174" cy="4325018"/>
          </a:xfrm>
        </p:spPr>
        <p:txBody>
          <a:bodyPr/>
          <a:lstStyle>
            <a:lvl1pPr>
              <a:lnSpc>
                <a:spcPct val="112000"/>
              </a:lnSpc>
              <a:defRPr sz="1400"/>
            </a:lvl1pPr>
            <a:lvl2pPr marL="216000" indent="-216000">
              <a:lnSpc>
                <a:spcPct val="112000"/>
              </a:lnSpc>
              <a:defRPr sz="1400"/>
            </a:lvl2pPr>
            <a:lvl3pPr marL="432000" indent="-216000">
              <a:lnSpc>
                <a:spcPct val="112000"/>
              </a:lnSpc>
              <a:defRPr sz="1400"/>
            </a:lvl3pPr>
            <a:lvl4pPr marL="648000" indent="-216000">
              <a:lnSpc>
                <a:spcPct val="112000"/>
              </a:lnSpc>
              <a:defRPr sz="1400"/>
            </a:lvl4pPr>
            <a:lvl5pPr marL="864000" indent="-216000">
              <a:lnSpc>
                <a:spcPct val="112000"/>
              </a:lnSpc>
              <a:defRPr sz="1400"/>
            </a:lvl5pPr>
            <a:lvl6pPr marL="216000" indent="-216000">
              <a:lnSpc>
                <a:spcPct val="112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550862" y="584684"/>
            <a:ext cx="5479138" cy="277230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6C4C6B99-9B0B-4488-BFD9-0201BA21A7D1}"/>
              </a:ext>
            </a:extLst>
          </p:cNvPr>
          <p:cNvSpPr>
            <a:spLocks noGrp="1"/>
          </p:cNvSpPr>
          <p:nvPr>
            <p:ph type="pic" sz="quarter" idx="15"/>
          </p:nvPr>
        </p:nvSpPr>
        <p:spPr>
          <a:xfrm>
            <a:off x="550862" y="3501492"/>
            <a:ext cx="5479138" cy="277230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3" name="Titel 2">
            <a:extLst>
              <a:ext uri="{FF2B5EF4-FFF2-40B4-BE49-F238E27FC236}">
                <a16:creationId xmlns:a16="http://schemas.microsoft.com/office/drawing/2014/main" id="{28C76682-594C-451F-B868-929E3C271970}"/>
              </a:ext>
            </a:extLst>
          </p:cNvPr>
          <p:cNvSpPr>
            <a:spLocks noGrp="1"/>
          </p:cNvSpPr>
          <p:nvPr>
            <p:ph type="title" hasCustomPrompt="1"/>
          </p:nvPr>
        </p:nvSpPr>
        <p:spPr>
          <a:xfrm>
            <a:off x="6557962" y="493295"/>
            <a:ext cx="4149726"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414418779"/>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3952">
          <p15:clr>
            <a:srgbClr val="FBAE40"/>
          </p15:clr>
        </p15:guide>
        <p15:guide id="3" pos="3805" userDrawn="1">
          <p15:clr>
            <a:srgbClr val="FBAE40"/>
          </p15:clr>
        </p15:guide>
        <p15:guide id="4" pos="7336">
          <p15:clr>
            <a:srgbClr val="FBAE40"/>
          </p15:clr>
        </p15:guide>
        <p15:guide id="5" pos="4131" userDrawn="1">
          <p15:clr>
            <a:srgbClr val="FBAE40"/>
          </p15:clr>
        </p15:guide>
        <p15:guide id="6" pos="345" userDrawn="1">
          <p15:clr>
            <a:srgbClr val="FBAE40"/>
          </p15:clr>
        </p15:guide>
        <p15:guide id="7" orient="horz" pos="2118" userDrawn="1">
          <p15:clr>
            <a:srgbClr val="FBAE40"/>
          </p15:clr>
        </p15:guide>
        <p15:guide id="8" orient="horz" pos="2202"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rei Bilder">
    <p:spTree>
      <p:nvGrpSpPr>
        <p:cNvPr id="1" name=""/>
        <p:cNvGrpSpPr/>
        <p:nvPr/>
      </p:nvGrpSpPr>
      <p:grpSpPr>
        <a:xfrm>
          <a:off x="0" y="0"/>
          <a:ext cx="0" cy="0"/>
          <a:chOff x="0" y="0"/>
          <a:chExt cx="0" cy="0"/>
        </a:xfrm>
      </p:grpSpPr>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7746"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441"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A118D99E-514D-4956-A8DC-1905042D647D}"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2" name="Titel 3">
            <a:extLst>
              <a:ext uri="{FF2B5EF4-FFF2-40B4-BE49-F238E27FC236}">
                <a16:creationId xmlns:a16="http://schemas.microsoft.com/office/drawing/2014/main" id="{8D7BA7E7-E234-4A0A-84DE-57AA9B9057CE}"/>
              </a:ext>
            </a:extLst>
          </p:cNvPr>
          <p:cNvSpPr>
            <a:spLocks noGrp="1"/>
          </p:cNvSpPr>
          <p:nvPr>
            <p:ph type="title" hasCustomPrompt="1"/>
          </p:nvPr>
        </p:nvSpPr>
        <p:spPr>
          <a:xfrm>
            <a:off x="547746" y="538430"/>
            <a:ext cx="3600000" cy="262689"/>
          </a:xfrm>
        </p:spPr>
        <p:txBody>
          <a:bodyPr/>
          <a:lstStyle>
            <a:lvl1pPr>
              <a:defRPr sz="1600"/>
            </a:lvl1pPr>
          </a:lstStyle>
          <a:p>
            <a:r>
              <a:rPr lang="de-DE"/>
              <a:t>Titel hinzufügen.</a:t>
            </a:r>
            <a:endParaRPr lang="de-CH"/>
          </a:p>
        </p:txBody>
      </p:sp>
      <p:sp>
        <p:nvSpPr>
          <p:cNvPr id="16" name="Textplatzhalter 5">
            <a:extLst>
              <a:ext uri="{FF2B5EF4-FFF2-40B4-BE49-F238E27FC236}">
                <a16:creationId xmlns:a16="http://schemas.microsoft.com/office/drawing/2014/main" id="{6BE1D084-20F1-40AB-A68B-EA733A683D45}"/>
              </a:ext>
            </a:extLst>
          </p:cNvPr>
          <p:cNvSpPr>
            <a:spLocks noGrp="1"/>
          </p:cNvSpPr>
          <p:nvPr>
            <p:ph type="body" sz="quarter" idx="19" hasCustomPrompt="1"/>
          </p:nvPr>
        </p:nvSpPr>
        <p:spPr>
          <a:xfrm>
            <a:off x="4289425" y="538430"/>
            <a:ext cx="360000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a:t>Titel hinzufügen.</a:t>
            </a:r>
          </a:p>
        </p:txBody>
      </p:sp>
      <p:sp>
        <p:nvSpPr>
          <p:cNvPr id="19" name="Textplatzhalter 5">
            <a:extLst>
              <a:ext uri="{FF2B5EF4-FFF2-40B4-BE49-F238E27FC236}">
                <a16:creationId xmlns:a16="http://schemas.microsoft.com/office/drawing/2014/main" id="{38CE26F8-95BC-41DC-8383-7DFCBA2157F5}"/>
              </a:ext>
            </a:extLst>
          </p:cNvPr>
          <p:cNvSpPr>
            <a:spLocks noGrp="1"/>
          </p:cNvSpPr>
          <p:nvPr>
            <p:ph type="body" sz="quarter" idx="20" hasCustomPrompt="1"/>
          </p:nvPr>
        </p:nvSpPr>
        <p:spPr>
          <a:xfrm>
            <a:off x="8047388" y="538430"/>
            <a:ext cx="266030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a:t>Titel hinzufügen.</a:t>
            </a:r>
          </a:p>
        </p:txBody>
      </p:sp>
    </p:spTree>
    <p:extLst>
      <p:ext uri="{BB962C8B-B14F-4D97-AF65-F5344CB8AC3E}">
        <p14:creationId xmlns:p14="http://schemas.microsoft.com/office/powerpoint/2010/main" val="1004998782"/>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2118">
          <p15:clr>
            <a:srgbClr val="FBAE40"/>
          </p15:clr>
        </p15:guide>
        <p15:guide id="3" orient="horz" pos="4043">
          <p15:clr>
            <a:srgbClr val="FBAE40"/>
          </p15:clr>
        </p15:guide>
        <p15:guide id="4" orient="horz" pos="368">
          <p15:clr>
            <a:srgbClr val="FBAE40"/>
          </p15:clr>
        </p15:guide>
        <p15:guide id="5" pos="2619">
          <p15:clr>
            <a:srgbClr val="FBAE40"/>
          </p15:clr>
        </p15:guide>
        <p15:guide id="6" pos="337">
          <p15:clr>
            <a:srgbClr val="FBAE40"/>
          </p15:clr>
        </p15:guide>
        <p15:guide id="7" pos="2702">
          <p15:clr>
            <a:srgbClr val="FBAE40"/>
          </p15:clr>
        </p15:guide>
        <p15:guide id="8" pos="7336">
          <p15:clr>
            <a:srgbClr val="FBAE40"/>
          </p15:clr>
        </p15:guide>
        <p15:guide id="9" pos="5063">
          <p15:clr>
            <a:srgbClr val="FBAE40"/>
          </p15:clr>
        </p15:guide>
        <p15:guide id="10" pos="4979">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rei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693167AB-9AE9-49C2-BECF-0D4588045363}"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3609019"/>
            <a:ext cx="3599999" cy="2809243"/>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4294287" y="3609019"/>
            <a:ext cx="3598764"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584684"/>
            <a:ext cx="3622675"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285" y="584684"/>
            <a:ext cx="3610227"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584684"/>
            <a:ext cx="3610227"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16">
            <a:extLst>
              <a:ext uri="{FF2B5EF4-FFF2-40B4-BE49-F238E27FC236}">
                <a16:creationId xmlns:a16="http://schemas.microsoft.com/office/drawing/2014/main" id="{09448057-5B77-4F6C-8ED5-F7160EEBC59B}"/>
              </a:ext>
            </a:extLst>
          </p:cNvPr>
          <p:cNvSpPr>
            <a:spLocks noGrp="1"/>
          </p:cNvSpPr>
          <p:nvPr>
            <p:ph type="body" sz="quarter" idx="18"/>
          </p:nvPr>
        </p:nvSpPr>
        <p:spPr>
          <a:xfrm>
            <a:off x="8037513" y="3609019"/>
            <a:ext cx="3598764"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1439996209"/>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2118">
          <p15:clr>
            <a:srgbClr val="FBAE40"/>
          </p15:clr>
        </p15:guide>
        <p15:guide id="3" orient="horz" pos="4043">
          <p15:clr>
            <a:srgbClr val="FBAE40"/>
          </p15:clr>
        </p15:guide>
        <p15:guide id="4" orient="horz" pos="368">
          <p15:clr>
            <a:srgbClr val="FBAE40"/>
          </p15:clr>
        </p15:guide>
        <p15:guide id="5" pos="2619" userDrawn="1">
          <p15:clr>
            <a:srgbClr val="FBAE40"/>
          </p15:clr>
        </p15:guide>
        <p15:guide id="6" pos="337">
          <p15:clr>
            <a:srgbClr val="FBAE40"/>
          </p15:clr>
        </p15:guide>
        <p15:guide id="7" pos="2702" userDrawn="1">
          <p15:clr>
            <a:srgbClr val="FBAE40"/>
          </p15:clr>
        </p15:guide>
        <p15:guide id="8" pos="7336">
          <p15:clr>
            <a:srgbClr val="FBAE40"/>
          </p15:clr>
        </p15:guide>
        <p15:guide id="9" pos="5063" userDrawn="1">
          <p15:clr>
            <a:srgbClr val="FBAE40"/>
          </p15:clr>
        </p15:guide>
        <p15:guide id="10" pos="49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er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7323207D-EC82-41A7-A76A-D3A43E5DF585}"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551113" y="584200"/>
            <a:ext cx="2664817" cy="5690270"/>
          </a:xfrm>
        </p:spPr>
        <p:txBody>
          <a:bodyPr anchor="ct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lnSpc>
                <a:spcPct val="108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4296000" y="584200"/>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F2C5D61B-00D5-48F1-961D-FE331B1627C5}"/>
              </a:ext>
            </a:extLst>
          </p:cNvPr>
          <p:cNvSpPr>
            <a:spLocks noGrp="1"/>
          </p:cNvSpPr>
          <p:nvPr>
            <p:ph type="pic" sz="quarter" idx="15"/>
          </p:nvPr>
        </p:nvSpPr>
        <p:spPr>
          <a:xfrm>
            <a:off x="4301647" y="3501008"/>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0AAEB8C3-8198-4C5D-841C-E2D5F3D0E5A8}"/>
              </a:ext>
            </a:extLst>
          </p:cNvPr>
          <p:cNvSpPr>
            <a:spLocks noGrp="1"/>
          </p:cNvSpPr>
          <p:nvPr>
            <p:ph type="pic" sz="quarter" idx="16"/>
          </p:nvPr>
        </p:nvSpPr>
        <p:spPr>
          <a:xfrm>
            <a:off x="8045900" y="3501008"/>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Bildplatzhalter 4">
            <a:extLst>
              <a:ext uri="{FF2B5EF4-FFF2-40B4-BE49-F238E27FC236}">
                <a16:creationId xmlns:a16="http://schemas.microsoft.com/office/drawing/2014/main" id="{DF8E4FED-B666-455C-AF42-09BBFAF8DB49}"/>
              </a:ext>
            </a:extLst>
          </p:cNvPr>
          <p:cNvSpPr>
            <a:spLocks noGrp="1"/>
          </p:cNvSpPr>
          <p:nvPr>
            <p:ph type="pic" sz="quarter" idx="17"/>
          </p:nvPr>
        </p:nvSpPr>
        <p:spPr>
          <a:xfrm>
            <a:off x="8045900" y="584200"/>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1387149422"/>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3952">
          <p15:clr>
            <a:srgbClr val="FBAE40"/>
          </p15:clr>
        </p15:guide>
        <p15:guide id="4" pos="7336">
          <p15:clr>
            <a:srgbClr val="FBAE40"/>
          </p15:clr>
        </p15:guide>
        <p15:guide id="6" pos="345" userDrawn="1">
          <p15:clr>
            <a:srgbClr val="FBAE40"/>
          </p15:clr>
        </p15:guide>
        <p15:guide id="7" pos="2702"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ünf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F3090273-4357-430C-8315-94E6A4DAB685}"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3538" y="4529137"/>
            <a:ext cx="2113324"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5" name="Bildplatzhalter 4">
            <a:extLst>
              <a:ext uri="{FF2B5EF4-FFF2-40B4-BE49-F238E27FC236}">
                <a16:creationId xmlns:a16="http://schemas.microsoft.com/office/drawing/2014/main" id="{440063FD-2C92-4D42-B1A2-EA82BEBB5EE7}"/>
              </a:ext>
            </a:extLst>
          </p:cNvPr>
          <p:cNvSpPr>
            <a:spLocks noGrp="1"/>
          </p:cNvSpPr>
          <p:nvPr>
            <p:ph type="pic" sz="quarter" idx="16"/>
          </p:nvPr>
        </p:nvSpPr>
        <p:spPr>
          <a:xfrm>
            <a:off x="278224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6" name="Bildplatzhalter 4">
            <a:extLst>
              <a:ext uri="{FF2B5EF4-FFF2-40B4-BE49-F238E27FC236}">
                <a16:creationId xmlns:a16="http://schemas.microsoft.com/office/drawing/2014/main" id="{6467BB9A-5244-40C4-8024-19FEDD14B501}"/>
              </a:ext>
            </a:extLst>
          </p:cNvPr>
          <p:cNvSpPr>
            <a:spLocks noGrp="1"/>
          </p:cNvSpPr>
          <p:nvPr>
            <p:ph type="pic" sz="quarter" idx="17"/>
          </p:nvPr>
        </p:nvSpPr>
        <p:spPr>
          <a:xfrm>
            <a:off x="502950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7" name="Bildplatzhalter 4">
            <a:extLst>
              <a:ext uri="{FF2B5EF4-FFF2-40B4-BE49-F238E27FC236}">
                <a16:creationId xmlns:a16="http://schemas.microsoft.com/office/drawing/2014/main" id="{1D2FDDDE-67BF-42B6-818C-95EC23E85932}"/>
              </a:ext>
            </a:extLst>
          </p:cNvPr>
          <p:cNvSpPr>
            <a:spLocks noGrp="1"/>
          </p:cNvSpPr>
          <p:nvPr>
            <p:ph type="pic" sz="quarter" idx="18"/>
          </p:nvPr>
        </p:nvSpPr>
        <p:spPr>
          <a:xfrm>
            <a:off x="727676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8" name="Bildplatzhalter 4">
            <a:extLst>
              <a:ext uri="{FF2B5EF4-FFF2-40B4-BE49-F238E27FC236}">
                <a16:creationId xmlns:a16="http://schemas.microsoft.com/office/drawing/2014/main" id="{D89DC0BC-155F-4CEB-8587-1204CDB07CB1}"/>
              </a:ext>
            </a:extLst>
          </p:cNvPr>
          <p:cNvSpPr>
            <a:spLocks noGrp="1"/>
          </p:cNvSpPr>
          <p:nvPr>
            <p:ph type="pic" sz="quarter" idx="19"/>
          </p:nvPr>
        </p:nvSpPr>
        <p:spPr>
          <a:xfrm>
            <a:off x="9524026"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9" name="Textplatzhalter 16">
            <a:extLst>
              <a:ext uri="{FF2B5EF4-FFF2-40B4-BE49-F238E27FC236}">
                <a16:creationId xmlns:a16="http://schemas.microsoft.com/office/drawing/2014/main" id="{2B3665A0-B00A-44D2-B58A-35E8FDA6A77C}"/>
              </a:ext>
            </a:extLst>
          </p:cNvPr>
          <p:cNvSpPr>
            <a:spLocks noGrp="1"/>
          </p:cNvSpPr>
          <p:nvPr>
            <p:ph type="body" sz="quarter" idx="20"/>
          </p:nvPr>
        </p:nvSpPr>
        <p:spPr>
          <a:xfrm>
            <a:off x="27797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0" name="Textplatzhalter 16">
            <a:extLst>
              <a:ext uri="{FF2B5EF4-FFF2-40B4-BE49-F238E27FC236}">
                <a16:creationId xmlns:a16="http://schemas.microsoft.com/office/drawing/2014/main" id="{9B616786-626B-4E22-AD14-A92B5C964E54}"/>
              </a:ext>
            </a:extLst>
          </p:cNvPr>
          <p:cNvSpPr>
            <a:spLocks noGrp="1"/>
          </p:cNvSpPr>
          <p:nvPr>
            <p:ph type="body" sz="quarter" idx="21"/>
          </p:nvPr>
        </p:nvSpPr>
        <p:spPr>
          <a:xfrm>
            <a:off x="50276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1" name="Textplatzhalter 16">
            <a:extLst>
              <a:ext uri="{FF2B5EF4-FFF2-40B4-BE49-F238E27FC236}">
                <a16:creationId xmlns:a16="http://schemas.microsoft.com/office/drawing/2014/main" id="{E6FCF680-3050-4529-9BB2-215BDF42F400}"/>
              </a:ext>
            </a:extLst>
          </p:cNvPr>
          <p:cNvSpPr>
            <a:spLocks noGrp="1"/>
          </p:cNvSpPr>
          <p:nvPr>
            <p:ph type="body" sz="quarter" idx="22"/>
          </p:nvPr>
        </p:nvSpPr>
        <p:spPr>
          <a:xfrm>
            <a:off x="7267575" y="4529137"/>
            <a:ext cx="2124000"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2" name="Textplatzhalter 16">
            <a:extLst>
              <a:ext uri="{FF2B5EF4-FFF2-40B4-BE49-F238E27FC236}">
                <a16:creationId xmlns:a16="http://schemas.microsoft.com/office/drawing/2014/main" id="{9859DCA0-03B4-4F8B-96CD-25DDD7AF6B03}"/>
              </a:ext>
            </a:extLst>
          </p:cNvPr>
          <p:cNvSpPr>
            <a:spLocks noGrp="1"/>
          </p:cNvSpPr>
          <p:nvPr>
            <p:ph type="body" sz="quarter" idx="23"/>
          </p:nvPr>
        </p:nvSpPr>
        <p:spPr>
          <a:xfrm>
            <a:off x="95234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 name="Titel 1">
            <a:extLst>
              <a:ext uri="{FF2B5EF4-FFF2-40B4-BE49-F238E27FC236}">
                <a16:creationId xmlns:a16="http://schemas.microsoft.com/office/drawing/2014/main" id="{28CF96AA-B7FF-42B7-B3D1-757EFB0BC093}"/>
              </a:ext>
            </a:extLst>
          </p:cNvPr>
          <p:cNvSpPr>
            <a:spLocks noGrp="1"/>
          </p:cNvSpPr>
          <p:nvPr>
            <p:ph type="title" hasCustomPrompt="1"/>
          </p:nvPr>
        </p:nvSpPr>
        <p:spPr>
          <a:xfrm>
            <a:off x="1487488" y="493295"/>
            <a:ext cx="9218228"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4010328910"/>
      </p:ext>
    </p:extLst>
  </p:cSld>
  <p:clrMapOvr>
    <a:masterClrMapping/>
  </p:clrMapOvr>
  <p:extLst>
    <p:ext uri="{DCECCB84-F9BA-43D5-87BE-67443E8EF086}">
      <p15:sldGuideLst xmlns:p15="http://schemas.microsoft.com/office/powerpoint/2012/main">
        <p15:guide id="1" orient="horz" pos="2691" userDrawn="1">
          <p15:clr>
            <a:srgbClr val="FBAE40"/>
          </p15:clr>
        </p15:guide>
        <p15:guide id="3" orient="horz" pos="4043">
          <p15:clr>
            <a:srgbClr val="FBAE40"/>
          </p15:clr>
        </p15:guide>
        <p15:guide id="4" orient="horz" pos="944" userDrawn="1">
          <p15:clr>
            <a:srgbClr val="FBAE40"/>
          </p15:clr>
        </p15:guide>
        <p15:guide id="5" pos="1679" userDrawn="1">
          <p15:clr>
            <a:srgbClr val="FBAE40"/>
          </p15:clr>
        </p15:guide>
        <p15:guide id="6" pos="337">
          <p15:clr>
            <a:srgbClr val="FBAE40"/>
          </p15:clr>
        </p15:guide>
        <p15:guide id="7" pos="1751" userDrawn="1">
          <p15:clr>
            <a:srgbClr val="FBAE40"/>
          </p15:clr>
        </p15:guide>
        <p15:guide id="8" pos="7336">
          <p15:clr>
            <a:srgbClr val="FBAE40"/>
          </p15:clr>
        </p15:guide>
        <p15:guide id="9" pos="4578" userDrawn="1">
          <p15:clr>
            <a:srgbClr val="FBAE40"/>
          </p15:clr>
        </p15:guide>
        <p15:guide id="10" pos="4509" userDrawn="1">
          <p15:clr>
            <a:srgbClr val="FBAE40"/>
          </p15:clr>
        </p15:guide>
        <p15:guide id="11" orient="horz" pos="2850" userDrawn="1">
          <p15:clr>
            <a:srgbClr val="FBAE40"/>
          </p15:clr>
        </p15:guide>
        <p15:guide id="12" pos="3092" userDrawn="1">
          <p15:clr>
            <a:srgbClr val="FBAE40"/>
          </p15:clr>
        </p15:guide>
        <p15:guide id="13" pos="3164" userDrawn="1">
          <p15:clr>
            <a:srgbClr val="FBAE40"/>
          </p15:clr>
        </p15:guide>
        <p15:guide id="14" pos="5927" userDrawn="1">
          <p15:clr>
            <a:srgbClr val="FBAE40"/>
          </p15:clr>
        </p15:guide>
        <p15:guide id="15" pos="599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hs Bilder und Text">
    <p:spTree>
      <p:nvGrpSpPr>
        <p:cNvPr id="1" name=""/>
        <p:cNvGrpSpPr/>
        <p:nvPr/>
      </p:nvGrpSpPr>
      <p:grpSpPr>
        <a:xfrm>
          <a:off x="0" y="0"/>
          <a:ext cx="0" cy="0"/>
          <a:chOff x="0" y="0"/>
          <a:chExt cx="0" cy="0"/>
        </a:xfrm>
      </p:grpSpPr>
      <p:sp>
        <p:nvSpPr>
          <p:cNvPr id="16" name="Bildplatzhalter 4">
            <a:extLst>
              <a:ext uri="{FF2B5EF4-FFF2-40B4-BE49-F238E27FC236}">
                <a16:creationId xmlns:a16="http://schemas.microsoft.com/office/drawing/2014/main" id="{64409250-64E5-4189-B25D-03288E9150DF}"/>
              </a:ext>
            </a:extLst>
          </p:cNvPr>
          <p:cNvSpPr>
            <a:spLocks noGrp="1"/>
          </p:cNvSpPr>
          <p:nvPr>
            <p:ph type="pic" sz="quarter" idx="19"/>
          </p:nvPr>
        </p:nvSpPr>
        <p:spPr>
          <a:xfrm>
            <a:off x="534988" y="3825044"/>
            <a:ext cx="3622675"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9" name="Bildplatzhalter 4">
            <a:extLst>
              <a:ext uri="{FF2B5EF4-FFF2-40B4-BE49-F238E27FC236}">
                <a16:creationId xmlns:a16="http://schemas.microsoft.com/office/drawing/2014/main" id="{681DFFCF-7498-4E8B-8420-E887B9B2DC4B}"/>
              </a:ext>
            </a:extLst>
          </p:cNvPr>
          <p:cNvSpPr>
            <a:spLocks noGrp="1"/>
          </p:cNvSpPr>
          <p:nvPr>
            <p:ph type="pic" sz="quarter" idx="20"/>
          </p:nvPr>
        </p:nvSpPr>
        <p:spPr>
          <a:xfrm>
            <a:off x="4294285" y="3825044"/>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0" name="Bildplatzhalter 4">
            <a:extLst>
              <a:ext uri="{FF2B5EF4-FFF2-40B4-BE49-F238E27FC236}">
                <a16:creationId xmlns:a16="http://schemas.microsoft.com/office/drawing/2014/main" id="{548E3796-0490-4E76-93A8-994EE7C8C932}"/>
              </a:ext>
            </a:extLst>
          </p:cNvPr>
          <p:cNvSpPr>
            <a:spLocks noGrp="1"/>
          </p:cNvSpPr>
          <p:nvPr>
            <p:ph type="pic" sz="quarter" idx="21"/>
          </p:nvPr>
        </p:nvSpPr>
        <p:spPr>
          <a:xfrm>
            <a:off x="8041136" y="3825044"/>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E10E634E-0E42-46AC-A467-6ECA9175AAF0}"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Klimaneutrale SBB.</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2785313"/>
            <a:ext cx="3599999" cy="763930"/>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4294287" y="2785312"/>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1046747"/>
            <a:ext cx="3622675"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285" y="1046747"/>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1046747"/>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16">
            <a:extLst>
              <a:ext uri="{FF2B5EF4-FFF2-40B4-BE49-F238E27FC236}">
                <a16:creationId xmlns:a16="http://schemas.microsoft.com/office/drawing/2014/main" id="{09448057-5B77-4F6C-8ED5-F7160EEBC59B}"/>
              </a:ext>
            </a:extLst>
          </p:cNvPr>
          <p:cNvSpPr>
            <a:spLocks noGrp="1"/>
          </p:cNvSpPr>
          <p:nvPr>
            <p:ph type="body" sz="quarter" idx="18"/>
          </p:nvPr>
        </p:nvSpPr>
        <p:spPr>
          <a:xfrm>
            <a:off x="8046147" y="2785312"/>
            <a:ext cx="3590130"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1" name="Textplatzhalter 16">
            <a:extLst>
              <a:ext uri="{FF2B5EF4-FFF2-40B4-BE49-F238E27FC236}">
                <a16:creationId xmlns:a16="http://schemas.microsoft.com/office/drawing/2014/main" id="{B4019FE9-92BF-4440-9E7E-DDE2AA26A4EC}"/>
              </a:ext>
            </a:extLst>
          </p:cNvPr>
          <p:cNvSpPr>
            <a:spLocks noGrp="1"/>
          </p:cNvSpPr>
          <p:nvPr>
            <p:ph type="body" sz="quarter" idx="22"/>
          </p:nvPr>
        </p:nvSpPr>
        <p:spPr>
          <a:xfrm>
            <a:off x="543889" y="5569938"/>
            <a:ext cx="3613774" cy="763930"/>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2" name="Textplatzhalter 16">
            <a:extLst>
              <a:ext uri="{FF2B5EF4-FFF2-40B4-BE49-F238E27FC236}">
                <a16:creationId xmlns:a16="http://schemas.microsoft.com/office/drawing/2014/main" id="{17138E11-D365-4974-9084-9F22E0611EF6}"/>
              </a:ext>
            </a:extLst>
          </p:cNvPr>
          <p:cNvSpPr>
            <a:spLocks noGrp="1"/>
          </p:cNvSpPr>
          <p:nvPr>
            <p:ph type="body" sz="quarter" idx="23"/>
          </p:nvPr>
        </p:nvSpPr>
        <p:spPr>
          <a:xfrm>
            <a:off x="4302921" y="5569938"/>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3" name="Textplatzhalter 16">
            <a:extLst>
              <a:ext uri="{FF2B5EF4-FFF2-40B4-BE49-F238E27FC236}">
                <a16:creationId xmlns:a16="http://schemas.microsoft.com/office/drawing/2014/main" id="{2253C73E-CBF1-4BFB-93EB-D4594C8DF4EC}"/>
              </a:ext>
            </a:extLst>
          </p:cNvPr>
          <p:cNvSpPr>
            <a:spLocks noGrp="1"/>
          </p:cNvSpPr>
          <p:nvPr>
            <p:ph type="body" sz="quarter" idx="24"/>
          </p:nvPr>
        </p:nvSpPr>
        <p:spPr>
          <a:xfrm>
            <a:off x="8046147" y="5569938"/>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 name="Titel 1">
            <a:extLst>
              <a:ext uri="{FF2B5EF4-FFF2-40B4-BE49-F238E27FC236}">
                <a16:creationId xmlns:a16="http://schemas.microsoft.com/office/drawing/2014/main" id="{B52248A4-8352-478D-BDF5-FA3D2AE39213}"/>
              </a:ext>
            </a:extLst>
          </p:cNvPr>
          <p:cNvSpPr>
            <a:spLocks noGrp="1"/>
          </p:cNvSpPr>
          <p:nvPr>
            <p:ph type="title" hasCustomPrompt="1"/>
          </p:nvPr>
        </p:nvSpPr>
        <p:spPr>
          <a:xfrm>
            <a:off x="1487488" y="493295"/>
            <a:ext cx="9218228" cy="487433"/>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1839389893"/>
      </p:ext>
    </p:extLst>
  </p:cSld>
  <p:clrMapOvr>
    <a:masterClrMapping/>
  </p:clrMapOvr>
  <p:extLst>
    <p:ext uri="{DCECCB84-F9BA-43D5-87BE-67443E8EF086}">
      <p15:sldGuideLst xmlns:p15="http://schemas.microsoft.com/office/powerpoint/2012/main">
        <p15:guide id="1" orient="horz" pos="2403" userDrawn="1">
          <p15:clr>
            <a:srgbClr val="FBAE40"/>
          </p15:clr>
        </p15:guide>
        <p15:guide id="2" orient="horz" pos="1686" userDrawn="1">
          <p15:clr>
            <a:srgbClr val="FBAE40"/>
          </p15:clr>
        </p15:guide>
        <p15:guide id="3" orient="horz" pos="4040" userDrawn="1">
          <p15:clr>
            <a:srgbClr val="FBAE40"/>
          </p15:clr>
        </p15:guide>
        <p15:guide id="4" orient="horz" pos="368">
          <p15:clr>
            <a:srgbClr val="FBAE40"/>
          </p15:clr>
        </p15:guide>
        <p15:guide id="5" pos="2619">
          <p15:clr>
            <a:srgbClr val="FBAE40"/>
          </p15:clr>
        </p15:guide>
        <p15:guide id="6" pos="337">
          <p15:clr>
            <a:srgbClr val="FBAE40"/>
          </p15:clr>
        </p15:guide>
        <p15:guide id="7" pos="2702">
          <p15:clr>
            <a:srgbClr val="FBAE40"/>
          </p15:clr>
        </p15:guide>
        <p15:guide id="8" pos="7336">
          <p15:clr>
            <a:srgbClr val="FBAE40"/>
          </p15:clr>
        </p15:guide>
        <p15:guide id="9" pos="5063">
          <p15:clr>
            <a:srgbClr val="FBAE40"/>
          </p15:clr>
        </p15:guide>
        <p15:guide id="10" pos="4979">
          <p15:clr>
            <a:srgbClr val="FBAE40"/>
          </p15:clr>
        </p15:guide>
        <p15:guide id="11" orient="horz" pos="342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ontakt">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9F58B5D3-9694-411D-A16D-8B125EBAFE9F}"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Klimaneutrale SBB.</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4301290" y="1858879"/>
            <a:ext cx="6406398" cy="3406325"/>
          </a:xfrm>
          <a:prstGeom prst="rect">
            <a:avLst/>
          </a:prstGeom>
        </p:spPr>
        <p:txBody>
          <a:bodyPr vert="horz" lIns="0" tIns="0" rIns="0" bIns="0" rtlCol="0">
            <a:noAutofit/>
          </a:bodyPr>
          <a:lstStyle>
            <a:lvl1pPr>
              <a:lnSpc>
                <a:spcPct val="108000"/>
              </a:lnSpc>
              <a:defRPr sz="2100" spc="40" baseline="0"/>
            </a:lvl1pPr>
            <a:lvl2pPr>
              <a:lnSpc>
                <a:spcPct val="108000"/>
              </a:lnSpc>
              <a:defRPr sz="2100" spc="40" baseline="0"/>
            </a:lvl2pPr>
            <a:lvl3pPr>
              <a:lnSpc>
                <a:spcPct val="108000"/>
              </a:lnSpc>
              <a:defRPr sz="2100" spc="40" baseline="0"/>
            </a:lvl3pPr>
            <a:lvl4pPr>
              <a:lnSpc>
                <a:spcPct val="108000"/>
              </a:lnSpc>
              <a:defRPr sz="2100" spc="40" baseline="0"/>
            </a:lvl4pPr>
            <a:lvl5pPr>
              <a:lnSpc>
                <a:spcPct val="108000"/>
              </a:lnSpc>
              <a:defRPr sz="2100" spc="40" baseline="0"/>
            </a:lvl5pPr>
            <a:lvl6pPr>
              <a:lnSpc>
                <a:spcPct val="108000"/>
              </a:lnSpc>
              <a:defRPr sz="2100" spc="40" baseline="0"/>
            </a:lvl6p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1484312" y="1907005"/>
            <a:ext cx="2269541" cy="298383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6" name="Textplatzhalter 5">
            <a:extLst>
              <a:ext uri="{FF2B5EF4-FFF2-40B4-BE49-F238E27FC236}">
                <a16:creationId xmlns:a16="http://schemas.microsoft.com/office/drawing/2014/main" id="{B03346D9-FB45-4867-A396-ED89DA22280F}"/>
              </a:ext>
            </a:extLst>
          </p:cNvPr>
          <p:cNvSpPr>
            <a:spLocks noGrp="1"/>
          </p:cNvSpPr>
          <p:nvPr>
            <p:ph type="body" sz="quarter" idx="16"/>
          </p:nvPr>
        </p:nvSpPr>
        <p:spPr>
          <a:xfrm>
            <a:off x="4295775" y="5588668"/>
            <a:ext cx="6411913" cy="829595"/>
          </a:xfrm>
        </p:spPr>
        <p:txBody>
          <a:bodyPr/>
          <a:lstStyle>
            <a:lvl1pPr>
              <a:lnSpc>
                <a:spcPct val="114000"/>
              </a:lnSpc>
              <a:defRPr sz="1400" spc="40" baseline="0"/>
            </a:lvl1pPr>
            <a:lvl2pPr>
              <a:defRPr sz="1400"/>
            </a:lvl2pPr>
            <a:lvl3pPr>
              <a:defRPr sz="1400"/>
            </a:lvl3pPr>
            <a:lvl4pPr>
              <a:defRPr sz="1400"/>
            </a:lvl4pPr>
            <a:lvl5pPr>
              <a:defRPr sz="1400"/>
            </a:lvl5pPr>
          </a:lstStyle>
          <a:p>
            <a:pPr lvl="0"/>
            <a:r>
              <a:rPr lang="de-DE"/>
              <a:t>Mastertextformat bearbeiten</a:t>
            </a:r>
          </a:p>
        </p:txBody>
      </p:sp>
      <p:sp>
        <p:nvSpPr>
          <p:cNvPr id="3" name="Titel 2">
            <a:extLst>
              <a:ext uri="{FF2B5EF4-FFF2-40B4-BE49-F238E27FC236}">
                <a16:creationId xmlns:a16="http://schemas.microsoft.com/office/drawing/2014/main" id="{1CCC01BC-AAA0-4D9D-9FD8-BCEC08761D5B}"/>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722592447"/>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4043">
          <p15:clr>
            <a:srgbClr val="FBAE40"/>
          </p15:clr>
        </p15:guide>
        <p15:guide id="4" orient="horz" pos="1410">
          <p15:clr>
            <a:srgbClr val="FBAE40"/>
          </p15:clr>
        </p15:guide>
        <p15:guide id="5" pos="733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am mit vier Mitgliedern">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EF51DB45-8903-48E5-BC10-26BC209D47B0}"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Klimaneutrale SBB.</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4312"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1485499" y="2083600"/>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97DDD21-AF8E-4D8F-9E81-C3512B79BD5E}"/>
              </a:ext>
            </a:extLst>
          </p:cNvPr>
          <p:cNvSpPr>
            <a:spLocks noGrp="1"/>
          </p:cNvSpPr>
          <p:nvPr>
            <p:ph type="pic" sz="quarter" idx="16"/>
          </p:nvPr>
        </p:nvSpPr>
        <p:spPr>
          <a:xfrm>
            <a:off x="3897383" y="2083600"/>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4C3FDE3D-7494-4C3B-B2CF-5F8A5F90B0CC}"/>
              </a:ext>
            </a:extLst>
          </p:cNvPr>
          <p:cNvSpPr>
            <a:spLocks noGrp="1"/>
          </p:cNvSpPr>
          <p:nvPr>
            <p:ph type="pic" sz="quarter" idx="17"/>
          </p:nvPr>
        </p:nvSpPr>
        <p:spPr>
          <a:xfrm>
            <a:off x="6312408" y="2091071"/>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2526A8A2-5ADB-4A9E-8F16-47028E654A1F}"/>
              </a:ext>
            </a:extLst>
          </p:cNvPr>
          <p:cNvSpPr>
            <a:spLocks noGrp="1"/>
          </p:cNvSpPr>
          <p:nvPr>
            <p:ph type="pic" sz="quarter" idx="18"/>
          </p:nvPr>
        </p:nvSpPr>
        <p:spPr>
          <a:xfrm>
            <a:off x="8724292" y="2091071"/>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2">
            <a:extLst>
              <a:ext uri="{FF2B5EF4-FFF2-40B4-BE49-F238E27FC236}">
                <a16:creationId xmlns:a16="http://schemas.microsoft.com/office/drawing/2014/main" id="{BBF8312E-E5E2-408E-B0EE-62723B4297D3}"/>
              </a:ext>
            </a:extLst>
          </p:cNvPr>
          <p:cNvSpPr>
            <a:spLocks noGrp="1"/>
          </p:cNvSpPr>
          <p:nvPr>
            <p:ph idx="19" hasCustomPrompt="1"/>
          </p:nvPr>
        </p:nvSpPr>
        <p:spPr>
          <a:xfrm>
            <a:off x="3898415"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6" name="Textplatzhalter 2">
            <a:extLst>
              <a:ext uri="{FF2B5EF4-FFF2-40B4-BE49-F238E27FC236}">
                <a16:creationId xmlns:a16="http://schemas.microsoft.com/office/drawing/2014/main" id="{0113B521-BFE2-4399-805F-6476DD239713}"/>
              </a:ext>
            </a:extLst>
          </p:cNvPr>
          <p:cNvSpPr>
            <a:spLocks noGrp="1"/>
          </p:cNvSpPr>
          <p:nvPr>
            <p:ph idx="20" hasCustomPrompt="1"/>
          </p:nvPr>
        </p:nvSpPr>
        <p:spPr>
          <a:xfrm>
            <a:off x="6312518"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7" name="Textplatzhalter 2">
            <a:extLst>
              <a:ext uri="{FF2B5EF4-FFF2-40B4-BE49-F238E27FC236}">
                <a16:creationId xmlns:a16="http://schemas.microsoft.com/office/drawing/2014/main" id="{BB561AA0-787D-4C94-993A-80329A9FF89C}"/>
              </a:ext>
            </a:extLst>
          </p:cNvPr>
          <p:cNvSpPr>
            <a:spLocks noGrp="1"/>
          </p:cNvSpPr>
          <p:nvPr>
            <p:ph idx="21" hasCustomPrompt="1"/>
          </p:nvPr>
        </p:nvSpPr>
        <p:spPr>
          <a:xfrm>
            <a:off x="8726621"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 name="Titel 2">
            <a:extLst>
              <a:ext uri="{FF2B5EF4-FFF2-40B4-BE49-F238E27FC236}">
                <a16:creationId xmlns:a16="http://schemas.microsoft.com/office/drawing/2014/main" id="{055E2250-93A9-4406-98F8-B4CDC1BC4EC3}"/>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1359373188"/>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4043">
          <p15:clr>
            <a:srgbClr val="FBAE40"/>
          </p15:clr>
        </p15:guide>
        <p15:guide id="4" orient="horz" pos="2358" userDrawn="1">
          <p15:clr>
            <a:srgbClr val="FBAE40"/>
          </p15:clr>
        </p15:guide>
        <p15:guide id="5" pos="7336">
          <p15:clr>
            <a:srgbClr val="FBAE40"/>
          </p15:clr>
        </p15:guide>
        <p15:guide id="6" orient="horz" pos="2450" userDrawn="1">
          <p15:clr>
            <a:srgbClr val="FBAE40"/>
          </p15:clr>
        </p15:guide>
        <p15:guide id="7" orient="horz" pos="1306"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am mit acht Mitgliedern">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E8B6352B-229C-484F-AE68-BFABE362AC4B}"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Klimaneutrale SBB.</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631503"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561550"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18" name="Bildplatzhalter 4">
            <a:extLst>
              <a:ext uri="{FF2B5EF4-FFF2-40B4-BE49-F238E27FC236}">
                <a16:creationId xmlns:a16="http://schemas.microsoft.com/office/drawing/2014/main" id="{6FE4A297-A689-4F17-B110-A8313B7828E1}"/>
              </a:ext>
            </a:extLst>
          </p:cNvPr>
          <p:cNvSpPr>
            <a:spLocks noGrp="1"/>
          </p:cNvSpPr>
          <p:nvPr>
            <p:ph type="pic" sz="quarter" idx="16"/>
          </p:nvPr>
        </p:nvSpPr>
        <p:spPr>
          <a:xfrm>
            <a:off x="6171396"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19" name="Bildplatzhalter 4">
            <a:extLst>
              <a:ext uri="{FF2B5EF4-FFF2-40B4-BE49-F238E27FC236}">
                <a16:creationId xmlns:a16="http://schemas.microsoft.com/office/drawing/2014/main" id="{63DF1A88-47CB-427A-A6AD-78D69857AB83}"/>
              </a:ext>
            </a:extLst>
          </p:cNvPr>
          <p:cNvSpPr>
            <a:spLocks noGrp="1"/>
          </p:cNvSpPr>
          <p:nvPr>
            <p:ph type="pic" sz="quarter" idx="17"/>
          </p:nvPr>
        </p:nvSpPr>
        <p:spPr>
          <a:xfrm>
            <a:off x="3366473"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0" name="Bildplatzhalter 4">
            <a:extLst>
              <a:ext uri="{FF2B5EF4-FFF2-40B4-BE49-F238E27FC236}">
                <a16:creationId xmlns:a16="http://schemas.microsoft.com/office/drawing/2014/main" id="{369F8622-2F51-4D3C-9804-C2FFE83A5E11}"/>
              </a:ext>
            </a:extLst>
          </p:cNvPr>
          <p:cNvSpPr>
            <a:spLocks noGrp="1"/>
          </p:cNvSpPr>
          <p:nvPr>
            <p:ph type="pic" sz="quarter" idx="18"/>
          </p:nvPr>
        </p:nvSpPr>
        <p:spPr>
          <a:xfrm>
            <a:off x="8976320"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1" name="Bildplatzhalter 4">
            <a:extLst>
              <a:ext uri="{FF2B5EF4-FFF2-40B4-BE49-F238E27FC236}">
                <a16:creationId xmlns:a16="http://schemas.microsoft.com/office/drawing/2014/main" id="{0100649A-3EE7-484F-8840-CA5DC19F8258}"/>
              </a:ext>
            </a:extLst>
          </p:cNvPr>
          <p:cNvSpPr>
            <a:spLocks noGrp="1"/>
          </p:cNvSpPr>
          <p:nvPr>
            <p:ph type="pic" sz="quarter" idx="19"/>
          </p:nvPr>
        </p:nvSpPr>
        <p:spPr>
          <a:xfrm>
            <a:off x="561550"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2" name="Bildplatzhalter 4">
            <a:extLst>
              <a:ext uri="{FF2B5EF4-FFF2-40B4-BE49-F238E27FC236}">
                <a16:creationId xmlns:a16="http://schemas.microsoft.com/office/drawing/2014/main" id="{B55120ED-FA62-41B3-BB93-49CF37C57C21}"/>
              </a:ext>
            </a:extLst>
          </p:cNvPr>
          <p:cNvSpPr>
            <a:spLocks noGrp="1"/>
          </p:cNvSpPr>
          <p:nvPr>
            <p:ph type="pic" sz="quarter" idx="20"/>
          </p:nvPr>
        </p:nvSpPr>
        <p:spPr>
          <a:xfrm>
            <a:off x="3366473"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3" name="Bildplatzhalter 4">
            <a:extLst>
              <a:ext uri="{FF2B5EF4-FFF2-40B4-BE49-F238E27FC236}">
                <a16:creationId xmlns:a16="http://schemas.microsoft.com/office/drawing/2014/main" id="{AA88392E-5D3C-4304-AE39-FB5387725E65}"/>
              </a:ext>
            </a:extLst>
          </p:cNvPr>
          <p:cNvSpPr>
            <a:spLocks noGrp="1"/>
          </p:cNvSpPr>
          <p:nvPr>
            <p:ph type="pic" sz="quarter" idx="21"/>
          </p:nvPr>
        </p:nvSpPr>
        <p:spPr>
          <a:xfrm>
            <a:off x="6171396"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4" name="Bildplatzhalter 4">
            <a:extLst>
              <a:ext uri="{FF2B5EF4-FFF2-40B4-BE49-F238E27FC236}">
                <a16:creationId xmlns:a16="http://schemas.microsoft.com/office/drawing/2014/main" id="{A35F3718-65B4-4392-93CB-1CF751C7B276}"/>
              </a:ext>
            </a:extLst>
          </p:cNvPr>
          <p:cNvSpPr>
            <a:spLocks noGrp="1"/>
          </p:cNvSpPr>
          <p:nvPr>
            <p:ph type="pic" sz="quarter" idx="22"/>
          </p:nvPr>
        </p:nvSpPr>
        <p:spPr>
          <a:xfrm>
            <a:off x="8976320"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5" name="Textplatzhalter 2">
            <a:extLst>
              <a:ext uri="{FF2B5EF4-FFF2-40B4-BE49-F238E27FC236}">
                <a16:creationId xmlns:a16="http://schemas.microsoft.com/office/drawing/2014/main" id="{4B3219C0-DB30-4D57-9052-D99B39D1FEA1}"/>
              </a:ext>
            </a:extLst>
          </p:cNvPr>
          <p:cNvSpPr>
            <a:spLocks noGrp="1"/>
          </p:cNvSpPr>
          <p:nvPr>
            <p:ph idx="23" hasCustomPrompt="1"/>
          </p:nvPr>
        </p:nvSpPr>
        <p:spPr>
          <a:xfrm>
            <a:off x="4439226"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6" name="Textplatzhalter 2">
            <a:extLst>
              <a:ext uri="{FF2B5EF4-FFF2-40B4-BE49-F238E27FC236}">
                <a16:creationId xmlns:a16="http://schemas.microsoft.com/office/drawing/2014/main" id="{C0BFAFCB-6FFE-4BCB-8D43-2D17548C34E7}"/>
              </a:ext>
            </a:extLst>
          </p:cNvPr>
          <p:cNvSpPr>
            <a:spLocks noGrp="1"/>
          </p:cNvSpPr>
          <p:nvPr>
            <p:ph idx="24" hasCustomPrompt="1"/>
          </p:nvPr>
        </p:nvSpPr>
        <p:spPr>
          <a:xfrm>
            <a:off x="7246949"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7" name="Textplatzhalter 2">
            <a:extLst>
              <a:ext uri="{FF2B5EF4-FFF2-40B4-BE49-F238E27FC236}">
                <a16:creationId xmlns:a16="http://schemas.microsoft.com/office/drawing/2014/main" id="{E0E94DD1-78C7-4606-A63D-BCCE006B0846}"/>
              </a:ext>
            </a:extLst>
          </p:cNvPr>
          <p:cNvSpPr>
            <a:spLocks noGrp="1"/>
          </p:cNvSpPr>
          <p:nvPr>
            <p:ph idx="25" hasCustomPrompt="1"/>
          </p:nvPr>
        </p:nvSpPr>
        <p:spPr>
          <a:xfrm>
            <a:off x="10054671"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8" name="Textplatzhalter 2">
            <a:extLst>
              <a:ext uri="{FF2B5EF4-FFF2-40B4-BE49-F238E27FC236}">
                <a16:creationId xmlns:a16="http://schemas.microsoft.com/office/drawing/2014/main" id="{EFA5D121-281D-4F3A-B67A-BC47F100DE3F}"/>
              </a:ext>
            </a:extLst>
          </p:cNvPr>
          <p:cNvSpPr>
            <a:spLocks noGrp="1"/>
          </p:cNvSpPr>
          <p:nvPr>
            <p:ph idx="26" hasCustomPrompt="1"/>
          </p:nvPr>
        </p:nvSpPr>
        <p:spPr>
          <a:xfrm>
            <a:off x="1631503"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9" name="Textplatzhalter 2">
            <a:extLst>
              <a:ext uri="{FF2B5EF4-FFF2-40B4-BE49-F238E27FC236}">
                <a16:creationId xmlns:a16="http://schemas.microsoft.com/office/drawing/2014/main" id="{DAC7AD13-4CB1-40B6-8229-ECCE0AC38776}"/>
              </a:ext>
            </a:extLst>
          </p:cNvPr>
          <p:cNvSpPr>
            <a:spLocks noGrp="1"/>
          </p:cNvSpPr>
          <p:nvPr>
            <p:ph idx="27" hasCustomPrompt="1"/>
          </p:nvPr>
        </p:nvSpPr>
        <p:spPr>
          <a:xfrm>
            <a:off x="4439226"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0" name="Textplatzhalter 2">
            <a:extLst>
              <a:ext uri="{FF2B5EF4-FFF2-40B4-BE49-F238E27FC236}">
                <a16:creationId xmlns:a16="http://schemas.microsoft.com/office/drawing/2014/main" id="{F1A1FE98-08A8-43BA-A037-3A7927960120}"/>
              </a:ext>
            </a:extLst>
          </p:cNvPr>
          <p:cNvSpPr>
            <a:spLocks noGrp="1"/>
          </p:cNvSpPr>
          <p:nvPr>
            <p:ph idx="28" hasCustomPrompt="1"/>
          </p:nvPr>
        </p:nvSpPr>
        <p:spPr>
          <a:xfrm>
            <a:off x="7246949"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1" name="Textplatzhalter 2">
            <a:extLst>
              <a:ext uri="{FF2B5EF4-FFF2-40B4-BE49-F238E27FC236}">
                <a16:creationId xmlns:a16="http://schemas.microsoft.com/office/drawing/2014/main" id="{0130F7F6-3D75-4F98-A8F4-EFBA8E91ED85}"/>
              </a:ext>
            </a:extLst>
          </p:cNvPr>
          <p:cNvSpPr>
            <a:spLocks noGrp="1"/>
          </p:cNvSpPr>
          <p:nvPr>
            <p:ph idx="29" hasCustomPrompt="1"/>
          </p:nvPr>
        </p:nvSpPr>
        <p:spPr>
          <a:xfrm>
            <a:off x="10054671"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 name="Titel 2">
            <a:extLst>
              <a:ext uri="{FF2B5EF4-FFF2-40B4-BE49-F238E27FC236}">
                <a16:creationId xmlns:a16="http://schemas.microsoft.com/office/drawing/2014/main" id="{EFC918BB-DABB-42F8-B06F-81AD24E4E995}"/>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3825392797"/>
      </p:ext>
    </p:extLst>
  </p:cSld>
  <p:clrMapOvr>
    <a:masterClrMapping/>
  </p:clrMapOvr>
  <p:extLst>
    <p:ext uri="{DCECCB84-F9BA-43D5-87BE-67443E8EF086}">
      <p15:sldGuideLst xmlns:p15="http://schemas.microsoft.com/office/powerpoint/2012/main">
        <p15:guide id="1" pos="932">
          <p15:clr>
            <a:srgbClr val="FBAE40"/>
          </p15:clr>
        </p15:guide>
        <p15:guide id="3" orient="horz" pos="4043">
          <p15:clr>
            <a:srgbClr val="FBAE40"/>
          </p15:clr>
        </p15:guide>
        <p15:guide id="4" orient="horz" pos="2358">
          <p15:clr>
            <a:srgbClr val="FBAE40"/>
          </p15:clr>
        </p15:guide>
        <p15:guide id="5" pos="7336">
          <p15:clr>
            <a:srgbClr val="FBAE40"/>
          </p15:clr>
        </p15:guide>
        <p15:guide id="6" orient="horz" pos="2450">
          <p15:clr>
            <a:srgbClr val="FBAE40"/>
          </p15:clr>
        </p15:guide>
        <p15:guide id="7" orient="horz" pos="130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artner">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6" name="Datumsplatzhalter 5"/>
          <p:cNvSpPr>
            <a:spLocks noGrp="1"/>
          </p:cNvSpPr>
          <p:nvPr>
            <p:ph type="dt" sz="half" idx="10"/>
          </p:nvPr>
        </p:nvSpPr>
        <p:spPr/>
        <p:txBody>
          <a:bodyPr/>
          <a:lstStyle/>
          <a:p>
            <a:fld id="{EAE81C24-897F-436B-9531-FB796970C4D2}"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Klimaneutrale SBB.</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16" name="Inhaltsplatzhalter 3">
            <a:extLst>
              <a:ext uri="{FF2B5EF4-FFF2-40B4-BE49-F238E27FC236}">
                <a16:creationId xmlns:a16="http://schemas.microsoft.com/office/drawing/2014/main" id="{224C8ED8-2724-43D9-B629-670917E36DA8}"/>
              </a:ext>
            </a:extLst>
          </p:cNvPr>
          <p:cNvSpPr>
            <a:spLocks noGrp="1"/>
          </p:cNvSpPr>
          <p:nvPr>
            <p:ph sz="quarter" idx="15" hasCustomPrompt="1"/>
          </p:nvPr>
        </p:nvSpPr>
        <p:spPr>
          <a:xfrm>
            <a:off x="4657588" y="2238375"/>
            <a:ext cx="2880000" cy="1260000"/>
          </a:xfrm>
        </p:spPr>
        <p:txBody>
          <a:bodyPr tIns="864000"/>
          <a:lstStyle>
            <a:lvl1pPr>
              <a:defRPr sz="1200">
                <a:solidFill>
                  <a:schemeClr val="tx2"/>
                </a:solidFill>
              </a:defRPr>
            </a:lvl1pPr>
          </a:lstStyle>
          <a:p>
            <a:pPr lvl="0"/>
            <a:r>
              <a:rPr lang="de-DE"/>
              <a:t>Logo einfügen  ↑</a:t>
            </a:r>
          </a:p>
        </p:txBody>
      </p:sp>
      <p:sp>
        <p:nvSpPr>
          <p:cNvPr id="15" name="Inhaltsplatzhalter 3">
            <a:extLst>
              <a:ext uri="{FF2B5EF4-FFF2-40B4-BE49-F238E27FC236}">
                <a16:creationId xmlns:a16="http://schemas.microsoft.com/office/drawing/2014/main" id="{1717B421-41C1-4A6B-90F7-CF61E0FDE942}"/>
              </a:ext>
            </a:extLst>
          </p:cNvPr>
          <p:cNvSpPr>
            <a:spLocks noGrp="1"/>
          </p:cNvSpPr>
          <p:nvPr>
            <p:ph sz="quarter" idx="14" hasCustomPrompt="1"/>
          </p:nvPr>
        </p:nvSpPr>
        <p:spPr>
          <a:xfrm>
            <a:off x="7827688" y="2238375"/>
            <a:ext cx="2880000" cy="1260000"/>
          </a:xfrm>
        </p:spPr>
        <p:txBody>
          <a:bodyPr tIns="864000"/>
          <a:lstStyle>
            <a:lvl1pPr>
              <a:defRPr sz="1200">
                <a:solidFill>
                  <a:schemeClr val="tx2"/>
                </a:solidFill>
              </a:defRPr>
            </a:lvl1pPr>
          </a:lstStyle>
          <a:p>
            <a:pPr lvl="0"/>
            <a:r>
              <a:rPr lang="de-DE"/>
              <a:t>Logo einfügen  ↑</a:t>
            </a:r>
          </a:p>
        </p:txBody>
      </p:sp>
      <p:sp>
        <p:nvSpPr>
          <p:cNvPr id="4" name="Inhaltsplatzhalter 3">
            <a:extLst>
              <a:ext uri="{FF2B5EF4-FFF2-40B4-BE49-F238E27FC236}">
                <a16:creationId xmlns:a16="http://schemas.microsoft.com/office/drawing/2014/main" id="{93580659-36ED-4234-B5A1-CD00BD4FE26A}"/>
              </a:ext>
            </a:extLst>
          </p:cNvPr>
          <p:cNvSpPr>
            <a:spLocks noGrp="1"/>
          </p:cNvSpPr>
          <p:nvPr>
            <p:ph sz="quarter" idx="13" hasCustomPrompt="1"/>
          </p:nvPr>
        </p:nvSpPr>
        <p:spPr>
          <a:xfrm>
            <a:off x="1487488" y="2238375"/>
            <a:ext cx="2880000" cy="1260000"/>
          </a:xfrm>
        </p:spPr>
        <p:txBody>
          <a:bodyPr tIns="900000"/>
          <a:lstStyle>
            <a:lvl1pPr>
              <a:defRPr sz="1200">
                <a:solidFill>
                  <a:schemeClr val="tx2"/>
                </a:solidFill>
                <a:latin typeface="+mj-lt"/>
                <a:ea typeface="Segoe UI Symbol" panose="020B0502040204020203" pitchFamily="34" charset="0"/>
              </a:defRPr>
            </a:lvl1pPr>
          </a:lstStyle>
          <a:p>
            <a:pPr lvl="0"/>
            <a:r>
              <a:rPr lang="de-DE"/>
              <a:t>Logo einfügen  ↑</a:t>
            </a:r>
          </a:p>
          <a:p>
            <a:pPr lvl="0"/>
            <a:endParaRPr lang="de-DE"/>
          </a:p>
        </p:txBody>
      </p:sp>
      <p:sp>
        <p:nvSpPr>
          <p:cNvPr id="17" name="Inhaltsplatzhalter 3">
            <a:extLst>
              <a:ext uri="{FF2B5EF4-FFF2-40B4-BE49-F238E27FC236}">
                <a16:creationId xmlns:a16="http://schemas.microsoft.com/office/drawing/2014/main" id="{39A87105-EF9A-4156-88A6-10AB358E2DDC}"/>
              </a:ext>
            </a:extLst>
          </p:cNvPr>
          <p:cNvSpPr>
            <a:spLocks noGrp="1"/>
          </p:cNvSpPr>
          <p:nvPr>
            <p:ph sz="quarter" idx="16" hasCustomPrompt="1"/>
          </p:nvPr>
        </p:nvSpPr>
        <p:spPr>
          <a:xfrm>
            <a:off x="4650827" y="3972911"/>
            <a:ext cx="2880000" cy="1260000"/>
          </a:xfrm>
        </p:spPr>
        <p:txBody>
          <a:bodyPr tIns="864000"/>
          <a:lstStyle>
            <a:lvl1pPr>
              <a:defRPr sz="1200">
                <a:solidFill>
                  <a:schemeClr val="tx2"/>
                </a:solidFill>
              </a:defRPr>
            </a:lvl1pPr>
          </a:lstStyle>
          <a:p>
            <a:pPr lvl="0"/>
            <a:r>
              <a:rPr lang="de-DE"/>
              <a:t>Logo einfügen  ↑</a:t>
            </a:r>
          </a:p>
        </p:txBody>
      </p:sp>
      <p:sp>
        <p:nvSpPr>
          <p:cNvPr id="18" name="Inhaltsplatzhalter 3">
            <a:extLst>
              <a:ext uri="{FF2B5EF4-FFF2-40B4-BE49-F238E27FC236}">
                <a16:creationId xmlns:a16="http://schemas.microsoft.com/office/drawing/2014/main" id="{547DC7D8-C082-4D4E-B4D1-4F377A1F92DA}"/>
              </a:ext>
            </a:extLst>
          </p:cNvPr>
          <p:cNvSpPr>
            <a:spLocks noGrp="1"/>
          </p:cNvSpPr>
          <p:nvPr>
            <p:ph sz="quarter" idx="17" hasCustomPrompt="1"/>
          </p:nvPr>
        </p:nvSpPr>
        <p:spPr>
          <a:xfrm>
            <a:off x="7820927" y="3972911"/>
            <a:ext cx="2880000" cy="1260000"/>
          </a:xfrm>
        </p:spPr>
        <p:txBody>
          <a:bodyPr tIns="864000"/>
          <a:lstStyle>
            <a:lvl1pPr>
              <a:defRPr sz="1200">
                <a:solidFill>
                  <a:schemeClr val="tx2"/>
                </a:solidFill>
              </a:defRPr>
            </a:lvl1pPr>
          </a:lstStyle>
          <a:p>
            <a:pPr lvl="0"/>
            <a:r>
              <a:rPr lang="de-DE"/>
              <a:t>Logo einfügen  ↑</a:t>
            </a:r>
          </a:p>
        </p:txBody>
      </p:sp>
      <p:sp>
        <p:nvSpPr>
          <p:cNvPr id="19" name="Inhaltsplatzhalter 3">
            <a:extLst>
              <a:ext uri="{FF2B5EF4-FFF2-40B4-BE49-F238E27FC236}">
                <a16:creationId xmlns:a16="http://schemas.microsoft.com/office/drawing/2014/main" id="{866A87BE-453D-443B-A4F0-271A8A4826BB}"/>
              </a:ext>
            </a:extLst>
          </p:cNvPr>
          <p:cNvSpPr>
            <a:spLocks noGrp="1"/>
          </p:cNvSpPr>
          <p:nvPr>
            <p:ph sz="quarter" idx="18" hasCustomPrompt="1"/>
          </p:nvPr>
        </p:nvSpPr>
        <p:spPr>
          <a:xfrm>
            <a:off x="1480727" y="3972911"/>
            <a:ext cx="2880000" cy="1260000"/>
          </a:xfrm>
        </p:spPr>
        <p:txBody>
          <a:bodyPr tIns="864000"/>
          <a:lstStyle>
            <a:lvl1pPr>
              <a:defRPr sz="1200">
                <a:solidFill>
                  <a:schemeClr val="tx2"/>
                </a:solidFill>
              </a:defRPr>
            </a:lvl1pPr>
          </a:lstStyle>
          <a:p>
            <a:pPr lvl="0"/>
            <a:r>
              <a:rPr lang="de-DE"/>
              <a:t>Logo einfügen  ↑</a:t>
            </a:r>
          </a:p>
        </p:txBody>
      </p:sp>
    </p:spTree>
    <p:extLst>
      <p:ext uri="{BB962C8B-B14F-4D97-AF65-F5344CB8AC3E}">
        <p14:creationId xmlns:p14="http://schemas.microsoft.com/office/powerpoint/2010/main" val="3837984409"/>
      </p:ext>
    </p:extLst>
  </p:cSld>
  <p:clrMapOvr>
    <a:masterClrMapping/>
  </p:clrMapOvr>
  <p:extLst>
    <p:ext uri="{DCECCB84-F9BA-43D5-87BE-67443E8EF086}">
      <p15:sldGuideLst xmlns:p15="http://schemas.microsoft.com/office/powerpoint/2012/main">
        <p15:guide id="1" orient="horz" pos="1410" userDrawn="1">
          <p15:clr>
            <a:srgbClr val="FBAE40"/>
          </p15:clr>
        </p15:guide>
        <p15:guide id="2" orient="horz" pos="4043" userDrawn="1">
          <p15:clr>
            <a:srgbClr val="FBAE40"/>
          </p15:clr>
        </p15:guide>
        <p15:guide id="3" pos="932" userDrawn="1">
          <p15:clr>
            <a:srgbClr val="FBAE40"/>
          </p15:clr>
        </p15:guide>
        <p15:guide id="4" pos="6745" userDrawn="1">
          <p15:clr>
            <a:srgbClr val="FBAE40"/>
          </p15:clr>
        </p15:guide>
        <p15:guide id="5" pos="733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elfolie Cargo (Logo weiss)">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27EA7E75-EFB4-48AC-A5FA-334B3C0A8508}" type="datetime1">
              <a:rPr lang="de-CH" smtClean="0"/>
              <a:t>21.09.2021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Klimaneutrale SBB.</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3373"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10" name="Textplatzhalter 11">
            <a:extLst>
              <a:ext uri="{FF2B5EF4-FFF2-40B4-BE49-F238E27FC236}">
                <a16:creationId xmlns:a16="http://schemas.microsoft.com/office/drawing/2014/main" id="{E35F8307-C189-48EF-B394-613EAF9BB80B}"/>
              </a:ext>
            </a:extLst>
          </p:cNvPr>
          <p:cNvSpPr>
            <a:spLocks noGrp="1"/>
          </p:cNvSpPr>
          <p:nvPr>
            <p:ph type="body" sz="quarter" idx="19" hasCustomPrompt="1"/>
          </p:nvPr>
        </p:nvSpPr>
        <p:spPr>
          <a:xfrm>
            <a:off x="9366125" y="292895"/>
            <a:ext cx="2281561" cy="194344"/>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Tree>
    <p:extLst>
      <p:ext uri="{BB962C8B-B14F-4D97-AF65-F5344CB8AC3E}">
        <p14:creationId xmlns:p14="http://schemas.microsoft.com/office/powerpoint/2010/main" val="1606314906"/>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6" name="Datumsplatzhalter 5"/>
          <p:cNvSpPr>
            <a:spLocks noGrp="1"/>
          </p:cNvSpPr>
          <p:nvPr>
            <p:ph type="dt" sz="half" idx="10"/>
          </p:nvPr>
        </p:nvSpPr>
        <p:spPr/>
        <p:txBody>
          <a:bodyPr/>
          <a:lstStyle/>
          <a:p>
            <a:fld id="{8ECEBD6D-6726-422C-BF12-E0A175D2545C}"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Klimaneutrale SBB.</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Tree>
    <p:extLst>
      <p:ext uri="{BB962C8B-B14F-4D97-AF65-F5344CB8AC3E}">
        <p14:creationId xmlns:p14="http://schemas.microsoft.com/office/powerpoint/2010/main" val="3297130276"/>
      </p:ext>
    </p:extLst>
  </p:cSld>
  <p:clrMapOvr>
    <a:masterClrMapping/>
  </p:clrMapOvr>
  <p:extLst>
    <p:ext uri="{DCECCB84-F9BA-43D5-87BE-67443E8EF086}">
      <p15:sldGuideLst xmlns:p15="http://schemas.microsoft.com/office/powerpoint/2012/main">
        <p15:guide id="1" orient="horz" pos="1410">
          <p15:clr>
            <a:srgbClr val="FBAE40"/>
          </p15:clr>
        </p15:guide>
        <p15:guide id="2" orient="horz" pos="4043">
          <p15:clr>
            <a:srgbClr val="FBAE40"/>
          </p15:clr>
        </p15:guide>
        <p15:guide id="3" pos="932">
          <p15:clr>
            <a:srgbClr val="FBAE40"/>
          </p15:clr>
        </p15:guide>
        <p15:guide id="4" pos="6745">
          <p15:clr>
            <a:srgbClr val="FBAE40"/>
          </p15:clr>
        </p15:guide>
        <p15:guide id="5" pos="733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p:cNvSpPr>
            <a:spLocks noGrp="1"/>
          </p:cNvSpPr>
          <p:nvPr>
            <p:ph type="dt" sz="half" idx="10"/>
          </p:nvPr>
        </p:nvSpPr>
        <p:spPr/>
        <p:txBody>
          <a:bodyPr/>
          <a:lstStyle/>
          <a:p>
            <a:fld id="{52983D36-0BFD-4055-B64E-1EA5FC8CF205}" type="datetime1">
              <a:rPr lang="de-CH" smtClean="0"/>
              <a:t>21.09.2021</a:t>
            </a:fld>
            <a:endParaRPr lang="de-CH"/>
          </a:p>
        </p:txBody>
      </p:sp>
      <p:sp>
        <p:nvSpPr>
          <p:cNvPr id="6" name="Fußzeilenplatzhalter 5"/>
          <p:cNvSpPr>
            <a:spLocks noGrp="1"/>
          </p:cNvSpPr>
          <p:nvPr>
            <p:ph type="ftr" sz="quarter" idx="11"/>
          </p:nvPr>
        </p:nvSpPr>
        <p:spPr/>
        <p:txBody>
          <a:bodyPr/>
          <a:lstStyle/>
          <a:p>
            <a:r>
              <a:rPr lang="de-DE"/>
              <a:t>Klimaneutrale SBB.</a:t>
            </a:r>
            <a:endParaRPr lang="de-CH"/>
          </a:p>
        </p:txBody>
      </p:sp>
      <p:sp>
        <p:nvSpPr>
          <p:cNvPr id="7" name="Foliennummernplatzhalter 6"/>
          <p:cNvSpPr>
            <a:spLocks noGrp="1"/>
          </p:cNvSpPr>
          <p:nvPr>
            <p:ph type="sldNum" sz="quarter" idx="12"/>
          </p:nvPr>
        </p:nvSpPr>
        <p:spPr/>
        <p:txBody>
          <a:bodyPr/>
          <a:lstStyle/>
          <a:p>
            <a:fld id="{442AD375-037F-43D0-B059-5172DA06796A}" type="slidenum">
              <a:rPr lang="de-CH" smtClean="0"/>
              <a:pPr/>
              <a:t>‹N°›</a:t>
            </a:fld>
            <a:endParaRPr lang="de-CH"/>
          </a:p>
        </p:txBody>
      </p:sp>
    </p:spTree>
    <p:extLst>
      <p:ext uri="{BB962C8B-B14F-4D97-AF65-F5344CB8AC3E}">
        <p14:creationId xmlns:p14="http://schemas.microsoft.com/office/powerpoint/2010/main" val="4005446144"/>
      </p:ext>
    </p:extLst>
  </p:cSld>
  <p:clrMapOvr>
    <a:masterClrMapping/>
  </p:clrMapOvr>
  <p:extLst>
    <p:ext uri="{DCECCB84-F9BA-43D5-87BE-67443E8EF086}">
      <p15:sldGuideLst xmlns:p15="http://schemas.microsoft.com/office/powerpoint/2012/main">
        <p15:guide id="1" orient="horz" pos="368" userDrawn="1">
          <p15:clr>
            <a:srgbClr val="FBAE40"/>
          </p15:clr>
        </p15:guide>
        <p15:guide id="2" orient="horz" pos="4040" userDrawn="1">
          <p15:clr>
            <a:srgbClr val="FBAE40"/>
          </p15:clr>
        </p15:guide>
        <p15:guide id="3" pos="7336" userDrawn="1">
          <p15:clr>
            <a:srgbClr val="FBAE40"/>
          </p15:clr>
        </p15:guide>
        <p15:guide id="4" pos="345"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Schlussfolie SBB (Logo schwarz)">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D9886E5C-70FB-401B-9082-6EE5A19D3A85}"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Klimaneutrale SBB.</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a:t>Text hinzufügen.</a:t>
            </a:r>
          </a:p>
        </p:txBody>
      </p:sp>
      <p:sp>
        <p:nvSpPr>
          <p:cNvPr id="11" name="Textplatzhalter 11">
            <a:extLst>
              <a:ext uri="{FF2B5EF4-FFF2-40B4-BE49-F238E27FC236}">
                <a16:creationId xmlns:a16="http://schemas.microsoft.com/office/drawing/2014/main" id="{9E92CD1E-D16D-41A3-8E3B-BE988C7E3B11}"/>
              </a:ext>
            </a:extLst>
          </p:cNvPr>
          <p:cNvSpPr>
            <a:spLocks noGrp="1"/>
          </p:cNvSpPr>
          <p:nvPr>
            <p:ph type="body" sz="quarter" idx="14" hasCustomPrompt="1"/>
          </p:nvPr>
        </p:nvSpPr>
        <p:spPr>
          <a:xfrm>
            <a:off x="9906000" y="288130"/>
            <a:ext cx="1738313" cy="195263"/>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2243544971"/>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Schlussfolie Cargo (Logo weiss)">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0625B460-1DAA-4227-8AA8-94268B735093}"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Klimaneutrale SBB.</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a:t>Text hinzufügen.</a:t>
            </a:r>
          </a:p>
        </p:txBody>
      </p:sp>
      <p:sp>
        <p:nvSpPr>
          <p:cNvPr id="10" name="Textplatzhalter 11">
            <a:extLst>
              <a:ext uri="{FF2B5EF4-FFF2-40B4-BE49-F238E27FC236}">
                <a16:creationId xmlns:a16="http://schemas.microsoft.com/office/drawing/2014/main" id="{92300117-97DA-4BC5-B68D-05ED07097A61}"/>
              </a:ext>
            </a:extLst>
          </p:cNvPr>
          <p:cNvSpPr>
            <a:spLocks noGrp="1"/>
          </p:cNvSpPr>
          <p:nvPr>
            <p:ph type="body" sz="quarter" idx="19" hasCustomPrompt="1"/>
          </p:nvPr>
        </p:nvSpPr>
        <p:spPr>
          <a:xfrm>
            <a:off x="9366125" y="292895"/>
            <a:ext cx="2281561" cy="194344"/>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2424497563"/>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Schlussfolie Cargo (Logo schwarz)">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F8851B39-0B29-43CF-9F96-1824434DAF24}"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Klimaneutrale SBB.</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a:t>Text hinzufügen.</a:t>
            </a:r>
          </a:p>
        </p:txBody>
      </p:sp>
      <p:sp>
        <p:nvSpPr>
          <p:cNvPr id="10" name="Textplatzhalter 11">
            <a:extLst>
              <a:ext uri="{FF2B5EF4-FFF2-40B4-BE49-F238E27FC236}">
                <a16:creationId xmlns:a16="http://schemas.microsoft.com/office/drawing/2014/main" id="{01309523-3546-4A6B-BA61-7A6E63A78BA0}"/>
              </a:ext>
            </a:extLst>
          </p:cNvPr>
          <p:cNvSpPr>
            <a:spLocks noGrp="1"/>
          </p:cNvSpPr>
          <p:nvPr>
            <p:ph type="body" sz="quarter" idx="19" hasCustomPrompt="1"/>
          </p:nvPr>
        </p:nvSpPr>
        <p:spPr>
          <a:xfrm>
            <a:off x="9366125" y="292895"/>
            <a:ext cx="2281561" cy="194344"/>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2592245342"/>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Agenda">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Agenda.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Agenda"/>
          <p:cNvSpPr>
            <a:spLocks noGrp="1"/>
          </p:cNvSpPr>
          <p:nvPr>
            <p:ph type="body" sz="quarter" idx="12" hasCustomPrompt="1"/>
          </p:nvPr>
        </p:nvSpPr>
        <p:spPr>
          <a:xfrm>
            <a:off x="719666" y="1509185"/>
            <a:ext cx="11039215" cy="5088467"/>
          </a:xfrm>
          <a:prstGeom prst="rect">
            <a:avLst/>
          </a:prstGeom>
        </p:spPr>
        <p:txBody>
          <a:bodyPr/>
          <a:lstStyle>
            <a:lvl1pPr marL="383990" indent="-383990">
              <a:spcBef>
                <a:spcPts val="800"/>
              </a:spcBef>
              <a:buSzPct val="100000"/>
              <a:buFont typeface="+mj-lt"/>
              <a:buAutoNum type="arabicPeriod"/>
              <a:defRPr/>
            </a:lvl1pPr>
            <a:lvl2pPr marL="723882" indent="-368291">
              <a:spcBef>
                <a:spcPts val="800"/>
              </a:spcBef>
              <a:defRPr/>
            </a:lvl2pPr>
            <a:lvl3pPr marL="1077357" indent="-353475">
              <a:spcBef>
                <a:spcPts val="800"/>
              </a:spcBef>
              <a:tabLst/>
              <a:defRPr/>
            </a:lvl3pPr>
            <a:lvl4pPr marL="1430831" indent="-353475">
              <a:spcBef>
                <a:spcPts val="800"/>
              </a:spcBef>
              <a:tabLst/>
              <a:defRPr/>
            </a:lvl4pPr>
            <a:lvl5pPr marL="1786422" indent="-355591">
              <a:spcBef>
                <a:spcPts val="800"/>
              </a:spcBef>
              <a:defRPr/>
            </a:lvl5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a:p>
            <a:pPr lvl="4"/>
            <a:r>
              <a:rPr lang="de-DE" noProof="0"/>
              <a:t>Fünfte Ebene</a:t>
            </a:r>
            <a:endParaRPr lang="de-CH"/>
          </a:p>
        </p:txBody>
      </p:sp>
    </p:spTree>
    <p:extLst>
      <p:ext uri="{BB962C8B-B14F-4D97-AF65-F5344CB8AC3E}">
        <p14:creationId xmlns:p14="http://schemas.microsoft.com/office/powerpoint/2010/main" val="294525784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1_Titel u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de-CH" noProof="0"/>
              <a:t>Die Textfolie.</a:t>
            </a:r>
            <a:br>
              <a:rPr lang="de-CH" noProof="0"/>
            </a:br>
            <a:r>
              <a:rPr lang="de-CH" noProof="0"/>
              <a:t>Titel bitte maximal zweizeilig.</a:t>
            </a:r>
          </a:p>
        </p:txBody>
      </p:sp>
      <p:sp>
        <p:nvSpPr>
          <p:cNvPr id="5" name="Footer Placeholder 4"/>
          <p:cNvSpPr>
            <a:spLocks noGrp="1"/>
          </p:cNvSpPr>
          <p:nvPr>
            <p:ph type="ftr" sz="quarter" idx="11"/>
          </p:nvPr>
        </p:nvSpPr>
        <p:spPr/>
        <p:txBody>
          <a:bodyPr/>
          <a:lstStyle/>
          <a:p>
            <a:r>
              <a:rPr lang="de-CH"/>
              <a:t>SBB • Infrastruktur • I-EN-EFF • 04.12.2018</a:t>
            </a:r>
          </a:p>
        </p:txBody>
      </p:sp>
      <p:sp>
        <p:nvSpPr>
          <p:cNvPr id="6" name="Slide Number Placeholder 5"/>
          <p:cNvSpPr>
            <a:spLocks noGrp="1"/>
          </p:cNvSpPr>
          <p:nvPr>
            <p:ph type="sldNum" sz="quarter" idx="12"/>
          </p:nvPr>
        </p:nvSpPr>
        <p:spPr/>
        <p:txBody>
          <a:bodyPr/>
          <a:lstStyle/>
          <a:p>
            <a:fld id="{5E115662-413A-4888-B9BC-797CDE14544F}" type="slidenum">
              <a:rPr lang="de-CH" smtClean="0"/>
              <a:pPr/>
              <a:t>‹N°›</a:t>
            </a:fld>
            <a:endParaRPr lang="de-CH"/>
          </a:p>
        </p:txBody>
      </p:sp>
      <p:sp>
        <p:nvSpPr>
          <p:cNvPr id="7" name="Text Placeholder 6"/>
          <p:cNvSpPr>
            <a:spLocks noGrp="1"/>
          </p:cNvSpPr>
          <p:nvPr>
            <p:ph type="body" sz="quarter" idx="13"/>
          </p:nvPr>
        </p:nvSpPr>
        <p:spPr>
          <a:xfrm>
            <a:off x="1007533" y="1656000"/>
            <a:ext cx="10752667" cy="4867200"/>
          </a:xfrm>
        </p:spPr>
        <p:txBody>
          <a:bodyPr>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de-CH" noProof="0"/>
          </a:p>
        </p:txBody>
      </p:sp>
    </p:spTree>
    <p:extLst>
      <p:ext uri="{BB962C8B-B14F-4D97-AF65-F5344CB8AC3E}">
        <p14:creationId xmlns:p14="http://schemas.microsoft.com/office/powerpoint/2010/main" val="28532671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Schlussfolie SBB (Logo weiss)">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19157058-9CCA-4EAA-8D6E-1E10DBF3C026}" type="datetimeyyyy">
              <a:rPr lang="de-CH" smtClean="0"/>
              <a:t>2021</a:t>
            </a:fld>
            <a:endParaRPr lang="de-CH" dirty="0"/>
          </a:p>
        </p:txBody>
      </p:sp>
      <p:sp>
        <p:nvSpPr>
          <p:cNvPr id="7" name="Fußzeilenplatzhalter 6"/>
          <p:cNvSpPr>
            <a:spLocks noGrp="1"/>
          </p:cNvSpPr>
          <p:nvPr>
            <p:ph type="ftr" sz="quarter" idx="11"/>
          </p:nvPr>
        </p:nvSpPr>
        <p:spPr/>
        <p:txBody>
          <a:bodyPr/>
          <a:lstStyle/>
          <a:p>
            <a:r>
              <a:rPr lang="de-DE"/>
              <a:t>SBB Division Abteilung und Bereich</a:t>
            </a:r>
            <a:endParaRPr lang="de-CH" dirty="0"/>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dirty="0"/>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dirty="0"/>
              <a:t>Bild durch «</a:t>
            </a:r>
            <a:r>
              <a:rPr lang="de-CH" dirty="0" err="1"/>
              <a:t>drag</a:t>
            </a:r>
            <a:r>
              <a:rPr lang="de-CH" dirty="0"/>
              <a:t> and </a:t>
            </a:r>
            <a:r>
              <a:rPr lang="de-CH" dirty="0" err="1"/>
              <a:t>drop</a:t>
            </a:r>
            <a:r>
              <a:rPr lang="de-CH" dirty="0"/>
              <a:t>» in den Platzhalter ziehen.</a:t>
            </a:r>
            <a:br>
              <a:rPr lang="de-CH" dirty="0"/>
            </a:br>
            <a:r>
              <a:rPr lang="de-CH" dirty="0"/>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dirty="0"/>
              <a:t>Text hinzufügen.</a:t>
            </a:r>
          </a:p>
        </p:txBody>
      </p:sp>
      <p:sp>
        <p:nvSpPr>
          <p:cNvPr id="10" name="Textplatzhalter 11">
            <a:extLst>
              <a:ext uri="{FF2B5EF4-FFF2-40B4-BE49-F238E27FC236}">
                <a16:creationId xmlns:a16="http://schemas.microsoft.com/office/drawing/2014/main" id="{D697C572-0C30-42E1-8099-4434D27642AF}"/>
              </a:ext>
            </a:extLst>
          </p:cNvPr>
          <p:cNvSpPr>
            <a:spLocks noGrp="1"/>
          </p:cNvSpPr>
          <p:nvPr>
            <p:ph type="body" sz="quarter" idx="14" hasCustomPrompt="1"/>
          </p:nvPr>
        </p:nvSpPr>
        <p:spPr>
          <a:xfrm>
            <a:off x="9906000" y="288130"/>
            <a:ext cx="1738313" cy="195263"/>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dirty="0"/>
              <a:t> </a:t>
            </a:r>
            <a:endParaRPr lang="de-CH" dirty="0"/>
          </a:p>
        </p:txBody>
      </p:sp>
    </p:spTree>
    <p:extLst>
      <p:ext uri="{BB962C8B-B14F-4D97-AF65-F5344CB8AC3E}">
        <p14:creationId xmlns:p14="http://schemas.microsoft.com/office/powerpoint/2010/main" val="887963765"/>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24800" y="4773149"/>
            <a:ext cx="11032720" cy="614400"/>
          </a:xfrm>
        </p:spPr>
        <p:txBody>
          <a:bodyPr wrap="square"/>
          <a:lstStyle>
            <a:lvl1pPr>
              <a:defRPr sz="4000"/>
            </a:lvl1pPr>
          </a:lstStyle>
          <a:p>
            <a:r>
              <a:rPr lang="de-DE"/>
              <a:t>Dies ist der Titel der Präsentation.</a:t>
            </a:r>
            <a:endParaRPr lang="de-CH"/>
          </a:p>
        </p:txBody>
      </p:sp>
      <p:sp>
        <p:nvSpPr>
          <p:cNvPr id="6" name="Textplatzhalter 5"/>
          <p:cNvSpPr>
            <a:spLocks noGrp="1"/>
          </p:cNvSpPr>
          <p:nvPr>
            <p:ph type="body" sz="quarter" idx="12" hasCustomPrompt="1"/>
          </p:nvPr>
        </p:nvSpPr>
        <p:spPr>
          <a:xfrm>
            <a:off x="724799" y="5521949"/>
            <a:ext cx="11033404" cy="326400"/>
          </a:xfrm>
        </p:spPr>
        <p:txBody>
          <a:bodyPr/>
          <a:lstStyle>
            <a:lvl1pPr marL="0" indent="0">
              <a:buNone/>
              <a:defRPr sz="2133" baseline="0"/>
            </a:lvl1pPr>
          </a:lstStyle>
          <a:p>
            <a:pPr lvl="0"/>
            <a:r>
              <a:rPr lang="de-DE"/>
              <a:t>Name Vortragender, Ort, Datum</a:t>
            </a:r>
          </a:p>
        </p:txBody>
      </p:sp>
      <p:pic>
        <p:nvPicPr>
          <p:cNvPr id="4" name="Logo_SBB_Cargo_D" hidden="1">
            <a:extLst>
              <a:ext uri="{FF2B5EF4-FFF2-40B4-BE49-F238E27FC236}">
                <a16:creationId xmlns:a16="http://schemas.microsoft.com/office/drawing/2014/main" id="{EE6A846E-FFDC-4636-B971-92215806F7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5" name="Logo_SBB_Cargo_H" hidden="1">
            <a:extLst>
              <a:ext uri="{FF2B5EF4-FFF2-40B4-BE49-F238E27FC236}">
                <a16:creationId xmlns:a16="http://schemas.microsoft.com/office/drawing/2014/main" id="{412E2250-6FCC-421A-895D-4FBDAB7368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7" name="Logo_SBB_CargoInt_D" hidden="1">
            <a:extLst>
              <a:ext uri="{FF2B5EF4-FFF2-40B4-BE49-F238E27FC236}">
                <a16:creationId xmlns:a16="http://schemas.microsoft.com/office/drawing/2014/main" id="{EFF1882B-601E-421B-8CD9-BC36308953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59201" y="432017"/>
            <a:ext cx="4217116" cy="312083"/>
          </a:xfrm>
          <a:prstGeom prst="rect">
            <a:avLst/>
          </a:prstGeom>
        </p:spPr>
      </p:pic>
      <p:pic>
        <p:nvPicPr>
          <p:cNvPr id="8" name="Logo_SBB_CargoInt_H" hidden="1">
            <a:extLst>
              <a:ext uri="{FF2B5EF4-FFF2-40B4-BE49-F238E27FC236}">
                <a16:creationId xmlns:a16="http://schemas.microsoft.com/office/drawing/2014/main" id="{13966A66-44EB-4089-BB9B-5E88F060073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459201" y="432000"/>
            <a:ext cx="4217116" cy="312083"/>
          </a:xfrm>
          <a:prstGeom prst="rect">
            <a:avLst/>
          </a:prstGeom>
        </p:spPr>
      </p:pic>
      <p:pic>
        <p:nvPicPr>
          <p:cNvPr id="9" name="Logo_SBB_Standard_D" hidden="1">
            <a:extLst>
              <a:ext uri="{FF2B5EF4-FFF2-40B4-BE49-F238E27FC236}">
                <a16:creationId xmlns:a16="http://schemas.microsoft.com/office/drawing/2014/main" id="{A2C0EE81-74D3-4894-8536-82B010157FA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000001" y="432001"/>
            <a:ext cx="2807092" cy="313735"/>
          </a:xfrm>
          <a:prstGeom prst="rect">
            <a:avLst/>
          </a:prstGeom>
        </p:spPr>
      </p:pic>
      <p:pic>
        <p:nvPicPr>
          <p:cNvPr id="10" name="Logo_SBB_Standard_H">
            <a:extLst>
              <a:ext uri="{FF2B5EF4-FFF2-40B4-BE49-F238E27FC236}">
                <a16:creationId xmlns:a16="http://schemas.microsoft.com/office/drawing/2014/main" id="{2470208F-A15C-4C0F-9FD1-3CC76EF6D56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000003" y="432000"/>
            <a:ext cx="2791575" cy="312000"/>
          </a:xfrm>
          <a:prstGeom prst="rect">
            <a:avLst/>
          </a:prstGeom>
        </p:spPr>
      </p:pic>
    </p:spTree>
    <p:extLst>
      <p:ext uri="{BB962C8B-B14F-4D97-AF65-F5344CB8AC3E}">
        <p14:creationId xmlns:p14="http://schemas.microsoft.com/office/powerpoint/2010/main" val="22159174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elfolie mit Bild Logo schwarz">
    <p:spTree>
      <p:nvGrpSpPr>
        <p:cNvPr id="1" name=""/>
        <p:cNvGrpSpPr/>
        <p:nvPr/>
      </p:nvGrpSpPr>
      <p:grpSpPr>
        <a:xfrm>
          <a:off x="0" y="0"/>
          <a:ext cx="0" cy="0"/>
          <a:chOff x="0" y="0"/>
          <a:chExt cx="0" cy="0"/>
        </a:xfrm>
      </p:grpSpPr>
      <p:sp>
        <p:nvSpPr>
          <p:cNvPr id="8" name="Freeform 2"/>
          <p:cNvSpPr>
            <a:spLocks/>
          </p:cNvSpPr>
          <p:nvPr userDrawn="1"/>
        </p:nvSpPr>
        <p:spPr>
          <a:xfrm>
            <a:off x="-19200" y="768897"/>
            <a:ext cx="4675040" cy="83172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576000" bIns="192000" rtlCol="0" anchor="t" anchorCtr="0">
            <a:spAutoFit/>
          </a:bodyPr>
          <a:lstStyle/>
          <a:p>
            <a:pPr algn="ctr"/>
            <a:endParaRPr lang="de-DE" sz="3200" b="1"/>
          </a:p>
        </p:txBody>
      </p:sp>
      <p:sp>
        <p:nvSpPr>
          <p:cNvPr id="9" name="Freeform 1"/>
          <p:cNvSpPr/>
          <p:nvPr userDrawn="1"/>
        </p:nvSpPr>
        <p:spPr>
          <a:xfrm>
            <a:off x="-19200" y="768895"/>
            <a:ext cx="4675039" cy="83172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576000" bIns="192000" rtlCol="0" anchor="t" anchorCtr="0">
            <a:spAutoFit/>
          </a:bodyPr>
          <a:lstStyle/>
          <a:p>
            <a:pPr algn="ctr"/>
            <a:endParaRPr lang="de-DE" sz="3200" b="1"/>
          </a:p>
        </p:txBody>
      </p:sp>
      <p:sp>
        <p:nvSpPr>
          <p:cNvPr id="3" name="Subtitle 2"/>
          <p:cNvSpPr>
            <a:spLocks noGrp="1"/>
          </p:cNvSpPr>
          <p:nvPr>
            <p:ph type="subTitle" idx="1" hasCustomPrompt="1"/>
          </p:nvPr>
        </p:nvSpPr>
        <p:spPr>
          <a:xfrm>
            <a:off x="431372" y="4108200"/>
            <a:ext cx="3936000" cy="648000"/>
          </a:xfrm>
          <a:prstGeom prst="rect">
            <a:avLst/>
          </a:prstGeom>
        </p:spPr>
        <p:txBody>
          <a:bodyPr vert="horz" tIns="0">
            <a:noAutofit/>
          </a:bodyPr>
          <a:lstStyle>
            <a:lvl1pPr marL="0" indent="0" algn="l">
              <a:lnSpc>
                <a:spcPct val="100000"/>
              </a:lnSpc>
              <a:spcBef>
                <a:spcPts val="0"/>
              </a:spcBef>
              <a:buNone/>
              <a:defRPr sz="1867" baseline="0">
                <a:solidFill>
                  <a:srgbClr val="FFFFFF"/>
                </a:solidFill>
              </a:defRPr>
            </a:lvl1pPr>
            <a:lvl2pPr marL="544202" indent="0" algn="ctr">
              <a:buNone/>
              <a:defRPr>
                <a:solidFill>
                  <a:schemeClr val="tx1">
                    <a:tint val="75000"/>
                  </a:schemeClr>
                </a:solidFill>
              </a:defRPr>
            </a:lvl2pPr>
            <a:lvl3pPr marL="1088406" indent="0" algn="ctr">
              <a:buNone/>
              <a:defRPr>
                <a:solidFill>
                  <a:schemeClr val="tx1">
                    <a:tint val="75000"/>
                  </a:schemeClr>
                </a:solidFill>
              </a:defRPr>
            </a:lvl3pPr>
            <a:lvl4pPr marL="1632609" indent="0" algn="ctr">
              <a:buNone/>
              <a:defRPr>
                <a:solidFill>
                  <a:schemeClr val="tx1">
                    <a:tint val="75000"/>
                  </a:schemeClr>
                </a:solidFill>
              </a:defRPr>
            </a:lvl4pPr>
            <a:lvl5pPr marL="2176810" indent="0" algn="ctr">
              <a:buNone/>
              <a:defRPr>
                <a:solidFill>
                  <a:schemeClr val="tx1">
                    <a:tint val="75000"/>
                  </a:schemeClr>
                </a:solidFill>
              </a:defRPr>
            </a:lvl5pPr>
            <a:lvl6pPr marL="2721011" indent="0" algn="ctr">
              <a:buNone/>
              <a:defRPr>
                <a:solidFill>
                  <a:schemeClr val="tx1">
                    <a:tint val="75000"/>
                  </a:schemeClr>
                </a:solidFill>
              </a:defRPr>
            </a:lvl6pPr>
            <a:lvl7pPr marL="3265214" indent="0" algn="ctr">
              <a:buNone/>
              <a:defRPr>
                <a:solidFill>
                  <a:schemeClr val="tx1">
                    <a:tint val="75000"/>
                  </a:schemeClr>
                </a:solidFill>
              </a:defRPr>
            </a:lvl7pPr>
            <a:lvl8pPr marL="3809417" indent="0" algn="ctr">
              <a:buNone/>
              <a:defRPr>
                <a:solidFill>
                  <a:schemeClr val="tx1">
                    <a:tint val="75000"/>
                  </a:schemeClr>
                </a:solidFill>
              </a:defRPr>
            </a:lvl8pPr>
            <a:lvl9pPr marL="4353619" indent="0" algn="ctr">
              <a:buNone/>
              <a:defRPr>
                <a:solidFill>
                  <a:schemeClr val="tx1">
                    <a:tint val="75000"/>
                  </a:schemeClr>
                </a:solidFill>
              </a:defRPr>
            </a:lvl9pPr>
          </a:lstStyle>
          <a:p>
            <a:r>
              <a:rPr lang="de-CH" noProof="0"/>
              <a:t>Name Vortragender, Ort, Datum</a:t>
            </a:r>
          </a:p>
        </p:txBody>
      </p:sp>
      <p:sp>
        <p:nvSpPr>
          <p:cNvPr id="7" name="Title 1"/>
          <p:cNvSpPr>
            <a:spLocks noGrp="1"/>
          </p:cNvSpPr>
          <p:nvPr>
            <p:ph type="ctrTitle" hasCustomPrompt="1"/>
          </p:nvPr>
        </p:nvSpPr>
        <p:spPr>
          <a:xfrm>
            <a:off x="431372" y="1583400"/>
            <a:ext cx="3936000" cy="2131200"/>
          </a:xfrm>
          <a:prstGeom prst="rect">
            <a:avLst/>
          </a:prstGeom>
        </p:spPr>
        <p:txBody>
          <a:bodyPr vert="horz" wrap="square" bIns="0">
            <a:noAutofit/>
          </a:bodyPr>
          <a:lstStyle>
            <a:lvl1pPr>
              <a:lnSpc>
                <a:spcPct val="100000"/>
              </a:lnSpc>
              <a:defRPr sz="3200" baseline="0">
                <a:solidFill>
                  <a:srgbClr val="FFFFFF"/>
                </a:solidFill>
              </a:defRPr>
            </a:lvl1pPr>
          </a:lstStyle>
          <a:p>
            <a:r>
              <a:rPr lang="de-CH" noProof="0"/>
              <a:t>Dies ist der Titel der Präsentation.</a:t>
            </a:r>
          </a:p>
        </p:txBody>
      </p:sp>
      <p:pic>
        <p:nvPicPr>
          <p:cNvPr id="6" name="Logo_SBB_Cargo_D" hidden="1">
            <a:extLst>
              <a:ext uri="{FF2B5EF4-FFF2-40B4-BE49-F238E27FC236}">
                <a16:creationId xmlns:a16="http://schemas.microsoft.com/office/drawing/2014/main" id="{CC98CB06-C3A4-4B7F-BEBD-55BC66C124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10" name="Logo_SBB_Cargo_H" hidden="1">
            <a:extLst>
              <a:ext uri="{FF2B5EF4-FFF2-40B4-BE49-F238E27FC236}">
                <a16:creationId xmlns:a16="http://schemas.microsoft.com/office/drawing/2014/main" id="{4135C476-AE98-4106-8AE0-13D2AE743A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11" name="Logo_SBB_CargoInt_D" hidden="1">
            <a:extLst>
              <a:ext uri="{FF2B5EF4-FFF2-40B4-BE49-F238E27FC236}">
                <a16:creationId xmlns:a16="http://schemas.microsoft.com/office/drawing/2014/main" id="{FD12A7B3-71B9-494B-91E8-8FFF57D1E04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59201" y="432017"/>
            <a:ext cx="4217116" cy="312083"/>
          </a:xfrm>
          <a:prstGeom prst="rect">
            <a:avLst/>
          </a:prstGeom>
        </p:spPr>
      </p:pic>
      <p:pic>
        <p:nvPicPr>
          <p:cNvPr id="12" name="Logo_SBB_CargoInt_H" hidden="1">
            <a:extLst>
              <a:ext uri="{FF2B5EF4-FFF2-40B4-BE49-F238E27FC236}">
                <a16:creationId xmlns:a16="http://schemas.microsoft.com/office/drawing/2014/main" id="{131A7DC8-9674-490D-A909-613CE2451C2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459201" y="432000"/>
            <a:ext cx="4217116" cy="312083"/>
          </a:xfrm>
          <a:prstGeom prst="rect">
            <a:avLst/>
          </a:prstGeom>
        </p:spPr>
      </p:pic>
      <p:pic>
        <p:nvPicPr>
          <p:cNvPr id="13" name="Logo_SBB_Standard_D" hidden="1">
            <a:extLst>
              <a:ext uri="{FF2B5EF4-FFF2-40B4-BE49-F238E27FC236}">
                <a16:creationId xmlns:a16="http://schemas.microsoft.com/office/drawing/2014/main" id="{846D5CAE-9CEF-48FD-827D-D7616C83ECB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000001" y="432001"/>
            <a:ext cx="2807092" cy="313735"/>
          </a:xfrm>
          <a:prstGeom prst="rect">
            <a:avLst/>
          </a:prstGeom>
        </p:spPr>
      </p:pic>
      <p:pic>
        <p:nvPicPr>
          <p:cNvPr id="14" name="Logo_SBB_Standard_H">
            <a:extLst>
              <a:ext uri="{FF2B5EF4-FFF2-40B4-BE49-F238E27FC236}">
                <a16:creationId xmlns:a16="http://schemas.microsoft.com/office/drawing/2014/main" id="{1A09026F-AB72-4393-BAF3-D0CF774B487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000003" y="432000"/>
            <a:ext cx="2791575" cy="312000"/>
          </a:xfrm>
          <a:prstGeom prst="rect">
            <a:avLst/>
          </a:prstGeom>
        </p:spPr>
      </p:pic>
    </p:spTree>
    <p:extLst>
      <p:ext uri="{BB962C8B-B14F-4D97-AF65-F5344CB8AC3E}">
        <p14:creationId xmlns:p14="http://schemas.microsoft.com/office/powerpoint/2010/main" val="3775181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Titelfolie Cargo (Logo schwarz)">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0869AACD-CEE5-4E2D-83AA-FF98910A6E12}" type="datetime1">
              <a:rPr lang="de-CH" smtClean="0"/>
              <a:t>21.09.2021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Klimaneutrale SBB.</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3373"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10" name="Textplatzhalter 11">
            <a:extLst>
              <a:ext uri="{FF2B5EF4-FFF2-40B4-BE49-F238E27FC236}">
                <a16:creationId xmlns:a16="http://schemas.microsoft.com/office/drawing/2014/main" id="{E35F8307-C189-48EF-B394-613EAF9BB80B}"/>
              </a:ext>
            </a:extLst>
          </p:cNvPr>
          <p:cNvSpPr>
            <a:spLocks noGrp="1"/>
          </p:cNvSpPr>
          <p:nvPr>
            <p:ph type="body" sz="quarter" idx="19" hasCustomPrompt="1"/>
          </p:nvPr>
        </p:nvSpPr>
        <p:spPr>
          <a:xfrm>
            <a:off x="9366125" y="292895"/>
            <a:ext cx="2281561" cy="194344"/>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Tree>
    <p:extLst>
      <p:ext uri="{BB962C8B-B14F-4D97-AF65-F5344CB8AC3E}">
        <p14:creationId xmlns:p14="http://schemas.microsoft.com/office/powerpoint/2010/main" val="3924376982"/>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Agenda.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Agenda"/>
          <p:cNvSpPr>
            <a:spLocks noGrp="1"/>
          </p:cNvSpPr>
          <p:nvPr>
            <p:ph type="body" sz="quarter" idx="12" hasCustomPrompt="1"/>
          </p:nvPr>
        </p:nvSpPr>
        <p:spPr>
          <a:xfrm>
            <a:off x="719666" y="1509185"/>
            <a:ext cx="11039215" cy="5088467"/>
          </a:xfrm>
          <a:prstGeom prst="rect">
            <a:avLst/>
          </a:prstGeom>
        </p:spPr>
        <p:txBody>
          <a:bodyPr/>
          <a:lstStyle>
            <a:lvl1pPr marL="383990" indent="-383990">
              <a:spcBef>
                <a:spcPts val="800"/>
              </a:spcBef>
              <a:buSzPct val="100000"/>
              <a:buFont typeface="+mj-lt"/>
              <a:buAutoNum type="arabicPeriod"/>
              <a:defRPr/>
            </a:lvl1pPr>
            <a:lvl2pPr marL="723882" indent="-368291">
              <a:spcBef>
                <a:spcPts val="800"/>
              </a:spcBef>
              <a:defRPr/>
            </a:lvl2pPr>
            <a:lvl3pPr marL="1077357" indent="-353475">
              <a:spcBef>
                <a:spcPts val="800"/>
              </a:spcBef>
              <a:tabLst/>
              <a:defRPr/>
            </a:lvl3pPr>
            <a:lvl4pPr marL="1430831" indent="-353475">
              <a:spcBef>
                <a:spcPts val="800"/>
              </a:spcBef>
              <a:tabLst/>
              <a:defRPr/>
            </a:lvl4pPr>
            <a:lvl5pPr marL="1786422" indent="-355591">
              <a:spcBef>
                <a:spcPts val="800"/>
              </a:spcBef>
              <a:defRPr/>
            </a:lvl5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a:p>
            <a:pPr lvl="4"/>
            <a:r>
              <a:rPr lang="de-DE" noProof="0"/>
              <a:t>Fünfte Ebene</a:t>
            </a:r>
            <a:endParaRPr lang="de-CH"/>
          </a:p>
        </p:txBody>
      </p:sp>
      <p:pic>
        <p:nvPicPr>
          <p:cNvPr id="6" name="Logo_SBB_Symbol">
            <a:extLst>
              <a:ext uri="{FF2B5EF4-FFF2-40B4-BE49-F238E27FC236}">
                <a16:creationId xmlns:a16="http://schemas.microsoft.com/office/drawing/2014/main" id="{32278952-E884-4B4A-871D-42F338B3E8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187831245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el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Agenda"/>
          <p:cNvSpPr>
            <a:spLocks noGrp="1"/>
          </p:cNvSpPr>
          <p:nvPr>
            <p:ph type="body" sz="quarter" idx="12" hasCustomPrompt="1"/>
          </p:nvPr>
        </p:nvSpPr>
        <p:spPr>
          <a:xfrm>
            <a:off x="719665" y="1509183"/>
            <a:ext cx="110400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E59F5921-86CF-4E9B-A505-04830F74C0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117711812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Zwei Text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Zweispaltige Textfolie.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719665" y="1509183"/>
            <a:ext cx="53760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Textplatzhalter 7"/>
          <p:cNvSpPr>
            <a:spLocks noGrp="1"/>
          </p:cNvSpPr>
          <p:nvPr>
            <p:ph type="body" sz="quarter" idx="13" hasCustomPrompt="1"/>
          </p:nvPr>
        </p:nvSpPr>
        <p:spPr>
          <a:xfrm>
            <a:off x="6384000" y="1509184"/>
            <a:ext cx="53760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9" name="Logo_SBB_Symbol">
            <a:extLst>
              <a:ext uri="{FF2B5EF4-FFF2-40B4-BE49-F238E27FC236}">
                <a16:creationId xmlns:a16="http://schemas.microsoft.com/office/drawing/2014/main" id="{C346BCAC-1E9D-4596-9ACA-18319FE92E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2825745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719665" y="1509184"/>
            <a:ext cx="110400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7E10FE14-391B-401F-99CE-D505082943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47607305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el, Text und Objek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719665" y="2467200"/>
            <a:ext cx="11040000" cy="41280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Textplatzhalter 6"/>
          <p:cNvSpPr>
            <a:spLocks noGrp="1"/>
          </p:cNvSpPr>
          <p:nvPr>
            <p:ph type="body" sz="quarter" idx="13" hasCustomPrompt="1"/>
          </p:nvPr>
        </p:nvSpPr>
        <p:spPr>
          <a:xfrm>
            <a:off x="719667" y="1509184"/>
            <a:ext cx="11038417" cy="854400"/>
          </a:xfrm>
        </p:spPr>
        <p:txBody>
          <a:bodyPr/>
          <a:lstStyle>
            <a:lvl1pPr marL="0" indent="0">
              <a:buNone/>
              <a:defRPr/>
            </a:lvl1pPr>
          </a:lstStyle>
          <a:p>
            <a:pPr lvl="0"/>
            <a:r>
              <a:rPr lang="de-DE" noProof="0"/>
              <a:t>Text durch Klicken hinzufügen</a:t>
            </a:r>
          </a:p>
        </p:txBody>
      </p:sp>
      <p:pic>
        <p:nvPicPr>
          <p:cNvPr id="9" name="Logo_SBB_Symbol">
            <a:extLst>
              <a:ext uri="{FF2B5EF4-FFF2-40B4-BE49-F238E27FC236}">
                <a16:creationId xmlns:a16="http://schemas.microsoft.com/office/drawing/2014/main" id="{0D917B75-7E27-45DF-8CD5-2AD4188F42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35618624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719665" y="1509183"/>
            <a:ext cx="68640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7776000" y="1509184"/>
            <a:ext cx="4416000" cy="5088467"/>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80677793-ADFC-4517-B0B5-B82B75B2BC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416144478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ld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4622400" y="1509183"/>
            <a:ext cx="71376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0" y="1508786"/>
            <a:ext cx="4416000" cy="5088467"/>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3CEA8AC4-6E4B-49CB-8DA7-6A86A278B6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10009206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Bild">
    <p:spTree>
      <p:nvGrpSpPr>
        <p:cNvPr id="1" name=""/>
        <p:cNvGrpSpPr/>
        <p:nvPr/>
      </p:nvGrpSpPr>
      <p:grpSpPr>
        <a:xfrm>
          <a:off x="0" y="0"/>
          <a:ext cx="0" cy="0"/>
          <a:chOff x="0" y="0"/>
          <a:chExt cx="0" cy="0"/>
        </a:xfrm>
      </p:grpSpPr>
      <p:pic>
        <p:nvPicPr>
          <p:cNvPr id="2" name="Logo_SBB_Symbol">
            <a:extLst>
              <a:ext uri="{FF2B5EF4-FFF2-40B4-BE49-F238E27FC236}">
                <a16:creationId xmlns:a16="http://schemas.microsoft.com/office/drawing/2014/main" id="{C55278FF-3F13-4F04-BFA6-4D49C8DADB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362398137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Kapitelfolie">
    <p:bg>
      <p:bgPr>
        <a:solidFill>
          <a:schemeClr val="bg1"/>
        </a:solidFill>
        <a:effectLst/>
      </p:bgPr>
    </p:bg>
    <p:spTree>
      <p:nvGrpSpPr>
        <p:cNvPr id="1" name=""/>
        <p:cNvGrpSpPr/>
        <p:nvPr/>
      </p:nvGrpSpPr>
      <p:grpSpPr>
        <a:xfrm>
          <a:off x="0" y="0"/>
          <a:ext cx="0" cy="0"/>
          <a:chOff x="0" y="0"/>
          <a:chExt cx="0" cy="0"/>
        </a:xfrm>
      </p:grpSpPr>
      <p:sp>
        <p:nvSpPr>
          <p:cNvPr id="6" name="Freeform 1"/>
          <p:cNvSpPr/>
          <p:nvPr userDrawn="1"/>
        </p:nvSpPr>
        <p:spPr bwMode="ltGray">
          <a:xfrm>
            <a:off x="-7668" y="782129"/>
            <a:ext cx="10259683" cy="831724"/>
          </a:xfrm>
          <a:custGeom>
            <a:avLst/>
            <a:gdLst>
              <a:gd name="connsiteX0" fmla="*/ 7694762 w 7694762"/>
              <a:gd name="connsiteY0" fmla="*/ 1368725 h 4560498"/>
              <a:gd name="connsiteX1" fmla="*/ 7694762 w 7694762"/>
              <a:gd name="connsiteY1" fmla="*/ 4560498 h 4560498"/>
              <a:gd name="connsiteX2" fmla="*/ 0 w 7694762"/>
              <a:gd name="connsiteY2" fmla="*/ 4560498 h 4560498"/>
              <a:gd name="connsiteX3" fmla="*/ 0 w 7694762"/>
              <a:gd name="connsiteY3" fmla="*/ 0 h 4560498"/>
              <a:gd name="connsiteX4" fmla="*/ 7694762 w 7694762"/>
              <a:gd name="connsiteY4" fmla="*/ 1368725 h 4560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762" h="4560498">
                <a:moveTo>
                  <a:pt x="7694762" y="1368725"/>
                </a:moveTo>
                <a:lnTo>
                  <a:pt x="7694762" y="4560498"/>
                </a:lnTo>
                <a:lnTo>
                  <a:pt x="0" y="4560498"/>
                </a:lnTo>
                <a:lnTo>
                  <a:pt x="0" y="0"/>
                </a:lnTo>
                <a:lnTo>
                  <a:pt x="7694762" y="1368725"/>
                </a:lnTo>
                <a:close/>
              </a:path>
            </a:pathLst>
          </a:custGeom>
          <a:solidFill>
            <a:srgbClr val="EB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2" name="Title"/>
          <p:cNvSpPr>
            <a:spLocks noGrp="1"/>
          </p:cNvSpPr>
          <p:nvPr>
            <p:ph type="title" hasCustomPrompt="1"/>
          </p:nvPr>
        </p:nvSpPr>
        <p:spPr>
          <a:xfrm>
            <a:off x="720000" y="2616000"/>
            <a:ext cx="9217520" cy="3984000"/>
          </a:xfrm>
          <a:prstGeom prst="rect">
            <a:avLst/>
          </a:prstGeom>
        </p:spPr>
        <p:txBody>
          <a:bodyPr wrap="square" bIns="0" anchor="t" anchorCtr="0">
            <a:noAutofit/>
          </a:bodyPr>
          <a:lstStyle>
            <a:lvl1pPr algn="l">
              <a:lnSpc>
                <a:spcPct val="100000"/>
              </a:lnSpc>
              <a:defRPr sz="4267" b="0" cap="none" baseline="0">
                <a:solidFill>
                  <a:srgbClr val="FFFFFF"/>
                </a:solidFill>
              </a:defRPr>
            </a:lvl1pPr>
          </a:lstStyle>
          <a:p>
            <a:r>
              <a:rPr lang="de-CH" noProof="0"/>
              <a:t>Der Kapiteltext hat maximal 3 Zeilen.</a:t>
            </a:r>
          </a:p>
        </p:txBody>
      </p:sp>
      <p:pic>
        <p:nvPicPr>
          <p:cNvPr id="4" name="Logo_SBB_Symbol">
            <a:extLst>
              <a:ext uri="{FF2B5EF4-FFF2-40B4-BE49-F238E27FC236}">
                <a16:creationId xmlns:a16="http://schemas.microsoft.com/office/drawing/2014/main" id="{69BA78CF-CC2D-4B72-81CD-B590B9E07C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92702026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Inhaltsfolie 1 mit Bild">
    <p:bg>
      <p:bgPr>
        <a:solidFill>
          <a:schemeClr val="bg1"/>
        </a:solidFill>
        <a:effectLst/>
      </p:bgPr>
    </p:bg>
    <p:spTree>
      <p:nvGrpSpPr>
        <p:cNvPr id="1" name=""/>
        <p:cNvGrpSpPr/>
        <p:nvPr/>
      </p:nvGrpSpPr>
      <p:grpSpPr>
        <a:xfrm>
          <a:off x="0" y="0"/>
          <a:ext cx="0" cy="0"/>
          <a:chOff x="0" y="0"/>
          <a:chExt cx="0" cy="0"/>
        </a:xfrm>
      </p:grpSpPr>
      <p:sp>
        <p:nvSpPr>
          <p:cNvPr id="6" name="Freeform 2"/>
          <p:cNvSpPr/>
          <p:nvPr userDrawn="1"/>
        </p:nvSpPr>
        <p:spPr>
          <a:xfrm>
            <a:off x="-19200" y="793746"/>
            <a:ext cx="4675039" cy="83172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576000" bIns="192000" rtlCol="0" anchor="t" anchorCtr="0">
            <a:spAutoFit/>
          </a:bodyPr>
          <a:lstStyle/>
          <a:p>
            <a:pPr algn="ctr"/>
            <a:endParaRPr lang="de-DE" sz="3200" b="1"/>
          </a:p>
        </p:txBody>
      </p:sp>
      <p:sp>
        <p:nvSpPr>
          <p:cNvPr id="7" name="Freeform 1"/>
          <p:cNvSpPr>
            <a:spLocks/>
          </p:cNvSpPr>
          <p:nvPr userDrawn="1"/>
        </p:nvSpPr>
        <p:spPr>
          <a:xfrm>
            <a:off x="-19200" y="793746"/>
            <a:ext cx="4675039" cy="83172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576000" bIns="192000" rtlCol="0" anchor="t" anchorCtr="0">
            <a:spAutoFit/>
          </a:bodyPr>
          <a:lstStyle/>
          <a:p>
            <a:pPr algn="ctr"/>
            <a:endParaRPr lang="de-DE" sz="3200" b="1"/>
          </a:p>
        </p:txBody>
      </p:sp>
      <p:sp>
        <p:nvSpPr>
          <p:cNvPr id="2" name="Title 1"/>
          <p:cNvSpPr>
            <a:spLocks noGrp="1"/>
          </p:cNvSpPr>
          <p:nvPr>
            <p:ph type="ctrTitle" hasCustomPrompt="1"/>
          </p:nvPr>
        </p:nvSpPr>
        <p:spPr>
          <a:xfrm>
            <a:off x="431374" y="1609837"/>
            <a:ext cx="3937428" cy="3163312"/>
          </a:xfrm>
          <a:prstGeom prst="rect">
            <a:avLst/>
          </a:prstGeom>
        </p:spPr>
        <p:txBody>
          <a:bodyPr wrap="square" tIns="0" bIns="0" anchor="t" anchorCtr="0">
            <a:noAutofit/>
          </a:bodyPr>
          <a:lstStyle>
            <a:lvl1pPr>
              <a:lnSpc>
                <a:spcPct val="100000"/>
              </a:lnSpc>
              <a:defRPr sz="3200" b="1" baseline="0">
                <a:solidFill>
                  <a:srgbClr val="FFFFFF"/>
                </a:solidFill>
              </a:defRPr>
            </a:lvl1pPr>
          </a:lstStyle>
          <a:p>
            <a:r>
              <a:rPr lang="de-CH"/>
              <a:t>Fügen Sie hier Ihren Text ein. Mehrere Zeilen sind möglich.</a:t>
            </a:r>
          </a:p>
        </p:txBody>
      </p:sp>
      <p:pic>
        <p:nvPicPr>
          <p:cNvPr id="5" name="Logo_SBB_Symbol">
            <a:extLst>
              <a:ext uri="{FF2B5EF4-FFF2-40B4-BE49-F238E27FC236}">
                <a16:creationId xmlns:a16="http://schemas.microsoft.com/office/drawing/2014/main" id="{4620A341-5696-4DBC-9BA9-4AE19CE248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2767084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Zwischentitel">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479550" y="1700808"/>
            <a:ext cx="9228138" cy="2258756"/>
          </a:xfrm>
        </p:spPr>
        <p:txBody>
          <a:bodyPr anchor="b"/>
          <a:lstStyle>
            <a:lvl1pPr algn="l">
              <a:lnSpc>
                <a:spcPct val="92000"/>
              </a:lnSpc>
              <a:defRPr sz="8400" spc="180" baseline="0"/>
            </a:lvl1pPr>
          </a:lstStyle>
          <a:p>
            <a:r>
              <a:rPr lang="de-CH"/>
              <a:t>Zwischentitel hinzufügen.</a:t>
            </a:r>
          </a:p>
        </p:txBody>
      </p:sp>
      <p:sp>
        <p:nvSpPr>
          <p:cNvPr id="6" name="Datumsplatzhalter 5"/>
          <p:cNvSpPr>
            <a:spLocks noGrp="1"/>
          </p:cNvSpPr>
          <p:nvPr>
            <p:ph type="dt" sz="half" idx="10"/>
          </p:nvPr>
        </p:nvSpPr>
        <p:spPr/>
        <p:txBody>
          <a:bodyPr/>
          <a:lstStyle/>
          <a:p>
            <a:fld id="{B05CEA6F-D951-4B16-A534-7CECAC710646}"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Klimaneutrale SBB.</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4" name="Textplatzhalter 3">
            <a:extLst>
              <a:ext uri="{FF2B5EF4-FFF2-40B4-BE49-F238E27FC236}">
                <a16:creationId xmlns:a16="http://schemas.microsoft.com/office/drawing/2014/main" id="{C3BF9167-FA0E-41AA-AD3E-DD73E73C0289}"/>
              </a:ext>
            </a:extLst>
          </p:cNvPr>
          <p:cNvSpPr>
            <a:spLocks noGrp="1"/>
          </p:cNvSpPr>
          <p:nvPr>
            <p:ph type="body" sz="quarter" idx="13" hasCustomPrompt="1"/>
          </p:nvPr>
        </p:nvSpPr>
        <p:spPr>
          <a:xfrm>
            <a:off x="1479550" y="4388988"/>
            <a:ext cx="9228138" cy="754313"/>
          </a:xfrm>
        </p:spPr>
        <p:txBody>
          <a:bodyPr/>
          <a:lstStyle>
            <a:lvl1pPr>
              <a:lnSpc>
                <a:spcPct val="92000"/>
              </a:lnSpc>
              <a:defRPr sz="2400" spc="180" baseline="0">
                <a:solidFill>
                  <a:schemeClr val="accent3"/>
                </a:solidFill>
              </a:defRPr>
            </a:lvl1pPr>
            <a:lvl2pPr>
              <a:defRPr sz="2400">
                <a:solidFill>
                  <a:schemeClr val="accent3"/>
                </a:solidFill>
              </a:defRPr>
            </a:lvl2pPr>
            <a:lvl3pPr>
              <a:defRPr sz="2400">
                <a:solidFill>
                  <a:schemeClr val="accent3"/>
                </a:solidFill>
              </a:defRPr>
            </a:lvl3pPr>
            <a:lvl4pPr>
              <a:defRPr sz="2400">
                <a:solidFill>
                  <a:schemeClr val="accent3"/>
                </a:solidFill>
              </a:defRPr>
            </a:lvl4pPr>
            <a:lvl5pPr>
              <a:defRPr sz="2400">
                <a:solidFill>
                  <a:schemeClr val="accent3"/>
                </a:solidFill>
              </a:defRPr>
            </a:lvl5pPr>
          </a:lstStyle>
          <a:p>
            <a:pPr lvl="0"/>
            <a:r>
              <a:rPr lang="de-DE"/>
              <a:t>Untertitel hinzufügen.</a:t>
            </a:r>
          </a:p>
        </p:txBody>
      </p:sp>
    </p:spTree>
    <p:extLst>
      <p:ext uri="{BB962C8B-B14F-4D97-AF65-F5344CB8AC3E}">
        <p14:creationId xmlns:p14="http://schemas.microsoft.com/office/powerpoint/2010/main" val="1535258881"/>
      </p:ext>
    </p:extLst>
  </p:cSld>
  <p:clrMapOvr>
    <a:masterClrMapping/>
  </p:clrMapOvr>
  <p:extLst>
    <p:ext uri="{DCECCB84-F9BA-43D5-87BE-67443E8EF086}">
      <p15:sldGuideLst xmlns:p15="http://schemas.microsoft.com/office/powerpoint/2012/main">
        <p15:guide id="1" pos="6745" userDrawn="1">
          <p15:clr>
            <a:srgbClr val="FBAE40"/>
          </p15:clr>
        </p15:guide>
        <p15:guide id="2" pos="932"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Inhaltsfolie 2 mit Bild">
    <p:spTree>
      <p:nvGrpSpPr>
        <p:cNvPr id="1" name=""/>
        <p:cNvGrpSpPr/>
        <p:nvPr/>
      </p:nvGrpSpPr>
      <p:grpSpPr>
        <a:xfrm>
          <a:off x="0" y="0"/>
          <a:ext cx="0" cy="0"/>
          <a:chOff x="0" y="0"/>
          <a:chExt cx="0" cy="0"/>
        </a:xfrm>
      </p:grpSpPr>
      <p:sp>
        <p:nvSpPr>
          <p:cNvPr id="10" name="Freeform 2"/>
          <p:cNvSpPr/>
          <p:nvPr userDrawn="1"/>
        </p:nvSpPr>
        <p:spPr bwMode="ltGray">
          <a:xfrm>
            <a:off x="-7668" y="797465"/>
            <a:ext cx="4700437" cy="831724"/>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E2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11" name="Freeform 1"/>
          <p:cNvSpPr>
            <a:spLocks/>
          </p:cNvSpPr>
          <p:nvPr userDrawn="1"/>
        </p:nvSpPr>
        <p:spPr bwMode="ltGray">
          <a:xfrm>
            <a:off x="-7668" y="797465"/>
            <a:ext cx="4700437" cy="831724"/>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2" name="Title 1"/>
          <p:cNvSpPr>
            <a:spLocks noGrp="1"/>
          </p:cNvSpPr>
          <p:nvPr>
            <p:ph type="ctrTitle" hasCustomPrompt="1"/>
          </p:nvPr>
        </p:nvSpPr>
        <p:spPr>
          <a:xfrm>
            <a:off x="431371" y="1645323"/>
            <a:ext cx="3937429" cy="4514056"/>
          </a:xfrm>
          <a:prstGeom prst="rect">
            <a:avLst/>
          </a:prstGeom>
        </p:spPr>
        <p:txBody>
          <a:bodyPr wrap="square" tIns="0" bIns="0" anchor="t" anchorCtr="0">
            <a:noAutofit/>
          </a:bodyPr>
          <a:lstStyle>
            <a:lvl1pPr>
              <a:lnSpc>
                <a:spcPct val="100000"/>
              </a:lnSpc>
              <a:defRPr sz="3200" b="1" baseline="0">
                <a:solidFill>
                  <a:srgbClr val="FFFFFF"/>
                </a:solidFill>
              </a:defRPr>
            </a:lvl1pPr>
          </a:lstStyle>
          <a:p>
            <a:r>
              <a:rPr lang="de-CH" noProof="0"/>
              <a:t>Fügen Sie hier Ihren Text ein. Mehrere Zeilen sind möglich.</a:t>
            </a:r>
          </a:p>
        </p:txBody>
      </p:sp>
      <p:pic>
        <p:nvPicPr>
          <p:cNvPr id="5" name="Logo_SBB_Symbol">
            <a:extLst>
              <a:ext uri="{FF2B5EF4-FFF2-40B4-BE49-F238E27FC236}">
                <a16:creationId xmlns:a16="http://schemas.microsoft.com/office/drawing/2014/main" id="{0DAC85A2-2540-4A41-AD82-500D72C817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386642693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Inhaltsfolie 3 mit Bild">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7667" y="4432061"/>
            <a:ext cx="8120332" cy="831724"/>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8" name="Freeform 1"/>
          <p:cNvSpPr>
            <a:spLocks/>
          </p:cNvSpPr>
          <p:nvPr userDrawn="1"/>
        </p:nvSpPr>
        <p:spPr bwMode="ltGray">
          <a:xfrm>
            <a:off x="-7667" y="4432061"/>
            <a:ext cx="8120332" cy="831724"/>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2" name="Title 1"/>
          <p:cNvSpPr>
            <a:spLocks noGrp="1"/>
          </p:cNvSpPr>
          <p:nvPr>
            <p:ph type="ctrTitle" hasCustomPrompt="1"/>
          </p:nvPr>
        </p:nvSpPr>
        <p:spPr>
          <a:xfrm>
            <a:off x="431800" y="5545310"/>
            <a:ext cx="7296381" cy="1052341"/>
          </a:xfrm>
          <a:prstGeom prst="rect">
            <a:avLst/>
          </a:prstGeom>
        </p:spPr>
        <p:txBody>
          <a:bodyPr wrap="square" tIns="0" bIns="0" anchor="t" anchorCtr="0">
            <a:noAutofit/>
          </a:bodyPr>
          <a:lstStyle>
            <a:lvl1pPr>
              <a:lnSpc>
                <a:spcPct val="100000"/>
              </a:lnSpc>
              <a:defRPr sz="3200" b="1" baseline="0">
                <a:solidFill>
                  <a:srgbClr val="FFFFFF"/>
                </a:solidFill>
              </a:defRPr>
            </a:lvl1pPr>
          </a:lstStyle>
          <a:p>
            <a:r>
              <a:rPr lang="de-CH" noProof="0"/>
              <a:t>Fügen Sie hier Ihren Text ein. </a:t>
            </a:r>
            <a:br>
              <a:rPr lang="de-CH" noProof="0"/>
            </a:br>
            <a:r>
              <a:rPr lang="de-CH" noProof="0"/>
              <a:t>Zwei Zeilen sind möglich.</a:t>
            </a:r>
          </a:p>
        </p:txBody>
      </p:sp>
      <p:pic>
        <p:nvPicPr>
          <p:cNvPr id="6" name="Logo_SBB_Symbol">
            <a:extLst>
              <a:ext uri="{FF2B5EF4-FFF2-40B4-BE49-F238E27FC236}">
                <a16:creationId xmlns:a16="http://schemas.microsoft.com/office/drawing/2014/main" id="{0400E809-12DA-4150-AF82-E56B110247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9873157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Schlussfolie">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5080" y="4429761"/>
            <a:ext cx="8122920" cy="831724"/>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8" name="Freeform 1"/>
          <p:cNvSpPr>
            <a:spLocks/>
          </p:cNvSpPr>
          <p:nvPr userDrawn="1"/>
        </p:nvSpPr>
        <p:spPr bwMode="ltGray">
          <a:xfrm>
            <a:off x="-5080" y="4429761"/>
            <a:ext cx="8122920" cy="831724"/>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2" name="Title 1"/>
          <p:cNvSpPr>
            <a:spLocks noGrp="1"/>
          </p:cNvSpPr>
          <p:nvPr>
            <p:ph type="ctrTitle" hasCustomPrompt="1"/>
          </p:nvPr>
        </p:nvSpPr>
        <p:spPr>
          <a:xfrm>
            <a:off x="431800" y="5641022"/>
            <a:ext cx="7296381" cy="956629"/>
          </a:xfrm>
          <a:prstGeom prst="rect">
            <a:avLst/>
          </a:prstGeom>
        </p:spPr>
        <p:txBody>
          <a:bodyPr wrap="square" tIns="0" bIns="0" anchor="t" anchorCtr="0">
            <a:noAutofit/>
          </a:bodyPr>
          <a:lstStyle>
            <a:lvl1pPr>
              <a:lnSpc>
                <a:spcPct val="100000"/>
              </a:lnSpc>
              <a:defRPr sz="3733" b="1" baseline="0">
                <a:solidFill>
                  <a:srgbClr val="FFFFFF"/>
                </a:solidFill>
              </a:defRPr>
            </a:lvl1pPr>
          </a:lstStyle>
          <a:p>
            <a:r>
              <a:rPr lang="de-CH" noProof="0"/>
              <a:t>Danke für Ihre Aufmerksamkeit.</a:t>
            </a:r>
          </a:p>
        </p:txBody>
      </p:sp>
      <p:pic>
        <p:nvPicPr>
          <p:cNvPr id="6" name="Logo_SBB_Cargo_D" hidden="1">
            <a:extLst>
              <a:ext uri="{FF2B5EF4-FFF2-40B4-BE49-F238E27FC236}">
                <a16:creationId xmlns:a16="http://schemas.microsoft.com/office/drawing/2014/main" id="{D4065558-8A0D-47BF-AD5E-F38F933913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7" name="Logo_SBB_Cargo_H" hidden="1">
            <a:extLst>
              <a:ext uri="{FF2B5EF4-FFF2-40B4-BE49-F238E27FC236}">
                <a16:creationId xmlns:a16="http://schemas.microsoft.com/office/drawing/2014/main" id="{A838A69E-C97D-4929-9329-46E4FEFFCC0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9" name="Logo_SBB_CargoInt_D" hidden="1">
            <a:extLst>
              <a:ext uri="{FF2B5EF4-FFF2-40B4-BE49-F238E27FC236}">
                <a16:creationId xmlns:a16="http://schemas.microsoft.com/office/drawing/2014/main" id="{B0B99F17-3089-4684-AF63-D1C50A5678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59201" y="432017"/>
            <a:ext cx="4217116" cy="312083"/>
          </a:xfrm>
          <a:prstGeom prst="rect">
            <a:avLst/>
          </a:prstGeom>
        </p:spPr>
      </p:pic>
      <p:pic>
        <p:nvPicPr>
          <p:cNvPr id="10" name="Logo_SBB_CargoInt_H" hidden="1">
            <a:extLst>
              <a:ext uri="{FF2B5EF4-FFF2-40B4-BE49-F238E27FC236}">
                <a16:creationId xmlns:a16="http://schemas.microsoft.com/office/drawing/2014/main" id="{85D83D19-9785-4C17-BB76-59F25553711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459201" y="432000"/>
            <a:ext cx="4217116" cy="312083"/>
          </a:xfrm>
          <a:prstGeom prst="rect">
            <a:avLst/>
          </a:prstGeom>
        </p:spPr>
      </p:pic>
      <p:pic>
        <p:nvPicPr>
          <p:cNvPr id="11" name="Logo_SBB_Standard_D" hidden="1">
            <a:extLst>
              <a:ext uri="{FF2B5EF4-FFF2-40B4-BE49-F238E27FC236}">
                <a16:creationId xmlns:a16="http://schemas.microsoft.com/office/drawing/2014/main" id="{860C43D7-48AF-4534-8923-B9081EB74F3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000001" y="432001"/>
            <a:ext cx="2807092" cy="313735"/>
          </a:xfrm>
          <a:prstGeom prst="rect">
            <a:avLst/>
          </a:prstGeom>
        </p:spPr>
      </p:pic>
      <p:pic>
        <p:nvPicPr>
          <p:cNvPr id="12" name="Logo_SBB_Standard_H">
            <a:extLst>
              <a:ext uri="{FF2B5EF4-FFF2-40B4-BE49-F238E27FC236}">
                <a16:creationId xmlns:a16="http://schemas.microsoft.com/office/drawing/2014/main" id="{03945263-FDE4-4196-982D-DC754FE51E4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000003" y="432000"/>
            <a:ext cx="2791575" cy="312000"/>
          </a:xfrm>
          <a:prstGeom prst="rect">
            <a:avLst/>
          </a:prstGeom>
        </p:spPr>
      </p:pic>
    </p:spTree>
    <p:extLst>
      <p:ext uri="{BB962C8B-B14F-4D97-AF65-F5344CB8AC3E}">
        <p14:creationId xmlns:p14="http://schemas.microsoft.com/office/powerpoint/2010/main" val="273127242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cSld name="1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noProof="0"/>
              <a:t>Titelmasterformat durch Klicken bearbeiten</a:t>
            </a:r>
            <a:endParaRPr lang="de-CH" noProof="0"/>
          </a:p>
        </p:txBody>
      </p:sp>
      <p:sp>
        <p:nvSpPr>
          <p:cNvPr id="3" name="Content Placeholder 2"/>
          <p:cNvSpPr>
            <a:spLocks noGrp="1"/>
          </p:cNvSpPr>
          <p:nvPr>
            <p:ph idx="1"/>
          </p:nvPr>
        </p:nvSpPr>
        <p:spPr>
          <a:xfrm>
            <a:off x="1007533" y="1656000"/>
            <a:ext cx="10752667" cy="4867200"/>
          </a:xfrm>
        </p:spPr>
        <p:txBody>
          <a:bodyPr>
            <a:noAutofit/>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sp>
        <p:nvSpPr>
          <p:cNvPr id="5" name="Footer Placeholder 4"/>
          <p:cNvSpPr>
            <a:spLocks noGrp="1"/>
          </p:cNvSpPr>
          <p:nvPr>
            <p:ph type="ftr" sz="quarter" idx="11"/>
          </p:nvPr>
        </p:nvSpPr>
        <p:spPr/>
        <p:txBody>
          <a:bodyPr/>
          <a:lstStyle/>
          <a:p>
            <a:r>
              <a:rPr lang="de-CH"/>
              <a:t>SBB • Infrastruktur • I-EN-EFF • 22.06.2018</a:t>
            </a:r>
          </a:p>
        </p:txBody>
      </p:sp>
      <p:sp>
        <p:nvSpPr>
          <p:cNvPr id="6" name="Slide Number Placeholder 5"/>
          <p:cNvSpPr>
            <a:spLocks noGrp="1"/>
          </p:cNvSpPr>
          <p:nvPr>
            <p:ph type="sldNum" sz="quarter" idx="12"/>
          </p:nvPr>
        </p:nvSpPr>
        <p:spPr/>
        <p:txBody>
          <a:bodyPr/>
          <a:lstStyle/>
          <a:p>
            <a:fld id="{5E115662-413A-4888-B9BC-797CDE14544F}" type="slidenum">
              <a:rPr lang="de-CH" smtClean="0"/>
              <a:pPr/>
              <a:t>‹N°›</a:t>
            </a:fld>
            <a:endParaRPr lang="de-CH"/>
          </a:p>
        </p:txBody>
      </p:sp>
    </p:spTree>
    <p:extLst>
      <p:ext uri="{BB962C8B-B14F-4D97-AF65-F5344CB8AC3E}">
        <p14:creationId xmlns:p14="http://schemas.microsoft.com/office/powerpoint/2010/main" val="146615230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_Titel u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de-CH" noProof="0"/>
              <a:t>Die Textfolie.</a:t>
            </a:r>
            <a:br>
              <a:rPr lang="de-CH" noProof="0"/>
            </a:br>
            <a:r>
              <a:rPr lang="de-CH" noProof="0"/>
              <a:t>Titel bitte maximal zweizeilig.</a:t>
            </a:r>
          </a:p>
        </p:txBody>
      </p:sp>
      <p:sp>
        <p:nvSpPr>
          <p:cNvPr id="5" name="Footer Placeholder 4"/>
          <p:cNvSpPr>
            <a:spLocks noGrp="1"/>
          </p:cNvSpPr>
          <p:nvPr>
            <p:ph type="ftr" sz="quarter" idx="11"/>
          </p:nvPr>
        </p:nvSpPr>
        <p:spPr/>
        <p:txBody>
          <a:bodyPr/>
          <a:lstStyle/>
          <a:p>
            <a:r>
              <a:rPr lang="de-CH"/>
              <a:t>SBB • Infrastruktur • Energieeffizienz • 16.10.2019</a:t>
            </a:r>
          </a:p>
        </p:txBody>
      </p:sp>
      <p:sp>
        <p:nvSpPr>
          <p:cNvPr id="6" name="Slide Number Placeholder 5"/>
          <p:cNvSpPr>
            <a:spLocks noGrp="1"/>
          </p:cNvSpPr>
          <p:nvPr>
            <p:ph type="sldNum" sz="quarter" idx="12"/>
          </p:nvPr>
        </p:nvSpPr>
        <p:spPr/>
        <p:txBody>
          <a:bodyPr/>
          <a:lstStyle/>
          <a:p>
            <a:fld id="{5E115662-413A-4888-B9BC-797CDE14544F}" type="slidenum">
              <a:rPr lang="de-CH" smtClean="0"/>
              <a:pPr/>
              <a:t>‹N°›</a:t>
            </a:fld>
            <a:endParaRPr lang="de-CH"/>
          </a:p>
        </p:txBody>
      </p:sp>
      <p:sp>
        <p:nvSpPr>
          <p:cNvPr id="7" name="Text Placeholder 6"/>
          <p:cNvSpPr>
            <a:spLocks noGrp="1"/>
          </p:cNvSpPr>
          <p:nvPr>
            <p:ph type="body" sz="quarter" idx="13"/>
          </p:nvPr>
        </p:nvSpPr>
        <p:spPr>
          <a:xfrm>
            <a:off x="1007533" y="1656000"/>
            <a:ext cx="10752667" cy="4867200"/>
          </a:xfrm>
        </p:spPr>
        <p:txBody>
          <a:bodyPr>
            <a:noAutofit/>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spTree>
    <p:extLst>
      <p:ext uri="{BB962C8B-B14F-4D97-AF65-F5344CB8AC3E}">
        <p14:creationId xmlns:p14="http://schemas.microsoft.com/office/powerpoint/2010/main" val="258023469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24800" y="4773149"/>
            <a:ext cx="11032720" cy="614400"/>
          </a:xfrm>
        </p:spPr>
        <p:txBody>
          <a:bodyPr wrap="square"/>
          <a:lstStyle>
            <a:lvl1pPr>
              <a:defRPr sz="4000"/>
            </a:lvl1pPr>
          </a:lstStyle>
          <a:p>
            <a:r>
              <a:rPr lang="de-DE"/>
              <a:t>Dies ist der Titel der Präsentation.</a:t>
            </a:r>
            <a:endParaRPr lang="de-CH"/>
          </a:p>
        </p:txBody>
      </p:sp>
      <p:sp>
        <p:nvSpPr>
          <p:cNvPr id="6" name="Textplatzhalter 5"/>
          <p:cNvSpPr>
            <a:spLocks noGrp="1"/>
          </p:cNvSpPr>
          <p:nvPr>
            <p:ph type="body" sz="quarter" idx="12" hasCustomPrompt="1"/>
          </p:nvPr>
        </p:nvSpPr>
        <p:spPr>
          <a:xfrm>
            <a:off x="724799" y="5521949"/>
            <a:ext cx="11033404" cy="326400"/>
          </a:xfrm>
        </p:spPr>
        <p:txBody>
          <a:bodyPr/>
          <a:lstStyle>
            <a:lvl1pPr marL="0" indent="0">
              <a:buNone/>
              <a:defRPr sz="2133" baseline="0"/>
            </a:lvl1pPr>
          </a:lstStyle>
          <a:p>
            <a:pPr lvl="0"/>
            <a:r>
              <a:rPr lang="de-DE"/>
              <a:t>Name Vortragender, Ort, Datum</a:t>
            </a:r>
          </a:p>
        </p:txBody>
      </p:sp>
      <p:pic>
        <p:nvPicPr>
          <p:cNvPr id="4" name="Logo_SBB_Cargo_D" hidden="1">
            <a:extLst>
              <a:ext uri="{FF2B5EF4-FFF2-40B4-BE49-F238E27FC236}">
                <a16:creationId xmlns:a16="http://schemas.microsoft.com/office/drawing/2014/main" id="{EE6A846E-FFDC-4636-B971-92215806F7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5" name="Logo_SBB_Cargo_H" hidden="1">
            <a:extLst>
              <a:ext uri="{FF2B5EF4-FFF2-40B4-BE49-F238E27FC236}">
                <a16:creationId xmlns:a16="http://schemas.microsoft.com/office/drawing/2014/main" id="{412E2250-6FCC-421A-895D-4FBDAB7368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7" name="Logo_SBB_CargoInt_D" hidden="1">
            <a:extLst>
              <a:ext uri="{FF2B5EF4-FFF2-40B4-BE49-F238E27FC236}">
                <a16:creationId xmlns:a16="http://schemas.microsoft.com/office/drawing/2014/main" id="{EFF1882B-601E-421B-8CD9-BC36308953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59201" y="432017"/>
            <a:ext cx="4217116" cy="312083"/>
          </a:xfrm>
          <a:prstGeom prst="rect">
            <a:avLst/>
          </a:prstGeom>
        </p:spPr>
      </p:pic>
      <p:pic>
        <p:nvPicPr>
          <p:cNvPr id="8" name="Logo_SBB_CargoInt_H" hidden="1">
            <a:extLst>
              <a:ext uri="{FF2B5EF4-FFF2-40B4-BE49-F238E27FC236}">
                <a16:creationId xmlns:a16="http://schemas.microsoft.com/office/drawing/2014/main" id="{13966A66-44EB-4089-BB9B-5E88F060073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459201" y="432000"/>
            <a:ext cx="4217116" cy="312083"/>
          </a:xfrm>
          <a:prstGeom prst="rect">
            <a:avLst/>
          </a:prstGeom>
        </p:spPr>
      </p:pic>
      <p:pic>
        <p:nvPicPr>
          <p:cNvPr id="9" name="Logo_SBB_Standard_D" hidden="1">
            <a:extLst>
              <a:ext uri="{FF2B5EF4-FFF2-40B4-BE49-F238E27FC236}">
                <a16:creationId xmlns:a16="http://schemas.microsoft.com/office/drawing/2014/main" id="{A2C0EE81-74D3-4894-8536-82B010157FA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000001" y="432001"/>
            <a:ext cx="2807092" cy="313735"/>
          </a:xfrm>
          <a:prstGeom prst="rect">
            <a:avLst/>
          </a:prstGeom>
        </p:spPr>
      </p:pic>
      <p:pic>
        <p:nvPicPr>
          <p:cNvPr id="10" name="Logo_SBB_Standard_H">
            <a:extLst>
              <a:ext uri="{FF2B5EF4-FFF2-40B4-BE49-F238E27FC236}">
                <a16:creationId xmlns:a16="http://schemas.microsoft.com/office/drawing/2014/main" id="{2470208F-A15C-4C0F-9FD1-3CC76EF6D56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000003" y="432000"/>
            <a:ext cx="2791575" cy="312000"/>
          </a:xfrm>
          <a:prstGeom prst="rect">
            <a:avLst/>
          </a:prstGeom>
        </p:spPr>
      </p:pic>
    </p:spTree>
    <p:extLst>
      <p:ext uri="{BB962C8B-B14F-4D97-AF65-F5344CB8AC3E}">
        <p14:creationId xmlns:p14="http://schemas.microsoft.com/office/powerpoint/2010/main" val="389936754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elfolie mit Bild Logo schwarz">
    <p:spTree>
      <p:nvGrpSpPr>
        <p:cNvPr id="1" name=""/>
        <p:cNvGrpSpPr/>
        <p:nvPr/>
      </p:nvGrpSpPr>
      <p:grpSpPr>
        <a:xfrm>
          <a:off x="0" y="0"/>
          <a:ext cx="0" cy="0"/>
          <a:chOff x="0" y="0"/>
          <a:chExt cx="0" cy="0"/>
        </a:xfrm>
      </p:grpSpPr>
      <p:sp>
        <p:nvSpPr>
          <p:cNvPr id="8" name="Freeform 2"/>
          <p:cNvSpPr>
            <a:spLocks/>
          </p:cNvSpPr>
          <p:nvPr userDrawn="1"/>
        </p:nvSpPr>
        <p:spPr>
          <a:xfrm>
            <a:off x="-19200" y="768897"/>
            <a:ext cx="4675040" cy="83172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576000" bIns="192000" rtlCol="0" anchor="t" anchorCtr="0">
            <a:spAutoFit/>
          </a:bodyPr>
          <a:lstStyle/>
          <a:p>
            <a:pPr algn="ctr"/>
            <a:endParaRPr lang="de-DE" sz="3200" b="1"/>
          </a:p>
        </p:txBody>
      </p:sp>
      <p:sp>
        <p:nvSpPr>
          <p:cNvPr id="9" name="Freeform 1"/>
          <p:cNvSpPr/>
          <p:nvPr userDrawn="1"/>
        </p:nvSpPr>
        <p:spPr>
          <a:xfrm>
            <a:off x="-19200" y="768895"/>
            <a:ext cx="4675039" cy="83172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576000" bIns="192000" rtlCol="0" anchor="t" anchorCtr="0">
            <a:spAutoFit/>
          </a:bodyPr>
          <a:lstStyle/>
          <a:p>
            <a:pPr algn="ctr"/>
            <a:endParaRPr lang="de-DE" sz="3200" b="1"/>
          </a:p>
        </p:txBody>
      </p:sp>
      <p:sp>
        <p:nvSpPr>
          <p:cNvPr id="3" name="Subtitle 2"/>
          <p:cNvSpPr>
            <a:spLocks noGrp="1"/>
          </p:cNvSpPr>
          <p:nvPr>
            <p:ph type="subTitle" idx="1" hasCustomPrompt="1"/>
          </p:nvPr>
        </p:nvSpPr>
        <p:spPr>
          <a:xfrm>
            <a:off x="431372" y="4108200"/>
            <a:ext cx="3936000" cy="648000"/>
          </a:xfrm>
          <a:prstGeom prst="rect">
            <a:avLst/>
          </a:prstGeom>
        </p:spPr>
        <p:txBody>
          <a:bodyPr vert="horz" tIns="0">
            <a:noAutofit/>
          </a:bodyPr>
          <a:lstStyle>
            <a:lvl1pPr marL="0" indent="0" algn="l">
              <a:lnSpc>
                <a:spcPct val="100000"/>
              </a:lnSpc>
              <a:spcBef>
                <a:spcPts val="0"/>
              </a:spcBef>
              <a:buNone/>
              <a:defRPr sz="1867" baseline="0">
                <a:solidFill>
                  <a:srgbClr val="FFFFFF"/>
                </a:solidFill>
              </a:defRPr>
            </a:lvl1pPr>
            <a:lvl2pPr marL="544202" indent="0" algn="ctr">
              <a:buNone/>
              <a:defRPr>
                <a:solidFill>
                  <a:schemeClr val="tx1">
                    <a:tint val="75000"/>
                  </a:schemeClr>
                </a:solidFill>
              </a:defRPr>
            </a:lvl2pPr>
            <a:lvl3pPr marL="1088406" indent="0" algn="ctr">
              <a:buNone/>
              <a:defRPr>
                <a:solidFill>
                  <a:schemeClr val="tx1">
                    <a:tint val="75000"/>
                  </a:schemeClr>
                </a:solidFill>
              </a:defRPr>
            </a:lvl3pPr>
            <a:lvl4pPr marL="1632609" indent="0" algn="ctr">
              <a:buNone/>
              <a:defRPr>
                <a:solidFill>
                  <a:schemeClr val="tx1">
                    <a:tint val="75000"/>
                  </a:schemeClr>
                </a:solidFill>
              </a:defRPr>
            </a:lvl4pPr>
            <a:lvl5pPr marL="2176810" indent="0" algn="ctr">
              <a:buNone/>
              <a:defRPr>
                <a:solidFill>
                  <a:schemeClr val="tx1">
                    <a:tint val="75000"/>
                  </a:schemeClr>
                </a:solidFill>
              </a:defRPr>
            </a:lvl5pPr>
            <a:lvl6pPr marL="2721011" indent="0" algn="ctr">
              <a:buNone/>
              <a:defRPr>
                <a:solidFill>
                  <a:schemeClr val="tx1">
                    <a:tint val="75000"/>
                  </a:schemeClr>
                </a:solidFill>
              </a:defRPr>
            </a:lvl6pPr>
            <a:lvl7pPr marL="3265214" indent="0" algn="ctr">
              <a:buNone/>
              <a:defRPr>
                <a:solidFill>
                  <a:schemeClr val="tx1">
                    <a:tint val="75000"/>
                  </a:schemeClr>
                </a:solidFill>
              </a:defRPr>
            </a:lvl7pPr>
            <a:lvl8pPr marL="3809417" indent="0" algn="ctr">
              <a:buNone/>
              <a:defRPr>
                <a:solidFill>
                  <a:schemeClr val="tx1">
                    <a:tint val="75000"/>
                  </a:schemeClr>
                </a:solidFill>
              </a:defRPr>
            </a:lvl8pPr>
            <a:lvl9pPr marL="4353619" indent="0" algn="ctr">
              <a:buNone/>
              <a:defRPr>
                <a:solidFill>
                  <a:schemeClr val="tx1">
                    <a:tint val="75000"/>
                  </a:schemeClr>
                </a:solidFill>
              </a:defRPr>
            </a:lvl9pPr>
          </a:lstStyle>
          <a:p>
            <a:r>
              <a:rPr lang="de-CH" noProof="0"/>
              <a:t>Name Vortragender, Ort, Datum</a:t>
            </a:r>
          </a:p>
        </p:txBody>
      </p:sp>
      <p:sp>
        <p:nvSpPr>
          <p:cNvPr id="7" name="Title 1"/>
          <p:cNvSpPr>
            <a:spLocks noGrp="1"/>
          </p:cNvSpPr>
          <p:nvPr>
            <p:ph type="ctrTitle" hasCustomPrompt="1"/>
          </p:nvPr>
        </p:nvSpPr>
        <p:spPr>
          <a:xfrm>
            <a:off x="431372" y="1583400"/>
            <a:ext cx="3936000" cy="2131200"/>
          </a:xfrm>
          <a:prstGeom prst="rect">
            <a:avLst/>
          </a:prstGeom>
        </p:spPr>
        <p:txBody>
          <a:bodyPr vert="horz" wrap="square" bIns="0">
            <a:noAutofit/>
          </a:bodyPr>
          <a:lstStyle>
            <a:lvl1pPr>
              <a:lnSpc>
                <a:spcPct val="100000"/>
              </a:lnSpc>
              <a:defRPr sz="3200" baseline="0">
                <a:solidFill>
                  <a:srgbClr val="FFFFFF"/>
                </a:solidFill>
              </a:defRPr>
            </a:lvl1pPr>
          </a:lstStyle>
          <a:p>
            <a:r>
              <a:rPr lang="de-CH" noProof="0"/>
              <a:t>Dies ist der Titel der Präsentation.</a:t>
            </a:r>
          </a:p>
        </p:txBody>
      </p:sp>
      <p:pic>
        <p:nvPicPr>
          <p:cNvPr id="6" name="Logo_SBB_Cargo_D" hidden="1">
            <a:extLst>
              <a:ext uri="{FF2B5EF4-FFF2-40B4-BE49-F238E27FC236}">
                <a16:creationId xmlns:a16="http://schemas.microsoft.com/office/drawing/2014/main" id="{CC98CB06-C3A4-4B7F-BEBD-55BC66C124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10" name="Logo_SBB_Cargo_H" hidden="1">
            <a:extLst>
              <a:ext uri="{FF2B5EF4-FFF2-40B4-BE49-F238E27FC236}">
                <a16:creationId xmlns:a16="http://schemas.microsoft.com/office/drawing/2014/main" id="{4135C476-AE98-4106-8AE0-13D2AE743A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11" name="Logo_SBB_CargoInt_D" hidden="1">
            <a:extLst>
              <a:ext uri="{FF2B5EF4-FFF2-40B4-BE49-F238E27FC236}">
                <a16:creationId xmlns:a16="http://schemas.microsoft.com/office/drawing/2014/main" id="{FD12A7B3-71B9-494B-91E8-8FFF57D1E04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59201" y="432017"/>
            <a:ext cx="4217116" cy="312083"/>
          </a:xfrm>
          <a:prstGeom prst="rect">
            <a:avLst/>
          </a:prstGeom>
        </p:spPr>
      </p:pic>
      <p:pic>
        <p:nvPicPr>
          <p:cNvPr id="12" name="Logo_SBB_CargoInt_H" hidden="1">
            <a:extLst>
              <a:ext uri="{FF2B5EF4-FFF2-40B4-BE49-F238E27FC236}">
                <a16:creationId xmlns:a16="http://schemas.microsoft.com/office/drawing/2014/main" id="{131A7DC8-9674-490D-A909-613CE2451C2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459201" y="432000"/>
            <a:ext cx="4217116" cy="312083"/>
          </a:xfrm>
          <a:prstGeom prst="rect">
            <a:avLst/>
          </a:prstGeom>
        </p:spPr>
      </p:pic>
      <p:pic>
        <p:nvPicPr>
          <p:cNvPr id="13" name="Logo_SBB_Standard_D" hidden="1">
            <a:extLst>
              <a:ext uri="{FF2B5EF4-FFF2-40B4-BE49-F238E27FC236}">
                <a16:creationId xmlns:a16="http://schemas.microsoft.com/office/drawing/2014/main" id="{846D5CAE-9CEF-48FD-827D-D7616C83ECB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000001" y="432001"/>
            <a:ext cx="2807092" cy="313735"/>
          </a:xfrm>
          <a:prstGeom prst="rect">
            <a:avLst/>
          </a:prstGeom>
        </p:spPr>
      </p:pic>
      <p:pic>
        <p:nvPicPr>
          <p:cNvPr id="14" name="Logo_SBB_Standard_H">
            <a:extLst>
              <a:ext uri="{FF2B5EF4-FFF2-40B4-BE49-F238E27FC236}">
                <a16:creationId xmlns:a16="http://schemas.microsoft.com/office/drawing/2014/main" id="{1A09026F-AB72-4393-BAF3-D0CF774B487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000003" y="432000"/>
            <a:ext cx="2791575" cy="312000"/>
          </a:xfrm>
          <a:prstGeom prst="rect">
            <a:avLst/>
          </a:prstGeom>
        </p:spPr>
      </p:pic>
    </p:spTree>
    <p:extLst>
      <p:ext uri="{BB962C8B-B14F-4D97-AF65-F5344CB8AC3E}">
        <p14:creationId xmlns:p14="http://schemas.microsoft.com/office/powerpoint/2010/main" val="321762739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Agenda.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Agenda"/>
          <p:cNvSpPr>
            <a:spLocks noGrp="1"/>
          </p:cNvSpPr>
          <p:nvPr>
            <p:ph type="body" sz="quarter" idx="12" hasCustomPrompt="1"/>
          </p:nvPr>
        </p:nvSpPr>
        <p:spPr>
          <a:xfrm>
            <a:off x="719666" y="1509185"/>
            <a:ext cx="11039215" cy="5088467"/>
          </a:xfrm>
          <a:prstGeom prst="rect">
            <a:avLst/>
          </a:prstGeom>
        </p:spPr>
        <p:txBody>
          <a:bodyPr/>
          <a:lstStyle>
            <a:lvl1pPr marL="383990" indent="-383990">
              <a:spcBef>
                <a:spcPts val="800"/>
              </a:spcBef>
              <a:buSzPct val="100000"/>
              <a:buFont typeface="+mj-lt"/>
              <a:buAutoNum type="arabicPeriod"/>
              <a:defRPr/>
            </a:lvl1pPr>
            <a:lvl2pPr marL="723882" indent="-368291">
              <a:spcBef>
                <a:spcPts val="800"/>
              </a:spcBef>
              <a:defRPr/>
            </a:lvl2pPr>
            <a:lvl3pPr marL="1077357" indent="-353475">
              <a:spcBef>
                <a:spcPts val="800"/>
              </a:spcBef>
              <a:tabLst/>
              <a:defRPr/>
            </a:lvl3pPr>
            <a:lvl4pPr marL="1430831" indent="-353475">
              <a:spcBef>
                <a:spcPts val="800"/>
              </a:spcBef>
              <a:tabLst/>
              <a:defRPr/>
            </a:lvl4pPr>
            <a:lvl5pPr marL="1786422" indent="-355591">
              <a:spcBef>
                <a:spcPts val="800"/>
              </a:spcBef>
              <a:defRPr/>
            </a:lvl5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a:p>
            <a:pPr lvl="4"/>
            <a:r>
              <a:rPr lang="de-DE" noProof="0"/>
              <a:t>Fünfte Ebene</a:t>
            </a:r>
            <a:endParaRPr lang="de-CH"/>
          </a:p>
        </p:txBody>
      </p:sp>
      <p:pic>
        <p:nvPicPr>
          <p:cNvPr id="6" name="Logo_SBB_Symbol">
            <a:extLst>
              <a:ext uri="{FF2B5EF4-FFF2-40B4-BE49-F238E27FC236}">
                <a16:creationId xmlns:a16="http://schemas.microsoft.com/office/drawing/2014/main" id="{32278952-E884-4B4A-871D-42F338B3E8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78982805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el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Agenda"/>
          <p:cNvSpPr>
            <a:spLocks noGrp="1"/>
          </p:cNvSpPr>
          <p:nvPr>
            <p:ph type="body" sz="quarter" idx="12" hasCustomPrompt="1"/>
          </p:nvPr>
        </p:nvSpPr>
        <p:spPr>
          <a:xfrm>
            <a:off x="719665" y="1509183"/>
            <a:ext cx="110400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E59F5921-86CF-4E9B-A505-04830F74C0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303500031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Zwei Text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Zweispaltige Textfolie.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719665" y="1509183"/>
            <a:ext cx="53760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Textplatzhalter 7"/>
          <p:cNvSpPr>
            <a:spLocks noGrp="1"/>
          </p:cNvSpPr>
          <p:nvPr>
            <p:ph type="body" sz="quarter" idx="13" hasCustomPrompt="1"/>
          </p:nvPr>
        </p:nvSpPr>
        <p:spPr>
          <a:xfrm>
            <a:off x="6384000" y="1509184"/>
            <a:ext cx="53760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9" name="Logo_SBB_Symbol">
            <a:extLst>
              <a:ext uri="{FF2B5EF4-FFF2-40B4-BE49-F238E27FC236}">
                <a16:creationId xmlns:a16="http://schemas.microsoft.com/office/drawing/2014/main" id="{C346BCAC-1E9D-4596-9ACA-18319FE92E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27050905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ischentitel grau">
    <p:bg>
      <p:bgPr>
        <a:solidFill>
          <a:schemeClr val="bg2"/>
        </a:solidFill>
        <a:effectLst/>
      </p:bgPr>
    </p:bg>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9E0B43E9-5C2A-43F7-A98B-824595E61F86}"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Klimaneutrale SBB.</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Titel 1">
            <a:extLst>
              <a:ext uri="{FF2B5EF4-FFF2-40B4-BE49-F238E27FC236}">
                <a16:creationId xmlns:a16="http://schemas.microsoft.com/office/drawing/2014/main" id="{A1C0D8B2-21FB-408E-8F45-4FF07F7C9231}"/>
              </a:ext>
            </a:extLst>
          </p:cNvPr>
          <p:cNvSpPr>
            <a:spLocks noGrp="1"/>
          </p:cNvSpPr>
          <p:nvPr>
            <p:ph type="title" hasCustomPrompt="1"/>
          </p:nvPr>
        </p:nvSpPr>
        <p:spPr>
          <a:xfrm>
            <a:off x="1479550" y="1700808"/>
            <a:ext cx="9228138" cy="2258756"/>
          </a:xfrm>
        </p:spPr>
        <p:txBody>
          <a:bodyPr anchor="b"/>
          <a:lstStyle>
            <a:lvl1pPr algn="l">
              <a:lnSpc>
                <a:spcPct val="92000"/>
              </a:lnSpc>
              <a:defRPr sz="8400" spc="180" baseline="0"/>
            </a:lvl1pPr>
          </a:lstStyle>
          <a:p>
            <a:r>
              <a:rPr lang="de-CH"/>
              <a:t>Zwischentitel hinzufügen.</a:t>
            </a:r>
          </a:p>
        </p:txBody>
      </p:sp>
      <p:sp>
        <p:nvSpPr>
          <p:cNvPr id="10" name="Textplatzhalter 3">
            <a:extLst>
              <a:ext uri="{FF2B5EF4-FFF2-40B4-BE49-F238E27FC236}">
                <a16:creationId xmlns:a16="http://schemas.microsoft.com/office/drawing/2014/main" id="{97D0A394-EC1C-44E9-9B81-C9A02683B8E8}"/>
              </a:ext>
            </a:extLst>
          </p:cNvPr>
          <p:cNvSpPr>
            <a:spLocks noGrp="1"/>
          </p:cNvSpPr>
          <p:nvPr>
            <p:ph type="body" sz="quarter" idx="13" hasCustomPrompt="1"/>
          </p:nvPr>
        </p:nvSpPr>
        <p:spPr>
          <a:xfrm>
            <a:off x="1479550" y="4388988"/>
            <a:ext cx="9228138" cy="754313"/>
          </a:xfrm>
        </p:spPr>
        <p:txBody>
          <a:bodyPr/>
          <a:lstStyle>
            <a:lvl1pPr>
              <a:lnSpc>
                <a:spcPct val="92000"/>
              </a:lnSpc>
              <a:defRPr sz="2400" spc="180" baseline="0">
                <a:solidFill>
                  <a:schemeClr val="accent3"/>
                </a:solidFill>
              </a:defRPr>
            </a:lvl1pPr>
            <a:lvl2pPr>
              <a:defRPr sz="2400">
                <a:solidFill>
                  <a:schemeClr val="accent3"/>
                </a:solidFill>
              </a:defRPr>
            </a:lvl2pPr>
            <a:lvl3pPr>
              <a:defRPr sz="2400">
                <a:solidFill>
                  <a:schemeClr val="accent3"/>
                </a:solidFill>
              </a:defRPr>
            </a:lvl3pPr>
            <a:lvl4pPr>
              <a:defRPr sz="2400">
                <a:solidFill>
                  <a:schemeClr val="accent3"/>
                </a:solidFill>
              </a:defRPr>
            </a:lvl4pPr>
            <a:lvl5pPr>
              <a:defRPr sz="2400">
                <a:solidFill>
                  <a:schemeClr val="accent3"/>
                </a:solidFill>
              </a:defRPr>
            </a:lvl5pPr>
          </a:lstStyle>
          <a:p>
            <a:pPr lvl="0"/>
            <a:r>
              <a:rPr lang="de-DE"/>
              <a:t>Untertitel hinzufügen.</a:t>
            </a:r>
          </a:p>
        </p:txBody>
      </p:sp>
    </p:spTree>
    <p:extLst>
      <p:ext uri="{BB962C8B-B14F-4D97-AF65-F5344CB8AC3E}">
        <p14:creationId xmlns:p14="http://schemas.microsoft.com/office/powerpoint/2010/main" val="472023537"/>
      </p:ext>
    </p:extLst>
  </p:cSld>
  <p:clrMapOvr>
    <a:masterClrMapping/>
  </p:clrMapOvr>
  <p:extLst>
    <p:ext uri="{DCECCB84-F9BA-43D5-87BE-67443E8EF086}">
      <p15:sldGuideLst xmlns:p15="http://schemas.microsoft.com/office/powerpoint/2012/main">
        <p15:guide id="1" pos="6745">
          <p15:clr>
            <a:srgbClr val="FBAE40"/>
          </p15:clr>
        </p15:guide>
        <p15:guide id="2" pos="932">
          <p15:clr>
            <a:srgbClr val="FBAE40"/>
          </p15:clr>
        </p15:guide>
        <p15:guide id="3" orient="horz" pos="1136"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719665" y="1509184"/>
            <a:ext cx="110400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7E10FE14-391B-401F-99CE-D505082943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153435616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el, Text und Objek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719665" y="2467200"/>
            <a:ext cx="11040000" cy="41280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Textplatzhalter 6"/>
          <p:cNvSpPr>
            <a:spLocks noGrp="1"/>
          </p:cNvSpPr>
          <p:nvPr>
            <p:ph type="body" sz="quarter" idx="13" hasCustomPrompt="1"/>
          </p:nvPr>
        </p:nvSpPr>
        <p:spPr>
          <a:xfrm>
            <a:off x="719667" y="1509184"/>
            <a:ext cx="11038417" cy="854400"/>
          </a:xfrm>
        </p:spPr>
        <p:txBody>
          <a:bodyPr/>
          <a:lstStyle>
            <a:lvl1pPr marL="0" indent="0">
              <a:buNone/>
              <a:defRPr/>
            </a:lvl1pPr>
          </a:lstStyle>
          <a:p>
            <a:pPr lvl="0"/>
            <a:r>
              <a:rPr lang="de-DE" noProof="0"/>
              <a:t>Text durch Klicken hinzufügen</a:t>
            </a:r>
          </a:p>
        </p:txBody>
      </p:sp>
      <p:pic>
        <p:nvPicPr>
          <p:cNvPr id="9" name="Logo_SBB_Symbol">
            <a:extLst>
              <a:ext uri="{FF2B5EF4-FFF2-40B4-BE49-F238E27FC236}">
                <a16:creationId xmlns:a16="http://schemas.microsoft.com/office/drawing/2014/main" id="{0D917B75-7E27-45DF-8CD5-2AD4188F42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284614812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719665" y="1509183"/>
            <a:ext cx="68640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7776000" y="1509184"/>
            <a:ext cx="4416000" cy="5088467"/>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80677793-ADFC-4517-B0B5-B82B75B2BC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163578851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ld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a:t>SBB • Division • Abteilung oder Bereich • DD.MM.YY</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4622400" y="1509183"/>
            <a:ext cx="7137600" cy="5078400"/>
          </a:xfrm>
        </p:spPr>
        <p:txBody>
          <a:bodyPr/>
          <a:lstStyle>
            <a:lvl2pPr marL="723882" indent="-368291">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0" y="1508786"/>
            <a:ext cx="4416000" cy="5088467"/>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3CEA8AC4-6E4B-49CB-8DA7-6A86A278B6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368874090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ld">
    <p:spTree>
      <p:nvGrpSpPr>
        <p:cNvPr id="1" name=""/>
        <p:cNvGrpSpPr/>
        <p:nvPr/>
      </p:nvGrpSpPr>
      <p:grpSpPr>
        <a:xfrm>
          <a:off x="0" y="0"/>
          <a:ext cx="0" cy="0"/>
          <a:chOff x="0" y="0"/>
          <a:chExt cx="0" cy="0"/>
        </a:xfrm>
      </p:grpSpPr>
      <p:pic>
        <p:nvPicPr>
          <p:cNvPr id="2" name="Logo_SBB_Symbol">
            <a:extLst>
              <a:ext uri="{FF2B5EF4-FFF2-40B4-BE49-F238E27FC236}">
                <a16:creationId xmlns:a16="http://schemas.microsoft.com/office/drawing/2014/main" id="{C55278FF-3F13-4F04-BFA6-4D49C8DADB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137670687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Kapitelfolie">
    <p:bg>
      <p:bgPr>
        <a:solidFill>
          <a:schemeClr val="bg1"/>
        </a:solidFill>
        <a:effectLst/>
      </p:bgPr>
    </p:bg>
    <p:spTree>
      <p:nvGrpSpPr>
        <p:cNvPr id="1" name=""/>
        <p:cNvGrpSpPr/>
        <p:nvPr/>
      </p:nvGrpSpPr>
      <p:grpSpPr>
        <a:xfrm>
          <a:off x="0" y="0"/>
          <a:ext cx="0" cy="0"/>
          <a:chOff x="0" y="0"/>
          <a:chExt cx="0" cy="0"/>
        </a:xfrm>
      </p:grpSpPr>
      <p:sp>
        <p:nvSpPr>
          <p:cNvPr id="6" name="Freeform 1"/>
          <p:cNvSpPr/>
          <p:nvPr userDrawn="1"/>
        </p:nvSpPr>
        <p:spPr bwMode="ltGray">
          <a:xfrm>
            <a:off x="-7668" y="782129"/>
            <a:ext cx="10259683" cy="831724"/>
          </a:xfrm>
          <a:custGeom>
            <a:avLst/>
            <a:gdLst>
              <a:gd name="connsiteX0" fmla="*/ 7694762 w 7694762"/>
              <a:gd name="connsiteY0" fmla="*/ 1368725 h 4560498"/>
              <a:gd name="connsiteX1" fmla="*/ 7694762 w 7694762"/>
              <a:gd name="connsiteY1" fmla="*/ 4560498 h 4560498"/>
              <a:gd name="connsiteX2" fmla="*/ 0 w 7694762"/>
              <a:gd name="connsiteY2" fmla="*/ 4560498 h 4560498"/>
              <a:gd name="connsiteX3" fmla="*/ 0 w 7694762"/>
              <a:gd name="connsiteY3" fmla="*/ 0 h 4560498"/>
              <a:gd name="connsiteX4" fmla="*/ 7694762 w 7694762"/>
              <a:gd name="connsiteY4" fmla="*/ 1368725 h 4560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762" h="4560498">
                <a:moveTo>
                  <a:pt x="7694762" y="1368725"/>
                </a:moveTo>
                <a:lnTo>
                  <a:pt x="7694762" y="4560498"/>
                </a:lnTo>
                <a:lnTo>
                  <a:pt x="0" y="4560498"/>
                </a:lnTo>
                <a:lnTo>
                  <a:pt x="0" y="0"/>
                </a:lnTo>
                <a:lnTo>
                  <a:pt x="7694762" y="1368725"/>
                </a:lnTo>
                <a:close/>
              </a:path>
            </a:pathLst>
          </a:custGeom>
          <a:solidFill>
            <a:srgbClr val="EB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2" name="Title"/>
          <p:cNvSpPr>
            <a:spLocks noGrp="1"/>
          </p:cNvSpPr>
          <p:nvPr>
            <p:ph type="title" hasCustomPrompt="1"/>
          </p:nvPr>
        </p:nvSpPr>
        <p:spPr>
          <a:xfrm>
            <a:off x="720000" y="2616000"/>
            <a:ext cx="9217520" cy="3984000"/>
          </a:xfrm>
          <a:prstGeom prst="rect">
            <a:avLst/>
          </a:prstGeom>
        </p:spPr>
        <p:txBody>
          <a:bodyPr wrap="square" bIns="0" anchor="t" anchorCtr="0">
            <a:noAutofit/>
          </a:bodyPr>
          <a:lstStyle>
            <a:lvl1pPr algn="l">
              <a:lnSpc>
                <a:spcPct val="100000"/>
              </a:lnSpc>
              <a:defRPr sz="4267" b="0" cap="none" baseline="0">
                <a:solidFill>
                  <a:srgbClr val="FFFFFF"/>
                </a:solidFill>
              </a:defRPr>
            </a:lvl1pPr>
          </a:lstStyle>
          <a:p>
            <a:r>
              <a:rPr lang="de-CH" noProof="0"/>
              <a:t>Der Kapiteltext hat maximal 3 Zeilen.</a:t>
            </a:r>
          </a:p>
        </p:txBody>
      </p:sp>
      <p:pic>
        <p:nvPicPr>
          <p:cNvPr id="4" name="Logo_SBB_Symbol">
            <a:extLst>
              <a:ext uri="{FF2B5EF4-FFF2-40B4-BE49-F238E27FC236}">
                <a16:creationId xmlns:a16="http://schemas.microsoft.com/office/drawing/2014/main" id="{69BA78CF-CC2D-4B72-81CD-B590B9E07C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161673789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Inhaltsfolie 1 mit Bild">
    <p:bg>
      <p:bgPr>
        <a:solidFill>
          <a:schemeClr val="bg1"/>
        </a:solidFill>
        <a:effectLst/>
      </p:bgPr>
    </p:bg>
    <p:spTree>
      <p:nvGrpSpPr>
        <p:cNvPr id="1" name=""/>
        <p:cNvGrpSpPr/>
        <p:nvPr/>
      </p:nvGrpSpPr>
      <p:grpSpPr>
        <a:xfrm>
          <a:off x="0" y="0"/>
          <a:ext cx="0" cy="0"/>
          <a:chOff x="0" y="0"/>
          <a:chExt cx="0" cy="0"/>
        </a:xfrm>
      </p:grpSpPr>
      <p:sp>
        <p:nvSpPr>
          <p:cNvPr id="6" name="Freeform 2"/>
          <p:cNvSpPr/>
          <p:nvPr userDrawn="1"/>
        </p:nvSpPr>
        <p:spPr>
          <a:xfrm>
            <a:off x="-19200" y="793746"/>
            <a:ext cx="4675039" cy="83172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576000" bIns="192000" rtlCol="0" anchor="t" anchorCtr="0">
            <a:spAutoFit/>
          </a:bodyPr>
          <a:lstStyle/>
          <a:p>
            <a:pPr algn="ctr"/>
            <a:endParaRPr lang="de-DE" sz="3200" b="1"/>
          </a:p>
        </p:txBody>
      </p:sp>
      <p:sp>
        <p:nvSpPr>
          <p:cNvPr id="7" name="Freeform 1"/>
          <p:cNvSpPr>
            <a:spLocks/>
          </p:cNvSpPr>
          <p:nvPr userDrawn="1"/>
        </p:nvSpPr>
        <p:spPr>
          <a:xfrm>
            <a:off x="-19200" y="793746"/>
            <a:ext cx="4675039" cy="83172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576000" bIns="192000" rtlCol="0" anchor="t" anchorCtr="0">
            <a:spAutoFit/>
          </a:bodyPr>
          <a:lstStyle/>
          <a:p>
            <a:pPr algn="ctr"/>
            <a:endParaRPr lang="de-DE" sz="3200" b="1"/>
          </a:p>
        </p:txBody>
      </p:sp>
      <p:sp>
        <p:nvSpPr>
          <p:cNvPr id="2" name="Title 1"/>
          <p:cNvSpPr>
            <a:spLocks noGrp="1"/>
          </p:cNvSpPr>
          <p:nvPr>
            <p:ph type="ctrTitle" hasCustomPrompt="1"/>
          </p:nvPr>
        </p:nvSpPr>
        <p:spPr>
          <a:xfrm>
            <a:off x="431374" y="1609837"/>
            <a:ext cx="3937428" cy="3163312"/>
          </a:xfrm>
          <a:prstGeom prst="rect">
            <a:avLst/>
          </a:prstGeom>
        </p:spPr>
        <p:txBody>
          <a:bodyPr wrap="square" tIns="0" bIns="0" anchor="t" anchorCtr="0">
            <a:noAutofit/>
          </a:bodyPr>
          <a:lstStyle>
            <a:lvl1pPr>
              <a:lnSpc>
                <a:spcPct val="100000"/>
              </a:lnSpc>
              <a:defRPr sz="3200" b="1" baseline="0">
                <a:solidFill>
                  <a:srgbClr val="FFFFFF"/>
                </a:solidFill>
              </a:defRPr>
            </a:lvl1pPr>
          </a:lstStyle>
          <a:p>
            <a:r>
              <a:rPr lang="de-CH"/>
              <a:t>Fügen Sie hier Ihren Text ein. Mehrere Zeilen sind möglich.</a:t>
            </a:r>
          </a:p>
        </p:txBody>
      </p:sp>
      <p:pic>
        <p:nvPicPr>
          <p:cNvPr id="5" name="Logo_SBB_Symbol">
            <a:extLst>
              <a:ext uri="{FF2B5EF4-FFF2-40B4-BE49-F238E27FC236}">
                <a16:creationId xmlns:a16="http://schemas.microsoft.com/office/drawing/2014/main" id="{4620A341-5696-4DBC-9BA9-4AE19CE248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142892483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Inhaltsfolie 2 mit Bild">
    <p:spTree>
      <p:nvGrpSpPr>
        <p:cNvPr id="1" name=""/>
        <p:cNvGrpSpPr/>
        <p:nvPr/>
      </p:nvGrpSpPr>
      <p:grpSpPr>
        <a:xfrm>
          <a:off x="0" y="0"/>
          <a:ext cx="0" cy="0"/>
          <a:chOff x="0" y="0"/>
          <a:chExt cx="0" cy="0"/>
        </a:xfrm>
      </p:grpSpPr>
      <p:sp>
        <p:nvSpPr>
          <p:cNvPr id="10" name="Freeform 2"/>
          <p:cNvSpPr/>
          <p:nvPr userDrawn="1"/>
        </p:nvSpPr>
        <p:spPr bwMode="ltGray">
          <a:xfrm>
            <a:off x="-7668" y="797465"/>
            <a:ext cx="4700437" cy="831724"/>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E2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11" name="Freeform 1"/>
          <p:cNvSpPr>
            <a:spLocks/>
          </p:cNvSpPr>
          <p:nvPr userDrawn="1"/>
        </p:nvSpPr>
        <p:spPr bwMode="ltGray">
          <a:xfrm>
            <a:off x="-7668" y="797465"/>
            <a:ext cx="4700437" cy="831724"/>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2" name="Title 1"/>
          <p:cNvSpPr>
            <a:spLocks noGrp="1"/>
          </p:cNvSpPr>
          <p:nvPr>
            <p:ph type="ctrTitle" hasCustomPrompt="1"/>
          </p:nvPr>
        </p:nvSpPr>
        <p:spPr>
          <a:xfrm>
            <a:off x="431371" y="1645323"/>
            <a:ext cx="3937429" cy="4514056"/>
          </a:xfrm>
          <a:prstGeom prst="rect">
            <a:avLst/>
          </a:prstGeom>
        </p:spPr>
        <p:txBody>
          <a:bodyPr wrap="square" tIns="0" bIns="0" anchor="t" anchorCtr="0">
            <a:noAutofit/>
          </a:bodyPr>
          <a:lstStyle>
            <a:lvl1pPr>
              <a:lnSpc>
                <a:spcPct val="100000"/>
              </a:lnSpc>
              <a:defRPr sz="3200" b="1" baseline="0">
                <a:solidFill>
                  <a:srgbClr val="FFFFFF"/>
                </a:solidFill>
              </a:defRPr>
            </a:lvl1pPr>
          </a:lstStyle>
          <a:p>
            <a:r>
              <a:rPr lang="de-CH" noProof="0"/>
              <a:t>Fügen Sie hier Ihren Text ein. Mehrere Zeilen sind möglich.</a:t>
            </a:r>
          </a:p>
        </p:txBody>
      </p:sp>
      <p:pic>
        <p:nvPicPr>
          <p:cNvPr id="5" name="Logo_SBB_Symbol">
            <a:extLst>
              <a:ext uri="{FF2B5EF4-FFF2-40B4-BE49-F238E27FC236}">
                <a16:creationId xmlns:a16="http://schemas.microsoft.com/office/drawing/2014/main" id="{0DAC85A2-2540-4A41-AD82-500D72C817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27048075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Inhaltsfolie 3 mit Bild">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7667" y="4432061"/>
            <a:ext cx="8120332" cy="831724"/>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8" name="Freeform 1"/>
          <p:cNvSpPr>
            <a:spLocks/>
          </p:cNvSpPr>
          <p:nvPr userDrawn="1"/>
        </p:nvSpPr>
        <p:spPr bwMode="ltGray">
          <a:xfrm>
            <a:off x="-7667" y="4432061"/>
            <a:ext cx="8120332" cy="831724"/>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2" name="Title 1"/>
          <p:cNvSpPr>
            <a:spLocks noGrp="1"/>
          </p:cNvSpPr>
          <p:nvPr>
            <p:ph type="ctrTitle" hasCustomPrompt="1"/>
          </p:nvPr>
        </p:nvSpPr>
        <p:spPr>
          <a:xfrm>
            <a:off x="431800" y="5545310"/>
            <a:ext cx="7296381" cy="1052341"/>
          </a:xfrm>
          <a:prstGeom prst="rect">
            <a:avLst/>
          </a:prstGeom>
        </p:spPr>
        <p:txBody>
          <a:bodyPr wrap="square" tIns="0" bIns="0" anchor="t" anchorCtr="0">
            <a:noAutofit/>
          </a:bodyPr>
          <a:lstStyle>
            <a:lvl1pPr>
              <a:lnSpc>
                <a:spcPct val="100000"/>
              </a:lnSpc>
              <a:defRPr sz="3200" b="1" baseline="0">
                <a:solidFill>
                  <a:srgbClr val="FFFFFF"/>
                </a:solidFill>
              </a:defRPr>
            </a:lvl1pPr>
          </a:lstStyle>
          <a:p>
            <a:r>
              <a:rPr lang="de-CH" noProof="0"/>
              <a:t>Fügen Sie hier Ihren Text ein. </a:t>
            </a:r>
            <a:br>
              <a:rPr lang="de-CH" noProof="0"/>
            </a:br>
            <a:r>
              <a:rPr lang="de-CH" noProof="0"/>
              <a:t>Zwei Zeilen sind möglich.</a:t>
            </a:r>
          </a:p>
        </p:txBody>
      </p:sp>
      <p:pic>
        <p:nvPicPr>
          <p:cNvPr id="6" name="Logo_SBB_Symbol">
            <a:extLst>
              <a:ext uri="{FF2B5EF4-FFF2-40B4-BE49-F238E27FC236}">
                <a16:creationId xmlns:a16="http://schemas.microsoft.com/office/drawing/2014/main" id="{0400E809-12DA-4150-AF82-E56B110247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869793" y="425021"/>
            <a:ext cx="942472" cy="311193"/>
          </a:xfrm>
          <a:prstGeom prst="rect">
            <a:avLst/>
          </a:prstGeom>
        </p:spPr>
      </p:pic>
    </p:spTree>
    <p:extLst>
      <p:ext uri="{BB962C8B-B14F-4D97-AF65-F5344CB8AC3E}">
        <p14:creationId xmlns:p14="http://schemas.microsoft.com/office/powerpoint/2010/main" val="301535263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Schlussfolie">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5080" y="4429761"/>
            <a:ext cx="8122920" cy="831724"/>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8" name="Freeform 1"/>
          <p:cNvSpPr>
            <a:spLocks/>
          </p:cNvSpPr>
          <p:nvPr userDrawn="1"/>
        </p:nvSpPr>
        <p:spPr bwMode="ltGray">
          <a:xfrm>
            <a:off x="-5080" y="4429761"/>
            <a:ext cx="8122920" cy="831724"/>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92000" rtlCol="0" anchor="t" anchorCtr="0">
            <a:spAutoFit/>
          </a:bodyPr>
          <a:lstStyle/>
          <a:p>
            <a:pPr algn="ctr"/>
            <a:endParaRPr lang="de-CH" sz="3200" b="1"/>
          </a:p>
        </p:txBody>
      </p:sp>
      <p:sp>
        <p:nvSpPr>
          <p:cNvPr id="2" name="Title 1"/>
          <p:cNvSpPr>
            <a:spLocks noGrp="1"/>
          </p:cNvSpPr>
          <p:nvPr>
            <p:ph type="ctrTitle" hasCustomPrompt="1"/>
          </p:nvPr>
        </p:nvSpPr>
        <p:spPr>
          <a:xfrm>
            <a:off x="431800" y="5641022"/>
            <a:ext cx="7296381" cy="956629"/>
          </a:xfrm>
          <a:prstGeom prst="rect">
            <a:avLst/>
          </a:prstGeom>
        </p:spPr>
        <p:txBody>
          <a:bodyPr wrap="square" tIns="0" bIns="0" anchor="t" anchorCtr="0">
            <a:noAutofit/>
          </a:bodyPr>
          <a:lstStyle>
            <a:lvl1pPr>
              <a:lnSpc>
                <a:spcPct val="100000"/>
              </a:lnSpc>
              <a:defRPr sz="3733" b="1" baseline="0">
                <a:solidFill>
                  <a:srgbClr val="FFFFFF"/>
                </a:solidFill>
              </a:defRPr>
            </a:lvl1pPr>
          </a:lstStyle>
          <a:p>
            <a:r>
              <a:rPr lang="de-CH" noProof="0"/>
              <a:t>Danke für Ihre Aufmerksamkeit.</a:t>
            </a:r>
          </a:p>
        </p:txBody>
      </p:sp>
      <p:pic>
        <p:nvPicPr>
          <p:cNvPr id="6" name="Logo_SBB_Cargo_D" hidden="1">
            <a:extLst>
              <a:ext uri="{FF2B5EF4-FFF2-40B4-BE49-F238E27FC236}">
                <a16:creationId xmlns:a16="http://schemas.microsoft.com/office/drawing/2014/main" id="{D4065558-8A0D-47BF-AD5E-F38F933913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7" name="Logo_SBB_Cargo_H" hidden="1">
            <a:extLst>
              <a:ext uri="{FF2B5EF4-FFF2-40B4-BE49-F238E27FC236}">
                <a16:creationId xmlns:a16="http://schemas.microsoft.com/office/drawing/2014/main" id="{A838A69E-C97D-4929-9329-46E4FEFFCC0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9" name="Logo_SBB_CargoInt_D" hidden="1">
            <a:extLst>
              <a:ext uri="{FF2B5EF4-FFF2-40B4-BE49-F238E27FC236}">
                <a16:creationId xmlns:a16="http://schemas.microsoft.com/office/drawing/2014/main" id="{B0B99F17-3089-4684-AF63-D1C50A5678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59201" y="432017"/>
            <a:ext cx="4217116" cy="312083"/>
          </a:xfrm>
          <a:prstGeom prst="rect">
            <a:avLst/>
          </a:prstGeom>
        </p:spPr>
      </p:pic>
      <p:pic>
        <p:nvPicPr>
          <p:cNvPr id="10" name="Logo_SBB_CargoInt_H" hidden="1">
            <a:extLst>
              <a:ext uri="{FF2B5EF4-FFF2-40B4-BE49-F238E27FC236}">
                <a16:creationId xmlns:a16="http://schemas.microsoft.com/office/drawing/2014/main" id="{85D83D19-9785-4C17-BB76-59F25553711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459201" y="432000"/>
            <a:ext cx="4217116" cy="312083"/>
          </a:xfrm>
          <a:prstGeom prst="rect">
            <a:avLst/>
          </a:prstGeom>
        </p:spPr>
      </p:pic>
      <p:pic>
        <p:nvPicPr>
          <p:cNvPr id="11" name="Logo_SBB_Standard_D" hidden="1">
            <a:extLst>
              <a:ext uri="{FF2B5EF4-FFF2-40B4-BE49-F238E27FC236}">
                <a16:creationId xmlns:a16="http://schemas.microsoft.com/office/drawing/2014/main" id="{860C43D7-48AF-4534-8923-B9081EB74F3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000001" y="432001"/>
            <a:ext cx="2807092" cy="313735"/>
          </a:xfrm>
          <a:prstGeom prst="rect">
            <a:avLst/>
          </a:prstGeom>
        </p:spPr>
      </p:pic>
      <p:pic>
        <p:nvPicPr>
          <p:cNvPr id="12" name="Logo_SBB_Standard_H">
            <a:extLst>
              <a:ext uri="{FF2B5EF4-FFF2-40B4-BE49-F238E27FC236}">
                <a16:creationId xmlns:a16="http://schemas.microsoft.com/office/drawing/2014/main" id="{03945263-FDE4-4196-982D-DC754FE51E4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000003" y="432000"/>
            <a:ext cx="2791575" cy="312000"/>
          </a:xfrm>
          <a:prstGeom prst="rect">
            <a:avLst/>
          </a:prstGeom>
        </p:spPr>
      </p:pic>
    </p:spTree>
    <p:extLst>
      <p:ext uri="{BB962C8B-B14F-4D97-AF65-F5344CB8AC3E}">
        <p14:creationId xmlns:p14="http://schemas.microsoft.com/office/powerpoint/2010/main" val="15534281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itat">
    <p:spTree>
      <p:nvGrpSpPr>
        <p:cNvPr id="1" name=""/>
        <p:cNvGrpSpPr/>
        <p:nvPr/>
      </p:nvGrpSpPr>
      <p:grpSpPr>
        <a:xfrm>
          <a:off x="0" y="0"/>
          <a:ext cx="0" cy="0"/>
          <a:chOff x="0" y="0"/>
          <a:chExt cx="0" cy="0"/>
        </a:xfrm>
      </p:grpSpPr>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11" name="Textplatzhalter 11">
            <a:extLst>
              <a:ext uri="{FF2B5EF4-FFF2-40B4-BE49-F238E27FC236}">
                <a16:creationId xmlns:a16="http://schemas.microsoft.com/office/drawing/2014/main" id="{EA1A02B1-1978-4A3B-80F7-766D1FB44F86}"/>
              </a:ext>
            </a:extLst>
          </p:cNvPr>
          <p:cNvSpPr>
            <a:spLocks noGrp="1"/>
          </p:cNvSpPr>
          <p:nvPr>
            <p:ph type="body" sz="quarter" idx="16" hasCustomPrompt="1"/>
          </p:nvPr>
        </p:nvSpPr>
        <p:spPr>
          <a:xfrm>
            <a:off x="11087087" y="288131"/>
            <a:ext cx="561194" cy="1976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
        <p:nvSpPr>
          <p:cNvPr id="16" name="Textplatzhalter 15">
            <a:extLst>
              <a:ext uri="{FF2B5EF4-FFF2-40B4-BE49-F238E27FC236}">
                <a16:creationId xmlns:a16="http://schemas.microsoft.com/office/drawing/2014/main" id="{D8CF4041-AA59-42D9-BE67-DE9BDA6E921D}"/>
              </a:ext>
            </a:extLst>
          </p:cNvPr>
          <p:cNvSpPr>
            <a:spLocks noGrp="1"/>
          </p:cNvSpPr>
          <p:nvPr>
            <p:ph type="body" sz="quarter" idx="18" hasCustomPrompt="1"/>
          </p:nvPr>
        </p:nvSpPr>
        <p:spPr>
          <a:xfrm>
            <a:off x="4367808" y="1736725"/>
            <a:ext cx="7279680" cy="3348038"/>
          </a:xfrm>
        </p:spPr>
        <p:txBody>
          <a:bodyPr anchor="ctr"/>
          <a:lstStyle>
            <a:lvl1pPr>
              <a:defRPr sz="3200">
                <a:solidFill>
                  <a:schemeClr val="bg1"/>
                </a:solidFill>
              </a:defRPr>
            </a:lvl1pPr>
            <a:lvl2pPr>
              <a:spcBef>
                <a:spcPts val="1800"/>
              </a:spcBef>
              <a:buFontTx/>
              <a:buNone/>
              <a:defRPr sz="1600">
                <a:solidFill>
                  <a:schemeClr val="bg1"/>
                </a:solidFill>
              </a:defRPr>
            </a:lvl2pPr>
          </a:lstStyle>
          <a:p>
            <a:pPr lvl="0"/>
            <a:r>
              <a:rPr lang="de-CH" noProof="0"/>
              <a:t>«Zitat hinzufügen»</a:t>
            </a:r>
          </a:p>
          <a:p>
            <a:pPr lvl="1"/>
            <a:r>
              <a:rPr lang="de-CH" noProof="0"/>
              <a:t>Zweite Ebene</a:t>
            </a:r>
          </a:p>
        </p:txBody>
      </p:sp>
      <p:sp>
        <p:nvSpPr>
          <p:cNvPr id="6" name="Datumsplatzhalter 5"/>
          <p:cNvSpPr>
            <a:spLocks noGrp="1"/>
          </p:cNvSpPr>
          <p:nvPr>
            <p:ph type="dt" sz="half" idx="10"/>
          </p:nvPr>
        </p:nvSpPr>
        <p:spPr/>
        <p:txBody>
          <a:bodyPr/>
          <a:lstStyle>
            <a:lvl1pPr>
              <a:defRPr>
                <a:solidFill>
                  <a:schemeClr val="bg1"/>
                </a:solidFill>
              </a:defRPr>
            </a:lvl1pPr>
          </a:lstStyle>
          <a:p>
            <a:fld id="{C2BE33A2-5A7A-4A40-8D3A-2D627BE3AF37}" type="datetime1">
              <a:rPr lang="de-CH" smtClean="0"/>
              <a:t>21.09.2021</a:t>
            </a:fld>
            <a:endParaRPr lang="de-CH"/>
          </a:p>
        </p:txBody>
      </p:sp>
      <p:sp>
        <p:nvSpPr>
          <p:cNvPr id="7" name="Fußzeilenplatzhalter 6"/>
          <p:cNvSpPr>
            <a:spLocks noGrp="1"/>
          </p:cNvSpPr>
          <p:nvPr>
            <p:ph type="ftr" sz="quarter" idx="11"/>
          </p:nvPr>
        </p:nvSpPr>
        <p:spPr/>
        <p:txBody>
          <a:bodyPr/>
          <a:lstStyle>
            <a:lvl1pPr>
              <a:defRPr>
                <a:solidFill>
                  <a:schemeClr val="bg1"/>
                </a:solidFill>
              </a:defRPr>
            </a:lvl1pPr>
          </a:lstStyle>
          <a:p>
            <a:r>
              <a:rPr lang="de-DE"/>
              <a:t>Klimaneutrale SBB.</a:t>
            </a:r>
            <a:endParaRPr lang="de-CH"/>
          </a:p>
        </p:txBody>
      </p:sp>
      <p:sp>
        <p:nvSpPr>
          <p:cNvPr id="8" name="Foliennummernplatzhalter 7"/>
          <p:cNvSpPr>
            <a:spLocks noGrp="1"/>
          </p:cNvSpPr>
          <p:nvPr>
            <p:ph type="sldNum" sz="quarter" idx="12"/>
          </p:nvPr>
        </p:nvSpPr>
        <p:spPr/>
        <p:txBody>
          <a:bodyPr/>
          <a:lstStyle>
            <a:lvl1pPr>
              <a:defRPr>
                <a:solidFill>
                  <a:schemeClr val="bg1"/>
                </a:solidFill>
              </a:defRPr>
            </a:lvl1pPr>
          </a:lstStyle>
          <a:p>
            <a:fld id="{442AD375-037F-43D0-B059-5172DA06796A}" type="slidenum">
              <a:rPr lang="de-CH" smtClean="0"/>
              <a:pPr/>
              <a:t>‹N°›</a:t>
            </a:fld>
            <a:endParaRPr lang="de-CH"/>
          </a:p>
        </p:txBody>
      </p:sp>
    </p:spTree>
    <p:extLst>
      <p:ext uri="{BB962C8B-B14F-4D97-AF65-F5344CB8AC3E}">
        <p14:creationId xmlns:p14="http://schemas.microsoft.com/office/powerpoint/2010/main" val="1925187406"/>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type="obj">
  <p:cSld name="1_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noProof="0"/>
              <a:t>Titelmasterformat durch Klicken bearbeiten</a:t>
            </a:r>
            <a:endParaRPr lang="de-CH" noProof="0"/>
          </a:p>
        </p:txBody>
      </p:sp>
      <p:sp>
        <p:nvSpPr>
          <p:cNvPr id="3" name="Content Placeholder 2"/>
          <p:cNvSpPr>
            <a:spLocks noGrp="1"/>
          </p:cNvSpPr>
          <p:nvPr>
            <p:ph idx="1"/>
          </p:nvPr>
        </p:nvSpPr>
        <p:spPr>
          <a:xfrm>
            <a:off x="1007533" y="1656000"/>
            <a:ext cx="10752667" cy="4867200"/>
          </a:xfrm>
        </p:spPr>
        <p:txBody>
          <a:bodyPr>
            <a:noAutofit/>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sp>
        <p:nvSpPr>
          <p:cNvPr id="5" name="Footer Placeholder 4"/>
          <p:cNvSpPr>
            <a:spLocks noGrp="1"/>
          </p:cNvSpPr>
          <p:nvPr>
            <p:ph type="ftr" sz="quarter" idx="11"/>
          </p:nvPr>
        </p:nvSpPr>
        <p:spPr/>
        <p:txBody>
          <a:bodyPr/>
          <a:lstStyle/>
          <a:p>
            <a:r>
              <a:rPr lang="de-CH"/>
              <a:t>SBB • Infrastruktur • I-EN-EFF • 22.06.2018</a:t>
            </a:r>
          </a:p>
        </p:txBody>
      </p:sp>
      <p:sp>
        <p:nvSpPr>
          <p:cNvPr id="6" name="Slide Number Placeholder 5"/>
          <p:cNvSpPr>
            <a:spLocks noGrp="1"/>
          </p:cNvSpPr>
          <p:nvPr>
            <p:ph type="sldNum" sz="quarter" idx="12"/>
          </p:nvPr>
        </p:nvSpPr>
        <p:spPr/>
        <p:txBody>
          <a:bodyPr/>
          <a:lstStyle/>
          <a:p>
            <a:fld id="{5E115662-413A-4888-B9BC-797CDE14544F}" type="slidenum">
              <a:rPr lang="de-CH" smtClean="0"/>
              <a:pPr/>
              <a:t>‹N°›</a:t>
            </a:fld>
            <a:endParaRPr lang="de-CH"/>
          </a:p>
        </p:txBody>
      </p:sp>
    </p:spTree>
    <p:extLst>
      <p:ext uri="{BB962C8B-B14F-4D97-AF65-F5344CB8AC3E}">
        <p14:creationId xmlns:p14="http://schemas.microsoft.com/office/powerpoint/2010/main" val="380822249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1_Titel u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de-CH" noProof="0"/>
              <a:t>Die Textfolie.</a:t>
            </a:r>
            <a:br>
              <a:rPr lang="de-CH" noProof="0"/>
            </a:br>
            <a:r>
              <a:rPr lang="de-CH" noProof="0"/>
              <a:t>Titel bitte maximal zweizeilig.</a:t>
            </a:r>
          </a:p>
        </p:txBody>
      </p:sp>
      <p:sp>
        <p:nvSpPr>
          <p:cNvPr id="5" name="Footer Placeholder 4"/>
          <p:cNvSpPr>
            <a:spLocks noGrp="1"/>
          </p:cNvSpPr>
          <p:nvPr>
            <p:ph type="ftr" sz="quarter" idx="11"/>
          </p:nvPr>
        </p:nvSpPr>
        <p:spPr/>
        <p:txBody>
          <a:bodyPr/>
          <a:lstStyle/>
          <a:p>
            <a:r>
              <a:rPr lang="de-CH"/>
              <a:t>SBB • Infrastruktur • I-EN-EFF • 04.12.2018</a:t>
            </a:r>
          </a:p>
        </p:txBody>
      </p:sp>
      <p:sp>
        <p:nvSpPr>
          <p:cNvPr id="6" name="Slide Number Placeholder 5"/>
          <p:cNvSpPr>
            <a:spLocks noGrp="1"/>
          </p:cNvSpPr>
          <p:nvPr>
            <p:ph type="sldNum" sz="quarter" idx="12"/>
          </p:nvPr>
        </p:nvSpPr>
        <p:spPr/>
        <p:txBody>
          <a:bodyPr/>
          <a:lstStyle/>
          <a:p>
            <a:fld id="{5E115662-413A-4888-B9BC-797CDE14544F}" type="slidenum">
              <a:rPr lang="de-CH" smtClean="0"/>
              <a:pPr/>
              <a:t>‹N°›</a:t>
            </a:fld>
            <a:endParaRPr lang="de-CH"/>
          </a:p>
        </p:txBody>
      </p:sp>
      <p:sp>
        <p:nvSpPr>
          <p:cNvPr id="7" name="Text Placeholder 6"/>
          <p:cNvSpPr>
            <a:spLocks noGrp="1"/>
          </p:cNvSpPr>
          <p:nvPr>
            <p:ph type="body" sz="quarter" idx="13"/>
          </p:nvPr>
        </p:nvSpPr>
        <p:spPr>
          <a:xfrm>
            <a:off x="1007533" y="1656000"/>
            <a:ext cx="10752667" cy="4867200"/>
          </a:xfrm>
        </p:spPr>
        <p:txBody>
          <a:bodyPr>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de-CH" noProof="0"/>
          </a:p>
        </p:txBody>
      </p:sp>
    </p:spTree>
    <p:extLst>
      <p:ext uri="{BB962C8B-B14F-4D97-AF65-F5344CB8AC3E}">
        <p14:creationId xmlns:p14="http://schemas.microsoft.com/office/powerpoint/2010/main" val="29285910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2_Titel u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de-CH" noProof="0"/>
              <a:t>Die Textfolie.</a:t>
            </a:r>
            <a:br>
              <a:rPr lang="de-CH" noProof="0"/>
            </a:br>
            <a:r>
              <a:rPr lang="de-CH" noProof="0"/>
              <a:t>Titel bitte maximal zweizeilig.</a:t>
            </a:r>
          </a:p>
        </p:txBody>
      </p:sp>
      <p:sp>
        <p:nvSpPr>
          <p:cNvPr id="5" name="Footer Placeholder 4"/>
          <p:cNvSpPr>
            <a:spLocks noGrp="1"/>
          </p:cNvSpPr>
          <p:nvPr>
            <p:ph type="ftr" sz="quarter" idx="11"/>
          </p:nvPr>
        </p:nvSpPr>
        <p:spPr/>
        <p:txBody>
          <a:bodyPr/>
          <a:lstStyle/>
          <a:p>
            <a:r>
              <a:rPr lang="de-CH"/>
              <a:t>SBB • Infrastruktur • Energieeffizienz • 16.10.2019</a:t>
            </a:r>
          </a:p>
        </p:txBody>
      </p:sp>
      <p:sp>
        <p:nvSpPr>
          <p:cNvPr id="6" name="Slide Number Placeholder 5"/>
          <p:cNvSpPr>
            <a:spLocks noGrp="1"/>
          </p:cNvSpPr>
          <p:nvPr>
            <p:ph type="sldNum" sz="quarter" idx="12"/>
          </p:nvPr>
        </p:nvSpPr>
        <p:spPr/>
        <p:txBody>
          <a:bodyPr/>
          <a:lstStyle/>
          <a:p>
            <a:fld id="{5E115662-413A-4888-B9BC-797CDE14544F}" type="slidenum">
              <a:rPr lang="de-CH" smtClean="0"/>
              <a:pPr/>
              <a:t>‹N°›</a:t>
            </a:fld>
            <a:endParaRPr lang="de-CH"/>
          </a:p>
        </p:txBody>
      </p:sp>
      <p:sp>
        <p:nvSpPr>
          <p:cNvPr id="7" name="Text Placeholder 6"/>
          <p:cNvSpPr>
            <a:spLocks noGrp="1"/>
          </p:cNvSpPr>
          <p:nvPr>
            <p:ph type="body" sz="quarter" idx="13"/>
          </p:nvPr>
        </p:nvSpPr>
        <p:spPr>
          <a:xfrm>
            <a:off x="1007533" y="1656000"/>
            <a:ext cx="10752667" cy="4867200"/>
          </a:xfrm>
        </p:spPr>
        <p:txBody>
          <a:bodyPr>
            <a:noAutofit/>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spTree>
    <p:extLst>
      <p:ext uri="{BB962C8B-B14F-4D97-AF65-F5344CB8AC3E}">
        <p14:creationId xmlns:p14="http://schemas.microsoft.com/office/powerpoint/2010/main" val="39050250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Titelfolie rot">
    <p:spTree>
      <p:nvGrpSpPr>
        <p:cNvPr id="1" name=""/>
        <p:cNvGrpSpPr/>
        <p:nvPr/>
      </p:nvGrpSpPr>
      <p:grpSpPr>
        <a:xfrm>
          <a:off x="0" y="0"/>
          <a:ext cx="0" cy="0"/>
          <a:chOff x="0" y="0"/>
          <a:chExt cx="0" cy="0"/>
        </a:xfrm>
      </p:grpSpPr>
      <p:sp>
        <p:nvSpPr>
          <p:cNvPr id="8" name="Freeform 2"/>
          <p:cNvSpPr>
            <a:spLocks/>
          </p:cNvSpPr>
          <p:nvPr/>
        </p:nvSpPr>
        <p:spPr>
          <a:xfrm>
            <a:off x="-32084" y="836712"/>
            <a:ext cx="5308600" cy="489654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7955" tIns="143977" rIns="575909" bIns="191969" rtlCol="0" anchor="t" anchorCtr="0">
            <a:normAutofit/>
          </a:bodyPr>
          <a:lstStyle/>
          <a:p>
            <a:pPr algn="ctr" eaLnBrk="1"/>
            <a:endParaRPr lang="de-CH" sz="3200" b="1">
              <a:solidFill>
                <a:prstClr val="white"/>
              </a:solidFill>
            </a:endParaRPr>
          </a:p>
        </p:txBody>
      </p:sp>
      <p:sp>
        <p:nvSpPr>
          <p:cNvPr id="9" name="Freeform 1"/>
          <p:cNvSpPr/>
          <p:nvPr/>
        </p:nvSpPr>
        <p:spPr>
          <a:xfrm>
            <a:off x="-32084" y="836712"/>
            <a:ext cx="5308600" cy="489654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7955" tIns="143977" rIns="575909" bIns="191969" rtlCol="0" anchor="t" anchorCtr="0">
            <a:normAutofit/>
          </a:bodyPr>
          <a:lstStyle/>
          <a:p>
            <a:pPr algn="ctr" eaLnBrk="1"/>
            <a:endParaRPr lang="de-CH" sz="3200" b="1">
              <a:solidFill>
                <a:prstClr val="white"/>
              </a:solidFill>
            </a:endParaRPr>
          </a:p>
        </p:txBody>
      </p:sp>
      <p:sp>
        <p:nvSpPr>
          <p:cNvPr id="10" name="Title 1"/>
          <p:cNvSpPr>
            <a:spLocks noGrp="1"/>
          </p:cNvSpPr>
          <p:nvPr>
            <p:ph type="ctrTitle" hasCustomPrompt="1"/>
          </p:nvPr>
        </p:nvSpPr>
        <p:spPr>
          <a:xfrm>
            <a:off x="802774" y="1604457"/>
            <a:ext cx="4242228" cy="1431567"/>
          </a:xfrm>
        </p:spPr>
        <p:txBody>
          <a:bodyPr bIns="0">
            <a:noAutofit/>
          </a:bodyPr>
          <a:lstStyle>
            <a:lvl1pPr>
              <a:lnSpc>
                <a:spcPct val="100000"/>
              </a:lnSpc>
              <a:defRPr baseline="0">
                <a:solidFill>
                  <a:srgbClr val="FFFFFF"/>
                </a:solidFill>
              </a:defRPr>
            </a:lvl1pPr>
          </a:lstStyle>
          <a:p>
            <a:r>
              <a:rPr lang="de-CH" noProof="0"/>
              <a:t>Dies ist der Titel der Präsentation.</a:t>
            </a:r>
          </a:p>
        </p:txBody>
      </p:sp>
      <p:sp>
        <p:nvSpPr>
          <p:cNvPr id="11" name="Subtitle 2"/>
          <p:cNvSpPr>
            <a:spLocks noGrp="1"/>
          </p:cNvSpPr>
          <p:nvPr>
            <p:ph type="subTitle" idx="1" hasCustomPrompt="1"/>
          </p:nvPr>
        </p:nvSpPr>
        <p:spPr>
          <a:xfrm>
            <a:off x="802723" y="4247921"/>
            <a:ext cx="4242229" cy="701028"/>
          </a:xfrm>
        </p:spPr>
        <p:txBody>
          <a:bodyPr tIns="0">
            <a:noAutofit/>
          </a:bodyPr>
          <a:lstStyle>
            <a:lvl1pPr marL="0" indent="0" algn="l">
              <a:lnSpc>
                <a:spcPct val="100000"/>
              </a:lnSpc>
              <a:spcBef>
                <a:spcPts val="0"/>
              </a:spcBef>
              <a:buNone/>
              <a:defRPr sz="2133" baseline="0">
                <a:solidFill>
                  <a:srgbClr val="FFFFFF"/>
                </a:solidFill>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de-CH" noProof="0"/>
              <a:t>Name Vortragender, Ort, Datum</a:t>
            </a:r>
          </a:p>
          <a:p>
            <a:endParaRPr lang="de-CH" noProof="0"/>
          </a:p>
        </p:txBody>
      </p:sp>
    </p:spTree>
    <p:extLst>
      <p:ext uri="{BB962C8B-B14F-4D97-AF65-F5344CB8AC3E}">
        <p14:creationId xmlns:p14="http://schemas.microsoft.com/office/powerpoint/2010/main" val="2904362181"/>
      </p:ext>
    </p:extLst>
  </p:cSld>
  <p:clrMapOvr>
    <a:masterClrMapping/>
  </p:clrMapOvr>
  <p:transition spd="slow">
    <p:push/>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Titelfolie rot invers">
    <p:spTree>
      <p:nvGrpSpPr>
        <p:cNvPr id="1" name=""/>
        <p:cNvGrpSpPr/>
        <p:nvPr/>
      </p:nvGrpSpPr>
      <p:grpSpPr>
        <a:xfrm>
          <a:off x="0" y="0"/>
          <a:ext cx="0" cy="0"/>
          <a:chOff x="0" y="0"/>
          <a:chExt cx="0" cy="0"/>
        </a:xfrm>
      </p:grpSpPr>
      <p:sp>
        <p:nvSpPr>
          <p:cNvPr id="10" name="Freeform 2"/>
          <p:cNvSpPr>
            <a:spLocks/>
          </p:cNvSpPr>
          <p:nvPr/>
        </p:nvSpPr>
        <p:spPr>
          <a:xfrm>
            <a:off x="-32084" y="836712"/>
            <a:ext cx="5308600" cy="489654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7955" tIns="143977" rIns="575909" bIns="191969" rtlCol="0" anchor="t" anchorCtr="0">
            <a:normAutofit/>
          </a:bodyPr>
          <a:lstStyle/>
          <a:p>
            <a:pPr algn="ctr" eaLnBrk="1"/>
            <a:endParaRPr lang="de-CH" sz="3200" b="1">
              <a:solidFill>
                <a:prstClr val="white"/>
              </a:solidFill>
            </a:endParaRPr>
          </a:p>
        </p:txBody>
      </p:sp>
      <p:sp>
        <p:nvSpPr>
          <p:cNvPr id="11" name="Freeform 1"/>
          <p:cNvSpPr/>
          <p:nvPr/>
        </p:nvSpPr>
        <p:spPr>
          <a:xfrm>
            <a:off x="-32084" y="836712"/>
            <a:ext cx="5308600" cy="489654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B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7955" tIns="143977" rIns="575909" bIns="191969" rtlCol="0" anchor="t" anchorCtr="0">
            <a:noAutofit/>
          </a:bodyPr>
          <a:lstStyle/>
          <a:p>
            <a:pPr lvl="0" algn="ctr" eaLnBrk="1" fontAlgn="auto">
              <a:spcBef>
                <a:spcPts val="0"/>
              </a:spcBef>
              <a:spcAft>
                <a:spcPts val="0"/>
              </a:spcAft>
            </a:pPr>
            <a:endParaRPr lang="de-CH" sz="3200" b="1">
              <a:solidFill>
                <a:prstClr val="white"/>
              </a:solidFill>
            </a:endParaRPr>
          </a:p>
        </p:txBody>
      </p:sp>
      <p:sp>
        <p:nvSpPr>
          <p:cNvPr id="2" name="Title 1"/>
          <p:cNvSpPr>
            <a:spLocks noGrp="1"/>
          </p:cNvSpPr>
          <p:nvPr>
            <p:ph type="ctrTitle" hasCustomPrompt="1"/>
          </p:nvPr>
        </p:nvSpPr>
        <p:spPr>
          <a:xfrm>
            <a:off x="802774" y="1604457"/>
            <a:ext cx="4242228" cy="1431567"/>
          </a:xfrm>
        </p:spPr>
        <p:txBody>
          <a:bodyPr bIns="0">
            <a:noAutofit/>
          </a:bodyPr>
          <a:lstStyle>
            <a:lvl1pPr>
              <a:lnSpc>
                <a:spcPct val="100000"/>
              </a:lnSpc>
              <a:defRPr baseline="0">
                <a:solidFill>
                  <a:srgbClr val="FFFFFF"/>
                </a:solidFill>
              </a:defRPr>
            </a:lvl1pPr>
          </a:lstStyle>
          <a:p>
            <a:r>
              <a:rPr lang="de-CH" noProof="0"/>
              <a:t>Dies ist der Titel der Präsentation.</a:t>
            </a:r>
          </a:p>
        </p:txBody>
      </p:sp>
      <p:sp>
        <p:nvSpPr>
          <p:cNvPr id="3" name="Subtitle 2"/>
          <p:cNvSpPr>
            <a:spLocks noGrp="1"/>
          </p:cNvSpPr>
          <p:nvPr>
            <p:ph type="subTitle" idx="1" hasCustomPrompt="1"/>
          </p:nvPr>
        </p:nvSpPr>
        <p:spPr>
          <a:xfrm>
            <a:off x="802723" y="4247927"/>
            <a:ext cx="4242229" cy="701028"/>
          </a:xfrm>
        </p:spPr>
        <p:txBody>
          <a:bodyPr tIns="0">
            <a:noAutofit/>
          </a:bodyPr>
          <a:lstStyle>
            <a:lvl1pPr marL="0" indent="0" algn="l">
              <a:lnSpc>
                <a:spcPct val="100000"/>
              </a:lnSpc>
              <a:spcBef>
                <a:spcPts val="0"/>
              </a:spcBef>
              <a:buNone/>
              <a:defRPr sz="2133" baseline="0">
                <a:solidFill>
                  <a:srgbClr val="FFFFFF"/>
                </a:solidFill>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de-CH" noProof="0"/>
              <a:t>Name Vortragender, Ort, Datum</a:t>
            </a:r>
          </a:p>
          <a:p>
            <a:endParaRPr lang="de-CH" noProof="0"/>
          </a:p>
        </p:txBody>
      </p:sp>
      <p:pic>
        <p:nvPicPr>
          <p:cNvPr id="6" name="LogoInternational" hidden="1"/>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7728181" y="370956"/>
            <a:ext cx="4029096" cy="245237"/>
          </a:xfrm>
          <a:prstGeom prst="rect">
            <a:avLst/>
          </a:prstGeom>
        </p:spPr>
      </p:pic>
      <p:pic>
        <p:nvPicPr>
          <p:cNvPr id="7" name="LogoCargo" hidden="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71501" y="370956"/>
            <a:ext cx="3485972" cy="245237"/>
          </a:xfrm>
          <a:prstGeom prst="rect">
            <a:avLst/>
          </a:prstGeom>
        </p:spPr>
      </p:pic>
      <p:pic>
        <p:nvPicPr>
          <p:cNvPr id="12" name="LogoSBB"/>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859179" y="281688"/>
            <a:ext cx="921456" cy="336000"/>
          </a:xfrm>
          <a:prstGeom prst="rect">
            <a:avLst/>
          </a:prstGeom>
        </p:spPr>
      </p:pic>
    </p:spTree>
    <p:extLst>
      <p:ext uri="{BB962C8B-B14F-4D97-AF65-F5344CB8AC3E}">
        <p14:creationId xmlns:p14="http://schemas.microsoft.com/office/powerpoint/2010/main" val="2043217159"/>
      </p:ext>
    </p:extLst>
  </p:cSld>
  <p:clrMapOvr>
    <a:masterClrMapping/>
  </p:clrMapOvr>
  <p:transition spd="slow">
    <p:push/>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3700531128"/>
              </p:ext>
            </p:extLst>
          </p:nvPr>
        </p:nvGraphicFramePr>
        <p:xfrm>
          <a:off x="2119" y="2119"/>
          <a:ext cx="2116" cy="2116"/>
        </p:xfrm>
        <a:graphic>
          <a:graphicData uri="http://schemas.openxmlformats.org/presentationml/2006/ole">
            <mc:AlternateContent xmlns:mc="http://schemas.openxmlformats.org/markup-compatibility/2006">
              <mc:Choice xmlns:v="urn:schemas-microsoft-com:vml" Requires="v">
                <p:oleObj name="think-cell Folie" r:id="rId3" imgW="270" imgH="270" progId="TCLayout.ActiveDocument.1">
                  <p:embed/>
                </p:oleObj>
              </mc:Choice>
              <mc:Fallback>
                <p:oleObj name="think-cell Folie" r:id="rId3" imgW="270" imgH="270" progId="TCLayout.ActiveDocument.1">
                  <p:embed/>
                  <p:pic>
                    <p:nvPicPr>
                      <p:cNvPr id="3" name="Objekt 2" hidden="1"/>
                      <p:cNvPicPr/>
                      <p:nvPr/>
                    </p:nvPicPr>
                    <p:blipFill>
                      <a:blip r:embed="rId4"/>
                      <a:stretch>
                        <a:fillRect/>
                      </a:stretch>
                    </p:blipFill>
                    <p:spPr>
                      <a:xfrm>
                        <a:off x="2119" y="2119"/>
                        <a:ext cx="2116" cy="2116"/>
                      </a:xfrm>
                      <a:prstGeom prst="rect">
                        <a:avLst/>
                      </a:prstGeom>
                    </p:spPr>
                  </p:pic>
                </p:oleObj>
              </mc:Fallback>
            </mc:AlternateContent>
          </a:graphicData>
        </a:graphic>
      </p:graphicFrame>
      <p:sp>
        <p:nvSpPr>
          <p:cNvPr id="2" name="Title 1"/>
          <p:cNvSpPr>
            <a:spLocks noGrp="1"/>
          </p:cNvSpPr>
          <p:nvPr>
            <p:ph type="title" hasCustomPrompt="1"/>
          </p:nvPr>
        </p:nvSpPr>
        <p:spPr>
          <a:xfrm>
            <a:off x="814946" y="645586"/>
            <a:ext cx="10850033" cy="767292"/>
          </a:xfrm>
        </p:spPr>
        <p:txBody>
          <a:bodyPr/>
          <a:lstStyle>
            <a:lvl1pPr>
              <a:defRPr/>
            </a:lvl1pPr>
          </a:lstStyle>
          <a:p>
            <a:r>
              <a:rPr lang="de-CH"/>
              <a:t>Agenda</a:t>
            </a:r>
          </a:p>
        </p:txBody>
      </p:sp>
      <p:sp>
        <p:nvSpPr>
          <p:cNvPr id="8" name="Text Placeholder 7"/>
          <p:cNvSpPr>
            <a:spLocks noGrp="1"/>
          </p:cNvSpPr>
          <p:nvPr>
            <p:ph type="body" sz="quarter" idx="12" hasCustomPrompt="1"/>
          </p:nvPr>
        </p:nvSpPr>
        <p:spPr>
          <a:xfrm>
            <a:off x="814968" y="1604440"/>
            <a:ext cx="7776633" cy="4705351"/>
          </a:xfrm>
        </p:spPr>
        <p:txBody>
          <a:bodyPr/>
          <a:lstStyle>
            <a:lvl1pPr marL="474109" indent="-474109">
              <a:buFont typeface="+mj-lt"/>
              <a:buAutoNum type="arabicPeriod"/>
              <a:tabLst>
                <a:tab pos="7179375" algn="r"/>
              </a:tabLst>
              <a:defRPr/>
            </a:lvl1pPr>
            <a:lvl2pPr>
              <a:defRPr/>
            </a:lvl2pPr>
            <a:lvl3pPr marL="836042" indent="-361934">
              <a:buClr>
                <a:schemeClr val="tx1">
                  <a:lumMod val="50000"/>
                  <a:lumOff val="50000"/>
                </a:schemeClr>
              </a:buClr>
              <a:buFont typeface="Wingdings" panose="05000000000000000000" pitchFamily="2" charset="2"/>
              <a:buChar char="§"/>
              <a:defRPr sz="2400">
                <a:solidFill>
                  <a:schemeClr val="tx1">
                    <a:lumMod val="50000"/>
                    <a:lumOff val="50000"/>
                  </a:schemeClr>
                </a:solidFill>
              </a:defRPr>
            </a:lvl3pPr>
          </a:lstStyle>
          <a:p>
            <a:pPr lvl="0"/>
            <a:r>
              <a:rPr lang="de-CH"/>
              <a:t>Thema x	xx’</a:t>
            </a:r>
          </a:p>
          <a:p>
            <a:pPr lvl="2"/>
            <a:r>
              <a:rPr lang="de-CH" err="1"/>
              <a:t>Subthema</a:t>
            </a:r>
            <a:r>
              <a:rPr lang="de-CH"/>
              <a:t> 1</a:t>
            </a:r>
          </a:p>
          <a:p>
            <a:pPr lvl="2"/>
            <a:r>
              <a:rPr lang="de-CH" err="1"/>
              <a:t>Subthema</a:t>
            </a:r>
            <a:r>
              <a:rPr lang="de-CH"/>
              <a:t> 2</a:t>
            </a:r>
          </a:p>
          <a:p>
            <a:pPr lvl="2"/>
            <a:endParaRPr lang="de-CH"/>
          </a:p>
        </p:txBody>
      </p:sp>
      <p:pic>
        <p:nvPicPr>
          <p:cNvPr id="5"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097233" y="1412777"/>
            <a:ext cx="3335473" cy="4683043"/>
          </a:xfrm>
          <a:prstGeom prst="rect">
            <a:avLst/>
          </a:prstGeom>
          <a:ln>
            <a:noFill/>
          </a:ln>
          <a:effectLst>
            <a:outerShdw blurRad="292100" dist="139700" dir="2700000" algn="tl" rotWithShape="0">
              <a:srgbClr val="333333">
                <a:alpha val="65000"/>
              </a:srgbClr>
            </a:outerShdw>
          </a:effectLst>
        </p:spPr>
      </p:pic>
      <p:sp>
        <p:nvSpPr>
          <p:cNvPr id="6" name="Slide Number Placeholder 5"/>
          <p:cNvSpPr>
            <a:spLocks noGrp="1"/>
          </p:cNvSpPr>
          <p:nvPr>
            <p:ph type="sldNum" sz="quarter" idx="13"/>
          </p:nvPr>
        </p:nvSpPr>
        <p:spPr>
          <a:xfrm>
            <a:off x="11517044" y="6609161"/>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fld id="{5E115662-413A-4888-B9BC-797CDE14544F}" type="slidenum">
              <a:rPr lang="de-CH" noProof="0" smtClean="0"/>
              <a:t>‹N°›</a:t>
            </a:fld>
            <a:endParaRPr lang="de-CH" noProof="0"/>
          </a:p>
        </p:txBody>
      </p:sp>
      <p:sp>
        <p:nvSpPr>
          <p:cNvPr id="7"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r>
              <a:rPr lang="de-CH" noProof="0"/>
              <a:t>Mit Freiheiten Energie sparen.</a:t>
            </a:r>
          </a:p>
        </p:txBody>
      </p:sp>
      <p:pic>
        <p:nvPicPr>
          <p:cNvPr id="9" name="LogoSBB"/>
          <p:cNvPicPr>
            <a:picLocks noChangeAspect="1"/>
          </p:cNvPicPr>
          <p:nvPr userDrawn="1"/>
        </p:nvPicPr>
        <p:blipFill rotWithShape="1">
          <a:blip r:embed="rId6">
            <a:extLst>
              <a:ext uri="{28A0092B-C50C-407E-A947-70E740481C1C}">
                <a14:useLocalDpi xmlns:a14="http://schemas.microsoft.com/office/drawing/2010/main" val="0"/>
              </a:ext>
            </a:extLst>
          </a:blip>
          <a:srcRect r="67417"/>
          <a:stretch/>
        </p:blipFill>
        <p:spPr>
          <a:xfrm>
            <a:off x="10858583" y="321771"/>
            <a:ext cx="899871" cy="252000"/>
          </a:xfrm>
          <a:prstGeom prst="rect">
            <a:avLst/>
          </a:prstGeom>
        </p:spPr>
      </p:pic>
    </p:spTree>
    <p:extLst>
      <p:ext uri="{BB962C8B-B14F-4D97-AF65-F5344CB8AC3E}">
        <p14:creationId xmlns:p14="http://schemas.microsoft.com/office/powerpoint/2010/main" val="4272556816"/>
      </p:ext>
    </p:extLst>
  </p:cSld>
  <p:clrMapOvr>
    <a:masterClrMapping/>
  </p:clrMapOvr>
  <p:transition spd="slow">
    <p:push/>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Kapitelfolie">
    <p:bg>
      <p:bgPr>
        <a:solidFill>
          <a:schemeClr val="bg1"/>
        </a:solidFill>
        <a:effectLst/>
      </p:bgPr>
    </p:bg>
    <p:spTree>
      <p:nvGrpSpPr>
        <p:cNvPr id="1" name=""/>
        <p:cNvGrpSpPr/>
        <p:nvPr/>
      </p:nvGrpSpPr>
      <p:grpSpPr>
        <a:xfrm>
          <a:off x="0" y="0"/>
          <a:ext cx="0" cy="0"/>
          <a:chOff x="0" y="0"/>
          <a:chExt cx="0" cy="0"/>
        </a:xfrm>
      </p:grpSpPr>
      <p:sp>
        <p:nvSpPr>
          <p:cNvPr id="9" name="Freeform"/>
          <p:cNvSpPr/>
          <p:nvPr/>
        </p:nvSpPr>
        <p:spPr>
          <a:xfrm>
            <a:off x="20" y="876327"/>
            <a:ext cx="10594537" cy="5991079"/>
          </a:xfrm>
          <a:custGeom>
            <a:avLst/>
            <a:gdLst>
              <a:gd name="connsiteX0" fmla="*/ 7932420 w 7932420"/>
              <a:gd name="connsiteY0" fmla="*/ 1325880 h 5646420"/>
              <a:gd name="connsiteX1" fmla="*/ 0 w 7932420"/>
              <a:gd name="connsiteY1" fmla="*/ 0 h 5646420"/>
              <a:gd name="connsiteX2" fmla="*/ 0 w 7932420"/>
              <a:gd name="connsiteY2" fmla="*/ 5646420 h 5646420"/>
              <a:gd name="connsiteX3" fmla="*/ 7924800 w 7932420"/>
              <a:gd name="connsiteY3" fmla="*/ 5646420 h 5646420"/>
              <a:gd name="connsiteX4" fmla="*/ 7932420 w 7932420"/>
              <a:gd name="connsiteY4" fmla="*/ 1325880 h 5646420"/>
              <a:gd name="connsiteX0" fmla="*/ 7932420 w 7932420"/>
              <a:gd name="connsiteY0" fmla="*/ 1325880 h 5991079"/>
              <a:gd name="connsiteX1" fmla="*/ 0 w 7932420"/>
              <a:gd name="connsiteY1" fmla="*/ 0 h 5991079"/>
              <a:gd name="connsiteX2" fmla="*/ 0 w 7932420"/>
              <a:gd name="connsiteY2" fmla="*/ 5991079 h 5991079"/>
              <a:gd name="connsiteX3" fmla="*/ 7924800 w 7932420"/>
              <a:gd name="connsiteY3" fmla="*/ 5646420 h 5991079"/>
              <a:gd name="connsiteX4" fmla="*/ 7932420 w 7932420"/>
              <a:gd name="connsiteY4" fmla="*/ 1325880 h 5991079"/>
              <a:gd name="connsiteX0" fmla="*/ 7932420 w 7932420"/>
              <a:gd name="connsiteY0" fmla="*/ 1325880 h 5991079"/>
              <a:gd name="connsiteX1" fmla="*/ 0 w 7932420"/>
              <a:gd name="connsiteY1" fmla="*/ 0 h 5991079"/>
              <a:gd name="connsiteX2" fmla="*/ 0 w 7932420"/>
              <a:gd name="connsiteY2" fmla="*/ 5991079 h 5991079"/>
              <a:gd name="connsiteX3" fmla="*/ 7931834 w 7932420"/>
              <a:gd name="connsiteY3" fmla="*/ 5984044 h 5991079"/>
              <a:gd name="connsiteX4" fmla="*/ 7932420 w 7932420"/>
              <a:gd name="connsiteY4" fmla="*/ 1325880 h 5991079"/>
              <a:gd name="connsiteX0" fmla="*/ 7932420 w 7932420"/>
              <a:gd name="connsiteY0" fmla="*/ 1325880 h 5991079"/>
              <a:gd name="connsiteX1" fmla="*/ 0 w 7932420"/>
              <a:gd name="connsiteY1" fmla="*/ 0 h 5991079"/>
              <a:gd name="connsiteX2" fmla="*/ 0 w 7932420"/>
              <a:gd name="connsiteY2" fmla="*/ 5991079 h 5991079"/>
              <a:gd name="connsiteX3" fmla="*/ 7931834 w 7932420"/>
              <a:gd name="connsiteY3" fmla="*/ 5991078 h 5991079"/>
              <a:gd name="connsiteX4" fmla="*/ 7932420 w 7932420"/>
              <a:gd name="connsiteY4" fmla="*/ 1325880 h 5991079"/>
              <a:gd name="connsiteX0" fmla="*/ 7932420 w 7945903"/>
              <a:gd name="connsiteY0" fmla="*/ 1325880 h 5991079"/>
              <a:gd name="connsiteX1" fmla="*/ 0 w 7945903"/>
              <a:gd name="connsiteY1" fmla="*/ 0 h 5991079"/>
              <a:gd name="connsiteX2" fmla="*/ 0 w 7945903"/>
              <a:gd name="connsiteY2" fmla="*/ 5991079 h 5991079"/>
              <a:gd name="connsiteX3" fmla="*/ 7945901 w 7945903"/>
              <a:gd name="connsiteY3" fmla="*/ 5991078 h 5991079"/>
              <a:gd name="connsiteX4" fmla="*/ 7932420 w 7945903"/>
              <a:gd name="connsiteY4" fmla="*/ 1325880 h 5991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5903" h="5991079">
                <a:moveTo>
                  <a:pt x="7932420" y="1325880"/>
                </a:moveTo>
                <a:lnTo>
                  <a:pt x="0" y="0"/>
                </a:lnTo>
                <a:lnTo>
                  <a:pt x="0" y="5991079"/>
                </a:lnTo>
                <a:lnTo>
                  <a:pt x="7945901" y="5991078"/>
                </a:lnTo>
                <a:cubicBezTo>
                  <a:pt x="7946096" y="4438357"/>
                  <a:pt x="7932225" y="2878601"/>
                  <a:pt x="7932420" y="1325880"/>
                </a:cubicBezTo>
                <a:close/>
              </a:path>
            </a:pathLst>
          </a:custGeom>
          <a:solidFill>
            <a:srgbClr val="EB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7955" tIns="143977" rIns="575909" bIns="191969" rtlCol="0" anchor="t" anchorCtr="0">
            <a:noAutofit/>
          </a:bodyPr>
          <a:lstStyle/>
          <a:p>
            <a:pPr algn="ctr" eaLnBrk="1" fontAlgn="auto">
              <a:spcBef>
                <a:spcPts val="0"/>
              </a:spcBef>
              <a:spcAft>
                <a:spcPts val="0"/>
              </a:spcAft>
            </a:pPr>
            <a:endParaRPr lang="de-CH" sz="3200" b="1">
              <a:solidFill>
                <a:prstClr val="white"/>
              </a:solidFill>
            </a:endParaRPr>
          </a:p>
        </p:txBody>
      </p:sp>
      <p:sp>
        <p:nvSpPr>
          <p:cNvPr id="2" name="Title"/>
          <p:cNvSpPr>
            <a:spLocks noGrp="1"/>
          </p:cNvSpPr>
          <p:nvPr>
            <p:ph type="title" hasCustomPrompt="1"/>
          </p:nvPr>
        </p:nvSpPr>
        <p:spPr>
          <a:xfrm>
            <a:off x="814917" y="2343149"/>
            <a:ext cx="9217520" cy="3894163"/>
          </a:xfrm>
        </p:spPr>
        <p:txBody>
          <a:bodyPr bIns="0" anchor="t" anchorCtr="0">
            <a:noAutofit/>
          </a:bodyPr>
          <a:lstStyle>
            <a:lvl1pPr algn="l">
              <a:lnSpc>
                <a:spcPts val="5733"/>
              </a:lnSpc>
              <a:defRPr sz="3200" b="1" cap="none" baseline="0">
                <a:solidFill>
                  <a:srgbClr val="FFFFFF"/>
                </a:solidFill>
              </a:defRPr>
            </a:lvl1pPr>
          </a:lstStyle>
          <a:p>
            <a:r>
              <a:rPr lang="de-CH" noProof="0"/>
              <a:t>Der Kapiteltext hat maximal 7 Zeilen.</a:t>
            </a:r>
          </a:p>
        </p:txBody>
      </p:sp>
      <p:sp>
        <p:nvSpPr>
          <p:cNvPr id="4" name="Freeform"/>
          <p:cNvSpPr/>
          <p:nvPr userDrawn="1"/>
        </p:nvSpPr>
        <p:spPr>
          <a:xfrm>
            <a:off x="1" y="876302"/>
            <a:ext cx="10594537" cy="5991079"/>
          </a:xfrm>
          <a:custGeom>
            <a:avLst/>
            <a:gdLst>
              <a:gd name="connsiteX0" fmla="*/ 7932420 w 7932420"/>
              <a:gd name="connsiteY0" fmla="*/ 1325880 h 5646420"/>
              <a:gd name="connsiteX1" fmla="*/ 0 w 7932420"/>
              <a:gd name="connsiteY1" fmla="*/ 0 h 5646420"/>
              <a:gd name="connsiteX2" fmla="*/ 0 w 7932420"/>
              <a:gd name="connsiteY2" fmla="*/ 5646420 h 5646420"/>
              <a:gd name="connsiteX3" fmla="*/ 7924800 w 7932420"/>
              <a:gd name="connsiteY3" fmla="*/ 5646420 h 5646420"/>
              <a:gd name="connsiteX4" fmla="*/ 7932420 w 7932420"/>
              <a:gd name="connsiteY4" fmla="*/ 1325880 h 5646420"/>
              <a:gd name="connsiteX0" fmla="*/ 7932420 w 7932420"/>
              <a:gd name="connsiteY0" fmla="*/ 1325880 h 5991079"/>
              <a:gd name="connsiteX1" fmla="*/ 0 w 7932420"/>
              <a:gd name="connsiteY1" fmla="*/ 0 h 5991079"/>
              <a:gd name="connsiteX2" fmla="*/ 0 w 7932420"/>
              <a:gd name="connsiteY2" fmla="*/ 5991079 h 5991079"/>
              <a:gd name="connsiteX3" fmla="*/ 7924800 w 7932420"/>
              <a:gd name="connsiteY3" fmla="*/ 5646420 h 5991079"/>
              <a:gd name="connsiteX4" fmla="*/ 7932420 w 7932420"/>
              <a:gd name="connsiteY4" fmla="*/ 1325880 h 5991079"/>
              <a:gd name="connsiteX0" fmla="*/ 7932420 w 7932420"/>
              <a:gd name="connsiteY0" fmla="*/ 1325880 h 5991079"/>
              <a:gd name="connsiteX1" fmla="*/ 0 w 7932420"/>
              <a:gd name="connsiteY1" fmla="*/ 0 h 5991079"/>
              <a:gd name="connsiteX2" fmla="*/ 0 w 7932420"/>
              <a:gd name="connsiteY2" fmla="*/ 5991079 h 5991079"/>
              <a:gd name="connsiteX3" fmla="*/ 7931834 w 7932420"/>
              <a:gd name="connsiteY3" fmla="*/ 5984044 h 5991079"/>
              <a:gd name="connsiteX4" fmla="*/ 7932420 w 7932420"/>
              <a:gd name="connsiteY4" fmla="*/ 1325880 h 5991079"/>
              <a:gd name="connsiteX0" fmla="*/ 7932420 w 7932420"/>
              <a:gd name="connsiteY0" fmla="*/ 1325880 h 5991079"/>
              <a:gd name="connsiteX1" fmla="*/ 0 w 7932420"/>
              <a:gd name="connsiteY1" fmla="*/ 0 h 5991079"/>
              <a:gd name="connsiteX2" fmla="*/ 0 w 7932420"/>
              <a:gd name="connsiteY2" fmla="*/ 5991079 h 5991079"/>
              <a:gd name="connsiteX3" fmla="*/ 7931834 w 7932420"/>
              <a:gd name="connsiteY3" fmla="*/ 5991078 h 5991079"/>
              <a:gd name="connsiteX4" fmla="*/ 7932420 w 7932420"/>
              <a:gd name="connsiteY4" fmla="*/ 1325880 h 5991079"/>
              <a:gd name="connsiteX0" fmla="*/ 7932420 w 7945903"/>
              <a:gd name="connsiteY0" fmla="*/ 1325880 h 5991079"/>
              <a:gd name="connsiteX1" fmla="*/ 0 w 7945903"/>
              <a:gd name="connsiteY1" fmla="*/ 0 h 5991079"/>
              <a:gd name="connsiteX2" fmla="*/ 0 w 7945903"/>
              <a:gd name="connsiteY2" fmla="*/ 5991079 h 5991079"/>
              <a:gd name="connsiteX3" fmla="*/ 7945901 w 7945903"/>
              <a:gd name="connsiteY3" fmla="*/ 5991078 h 5991079"/>
              <a:gd name="connsiteX4" fmla="*/ 7932420 w 7945903"/>
              <a:gd name="connsiteY4" fmla="*/ 1325880 h 59910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45903" h="5991079">
                <a:moveTo>
                  <a:pt x="7932420" y="1325880"/>
                </a:moveTo>
                <a:lnTo>
                  <a:pt x="0" y="0"/>
                </a:lnTo>
                <a:lnTo>
                  <a:pt x="0" y="5991079"/>
                </a:lnTo>
                <a:lnTo>
                  <a:pt x="7945901" y="5991078"/>
                </a:lnTo>
                <a:cubicBezTo>
                  <a:pt x="7946096" y="4438357"/>
                  <a:pt x="7932225" y="2878601"/>
                  <a:pt x="7932420" y="1325880"/>
                </a:cubicBezTo>
                <a:close/>
              </a:path>
            </a:pathLst>
          </a:custGeom>
          <a:solidFill>
            <a:srgbClr val="EB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576000" bIns="192000" rtlCol="0" anchor="t" anchorCtr="0">
            <a:noAutofit/>
          </a:bodyPr>
          <a:lstStyle/>
          <a:p>
            <a:pPr algn="ctr"/>
            <a:endParaRPr lang="en-GB" sz="3200" b="1"/>
          </a:p>
        </p:txBody>
      </p:sp>
      <p:pic>
        <p:nvPicPr>
          <p:cNvPr id="5" name="LogoSBB"/>
          <p:cNvPicPr>
            <a:picLocks noChangeAspect="1"/>
          </p:cNvPicPr>
          <p:nvPr userDrawn="1"/>
        </p:nvPicPr>
        <p:blipFill rotWithShape="1">
          <a:blip r:embed="rId2">
            <a:extLst>
              <a:ext uri="{28A0092B-C50C-407E-A947-70E740481C1C}">
                <a14:useLocalDpi xmlns:a14="http://schemas.microsoft.com/office/drawing/2010/main" val="0"/>
              </a:ext>
            </a:extLst>
          </a:blip>
          <a:srcRect r="67417"/>
          <a:stretch/>
        </p:blipFill>
        <p:spPr>
          <a:xfrm>
            <a:off x="10858583" y="321771"/>
            <a:ext cx="899871" cy="252000"/>
          </a:xfrm>
          <a:prstGeom prst="rect">
            <a:avLst/>
          </a:prstGeom>
        </p:spPr>
      </p:pic>
    </p:spTree>
    <p:extLst>
      <p:ext uri="{BB962C8B-B14F-4D97-AF65-F5344CB8AC3E}">
        <p14:creationId xmlns:p14="http://schemas.microsoft.com/office/powerpoint/2010/main" val="3905473052"/>
      </p:ext>
    </p:extLst>
  </p:cSld>
  <p:clrMapOvr>
    <a:masterClrMapping/>
  </p:clrMapOvr>
  <p:transition spd="slow">
    <p:push dir="u"/>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Titel und Text">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986107087"/>
              </p:ext>
            </p:extLst>
          </p:nvPr>
        </p:nvGraphicFramePr>
        <p:xfrm>
          <a:off x="2123" y="2119"/>
          <a:ext cx="2116" cy="2116"/>
        </p:xfrm>
        <a:graphic>
          <a:graphicData uri="http://schemas.openxmlformats.org/presentationml/2006/ole">
            <mc:AlternateContent xmlns:mc="http://schemas.openxmlformats.org/markup-compatibility/2006">
              <mc:Choice xmlns:v="urn:schemas-microsoft-com:vml" Requires="v">
                <p:oleObj name="think-cell Folie" r:id="rId3" imgW="270" imgH="270" progId="TCLayout.ActiveDocument.1">
                  <p:embed/>
                </p:oleObj>
              </mc:Choice>
              <mc:Fallback>
                <p:oleObj name="think-cell Folie" r:id="rId3" imgW="270" imgH="270" progId="TCLayout.ActiveDocument.1">
                  <p:embed/>
                  <p:pic>
                    <p:nvPicPr>
                      <p:cNvPr id="3" name="Objekt 2" hidden="1"/>
                      <p:cNvPicPr/>
                      <p:nvPr/>
                    </p:nvPicPr>
                    <p:blipFill>
                      <a:blip r:embed="rId4"/>
                      <a:stretch>
                        <a:fillRect/>
                      </a:stretch>
                    </p:blipFill>
                    <p:spPr>
                      <a:xfrm>
                        <a:off x="2123" y="2119"/>
                        <a:ext cx="2116" cy="2116"/>
                      </a:xfrm>
                      <a:prstGeom prst="rect">
                        <a:avLst/>
                      </a:prstGeom>
                    </p:spPr>
                  </p:pic>
                </p:oleObj>
              </mc:Fallback>
            </mc:AlternateContent>
          </a:graphicData>
        </a:graphic>
      </p:graphicFrame>
      <p:sp>
        <p:nvSpPr>
          <p:cNvPr id="2" name="Title 1"/>
          <p:cNvSpPr>
            <a:spLocks noGrp="1"/>
          </p:cNvSpPr>
          <p:nvPr>
            <p:ph type="title" hasCustomPrompt="1"/>
          </p:nvPr>
        </p:nvSpPr>
        <p:spPr>
          <a:xfrm>
            <a:off x="814946" y="645586"/>
            <a:ext cx="10850033" cy="767292"/>
          </a:xfrm>
        </p:spPr>
        <p:txBody>
          <a:bodyPr/>
          <a:lstStyle>
            <a:lvl1pPr>
              <a:defRPr/>
            </a:lvl1pPr>
          </a:lstStyle>
          <a:p>
            <a:r>
              <a:rPr lang="de-CH"/>
              <a:t>Titel</a:t>
            </a:r>
          </a:p>
        </p:txBody>
      </p:sp>
      <p:sp>
        <p:nvSpPr>
          <p:cNvPr id="6" name="Content Placeholder 5"/>
          <p:cNvSpPr>
            <a:spLocks noGrp="1"/>
          </p:cNvSpPr>
          <p:nvPr>
            <p:ph sz="quarter" idx="12"/>
          </p:nvPr>
        </p:nvSpPr>
        <p:spPr/>
        <p:txBody>
          <a:bodyPr/>
          <a:lstStyle/>
          <a:p>
            <a:pPr lvl="0"/>
            <a:r>
              <a:rPr lang="de-DE"/>
              <a:t>Textmasterformat bearbeiten</a:t>
            </a:r>
          </a:p>
          <a:p>
            <a:pPr lvl="1"/>
            <a:r>
              <a:rPr lang="de-DE"/>
              <a:t>Zweite Ebene</a:t>
            </a:r>
          </a:p>
          <a:p>
            <a:pPr lvl="2"/>
            <a:r>
              <a:rPr lang="de-DE"/>
              <a:t>Dritte Ebene</a:t>
            </a:r>
          </a:p>
          <a:p>
            <a:pPr lvl="3"/>
            <a:r>
              <a:rPr lang="de-DE"/>
              <a:t>Vierte Ebene</a:t>
            </a:r>
          </a:p>
        </p:txBody>
      </p:sp>
      <p:sp>
        <p:nvSpPr>
          <p:cNvPr id="5" name="Slide Number Placeholder 5"/>
          <p:cNvSpPr>
            <a:spLocks noGrp="1"/>
          </p:cNvSpPr>
          <p:nvPr>
            <p:ph type="sldNum" sz="quarter" idx="13"/>
          </p:nvPr>
        </p:nvSpPr>
        <p:spPr>
          <a:xfrm>
            <a:off x="11517044" y="6609161"/>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fld id="{5E115662-413A-4888-B9BC-797CDE14544F}" type="slidenum">
              <a:rPr lang="de-CH" noProof="0" smtClean="0"/>
              <a:t>‹N°›</a:t>
            </a:fld>
            <a:endParaRPr lang="de-CH" noProof="0"/>
          </a:p>
        </p:txBody>
      </p:sp>
      <p:sp>
        <p:nvSpPr>
          <p:cNvPr id="7"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r>
              <a:rPr lang="de-CH" noProof="0"/>
              <a:t>Mit Freiheiten Energie sparen.</a:t>
            </a:r>
          </a:p>
        </p:txBody>
      </p:sp>
      <p:pic>
        <p:nvPicPr>
          <p:cNvPr id="8" name="LogoSBB"/>
          <p:cNvPicPr>
            <a:picLocks noChangeAspect="1"/>
          </p:cNvPicPr>
          <p:nvPr userDrawn="1"/>
        </p:nvPicPr>
        <p:blipFill rotWithShape="1">
          <a:blip r:embed="rId5">
            <a:extLst>
              <a:ext uri="{28A0092B-C50C-407E-A947-70E740481C1C}">
                <a14:useLocalDpi xmlns:a14="http://schemas.microsoft.com/office/drawing/2010/main" val="0"/>
              </a:ext>
            </a:extLst>
          </a:blip>
          <a:srcRect r="67417"/>
          <a:stretch/>
        </p:blipFill>
        <p:spPr>
          <a:xfrm>
            <a:off x="10858583" y="321771"/>
            <a:ext cx="899871" cy="252000"/>
          </a:xfrm>
          <a:prstGeom prst="rect">
            <a:avLst/>
          </a:prstGeom>
        </p:spPr>
      </p:pic>
    </p:spTree>
    <p:extLst>
      <p:ext uri="{BB962C8B-B14F-4D97-AF65-F5344CB8AC3E}">
        <p14:creationId xmlns:p14="http://schemas.microsoft.com/office/powerpoint/2010/main" val="3507628992"/>
      </p:ext>
    </p:extLst>
  </p:cSld>
  <p:clrMapOvr>
    <a:masterClrMapping/>
  </p:clrMapOvr>
  <p:transition spd="slow">
    <p:push/>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Nur Titel">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2905124061"/>
              </p:ext>
            </p:extLst>
          </p:nvPr>
        </p:nvGraphicFramePr>
        <p:xfrm>
          <a:off x="2123" y="2119"/>
          <a:ext cx="2116" cy="2116"/>
        </p:xfrm>
        <a:graphic>
          <a:graphicData uri="http://schemas.openxmlformats.org/presentationml/2006/ole">
            <mc:AlternateContent xmlns:mc="http://schemas.openxmlformats.org/markup-compatibility/2006">
              <mc:Choice xmlns:v="urn:schemas-microsoft-com:vml" Requires="v">
                <p:oleObj name="think-cell Folie" r:id="rId3" imgW="360" imgH="360" progId="TCLayout.ActiveDocument.1">
                  <p:embed/>
                </p:oleObj>
              </mc:Choice>
              <mc:Fallback>
                <p:oleObj name="think-cell Folie" r:id="rId3" imgW="360" imgH="360" progId="TCLayout.ActiveDocument.1">
                  <p:embed/>
                  <p:pic>
                    <p:nvPicPr>
                      <p:cNvPr id="3" name="Objekt 2" hidden="1"/>
                      <p:cNvPicPr/>
                      <p:nvPr/>
                    </p:nvPicPr>
                    <p:blipFill>
                      <a:blip r:embed="rId4"/>
                      <a:stretch>
                        <a:fillRect/>
                      </a:stretch>
                    </p:blipFill>
                    <p:spPr>
                      <a:xfrm>
                        <a:off x="2123" y="2119"/>
                        <a:ext cx="2116" cy="2116"/>
                      </a:xfrm>
                      <a:prstGeom prst="rect">
                        <a:avLst/>
                      </a:prstGeom>
                    </p:spPr>
                  </p:pic>
                </p:oleObj>
              </mc:Fallback>
            </mc:AlternateContent>
          </a:graphicData>
        </a:graphic>
      </p:graphicFrame>
      <p:sp>
        <p:nvSpPr>
          <p:cNvPr id="2" name="Titel 1"/>
          <p:cNvSpPr>
            <a:spLocks noGrp="1"/>
          </p:cNvSpPr>
          <p:nvPr>
            <p:ph type="title"/>
          </p:nvPr>
        </p:nvSpPr>
        <p:spPr>
          <a:xfrm>
            <a:off x="814946" y="645586"/>
            <a:ext cx="10850033" cy="767292"/>
          </a:xfrm>
        </p:spPr>
        <p:txBody>
          <a:bodyPr/>
          <a:lstStyle/>
          <a:p>
            <a:r>
              <a:rPr lang="de-DE"/>
              <a:t>Titelmasterformat durch Klicken bearbeiten</a:t>
            </a:r>
            <a:endParaRPr lang="de-CH"/>
          </a:p>
        </p:txBody>
      </p:sp>
      <p:sp>
        <p:nvSpPr>
          <p:cNvPr id="5" name="Slide Number Placeholder 5"/>
          <p:cNvSpPr>
            <a:spLocks noGrp="1"/>
          </p:cNvSpPr>
          <p:nvPr>
            <p:ph type="sldNum" sz="quarter" idx="12"/>
          </p:nvPr>
        </p:nvSpPr>
        <p:spPr>
          <a:xfrm>
            <a:off x="11517044" y="6609161"/>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pPr>
              <a:defRPr/>
            </a:pPr>
            <a:fld id="{EAE9CE44-FFDD-4A49-9541-61AED8CE6097}" type="slidenum">
              <a:rPr lang="de-DE" smtClean="0">
                <a:solidFill>
                  <a:srgbClr val="001155"/>
                </a:solidFill>
              </a:rPr>
              <a:pPr>
                <a:defRPr/>
              </a:pPr>
              <a:t>‹N°›</a:t>
            </a:fld>
            <a:endParaRPr lang="de-DE">
              <a:solidFill>
                <a:srgbClr val="001155"/>
              </a:solidFill>
            </a:endParaRPr>
          </a:p>
        </p:txBody>
      </p:sp>
      <p:sp>
        <p:nvSpPr>
          <p:cNvPr id="6"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pPr>
              <a:defRPr/>
            </a:pPr>
            <a:r>
              <a:rPr lang="de-CH">
                <a:solidFill>
                  <a:srgbClr val="001155"/>
                </a:solidFill>
              </a:rPr>
              <a:t>Mit Freiheiten Energie sparen.</a:t>
            </a:r>
            <a:endParaRPr lang="de-DE">
              <a:solidFill>
                <a:srgbClr val="001155"/>
              </a:solidFill>
            </a:endParaRPr>
          </a:p>
        </p:txBody>
      </p:sp>
    </p:spTree>
    <p:extLst>
      <p:ext uri="{BB962C8B-B14F-4D97-AF65-F5344CB8AC3E}">
        <p14:creationId xmlns:p14="http://schemas.microsoft.com/office/powerpoint/2010/main" val="3802513663"/>
      </p:ext>
    </p:extLst>
  </p:cSld>
  <p:clrMapOvr>
    <a:masterClrMapping/>
  </p:clrMapOvr>
  <p:transition spd="slow">
    <p:push/>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Zwei Texte">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808810593"/>
              </p:ext>
            </p:extLst>
          </p:nvPr>
        </p:nvGraphicFramePr>
        <p:xfrm>
          <a:off x="2123" y="2119"/>
          <a:ext cx="2116" cy="2116"/>
        </p:xfrm>
        <a:graphic>
          <a:graphicData uri="http://schemas.openxmlformats.org/presentationml/2006/ole">
            <mc:AlternateContent xmlns:mc="http://schemas.openxmlformats.org/markup-compatibility/2006">
              <mc:Choice xmlns:v="urn:schemas-microsoft-com:vml" Requires="v">
                <p:oleObj name="think-cell Folie" r:id="rId3" imgW="360" imgH="360" progId="TCLayout.ActiveDocument.1">
                  <p:embed/>
                </p:oleObj>
              </mc:Choice>
              <mc:Fallback>
                <p:oleObj name="think-cell Folie" r:id="rId3" imgW="360" imgH="360" progId="TCLayout.ActiveDocument.1">
                  <p:embed/>
                  <p:pic>
                    <p:nvPicPr>
                      <p:cNvPr id="3" name="Objekt 2" hidden="1"/>
                      <p:cNvPicPr/>
                      <p:nvPr/>
                    </p:nvPicPr>
                    <p:blipFill>
                      <a:blip r:embed="rId4"/>
                      <a:stretch>
                        <a:fillRect/>
                      </a:stretch>
                    </p:blipFill>
                    <p:spPr>
                      <a:xfrm>
                        <a:off x="2123" y="2119"/>
                        <a:ext cx="2116" cy="2116"/>
                      </a:xfrm>
                      <a:prstGeom prst="rect">
                        <a:avLst/>
                      </a:prstGeom>
                    </p:spPr>
                  </p:pic>
                </p:oleObj>
              </mc:Fallback>
            </mc:AlternateContent>
          </a:graphicData>
        </a:graphic>
      </p:graphicFrame>
      <p:sp>
        <p:nvSpPr>
          <p:cNvPr id="2" name="Title 1"/>
          <p:cNvSpPr>
            <a:spLocks noGrp="1"/>
          </p:cNvSpPr>
          <p:nvPr>
            <p:ph type="title"/>
          </p:nvPr>
        </p:nvSpPr>
        <p:spPr>
          <a:xfrm>
            <a:off x="814946" y="645586"/>
            <a:ext cx="10850033" cy="767292"/>
          </a:xfrm>
        </p:spPr>
        <p:txBody>
          <a:bodyPr/>
          <a:lstStyle/>
          <a:p>
            <a:r>
              <a:rPr lang="de-DE"/>
              <a:t>Titelmasterformat durch Klicken bearbeiten</a:t>
            </a:r>
            <a:endParaRPr lang="de-CH"/>
          </a:p>
        </p:txBody>
      </p:sp>
      <p:sp>
        <p:nvSpPr>
          <p:cNvPr id="6" name="Content Placeholder 5"/>
          <p:cNvSpPr>
            <a:spLocks noGrp="1"/>
          </p:cNvSpPr>
          <p:nvPr>
            <p:ph sz="quarter" idx="12"/>
          </p:nvPr>
        </p:nvSpPr>
        <p:spPr>
          <a:xfrm>
            <a:off x="814917" y="1604440"/>
            <a:ext cx="5281083" cy="4705351"/>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Content Placeholder 7"/>
          <p:cNvSpPr>
            <a:spLocks noGrp="1"/>
          </p:cNvSpPr>
          <p:nvPr>
            <p:ph sz="quarter" idx="13"/>
          </p:nvPr>
        </p:nvSpPr>
        <p:spPr>
          <a:xfrm>
            <a:off x="6479119" y="1604440"/>
            <a:ext cx="5185832" cy="4705351"/>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Slide Number Placeholder 5"/>
          <p:cNvSpPr>
            <a:spLocks noGrp="1"/>
          </p:cNvSpPr>
          <p:nvPr>
            <p:ph type="sldNum" sz="quarter" idx="14"/>
          </p:nvPr>
        </p:nvSpPr>
        <p:spPr>
          <a:xfrm>
            <a:off x="11517044" y="6609161"/>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fld id="{5E115662-413A-4888-B9BC-797CDE14544F}" type="slidenum">
              <a:rPr lang="de-CH" noProof="0" smtClean="0"/>
              <a:t>‹N°›</a:t>
            </a:fld>
            <a:endParaRPr lang="de-CH" noProof="0"/>
          </a:p>
        </p:txBody>
      </p:sp>
      <p:sp>
        <p:nvSpPr>
          <p:cNvPr id="9"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r>
              <a:rPr lang="de-CH" noProof="0"/>
              <a:t>Mit Freiheiten Energie sparen.</a:t>
            </a:r>
          </a:p>
        </p:txBody>
      </p:sp>
      <p:pic>
        <p:nvPicPr>
          <p:cNvPr id="10" name="LogoSBB"/>
          <p:cNvPicPr>
            <a:picLocks noChangeAspect="1"/>
          </p:cNvPicPr>
          <p:nvPr userDrawn="1"/>
        </p:nvPicPr>
        <p:blipFill rotWithShape="1">
          <a:blip r:embed="rId5">
            <a:extLst>
              <a:ext uri="{28A0092B-C50C-407E-A947-70E740481C1C}">
                <a14:useLocalDpi xmlns:a14="http://schemas.microsoft.com/office/drawing/2010/main" val="0"/>
              </a:ext>
            </a:extLst>
          </a:blip>
          <a:srcRect r="67417"/>
          <a:stretch/>
        </p:blipFill>
        <p:spPr>
          <a:xfrm>
            <a:off x="10858583" y="321771"/>
            <a:ext cx="899871" cy="252000"/>
          </a:xfrm>
          <a:prstGeom prst="rect">
            <a:avLst/>
          </a:prstGeom>
        </p:spPr>
      </p:pic>
    </p:spTree>
    <p:extLst>
      <p:ext uri="{BB962C8B-B14F-4D97-AF65-F5344CB8AC3E}">
        <p14:creationId xmlns:p14="http://schemas.microsoft.com/office/powerpoint/2010/main" val="1860081908"/>
      </p:ext>
    </p:extLst>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2557D413-E02D-4EE5-9C9C-28BC819D3E4E}"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Klimaneutrale SBB.</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7488" y="1949450"/>
            <a:ext cx="9220200" cy="4467882"/>
          </a:xfrm>
          <a:prstGeom prst="rect">
            <a:avLst/>
          </a:prstGeom>
        </p:spPr>
        <p:txBody>
          <a:bodyPr vert="horz" lIns="0" tIns="0" rIns="0" bIns="0" rtlCol="0">
            <a:noAutofit/>
          </a:bodyPr>
          <a:lstStyle>
            <a:lvl1pPr marL="514800" indent="-514800">
              <a:spcAft>
                <a:spcPts val="0"/>
              </a:spcAft>
              <a:buClr>
                <a:schemeClr val="tx2"/>
              </a:buClr>
              <a:buFont typeface="+mj-lt"/>
              <a:buAutoNum type="arabicPeriod"/>
              <a:tabLst>
                <a:tab pos="2779713" algn="l"/>
              </a:tabLst>
              <a:defRPr/>
            </a:lvl1pPr>
            <a:lvl2pPr marL="863600" indent="-358775">
              <a:spcAft>
                <a:spcPts val="0"/>
              </a:spcAft>
              <a:defRPr/>
            </a:lvl2pPr>
            <a:lvl3pPr marL="1224000">
              <a:spcAft>
                <a:spcPts val="0"/>
              </a:spcAft>
              <a:defRPr/>
            </a:lvl3pPr>
            <a:lvl4pPr marL="1584000">
              <a:spcAft>
                <a:spcPts val="0"/>
              </a:spcAft>
              <a:defRPr/>
            </a:lvl4pPr>
            <a:lvl5pPr marL="1944000">
              <a:spcAft>
                <a:spcPts val="0"/>
              </a:spcAft>
              <a:defRPr/>
            </a:lvl5pPr>
            <a:lvl6pPr marL="864000" indent="-358775">
              <a:spcAft>
                <a:spcPts val="0"/>
              </a:spcAft>
              <a:defRPr/>
            </a:lvl6p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p:txBody>
      </p:sp>
      <p:sp>
        <p:nvSpPr>
          <p:cNvPr id="3" name="Titel 2">
            <a:extLst>
              <a:ext uri="{FF2B5EF4-FFF2-40B4-BE49-F238E27FC236}">
                <a16:creationId xmlns:a16="http://schemas.microsoft.com/office/drawing/2014/main" id="{8EA05E9B-3600-457E-9428-1EB1B6893A70}"/>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1973742784"/>
      </p:ext>
    </p:extLst>
  </p:cSld>
  <p:clrMapOvr>
    <a:masterClrMapping/>
  </p:clrMapOvr>
  <p:extLst>
    <p:ext uri="{DCECCB84-F9BA-43D5-87BE-67443E8EF086}">
      <p15:sldGuideLst xmlns:p15="http://schemas.microsoft.com/office/powerpoint/2012/main">
        <p15:guide id="1" pos="932" userDrawn="1">
          <p15:clr>
            <a:srgbClr val="FBAE40"/>
          </p15:clr>
        </p15:guide>
        <p15:guide id="2" pos="6745" userDrawn="1">
          <p15:clr>
            <a:srgbClr val="FBAE40"/>
          </p15:clr>
        </p15:guide>
        <p15:guide id="3" orient="horz" pos="1228" userDrawn="1">
          <p15:clr>
            <a:srgbClr val="FBAE40"/>
          </p15:clr>
        </p15:guide>
        <p15:guide id="4" orient="horz" pos="4043"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ild">
    <p:spTree>
      <p:nvGrpSpPr>
        <p:cNvPr id="1" name=""/>
        <p:cNvGrpSpPr/>
        <p:nvPr/>
      </p:nvGrpSpPr>
      <p:grpSpPr>
        <a:xfrm>
          <a:off x="0" y="0"/>
          <a:ext cx="0" cy="0"/>
          <a:chOff x="0" y="0"/>
          <a:chExt cx="0" cy="0"/>
        </a:xfrm>
      </p:grpSpPr>
      <p:graphicFrame>
        <p:nvGraphicFramePr>
          <p:cNvPr id="2" name="Objekt 1" hidden="1"/>
          <p:cNvGraphicFramePr>
            <a:graphicFrameLocks noChangeAspect="1"/>
          </p:cNvGraphicFramePr>
          <p:nvPr>
            <p:custDataLst>
              <p:tags r:id="rId1"/>
            </p:custDataLst>
            <p:extLst>
              <p:ext uri="{D42A27DB-BD31-4B8C-83A1-F6EECF244321}">
                <p14:modId xmlns:p14="http://schemas.microsoft.com/office/powerpoint/2010/main" val="1168796117"/>
              </p:ext>
            </p:extLst>
          </p:nvPr>
        </p:nvGraphicFramePr>
        <p:xfrm>
          <a:off x="2119" y="2119"/>
          <a:ext cx="2116" cy="2116"/>
        </p:xfrm>
        <a:graphic>
          <a:graphicData uri="http://schemas.openxmlformats.org/presentationml/2006/ole">
            <mc:AlternateContent xmlns:mc="http://schemas.openxmlformats.org/markup-compatibility/2006">
              <mc:Choice xmlns:v="urn:schemas-microsoft-com:vml" Requires="v">
                <p:oleObj name="think-cell Folie" r:id="rId3" imgW="270" imgH="270" progId="TCLayout.ActiveDocument.1">
                  <p:embed/>
                </p:oleObj>
              </mc:Choice>
              <mc:Fallback>
                <p:oleObj name="think-cell Folie" r:id="rId3" imgW="270" imgH="270" progId="TCLayout.ActiveDocument.1">
                  <p:embed/>
                  <p:pic>
                    <p:nvPicPr>
                      <p:cNvPr id="2" name="Objekt 1" hidden="1"/>
                      <p:cNvPicPr/>
                      <p:nvPr/>
                    </p:nvPicPr>
                    <p:blipFill>
                      <a:blip r:embed="rId4"/>
                      <a:stretch>
                        <a:fillRect/>
                      </a:stretch>
                    </p:blipFill>
                    <p:spPr>
                      <a:xfrm>
                        <a:off x="2119" y="2119"/>
                        <a:ext cx="2116" cy="2116"/>
                      </a:xfrm>
                      <a:prstGeom prst="rect">
                        <a:avLst/>
                      </a:prstGeom>
                    </p:spPr>
                  </p:pic>
                </p:oleObj>
              </mc:Fallback>
            </mc:AlternateContent>
          </a:graphicData>
        </a:graphic>
      </p:graphicFrame>
      <p:sp>
        <p:nvSpPr>
          <p:cNvPr id="3" name="Slide Number Placeholder 5"/>
          <p:cNvSpPr>
            <a:spLocks noGrp="1"/>
          </p:cNvSpPr>
          <p:nvPr>
            <p:ph type="sldNum" sz="quarter" idx="12"/>
          </p:nvPr>
        </p:nvSpPr>
        <p:spPr>
          <a:xfrm>
            <a:off x="11517044" y="6609161"/>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pPr algn="r"/>
            <a:fld id="{5E115662-413A-4888-B9BC-797CDE14544F}" type="slidenum">
              <a:rPr lang="de-CH" smtClean="0"/>
              <a:pPr algn="r"/>
              <a:t>‹N°›</a:t>
            </a:fld>
            <a:endParaRPr lang="de-CH"/>
          </a:p>
        </p:txBody>
      </p:sp>
      <p:sp>
        <p:nvSpPr>
          <p:cNvPr id="4"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r>
              <a:rPr lang="de-CH"/>
              <a:t>Mit Freiheiten Energie sparen.</a:t>
            </a:r>
          </a:p>
        </p:txBody>
      </p:sp>
      <p:pic>
        <p:nvPicPr>
          <p:cNvPr id="5" name="LogoSBB"/>
          <p:cNvPicPr>
            <a:picLocks noChangeAspect="1"/>
          </p:cNvPicPr>
          <p:nvPr userDrawn="1"/>
        </p:nvPicPr>
        <p:blipFill rotWithShape="1">
          <a:blip r:embed="rId5">
            <a:extLst>
              <a:ext uri="{28A0092B-C50C-407E-A947-70E740481C1C}">
                <a14:useLocalDpi xmlns:a14="http://schemas.microsoft.com/office/drawing/2010/main" val="0"/>
              </a:ext>
            </a:extLst>
          </a:blip>
          <a:srcRect r="67417"/>
          <a:stretch/>
        </p:blipFill>
        <p:spPr>
          <a:xfrm>
            <a:off x="10858583" y="321771"/>
            <a:ext cx="899871" cy="252000"/>
          </a:xfrm>
          <a:prstGeom prst="rect">
            <a:avLst/>
          </a:prstGeom>
        </p:spPr>
      </p:pic>
    </p:spTree>
    <p:extLst>
      <p:ext uri="{BB962C8B-B14F-4D97-AF65-F5344CB8AC3E}">
        <p14:creationId xmlns:p14="http://schemas.microsoft.com/office/powerpoint/2010/main" val="868241952"/>
      </p:ext>
    </p:extLst>
  </p:cSld>
  <p:clrMapOvr>
    <a:masterClrMapping/>
  </p:clrMapOvr>
  <p:transition spd="slow">
    <p:push/>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Bild weiss">
    <p:spTree>
      <p:nvGrpSpPr>
        <p:cNvPr id="1" name=""/>
        <p:cNvGrpSpPr/>
        <p:nvPr/>
      </p:nvGrpSpPr>
      <p:grpSpPr>
        <a:xfrm>
          <a:off x="0" y="0"/>
          <a:ext cx="0" cy="0"/>
          <a:chOff x="0" y="0"/>
          <a:chExt cx="0" cy="0"/>
        </a:xfrm>
      </p:grpSpPr>
      <p:pic>
        <p:nvPicPr>
          <p:cNvPr id="10" name="LogoInternational" hidden="1"/>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7728181" y="370956"/>
            <a:ext cx="4029096" cy="245237"/>
          </a:xfrm>
          <a:prstGeom prst="rect">
            <a:avLst/>
          </a:prstGeom>
        </p:spPr>
      </p:pic>
      <p:pic>
        <p:nvPicPr>
          <p:cNvPr id="11" name="LogoCargo" hidden="1"/>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8271501" y="370956"/>
            <a:ext cx="3485972" cy="245237"/>
          </a:xfrm>
          <a:prstGeom prst="rect">
            <a:avLst/>
          </a:prstGeom>
        </p:spPr>
      </p:pic>
      <p:pic>
        <p:nvPicPr>
          <p:cNvPr id="7" name="LogoSBB"/>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91004" y="282275"/>
            <a:ext cx="2761757" cy="336000"/>
          </a:xfrm>
          <a:prstGeom prst="rect">
            <a:avLst/>
          </a:prstGeom>
        </p:spPr>
      </p:pic>
      <p:sp>
        <p:nvSpPr>
          <p:cNvPr id="5" name="Slide Number Placeholder 5"/>
          <p:cNvSpPr>
            <a:spLocks noGrp="1"/>
          </p:cNvSpPr>
          <p:nvPr>
            <p:ph type="sldNum" sz="quarter" idx="12"/>
          </p:nvPr>
        </p:nvSpPr>
        <p:spPr>
          <a:xfrm>
            <a:off x="11517044" y="6609161"/>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fld id="{5E115662-413A-4888-B9BC-797CDE14544F}" type="slidenum">
              <a:rPr lang="de-CH" noProof="0" smtClean="0"/>
              <a:pPr/>
              <a:t>‹N°›</a:t>
            </a:fld>
            <a:endParaRPr lang="de-CH" noProof="0"/>
          </a:p>
        </p:txBody>
      </p:sp>
      <p:sp>
        <p:nvSpPr>
          <p:cNvPr id="6"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r>
              <a:rPr lang="de-CH" noProof="0"/>
              <a:t>Mit Freiheiten Energie sparen.</a:t>
            </a:r>
          </a:p>
        </p:txBody>
      </p:sp>
    </p:spTree>
    <p:extLst>
      <p:ext uri="{BB962C8B-B14F-4D97-AF65-F5344CB8AC3E}">
        <p14:creationId xmlns:p14="http://schemas.microsoft.com/office/powerpoint/2010/main" val="2433426523"/>
      </p:ext>
    </p:extLst>
  </p:cSld>
  <p:clrMapOvr>
    <a:masterClrMapping/>
  </p:clrMapOvr>
  <p:transition spd="slow">
    <p:push/>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esten Dank">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814946" y="645586"/>
            <a:ext cx="10850033" cy="767292"/>
          </a:xfrm>
        </p:spPr>
        <p:txBody>
          <a:bodyPr/>
          <a:lstStyle>
            <a:lvl1pPr>
              <a:defRPr baseline="0"/>
            </a:lvl1pPr>
          </a:lstStyle>
          <a:p>
            <a:r>
              <a:rPr lang="de-CH"/>
              <a:t>Besten Dank für Ihre Aufmerksamkeit.</a:t>
            </a:r>
          </a:p>
        </p:txBody>
      </p:sp>
      <p:sp>
        <p:nvSpPr>
          <p:cNvPr id="3" name="Slide Number Placeholder 5"/>
          <p:cNvSpPr>
            <a:spLocks noGrp="1"/>
          </p:cNvSpPr>
          <p:nvPr>
            <p:ph type="sldNum" sz="quarter" idx="12"/>
          </p:nvPr>
        </p:nvSpPr>
        <p:spPr>
          <a:xfrm>
            <a:off x="11517044" y="6609161"/>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fld id="{5E115662-413A-4888-B9BC-797CDE14544F}" type="slidenum">
              <a:rPr lang="de-CH" noProof="0" smtClean="0"/>
              <a:pPr/>
              <a:t>‹N°›</a:t>
            </a:fld>
            <a:endParaRPr lang="de-CH" noProof="0"/>
          </a:p>
        </p:txBody>
      </p:sp>
      <p:sp>
        <p:nvSpPr>
          <p:cNvPr id="4"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r>
              <a:rPr lang="de-CH" noProof="0"/>
              <a:t>Mit Freiheiten Energie sparen.</a:t>
            </a:r>
          </a:p>
        </p:txBody>
      </p:sp>
    </p:spTree>
    <p:extLst>
      <p:ext uri="{BB962C8B-B14F-4D97-AF65-F5344CB8AC3E}">
        <p14:creationId xmlns:p14="http://schemas.microsoft.com/office/powerpoint/2010/main" val="876876760"/>
      </p:ext>
    </p:extLst>
  </p:cSld>
  <p:clrMapOvr>
    <a:masterClrMapping/>
  </p:clrMapOvr>
  <p:transition spd="slow">
    <p:push/>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hlussfolie">
    <p:bg>
      <p:bgPr>
        <a:solidFill>
          <a:schemeClr val="bg1"/>
        </a:solidFill>
        <a:effectLst/>
      </p:bgPr>
    </p:bg>
    <p:spTree>
      <p:nvGrpSpPr>
        <p:cNvPr id="1" name=""/>
        <p:cNvGrpSpPr/>
        <p:nvPr/>
      </p:nvGrpSpPr>
      <p:grpSpPr>
        <a:xfrm>
          <a:off x="0" y="0"/>
          <a:ext cx="0" cy="0"/>
          <a:chOff x="0" y="0"/>
          <a:chExt cx="0" cy="0"/>
        </a:xfrm>
      </p:grpSpPr>
      <p:sp>
        <p:nvSpPr>
          <p:cNvPr id="7" name="Freeform 2"/>
          <p:cNvSpPr>
            <a:spLocks/>
          </p:cNvSpPr>
          <p:nvPr/>
        </p:nvSpPr>
        <p:spPr>
          <a:xfrm>
            <a:off x="0" y="4986245"/>
            <a:ext cx="8431237" cy="1871755"/>
          </a:xfrm>
          <a:custGeom>
            <a:avLst/>
            <a:gdLst>
              <a:gd name="connsiteX0" fmla="*/ 6323428 w 6323428"/>
              <a:gd name="connsiteY0" fmla="*/ 661182 h 1871003"/>
              <a:gd name="connsiteX1" fmla="*/ 6323428 w 6323428"/>
              <a:gd name="connsiteY1" fmla="*/ 1871003 h 1871003"/>
              <a:gd name="connsiteX2" fmla="*/ 0 w 6323428"/>
              <a:gd name="connsiteY2" fmla="*/ 1871003 h 1871003"/>
              <a:gd name="connsiteX3" fmla="*/ 0 w 6323428"/>
              <a:gd name="connsiteY3" fmla="*/ 0 h 1871003"/>
              <a:gd name="connsiteX4" fmla="*/ 6323428 w 6323428"/>
              <a:gd name="connsiteY4" fmla="*/ 661182 h 1871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3428" h="1871003">
                <a:moveTo>
                  <a:pt x="6323428" y="661182"/>
                </a:moveTo>
                <a:lnTo>
                  <a:pt x="6323428" y="1871003"/>
                </a:lnTo>
                <a:lnTo>
                  <a:pt x="0" y="1871003"/>
                </a:lnTo>
                <a:lnTo>
                  <a:pt x="0" y="0"/>
                </a:lnTo>
                <a:lnTo>
                  <a:pt x="6323428" y="661182"/>
                </a:lnTo>
                <a:close/>
              </a:path>
            </a:pathLst>
          </a:custGeom>
          <a:solidFill>
            <a:srgbClr val="E2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7955" tIns="143977" rIns="575909" bIns="191969" rtlCol="0" anchor="t" anchorCtr="0">
            <a:normAutofit/>
          </a:bodyPr>
          <a:lstStyle/>
          <a:p>
            <a:pPr algn="ctr" eaLnBrk="1" fontAlgn="auto">
              <a:spcBef>
                <a:spcPts val="0"/>
              </a:spcBef>
              <a:spcAft>
                <a:spcPts val="0"/>
              </a:spcAft>
            </a:pPr>
            <a:endParaRPr lang="de-CH" sz="3200" b="1">
              <a:solidFill>
                <a:prstClr val="white"/>
              </a:solidFill>
            </a:endParaRPr>
          </a:p>
        </p:txBody>
      </p:sp>
      <p:sp>
        <p:nvSpPr>
          <p:cNvPr id="3" name="Freeform 1"/>
          <p:cNvSpPr/>
          <p:nvPr/>
        </p:nvSpPr>
        <p:spPr>
          <a:xfrm>
            <a:off x="0" y="4993333"/>
            <a:ext cx="8431237" cy="1864667"/>
          </a:xfrm>
          <a:custGeom>
            <a:avLst/>
            <a:gdLst>
              <a:gd name="connsiteX0" fmla="*/ 6323428 w 6323428"/>
              <a:gd name="connsiteY0" fmla="*/ 661182 h 1871003"/>
              <a:gd name="connsiteX1" fmla="*/ 6323428 w 6323428"/>
              <a:gd name="connsiteY1" fmla="*/ 1871003 h 1871003"/>
              <a:gd name="connsiteX2" fmla="*/ 0 w 6323428"/>
              <a:gd name="connsiteY2" fmla="*/ 1871003 h 1871003"/>
              <a:gd name="connsiteX3" fmla="*/ 0 w 6323428"/>
              <a:gd name="connsiteY3" fmla="*/ 0 h 1871003"/>
              <a:gd name="connsiteX4" fmla="*/ 6323428 w 6323428"/>
              <a:gd name="connsiteY4" fmla="*/ 661182 h 1871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3428" h="1871003">
                <a:moveTo>
                  <a:pt x="6323428" y="661182"/>
                </a:moveTo>
                <a:lnTo>
                  <a:pt x="6323428" y="1871003"/>
                </a:lnTo>
                <a:lnTo>
                  <a:pt x="0" y="1871003"/>
                </a:lnTo>
                <a:lnTo>
                  <a:pt x="0" y="0"/>
                </a:lnTo>
                <a:lnTo>
                  <a:pt x="6323428" y="661182"/>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7955" tIns="143977" rIns="575909" bIns="191969" rtlCol="0" anchor="t" anchorCtr="0">
            <a:normAutofit/>
          </a:bodyPr>
          <a:lstStyle/>
          <a:p>
            <a:pPr algn="ctr" eaLnBrk="1" fontAlgn="auto">
              <a:spcBef>
                <a:spcPts val="0"/>
              </a:spcBef>
              <a:spcAft>
                <a:spcPts val="0"/>
              </a:spcAft>
            </a:pPr>
            <a:endParaRPr lang="de-CH" sz="3200" b="1">
              <a:solidFill>
                <a:prstClr val="white"/>
              </a:solidFill>
            </a:endParaRPr>
          </a:p>
        </p:txBody>
      </p:sp>
      <p:sp>
        <p:nvSpPr>
          <p:cNvPr id="2" name="Title"/>
          <p:cNvSpPr>
            <a:spLocks noGrp="1"/>
          </p:cNvSpPr>
          <p:nvPr>
            <p:ph type="title" hasCustomPrompt="1"/>
          </p:nvPr>
        </p:nvSpPr>
        <p:spPr>
          <a:xfrm>
            <a:off x="431425" y="5798844"/>
            <a:ext cx="7493428" cy="798509"/>
          </a:xfrm>
        </p:spPr>
        <p:txBody>
          <a:bodyPr bIns="0" anchor="t" anchorCtr="0">
            <a:normAutofit/>
          </a:bodyPr>
          <a:lstStyle>
            <a:lvl1pPr algn="l">
              <a:lnSpc>
                <a:spcPts val="4133"/>
              </a:lnSpc>
              <a:defRPr sz="3733" b="1" cap="none" baseline="0">
                <a:solidFill>
                  <a:srgbClr val="FFFFFF"/>
                </a:solidFill>
              </a:defRPr>
            </a:lvl1pPr>
          </a:lstStyle>
          <a:p>
            <a:r>
              <a:rPr lang="de-CH" noProof="0"/>
              <a:t>Gute Heimreise.</a:t>
            </a:r>
          </a:p>
        </p:txBody>
      </p:sp>
      <p:sp>
        <p:nvSpPr>
          <p:cNvPr id="5" name="Slide Number Placeholder 5"/>
          <p:cNvSpPr>
            <a:spLocks noGrp="1"/>
          </p:cNvSpPr>
          <p:nvPr>
            <p:ph type="sldNum" sz="quarter" idx="12"/>
          </p:nvPr>
        </p:nvSpPr>
        <p:spPr>
          <a:xfrm>
            <a:off x="11517044" y="6609161"/>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fld id="{5E115662-413A-4888-B9BC-797CDE14544F}" type="slidenum">
              <a:rPr lang="de-CH" noProof="0" smtClean="0"/>
              <a:pPr/>
              <a:t>‹N°›</a:t>
            </a:fld>
            <a:endParaRPr lang="de-CH" noProof="0"/>
          </a:p>
        </p:txBody>
      </p:sp>
      <p:sp>
        <p:nvSpPr>
          <p:cNvPr id="6"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r>
              <a:rPr lang="de-CH" noProof="0"/>
              <a:t>Mit Freiheiten Energie sparen.</a:t>
            </a:r>
          </a:p>
        </p:txBody>
      </p:sp>
    </p:spTree>
    <p:extLst>
      <p:ext uri="{BB962C8B-B14F-4D97-AF65-F5344CB8AC3E}">
        <p14:creationId xmlns:p14="http://schemas.microsoft.com/office/powerpoint/2010/main" val="2297887049"/>
      </p:ext>
    </p:extLst>
  </p:cSld>
  <p:clrMapOvr>
    <a:masterClrMapping/>
  </p:clrMapOvr>
  <p:transition spd="slow">
    <p:push dir="u"/>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Schlussfolie invers">
    <p:spTree>
      <p:nvGrpSpPr>
        <p:cNvPr id="1" name=""/>
        <p:cNvGrpSpPr/>
        <p:nvPr/>
      </p:nvGrpSpPr>
      <p:grpSpPr>
        <a:xfrm>
          <a:off x="0" y="0"/>
          <a:ext cx="0" cy="0"/>
          <a:chOff x="0" y="0"/>
          <a:chExt cx="0" cy="0"/>
        </a:xfrm>
      </p:grpSpPr>
      <p:sp>
        <p:nvSpPr>
          <p:cNvPr id="2" name="Freeform 2"/>
          <p:cNvSpPr>
            <a:spLocks/>
          </p:cNvSpPr>
          <p:nvPr/>
        </p:nvSpPr>
        <p:spPr>
          <a:xfrm>
            <a:off x="0" y="4986245"/>
            <a:ext cx="8431237" cy="1871755"/>
          </a:xfrm>
          <a:custGeom>
            <a:avLst/>
            <a:gdLst>
              <a:gd name="connsiteX0" fmla="*/ 6323428 w 6323428"/>
              <a:gd name="connsiteY0" fmla="*/ 661182 h 1871003"/>
              <a:gd name="connsiteX1" fmla="*/ 6323428 w 6323428"/>
              <a:gd name="connsiteY1" fmla="*/ 1871003 h 1871003"/>
              <a:gd name="connsiteX2" fmla="*/ 0 w 6323428"/>
              <a:gd name="connsiteY2" fmla="*/ 1871003 h 1871003"/>
              <a:gd name="connsiteX3" fmla="*/ 0 w 6323428"/>
              <a:gd name="connsiteY3" fmla="*/ 0 h 1871003"/>
              <a:gd name="connsiteX4" fmla="*/ 6323428 w 6323428"/>
              <a:gd name="connsiteY4" fmla="*/ 661182 h 1871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3428" h="1871003">
                <a:moveTo>
                  <a:pt x="6323428" y="661182"/>
                </a:moveTo>
                <a:lnTo>
                  <a:pt x="6323428" y="1871003"/>
                </a:lnTo>
                <a:lnTo>
                  <a:pt x="0" y="1871003"/>
                </a:lnTo>
                <a:lnTo>
                  <a:pt x="0" y="0"/>
                </a:lnTo>
                <a:lnTo>
                  <a:pt x="6323428" y="661182"/>
                </a:lnTo>
                <a:close/>
              </a:path>
            </a:pathLst>
          </a:custGeom>
          <a:solidFill>
            <a:srgbClr val="E2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7955" tIns="143977" rIns="575909" bIns="191969" rtlCol="0" anchor="t" anchorCtr="0">
            <a:normAutofit/>
          </a:bodyPr>
          <a:lstStyle/>
          <a:p>
            <a:pPr algn="ctr" eaLnBrk="1" fontAlgn="auto">
              <a:spcBef>
                <a:spcPts val="0"/>
              </a:spcBef>
              <a:spcAft>
                <a:spcPts val="0"/>
              </a:spcAft>
            </a:pPr>
            <a:endParaRPr lang="de-CH" sz="3200" b="1">
              <a:solidFill>
                <a:prstClr val="white"/>
              </a:solidFill>
            </a:endParaRPr>
          </a:p>
        </p:txBody>
      </p:sp>
      <p:sp>
        <p:nvSpPr>
          <p:cNvPr id="3" name="Freeform 1"/>
          <p:cNvSpPr/>
          <p:nvPr/>
        </p:nvSpPr>
        <p:spPr>
          <a:xfrm>
            <a:off x="0" y="4993333"/>
            <a:ext cx="8431237" cy="1864667"/>
          </a:xfrm>
          <a:custGeom>
            <a:avLst/>
            <a:gdLst>
              <a:gd name="connsiteX0" fmla="*/ 6323428 w 6323428"/>
              <a:gd name="connsiteY0" fmla="*/ 661182 h 1871003"/>
              <a:gd name="connsiteX1" fmla="*/ 6323428 w 6323428"/>
              <a:gd name="connsiteY1" fmla="*/ 1871003 h 1871003"/>
              <a:gd name="connsiteX2" fmla="*/ 0 w 6323428"/>
              <a:gd name="connsiteY2" fmla="*/ 1871003 h 1871003"/>
              <a:gd name="connsiteX3" fmla="*/ 0 w 6323428"/>
              <a:gd name="connsiteY3" fmla="*/ 0 h 1871003"/>
              <a:gd name="connsiteX4" fmla="*/ 6323428 w 6323428"/>
              <a:gd name="connsiteY4" fmla="*/ 661182 h 18710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3428" h="1871003">
                <a:moveTo>
                  <a:pt x="6323428" y="661182"/>
                </a:moveTo>
                <a:lnTo>
                  <a:pt x="6323428" y="1871003"/>
                </a:lnTo>
                <a:lnTo>
                  <a:pt x="0" y="1871003"/>
                </a:lnTo>
                <a:lnTo>
                  <a:pt x="0" y="0"/>
                </a:lnTo>
                <a:lnTo>
                  <a:pt x="6323428" y="661182"/>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7955" tIns="143977" rIns="575909" bIns="191969" rtlCol="0" anchor="t" anchorCtr="0">
            <a:normAutofit/>
          </a:bodyPr>
          <a:lstStyle/>
          <a:p>
            <a:pPr algn="ctr" eaLnBrk="1" fontAlgn="auto">
              <a:spcBef>
                <a:spcPts val="0"/>
              </a:spcBef>
              <a:spcAft>
                <a:spcPts val="0"/>
              </a:spcAft>
            </a:pPr>
            <a:endParaRPr lang="de-CH" sz="3200" b="1">
              <a:solidFill>
                <a:prstClr val="white"/>
              </a:solidFill>
            </a:endParaRPr>
          </a:p>
        </p:txBody>
      </p:sp>
      <p:sp>
        <p:nvSpPr>
          <p:cNvPr id="4" name="Title"/>
          <p:cNvSpPr>
            <a:spLocks noGrp="1"/>
          </p:cNvSpPr>
          <p:nvPr>
            <p:ph type="title" hasCustomPrompt="1"/>
          </p:nvPr>
        </p:nvSpPr>
        <p:spPr>
          <a:xfrm>
            <a:off x="431425" y="5798844"/>
            <a:ext cx="7493428" cy="798509"/>
          </a:xfrm>
        </p:spPr>
        <p:txBody>
          <a:bodyPr bIns="0" anchor="t" anchorCtr="0">
            <a:normAutofit/>
          </a:bodyPr>
          <a:lstStyle>
            <a:lvl1pPr algn="l">
              <a:lnSpc>
                <a:spcPts val="4133"/>
              </a:lnSpc>
              <a:defRPr sz="3733" b="1" cap="none" baseline="0">
                <a:solidFill>
                  <a:srgbClr val="FFFFFF"/>
                </a:solidFill>
              </a:defRPr>
            </a:lvl1pPr>
          </a:lstStyle>
          <a:p>
            <a:r>
              <a:rPr lang="de-CH" noProof="0"/>
              <a:t>Gute Heimreise.</a:t>
            </a:r>
          </a:p>
        </p:txBody>
      </p:sp>
      <p:pic>
        <p:nvPicPr>
          <p:cNvPr id="5" name="LogoSBB"/>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91004" y="282275"/>
            <a:ext cx="2761757" cy="336000"/>
          </a:xfrm>
          <a:prstGeom prst="rect">
            <a:avLst/>
          </a:prstGeom>
        </p:spPr>
      </p:pic>
      <p:sp>
        <p:nvSpPr>
          <p:cNvPr id="6" name="Slide Number Placeholder 5"/>
          <p:cNvSpPr>
            <a:spLocks noGrp="1"/>
          </p:cNvSpPr>
          <p:nvPr>
            <p:ph type="sldNum" sz="quarter" idx="12"/>
          </p:nvPr>
        </p:nvSpPr>
        <p:spPr>
          <a:xfrm>
            <a:off x="11517044" y="6609161"/>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fld id="{5E115662-413A-4888-B9BC-797CDE14544F}" type="slidenum">
              <a:rPr lang="de-CH" noProof="0" smtClean="0"/>
              <a:pPr/>
              <a:t>‹N°›</a:t>
            </a:fld>
            <a:endParaRPr lang="de-CH" noProof="0"/>
          </a:p>
        </p:txBody>
      </p:sp>
      <p:sp>
        <p:nvSpPr>
          <p:cNvPr id="7"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r>
              <a:rPr lang="de-CH" noProof="0"/>
              <a:t>Mit Freiheiten Energie sparen.</a:t>
            </a:r>
          </a:p>
        </p:txBody>
      </p:sp>
    </p:spTree>
    <p:extLst>
      <p:ext uri="{BB962C8B-B14F-4D97-AF65-F5344CB8AC3E}">
        <p14:creationId xmlns:p14="http://schemas.microsoft.com/office/powerpoint/2010/main" val="582181454"/>
      </p:ext>
    </p:extLst>
  </p:cSld>
  <p:clrMapOvr>
    <a:masterClrMapping/>
  </p:clrMapOvr>
  <p:transition spd="slow">
    <p:push/>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cSld name="1_Titel und Text">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nvPr>
        </p:nvGraphicFramePr>
        <p:xfrm>
          <a:off x="1589" y="1552"/>
          <a:ext cx="1587" cy="1549"/>
        </p:xfrm>
        <a:graphic>
          <a:graphicData uri="http://schemas.openxmlformats.org/presentationml/2006/ole">
            <mc:AlternateContent xmlns:mc="http://schemas.openxmlformats.org/markup-compatibility/2006">
              <mc:Choice xmlns:v="urn:schemas-microsoft-com:vml" Requires="v">
                <p:oleObj name="think-cell Folie" r:id="rId3" imgW="270" imgH="270" progId="TCLayout.ActiveDocument.1">
                  <p:embed/>
                </p:oleObj>
              </mc:Choice>
              <mc:Fallback>
                <p:oleObj name="think-cell Folie" r:id="rId3" imgW="270" imgH="270" progId="TCLayout.ActiveDocument.1">
                  <p:embed/>
                  <p:pic>
                    <p:nvPicPr>
                      <p:cNvPr id="3" name="Objekt 2" hidden="1"/>
                      <p:cNvPicPr/>
                      <p:nvPr/>
                    </p:nvPicPr>
                    <p:blipFill>
                      <a:blip r:embed="rId4"/>
                      <a:stretch>
                        <a:fillRect/>
                      </a:stretch>
                    </p:blipFill>
                    <p:spPr>
                      <a:xfrm>
                        <a:off x="1589" y="1552"/>
                        <a:ext cx="1587" cy="1549"/>
                      </a:xfrm>
                      <a:prstGeom prst="rect">
                        <a:avLst/>
                      </a:prstGeom>
                    </p:spPr>
                  </p:pic>
                </p:oleObj>
              </mc:Fallback>
            </mc:AlternateContent>
          </a:graphicData>
        </a:graphic>
      </p:graphicFrame>
      <p:sp>
        <p:nvSpPr>
          <p:cNvPr id="2" name="Title 1"/>
          <p:cNvSpPr>
            <a:spLocks noGrp="1"/>
          </p:cNvSpPr>
          <p:nvPr>
            <p:ph type="title" hasCustomPrompt="1"/>
          </p:nvPr>
        </p:nvSpPr>
        <p:spPr/>
        <p:txBody>
          <a:bodyPr/>
          <a:lstStyle/>
          <a:p>
            <a:r>
              <a:rPr lang="de-CH" noProof="0"/>
              <a:t>Die Textfolie.</a:t>
            </a:r>
            <a:br>
              <a:rPr lang="de-CH" noProof="0"/>
            </a:br>
            <a:r>
              <a:rPr lang="de-CH" noProof="0"/>
              <a:t>Titel bitte maximal zweizeilig.</a:t>
            </a:r>
          </a:p>
        </p:txBody>
      </p:sp>
      <p:sp>
        <p:nvSpPr>
          <p:cNvPr id="7" name="Text Placeholder 6"/>
          <p:cNvSpPr>
            <a:spLocks noGrp="1"/>
          </p:cNvSpPr>
          <p:nvPr>
            <p:ph type="body" sz="quarter" idx="13"/>
          </p:nvPr>
        </p:nvSpPr>
        <p:spPr>
          <a:xfrm>
            <a:off x="1007533" y="1656000"/>
            <a:ext cx="10752667" cy="4867200"/>
          </a:xfrm>
        </p:spPr>
        <p:txBody>
          <a:bodyPr>
            <a:noAutofit/>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pic>
        <p:nvPicPr>
          <p:cNvPr id="9" name="LogoSBB"/>
          <p:cNvPicPr>
            <a:picLocks noChangeAspect="1"/>
          </p:cNvPicPr>
          <p:nvPr/>
        </p:nvPicPr>
        <p:blipFill rotWithShape="1">
          <a:blip r:embed="rId5">
            <a:extLst>
              <a:ext uri="{28A0092B-C50C-407E-A947-70E740481C1C}">
                <a14:useLocalDpi xmlns:a14="http://schemas.microsoft.com/office/drawing/2010/main" val="0"/>
              </a:ext>
            </a:extLst>
          </a:blip>
          <a:srcRect r="67417"/>
          <a:stretch/>
        </p:blipFill>
        <p:spPr>
          <a:xfrm>
            <a:off x="11065199" y="321696"/>
            <a:ext cx="674991" cy="251941"/>
          </a:xfrm>
          <a:prstGeom prst="rect">
            <a:avLst/>
          </a:prstGeom>
        </p:spPr>
      </p:pic>
      <p:sp>
        <p:nvSpPr>
          <p:cNvPr id="10" name="Slide Number Placeholder 5"/>
          <p:cNvSpPr>
            <a:spLocks noGrp="1"/>
          </p:cNvSpPr>
          <p:nvPr>
            <p:ph type="sldNum" sz="quarter" idx="12"/>
          </p:nvPr>
        </p:nvSpPr>
        <p:spPr>
          <a:xfrm>
            <a:off x="11517044" y="6609161"/>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fld id="{5E115662-413A-4888-B9BC-797CDE14544F}" type="slidenum">
              <a:rPr lang="de-CH" noProof="0" smtClean="0"/>
              <a:pPr/>
              <a:t>‹N°›</a:t>
            </a:fld>
            <a:endParaRPr lang="de-CH" noProof="0"/>
          </a:p>
        </p:txBody>
      </p:sp>
      <p:sp>
        <p:nvSpPr>
          <p:cNvPr id="11"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r>
              <a:rPr lang="de-CH" noProof="0"/>
              <a:t>Mit Freiheiten Energie sparen.</a:t>
            </a:r>
          </a:p>
        </p:txBody>
      </p:sp>
    </p:spTree>
    <p:extLst>
      <p:ext uri="{BB962C8B-B14F-4D97-AF65-F5344CB8AC3E}">
        <p14:creationId xmlns:p14="http://schemas.microsoft.com/office/powerpoint/2010/main" val="219147301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cSld name="2_Titel und Text">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nvPr>
        </p:nvGraphicFramePr>
        <p:xfrm>
          <a:off x="1589" y="1552"/>
          <a:ext cx="1587" cy="1549"/>
        </p:xfrm>
        <a:graphic>
          <a:graphicData uri="http://schemas.openxmlformats.org/presentationml/2006/ole">
            <mc:AlternateContent xmlns:mc="http://schemas.openxmlformats.org/markup-compatibility/2006">
              <mc:Choice xmlns:v="urn:schemas-microsoft-com:vml" Requires="v">
                <p:oleObj name="think-cell Folie" r:id="rId3" imgW="270" imgH="270" progId="TCLayout.ActiveDocument.1">
                  <p:embed/>
                </p:oleObj>
              </mc:Choice>
              <mc:Fallback>
                <p:oleObj name="think-cell Folie" r:id="rId3" imgW="270" imgH="270" progId="TCLayout.ActiveDocument.1">
                  <p:embed/>
                  <p:pic>
                    <p:nvPicPr>
                      <p:cNvPr id="3" name="Objekt 2" hidden="1"/>
                      <p:cNvPicPr/>
                      <p:nvPr/>
                    </p:nvPicPr>
                    <p:blipFill>
                      <a:blip r:embed="rId4"/>
                      <a:stretch>
                        <a:fillRect/>
                      </a:stretch>
                    </p:blipFill>
                    <p:spPr>
                      <a:xfrm>
                        <a:off x="1589" y="1552"/>
                        <a:ext cx="1587" cy="1549"/>
                      </a:xfrm>
                      <a:prstGeom prst="rect">
                        <a:avLst/>
                      </a:prstGeom>
                    </p:spPr>
                  </p:pic>
                </p:oleObj>
              </mc:Fallback>
            </mc:AlternateContent>
          </a:graphicData>
        </a:graphic>
      </p:graphicFrame>
      <p:sp>
        <p:nvSpPr>
          <p:cNvPr id="2" name="Title 1"/>
          <p:cNvSpPr>
            <a:spLocks noGrp="1"/>
          </p:cNvSpPr>
          <p:nvPr>
            <p:ph type="title" hasCustomPrompt="1"/>
          </p:nvPr>
        </p:nvSpPr>
        <p:spPr/>
        <p:txBody>
          <a:bodyPr/>
          <a:lstStyle/>
          <a:p>
            <a:r>
              <a:rPr lang="de-CH" noProof="0"/>
              <a:t>Die Textfolie.</a:t>
            </a:r>
            <a:br>
              <a:rPr lang="de-CH" noProof="0"/>
            </a:br>
            <a:r>
              <a:rPr lang="de-CH" noProof="0"/>
              <a:t>Titel bitte maximal zweizeilig.</a:t>
            </a:r>
          </a:p>
        </p:txBody>
      </p:sp>
      <p:sp>
        <p:nvSpPr>
          <p:cNvPr id="6" name="Slide Number Placeholder 5"/>
          <p:cNvSpPr>
            <a:spLocks noGrp="1"/>
          </p:cNvSpPr>
          <p:nvPr>
            <p:ph type="sldNum" sz="quarter" idx="12"/>
          </p:nvPr>
        </p:nvSpPr>
        <p:spPr>
          <a:xfrm>
            <a:off x="11362367" y="6618259"/>
            <a:ext cx="397835" cy="123111"/>
          </a:xfrm>
          <a:prstGeom prst="rect">
            <a:avLst/>
          </a:prstGeom>
        </p:spPr>
        <p:txBody>
          <a:bodyPr/>
          <a:lstStyle/>
          <a:p>
            <a:fld id="{5E115662-413A-4888-B9BC-797CDE14544F}" type="slidenum">
              <a:rPr lang="de-CH" noProof="0" smtClean="0"/>
              <a:pPr/>
              <a:t>‹N°›</a:t>
            </a:fld>
            <a:endParaRPr lang="de-CH" noProof="0"/>
          </a:p>
        </p:txBody>
      </p:sp>
      <p:sp>
        <p:nvSpPr>
          <p:cNvPr id="7" name="Text Placeholder 6"/>
          <p:cNvSpPr>
            <a:spLocks noGrp="1"/>
          </p:cNvSpPr>
          <p:nvPr>
            <p:ph type="body" sz="quarter" idx="13"/>
          </p:nvPr>
        </p:nvSpPr>
        <p:spPr>
          <a:xfrm>
            <a:off x="1007533" y="1656000"/>
            <a:ext cx="10752667" cy="4867200"/>
          </a:xfrm>
        </p:spPr>
        <p:txBody>
          <a:bodyPr>
            <a:noAutofit/>
          </a:body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sp>
        <p:nvSpPr>
          <p:cNvPr id="8"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67">
                <a:solidFill>
                  <a:srgbClr val="000000"/>
                </a:solidFill>
                <a:latin typeface="Arial" pitchFamily="34" charset="0"/>
                <a:cs typeface="Arial" pitchFamily="34" charset="0"/>
              </a:defRPr>
            </a:lvl1pPr>
          </a:lstStyle>
          <a:p>
            <a:r>
              <a:rPr lang="de-CH" noProof="0"/>
              <a:t>Mit Freiheiten Energie sparen.</a:t>
            </a:r>
          </a:p>
        </p:txBody>
      </p:sp>
      <p:pic>
        <p:nvPicPr>
          <p:cNvPr id="9" name="LogoSBB"/>
          <p:cNvPicPr>
            <a:picLocks noChangeAspect="1"/>
          </p:cNvPicPr>
          <p:nvPr/>
        </p:nvPicPr>
        <p:blipFill rotWithShape="1">
          <a:blip r:embed="rId5">
            <a:extLst>
              <a:ext uri="{28A0092B-C50C-407E-A947-70E740481C1C}">
                <a14:useLocalDpi xmlns:a14="http://schemas.microsoft.com/office/drawing/2010/main" val="0"/>
              </a:ext>
            </a:extLst>
          </a:blip>
          <a:srcRect r="67417"/>
          <a:stretch/>
        </p:blipFill>
        <p:spPr>
          <a:xfrm>
            <a:off x="11065199" y="321696"/>
            <a:ext cx="674991" cy="251941"/>
          </a:xfrm>
          <a:prstGeom prst="rect">
            <a:avLst/>
          </a:prstGeom>
        </p:spPr>
      </p:pic>
    </p:spTree>
    <p:extLst>
      <p:ext uri="{BB962C8B-B14F-4D97-AF65-F5344CB8AC3E}">
        <p14:creationId xmlns:p14="http://schemas.microsoft.com/office/powerpoint/2010/main" val="49759338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Vier Elemente">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nvPr>
        </p:nvGraphicFramePr>
        <p:xfrm>
          <a:off x="2133" y="2119"/>
          <a:ext cx="2116" cy="2116"/>
        </p:xfrm>
        <a:graphic>
          <a:graphicData uri="http://schemas.openxmlformats.org/presentationml/2006/ole">
            <mc:AlternateContent xmlns:mc="http://schemas.openxmlformats.org/markup-compatibility/2006">
              <mc:Choice xmlns:v="urn:schemas-microsoft-com:vml" Requires="v">
                <p:oleObj name="think-cell Folie" r:id="rId3" imgW="360" imgH="360" progId="TCLayout.ActiveDocument.1">
                  <p:embed/>
                </p:oleObj>
              </mc:Choice>
              <mc:Fallback>
                <p:oleObj name="think-cell Folie" r:id="rId3" imgW="360" imgH="360" progId="TCLayout.ActiveDocument.1">
                  <p:embed/>
                  <p:pic>
                    <p:nvPicPr>
                      <p:cNvPr id="3" name="Objekt 2" hidden="1"/>
                      <p:cNvPicPr/>
                      <p:nvPr/>
                    </p:nvPicPr>
                    <p:blipFill>
                      <a:blip r:embed="rId4"/>
                      <a:stretch>
                        <a:fillRect/>
                      </a:stretch>
                    </p:blipFill>
                    <p:spPr>
                      <a:xfrm>
                        <a:off x="2133" y="2119"/>
                        <a:ext cx="2116" cy="2116"/>
                      </a:xfrm>
                      <a:prstGeom prst="rect">
                        <a:avLst/>
                      </a:prstGeom>
                    </p:spPr>
                  </p:pic>
                </p:oleObj>
              </mc:Fallback>
            </mc:AlternateContent>
          </a:graphicData>
        </a:graphic>
      </p:graphicFrame>
      <p:sp>
        <p:nvSpPr>
          <p:cNvPr id="2" name="Title 1"/>
          <p:cNvSpPr>
            <a:spLocks noGrp="1"/>
          </p:cNvSpPr>
          <p:nvPr>
            <p:ph type="title"/>
          </p:nvPr>
        </p:nvSpPr>
        <p:spPr>
          <a:xfrm>
            <a:off x="814949" y="645586"/>
            <a:ext cx="10850033" cy="767292"/>
          </a:xfrm>
        </p:spPr>
        <p:txBody>
          <a:bodyPr/>
          <a:lstStyle/>
          <a:p>
            <a:r>
              <a:rPr lang="de-DE"/>
              <a:t>Titelmasterformat durch Klicken bearbeiten</a:t>
            </a:r>
            <a:endParaRPr lang="de-CH"/>
          </a:p>
        </p:txBody>
      </p:sp>
      <p:sp>
        <p:nvSpPr>
          <p:cNvPr id="6" name="Content Placeholder 5"/>
          <p:cNvSpPr>
            <a:spLocks noGrp="1"/>
          </p:cNvSpPr>
          <p:nvPr>
            <p:ph sz="quarter" idx="12"/>
          </p:nvPr>
        </p:nvSpPr>
        <p:spPr>
          <a:xfrm>
            <a:off x="814917" y="1604441"/>
            <a:ext cx="5376000" cy="24000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Content Placeholder 7"/>
          <p:cNvSpPr>
            <a:spLocks noGrp="1"/>
          </p:cNvSpPr>
          <p:nvPr>
            <p:ph sz="quarter" idx="13"/>
          </p:nvPr>
        </p:nvSpPr>
        <p:spPr>
          <a:xfrm>
            <a:off x="6288981" y="1604441"/>
            <a:ext cx="5376000" cy="24000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Slide Number Placeholder 5"/>
          <p:cNvSpPr>
            <a:spLocks noGrp="1"/>
          </p:cNvSpPr>
          <p:nvPr>
            <p:ph type="sldNum" sz="quarter" idx="14"/>
          </p:nvPr>
        </p:nvSpPr>
        <p:spPr>
          <a:xfrm>
            <a:off x="11517044" y="6609169"/>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fld id="{5E115662-413A-4888-B9BC-797CDE14544F}" type="slidenum">
              <a:rPr lang="de-CH" noProof="0" smtClean="0"/>
              <a:t>‹N°›</a:t>
            </a:fld>
            <a:endParaRPr lang="de-CH" noProof="0"/>
          </a:p>
        </p:txBody>
      </p:sp>
      <p:sp>
        <p:nvSpPr>
          <p:cNvPr id="9" name="Footer Placeholder 4"/>
          <p:cNvSpPr>
            <a:spLocks noGrp="1"/>
          </p:cNvSpPr>
          <p:nvPr>
            <p:ph type="ftr" sz="quarter" idx="3"/>
          </p:nvPr>
        </p:nvSpPr>
        <p:spPr>
          <a:xfrm>
            <a:off x="7505453"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r>
              <a:rPr lang="de-CH" noProof="0"/>
              <a:t>Mit Freiheiten Energie sparen.</a:t>
            </a:r>
          </a:p>
        </p:txBody>
      </p:sp>
      <p:sp>
        <p:nvSpPr>
          <p:cNvPr id="11" name="Content Placeholder 5"/>
          <p:cNvSpPr>
            <a:spLocks noGrp="1"/>
          </p:cNvSpPr>
          <p:nvPr>
            <p:ph sz="quarter" idx="15"/>
          </p:nvPr>
        </p:nvSpPr>
        <p:spPr>
          <a:xfrm>
            <a:off x="814917" y="4101341"/>
            <a:ext cx="5376000" cy="24000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2" name="Content Placeholder 7"/>
          <p:cNvSpPr>
            <a:spLocks noGrp="1"/>
          </p:cNvSpPr>
          <p:nvPr>
            <p:ph sz="quarter" idx="16"/>
          </p:nvPr>
        </p:nvSpPr>
        <p:spPr>
          <a:xfrm>
            <a:off x="6288981" y="4101341"/>
            <a:ext cx="5376000" cy="2400000"/>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394429354"/>
      </p:ext>
    </p:extLst>
  </p:cSld>
  <p:clrMapOvr>
    <a:masterClrMapping/>
  </p:clrMapOvr>
  <p:transition spd="slow">
    <p:push/>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Titelfoli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724800" y="4773149"/>
            <a:ext cx="11032720" cy="614400"/>
          </a:xfrm>
        </p:spPr>
        <p:txBody>
          <a:bodyPr wrap="square"/>
          <a:lstStyle>
            <a:lvl1pPr>
              <a:defRPr sz="4000"/>
            </a:lvl1pPr>
          </a:lstStyle>
          <a:p>
            <a:r>
              <a:rPr lang="de-DE"/>
              <a:t>Dies ist der Titel der Präsentation.</a:t>
            </a:r>
            <a:endParaRPr lang="de-CH"/>
          </a:p>
        </p:txBody>
      </p:sp>
      <p:sp>
        <p:nvSpPr>
          <p:cNvPr id="6" name="Textplatzhalter 5"/>
          <p:cNvSpPr>
            <a:spLocks noGrp="1"/>
          </p:cNvSpPr>
          <p:nvPr>
            <p:ph type="body" sz="quarter" idx="12" hasCustomPrompt="1"/>
          </p:nvPr>
        </p:nvSpPr>
        <p:spPr>
          <a:xfrm>
            <a:off x="724799" y="5521949"/>
            <a:ext cx="11033404" cy="326400"/>
          </a:xfrm>
        </p:spPr>
        <p:txBody>
          <a:bodyPr/>
          <a:lstStyle>
            <a:lvl1pPr marL="0" indent="0">
              <a:buNone/>
              <a:defRPr sz="2133" baseline="0"/>
            </a:lvl1pPr>
          </a:lstStyle>
          <a:p>
            <a:pPr lvl="0"/>
            <a:r>
              <a:rPr lang="de-DE"/>
              <a:t>Name Vortragender, Ort, Datum</a:t>
            </a:r>
          </a:p>
        </p:txBody>
      </p:sp>
      <p:pic>
        <p:nvPicPr>
          <p:cNvPr id="4" name="Logo_SBB_Cargo_D" hidden="1">
            <a:extLst>
              <a:ext uri="{FF2B5EF4-FFF2-40B4-BE49-F238E27FC236}">
                <a16:creationId xmlns:a16="http://schemas.microsoft.com/office/drawing/2014/main" id="{EE6A846E-FFDC-4636-B971-92215806F7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5" name="Logo_SBB_Cargo_H" hidden="1">
            <a:extLst>
              <a:ext uri="{FF2B5EF4-FFF2-40B4-BE49-F238E27FC236}">
                <a16:creationId xmlns:a16="http://schemas.microsoft.com/office/drawing/2014/main" id="{412E2250-6FCC-421A-895D-4FBDAB7368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088001" y="432000"/>
            <a:ext cx="3592951" cy="312083"/>
          </a:xfrm>
          <a:prstGeom prst="rect">
            <a:avLst/>
          </a:prstGeom>
        </p:spPr>
      </p:pic>
      <p:pic>
        <p:nvPicPr>
          <p:cNvPr id="7" name="Logo_SBB_CargoInt_D" hidden="1">
            <a:extLst>
              <a:ext uri="{FF2B5EF4-FFF2-40B4-BE49-F238E27FC236}">
                <a16:creationId xmlns:a16="http://schemas.microsoft.com/office/drawing/2014/main" id="{EFF1882B-601E-421B-8CD9-BC36308953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59201" y="432017"/>
            <a:ext cx="4217116" cy="312083"/>
          </a:xfrm>
          <a:prstGeom prst="rect">
            <a:avLst/>
          </a:prstGeom>
        </p:spPr>
      </p:pic>
      <p:pic>
        <p:nvPicPr>
          <p:cNvPr id="8" name="Logo_SBB_CargoInt_H" hidden="1">
            <a:extLst>
              <a:ext uri="{FF2B5EF4-FFF2-40B4-BE49-F238E27FC236}">
                <a16:creationId xmlns:a16="http://schemas.microsoft.com/office/drawing/2014/main" id="{13966A66-44EB-4089-BB9B-5E88F060073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459201" y="432000"/>
            <a:ext cx="4217116" cy="312083"/>
          </a:xfrm>
          <a:prstGeom prst="rect">
            <a:avLst/>
          </a:prstGeom>
        </p:spPr>
      </p:pic>
      <p:pic>
        <p:nvPicPr>
          <p:cNvPr id="9" name="Logo_SBB_Standard_D" hidden="1">
            <a:extLst>
              <a:ext uri="{FF2B5EF4-FFF2-40B4-BE49-F238E27FC236}">
                <a16:creationId xmlns:a16="http://schemas.microsoft.com/office/drawing/2014/main" id="{A2C0EE81-74D3-4894-8536-82B010157FA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9000001" y="432001"/>
            <a:ext cx="2807092" cy="313735"/>
          </a:xfrm>
          <a:prstGeom prst="rect">
            <a:avLst/>
          </a:prstGeom>
        </p:spPr>
      </p:pic>
      <p:pic>
        <p:nvPicPr>
          <p:cNvPr id="10" name="Logo_SBB_Standard_H">
            <a:extLst>
              <a:ext uri="{FF2B5EF4-FFF2-40B4-BE49-F238E27FC236}">
                <a16:creationId xmlns:a16="http://schemas.microsoft.com/office/drawing/2014/main" id="{2470208F-A15C-4C0F-9FD1-3CC76EF6D56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9000003" y="432000"/>
            <a:ext cx="2791575" cy="312000"/>
          </a:xfrm>
          <a:prstGeom prst="rect">
            <a:avLst/>
          </a:prstGeom>
        </p:spPr>
      </p:pic>
    </p:spTree>
    <p:extLst>
      <p:ext uri="{BB962C8B-B14F-4D97-AF65-F5344CB8AC3E}">
        <p14:creationId xmlns:p14="http://schemas.microsoft.com/office/powerpoint/2010/main" val="203729667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Titelfolie mit Bild Logo schwarz">
    <p:spTree>
      <p:nvGrpSpPr>
        <p:cNvPr id="1" name=""/>
        <p:cNvGrpSpPr/>
        <p:nvPr/>
      </p:nvGrpSpPr>
      <p:grpSpPr>
        <a:xfrm>
          <a:off x="0" y="0"/>
          <a:ext cx="0" cy="0"/>
          <a:chOff x="0" y="0"/>
          <a:chExt cx="0" cy="0"/>
        </a:xfrm>
      </p:grpSpPr>
      <p:sp>
        <p:nvSpPr>
          <p:cNvPr id="8" name="Freeform 2"/>
          <p:cNvSpPr>
            <a:spLocks/>
          </p:cNvSpPr>
          <p:nvPr userDrawn="1"/>
        </p:nvSpPr>
        <p:spPr>
          <a:xfrm>
            <a:off x="-19200" y="768897"/>
            <a:ext cx="4675040" cy="83172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576000" bIns="192000" rtlCol="0" anchor="t" anchorCtr="0">
            <a:spAutoFit/>
          </a:bodyPr>
          <a:lstStyle/>
          <a:p>
            <a:pPr algn="ctr"/>
            <a:endParaRPr lang="de-DE" sz="3200" b="1"/>
          </a:p>
        </p:txBody>
      </p:sp>
      <p:sp>
        <p:nvSpPr>
          <p:cNvPr id="9" name="Freeform 1"/>
          <p:cNvSpPr/>
          <p:nvPr userDrawn="1"/>
        </p:nvSpPr>
        <p:spPr>
          <a:xfrm>
            <a:off x="-19200" y="768895"/>
            <a:ext cx="4675039" cy="831724"/>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576000" bIns="192000" rtlCol="0" anchor="t" anchorCtr="0">
            <a:spAutoFit/>
          </a:bodyPr>
          <a:lstStyle/>
          <a:p>
            <a:pPr algn="ctr"/>
            <a:endParaRPr lang="de-DE" sz="3200" b="1"/>
          </a:p>
        </p:txBody>
      </p:sp>
      <p:sp>
        <p:nvSpPr>
          <p:cNvPr id="3" name="Subtitle 2"/>
          <p:cNvSpPr>
            <a:spLocks noGrp="1"/>
          </p:cNvSpPr>
          <p:nvPr>
            <p:ph type="subTitle" idx="1" hasCustomPrompt="1"/>
          </p:nvPr>
        </p:nvSpPr>
        <p:spPr>
          <a:xfrm>
            <a:off x="431372" y="4108200"/>
            <a:ext cx="3936000" cy="648000"/>
          </a:xfrm>
          <a:prstGeom prst="rect">
            <a:avLst/>
          </a:prstGeom>
        </p:spPr>
        <p:txBody>
          <a:bodyPr vert="horz" tIns="0">
            <a:noAutofit/>
          </a:bodyPr>
          <a:lstStyle>
            <a:lvl1pPr marL="0" indent="0" algn="l">
              <a:lnSpc>
                <a:spcPct val="100000"/>
              </a:lnSpc>
              <a:spcBef>
                <a:spcPts val="0"/>
              </a:spcBef>
              <a:buNone/>
              <a:defRPr sz="1867" baseline="0">
                <a:solidFill>
                  <a:srgbClr val="FFFFFF"/>
                </a:solidFill>
              </a:defRPr>
            </a:lvl1pPr>
            <a:lvl2pPr marL="544202" indent="0" algn="ctr">
              <a:buNone/>
              <a:defRPr>
                <a:solidFill>
                  <a:schemeClr val="tx1">
                    <a:tint val="75000"/>
                  </a:schemeClr>
                </a:solidFill>
              </a:defRPr>
            </a:lvl2pPr>
            <a:lvl3pPr marL="1088406" indent="0" algn="ctr">
              <a:buNone/>
              <a:defRPr>
                <a:solidFill>
                  <a:schemeClr val="tx1">
                    <a:tint val="75000"/>
                  </a:schemeClr>
                </a:solidFill>
              </a:defRPr>
            </a:lvl3pPr>
            <a:lvl4pPr marL="1632609" indent="0" algn="ctr">
              <a:buNone/>
              <a:defRPr>
                <a:solidFill>
                  <a:schemeClr val="tx1">
                    <a:tint val="75000"/>
                  </a:schemeClr>
                </a:solidFill>
              </a:defRPr>
            </a:lvl4pPr>
            <a:lvl5pPr marL="2176810" indent="0" algn="ctr">
              <a:buNone/>
              <a:defRPr>
                <a:solidFill>
                  <a:schemeClr val="tx1">
                    <a:tint val="75000"/>
                  </a:schemeClr>
                </a:solidFill>
              </a:defRPr>
            </a:lvl5pPr>
            <a:lvl6pPr marL="2721011" indent="0" algn="ctr">
              <a:buNone/>
              <a:defRPr>
                <a:solidFill>
                  <a:schemeClr val="tx1">
                    <a:tint val="75000"/>
                  </a:schemeClr>
                </a:solidFill>
              </a:defRPr>
            </a:lvl6pPr>
            <a:lvl7pPr marL="3265214" indent="0" algn="ctr">
              <a:buNone/>
              <a:defRPr>
                <a:solidFill>
                  <a:schemeClr val="tx1">
                    <a:tint val="75000"/>
                  </a:schemeClr>
                </a:solidFill>
              </a:defRPr>
            </a:lvl7pPr>
            <a:lvl8pPr marL="3809417" indent="0" algn="ctr">
              <a:buNone/>
              <a:defRPr>
                <a:solidFill>
                  <a:schemeClr val="tx1">
                    <a:tint val="75000"/>
                  </a:schemeClr>
                </a:solidFill>
              </a:defRPr>
            </a:lvl8pPr>
            <a:lvl9pPr marL="4353619" indent="0" algn="ctr">
              <a:buNone/>
              <a:defRPr>
                <a:solidFill>
                  <a:schemeClr val="tx1">
                    <a:tint val="75000"/>
                  </a:schemeClr>
                </a:solidFill>
              </a:defRPr>
            </a:lvl9pPr>
          </a:lstStyle>
          <a:p>
            <a:r>
              <a:rPr lang="de-CH" noProof="0"/>
              <a:t>Name Vortragender, Ort, Datum</a:t>
            </a:r>
          </a:p>
        </p:txBody>
      </p:sp>
      <p:sp>
        <p:nvSpPr>
          <p:cNvPr id="7" name="Title 1"/>
          <p:cNvSpPr>
            <a:spLocks noGrp="1"/>
          </p:cNvSpPr>
          <p:nvPr>
            <p:ph type="ctrTitle" hasCustomPrompt="1"/>
          </p:nvPr>
        </p:nvSpPr>
        <p:spPr>
          <a:xfrm>
            <a:off x="431372" y="1583400"/>
            <a:ext cx="3936000" cy="2131200"/>
          </a:xfrm>
          <a:prstGeom prst="rect">
            <a:avLst/>
          </a:prstGeom>
        </p:spPr>
        <p:txBody>
          <a:bodyPr vert="horz" wrap="square" bIns="0" anchor="b" anchorCtr="0">
            <a:noAutofit/>
          </a:bodyPr>
          <a:lstStyle>
            <a:lvl1pPr>
              <a:lnSpc>
                <a:spcPct val="100000"/>
              </a:lnSpc>
              <a:defRPr sz="3200" baseline="0">
                <a:solidFill>
                  <a:srgbClr val="FFFFFF"/>
                </a:solidFill>
              </a:defRPr>
            </a:lvl1pPr>
          </a:lstStyle>
          <a:p>
            <a:r>
              <a:rPr lang="de-CH" noProof="0"/>
              <a:t>Dies ist der Titel der Präsentation.</a:t>
            </a:r>
          </a:p>
        </p:txBody>
      </p:sp>
      <p:pic>
        <p:nvPicPr>
          <p:cNvPr id="6" name="Logo_SBB_Cargo_D" hidden="1">
            <a:extLst>
              <a:ext uri="{FF2B5EF4-FFF2-40B4-BE49-F238E27FC236}">
                <a16:creationId xmlns:a16="http://schemas.microsoft.com/office/drawing/2014/main" id="{CC98CB06-C3A4-4B7F-BEBD-55BC66C1243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088001" y="432000"/>
            <a:ext cx="3592951" cy="312083"/>
          </a:xfrm>
          <a:prstGeom prst="rect">
            <a:avLst/>
          </a:prstGeom>
        </p:spPr>
      </p:pic>
      <p:pic>
        <p:nvPicPr>
          <p:cNvPr id="11" name="Logo_SBB_CargoInt_D" hidden="1">
            <a:extLst>
              <a:ext uri="{FF2B5EF4-FFF2-40B4-BE49-F238E27FC236}">
                <a16:creationId xmlns:a16="http://schemas.microsoft.com/office/drawing/2014/main" id="{FD12A7B3-71B9-494B-91E8-8FFF57D1E04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459201" y="432017"/>
            <a:ext cx="4217116" cy="312083"/>
          </a:xfrm>
          <a:prstGeom prst="rect">
            <a:avLst/>
          </a:prstGeom>
        </p:spPr>
      </p:pic>
      <p:pic>
        <p:nvPicPr>
          <p:cNvPr id="12" name="Logo_SBB_CargoInt_H" hidden="1">
            <a:extLst>
              <a:ext uri="{FF2B5EF4-FFF2-40B4-BE49-F238E27FC236}">
                <a16:creationId xmlns:a16="http://schemas.microsoft.com/office/drawing/2014/main" id="{131A7DC8-9674-490D-A909-613CE2451C25}"/>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7459201" y="432000"/>
            <a:ext cx="4217116" cy="312083"/>
          </a:xfrm>
          <a:prstGeom prst="rect">
            <a:avLst/>
          </a:prstGeom>
        </p:spPr>
      </p:pic>
      <p:pic>
        <p:nvPicPr>
          <p:cNvPr id="13" name="Logo_SBB_Standard_D" hidden="1">
            <a:extLst>
              <a:ext uri="{FF2B5EF4-FFF2-40B4-BE49-F238E27FC236}">
                <a16:creationId xmlns:a16="http://schemas.microsoft.com/office/drawing/2014/main" id="{846D5CAE-9CEF-48FD-827D-D7616C83ECB5}"/>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9000001" y="432001"/>
            <a:ext cx="2807092" cy="313735"/>
          </a:xfrm>
          <a:prstGeom prst="rect">
            <a:avLst/>
          </a:prstGeom>
        </p:spPr>
      </p:pic>
      <p:pic>
        <p:nvPicPr>
          <p:cNvPr id="14" name="Logo_SBB_Standard_H" hidden="1">
            <a:extLst>
              <a:ext uri="{FF2B5EF4-FFF2-40B4-BE49-F238E27FC236}">
                <a16:creationId xmlns:a16="http://schemas.microsoft.com/office/drawing/2014/main" id="{1A09026F-AB72-4393-BAF3-D0CF774B4873}"/>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9000003" y="432000"/>
            <a:ext cx="2791575" cy="312000"/>
          </a:xfrm>
          <a:prstGeom prst="rect">
            <a:avLst/>
          </a:prstGeom>
        </p:spPr>
      </p:pic>
      <p:pic>
        <p:nvPicPr>
          <p:cNvPr id="15" name="Grafik 14">
            <a:extLst>
              <a:ext uri="{FF2B5EF4-FFF2-40B4-BE49-F238E27FC236}">
                <a16:creationId xmlns:a16="http://schemas.microsoft.com/office/drawing/2014/main" id="{0ADC23DC-102E-E340-B09C-367F74E5C4F9}"/>
              </a:ext>
            </a:extLst>
          </p:cNvPr>
          <p:cNvPicPr>
            <a:picLocks noChangeAspect="1"/>
          </p:cNvPicPr>
          <p:nvPr userDrawn="1"/>
        </p:nvPicPr>
        <p:blipFill>
          <a:blip r:embed="rId7" cstate="print">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088000" y="432001"/>
            <a:ext cx="3595200" cy="302967"/>
          </a:xfrm>
          <a:prstGeom prst="rect">
            <a:avLst/>
          </a:prstGeom>
        </p:spPr>
      </p:pic>
    </p:spTree>
    <p:extLst>
      <p:ext uri="{BB962C8B-B14F-4D97-AF65-F5344CB8AC3E}">
        <p14:creationId xmlns:p14="http://schemas.microsoft.com/office/powerpoint/2010/main" val="1857805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mit Bild">
    <p:spTree>
      <p:nvGrpSpPr>
        <p:cNvPr id="1" name=""/>
        <p:cNvGrpSpPr/>
        <p:nvPr/>
      </p:nvGrpSpPr>
      <p:grpSpPr>
        <a:xfrm>
          <a:off x="0" y="0"/>
          <a:ext cx="0" cy="0"/>
          <a:chOff x="0" y="0"/>
          <a:chExt cx="0" cy="0"/>
        </a:xfrm>
      </p:grpSpPr>
      <p:sp>
        <p:nvSpPr>
          <p:cNvPr id="12" name="Bildplatzhalter 4">
            <a:extLst>
              <a:ext uri="{FF2B5EF4-FFF2-40B4-BE49-F238E27FC236}">
                <a16:creationId xmlns:a16="http://schemas.microsoft.com/office/drawing/2014/main" id="{EA3DBB68-0F3E-4EF1-88C2-B9639789CB57}"/>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4" name="Textplatzhalter 3">
            <a:extLst>
              <a:ext uri="{FF2B5EF4-FFF2-40B4-BE49-F238E27FC236}">
                <a16:creationId xmlns:a16="http://schemas.microsoft.com/office/drawing/2014/main" id="{EE4D02E2-A28A-4103-A912-AEBEEDFF1EC7}"/>
              </a:ext>
            </a:extLst>
          </p:cNvPr>
          <p:cNvSpPr>
            <a:spLocks noGrp="1"/>
          </p:cNvSpPr>
          <p:nvPr>
            <p:ph type="body" sz="quarter" idx="17"/>
          </p:nvPr>
        </p:nvSpPr>
        <p:spPr>
          <a:xfrm>
            <a:off x="1484312" y="1949450"/>
            <a:ext cx="9223376" cy="4467225"/>
          </a:xfrm>
        </p:spPr>
        <p:txBody>
          <a:bodyPr/>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umsplatzhalter 6"/>
          <p:cNvSpPr>
            <a:spLocks noGrp="1"/>
          </p:cNvSpPr>
          <p:nvPr>
            <p:ph type="dt" sz="half" idx="10"/>
          </p:nvPr>
        </p:nvSpPr>
        <p:spPr/>
        <p:txBody>
          <a:bodyPr/>
          <a:lstStyle/>
          <a:p>
            <a:fld id="{D1865A56-8D88-4AAB-8775-B5CBD1C3FDC2}"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Klimaneutrale SBB.</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3" name="Titel 2">
            <a:extLst>
              <a:ext uri="{FF2B5EF4-FFF2-40B4-BE49-F238E27FC236}">
                <a16:creationId xmlns:a16="http://schemas.microsoft.com/office/drawing/2014/main" id="{2D8A3E21-9730-4EEA-9E2B-14BFA2EF24A9}"/>
              </a:ext>
            </a:extLst>
          </p:cNvPr>
          <p:cNvSpPr>
            <a:spLocks noGrp="1"/>
          </p:cNvSpPr>
          <p:nvPr>
            <p:ph type="title" hasCustomPrompt="1"/>
          </p:nvPr>
        </p:nvSpPr>
        <p:spPr/>
        <p:txBody>
          <a:bodyPr/>
          <a:lstStyle>
            <a:lvl1pPr>
              <a:defRPr>
                <a:solidFill>
                  <a:schemeClr val="bg1"/>
                </a:solidFill>
              </a:defRPr>
            </a:lvl1pPr>
          </a:lstStyle>
          <a:p>
            <a:r>
              <a:rPr lang="de-DE"/>
              <a:t>Titel hinzufügen.</a:t>
            </a:r>
            <a:endParaRPr lang="de-CH"/>
          </a:p>
        </p:txBody>
      </p:sp>
      <p:sp>
        <p:nvSpPr>
          <p:cNvPr id="11" name="Textplatzhalter 11">
            <a:extLst>
              <a:ext uri="{FF2B5EF4-FFF2-40B4-BE49-F238E27FC236}">
                <a16:creationId xmlns:a16="http://schemas.microsoft.com/office/drawing/2014/main" id="{00B82B8F-16BF-4FCA-AE87-5EEA8E91DFA0}"/>
              </a:ext>
            </a:extLst>
          </p:cNvPr>
          <p:cNvSpPr>
            <a:spLocks noGrp="1"/>
          </p:cNvSpPr>
          <p:nvPr>
            <p:ph type="body" sz="quarter" idx="16" hasCustomPrompt="1"/>
          </p:nvPr>
        </p:nvSpPr>
        <p:spPr>
          <a:xfrm>
            <a:off x="11087087" y="288131"/>
            <a:ext cx="561194" cy="1976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3535215255"/>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1228" userDrawn="1">
          <p15:clr>
            <a:srgbClr val="FBAE40"/>
          </p15:clr>
        </p15:guide>
        <p15:guide id="4" orient="horz" pos="4043">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userDrawn="1">
  <p:cSld name="Titelfolie SBB (Logo weiss)">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3E8E767B-80F6-40CC-A2EC-0F5A4A89F876}" type="datetimeyyyy">
              <a:rPr lang="de-CH" smtClean="0"/>
              <a:t>2021</a:t>
            </a:fld>
            <a:endParaRPr lang="de-CH" dirty="0"/>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SBB Division Abteilung und Bereich</a:t>
            </a:r>
            <a:endParaRPr lang="de-CH" dirty="0"/>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dirty="0"/>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dirty="0"/>
              <a:t>Bild durch Klicken auf Symbol hinzufügen.</a:t>
            </a:r>
            <a:br>
              <a:rPr lang="de-CH" dirty="0"/>
            </a:br>
            <a:r>
              <a:rPr lang="de-CH" dirty="0"/>
              <a:t>Bild gegebenenfalls in den Hintergrund stellen.</a:t>
            </a:r>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dirty="0"/>
              <a:t> </a:t>
            </a:r>
            <a:endParaRPr lang="de-CH" dirty="0"/>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dirty="0"/>
              <a:t>Vorname Name</a:t>
            </a:r>
            <a:br>
              <a:rPr lang="de-CH" noProof="0" dirty="0"/>
            </a:br>
            <a:r>
              <a:rPr lang="de-CH" noProof="0" dirty="0"/>
              <a:t>Ort, Datum</a:t>
            </a:r>
            <a:endParaRPr lang="de-CH" dirty="0"/>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dirty="0"/>
              <a:t>Titel hinzufügen.</a:t>
            </a:r>
          </a:p>
        </p:txBody>
      </p:sp>
      <p:sp>
        <p:nvSpPr>
          <p:cNvPr id="12" name="Textplatzhalter 11">
            <a:extLst>
              <a:ext uri="{FF2B5EF4-FFF2-40B4-BE49-F238E27FC236}">
                <a16:creationId xmlns:a16="http://schemas.microsoft.com/office/drawing/2014/main" id="{FAFC59C7-5313-481E-9BD9-0BB395093D55}"/>
              </a:ext>
            </a:extLst>
          </p:cNvPr>
          <p:cNvSpPr>
            <a:spLocks noGrp="1"/>
          </p:cNvSpPr>
          <p:nvPr>
            <p:ph type="body" sz="quarter" idx="14" hasCustomPrompt="1"/>
          </p:nvPr>
        </p:nvSpPr>
        <p:spPr>
          <a:xfrm>
            <a:off x="9906000" y="288130"/>
            <a:ext cx="1738313" cy="195263"/>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dirty="0"/>
              <a:t> </a:t>
            </a:r>
            <a:endParaRPr lang="de-CH" dirty="0"/>
          </a:p>
        </p:txBody>
      </p:sp>
    </p:spTree>
    <p:extLst>
      <p:ext uri="{BB962C8B-B14F-4D97-AF65-F5344CB8AC3E}">
        <p14:creationId xmlns:p14="http://schemas.microsoft.com/office/powerpoint/2010/main" val="768296985"/>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userDrawn="1">
  <p:cSld name="Titelfolie SBB (Logo schwarz)">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3E8E767B-80F6-40CC-A2EC-0F5A4A89F876}" type="datetimeyyyy">
              <a:rPr lang="de-CH" smtClean="0"/>
              <a:t>2021</a:t>
            </a:fld>
            <a:endParaRPr lang="de-CH" dirty="0"/>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SBB Division Abteilung und Bereich</a:t>
            </a:r>
            <a:endParaRPr lang="de-CH" dirty="0"/>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dirty="0"/>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dirty="0"/>
              <a:t>Bild durch Klicken auf Symbol hinzufügen.</a:t>
            </a:r>
            <a:br>
              <a:rPr lang="de-CH" dirty="0"/>
            </a:br>
            <a:r>
              <a:rPr lang="de-CH" dirty="0"/>
              <a:t>Bild gegebenenfalls in den Hintergrund stellen.</a:t>
            </a:r>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dirty="0"/>
              <a:t> </a:t>
            </a:r>
            <a:endParaRPr lang="de-CH" dirty="0"/>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dirty="0"/>
              <a:t>Vorname Name</a:t>
            </a:r>
            <a:br>
              <a:rPr lang="de-CH" noProof="0" dirty="0"/>
            </a:br>
            <a:r>
              <a:rPr lang="de-CH" noProof="0" dirty="0"/>
              <a:t>Ort, Datum</a:t>
            </a:r>
            <a:endParaRPr lang="de-CH" dirty="0"/>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dirty="0"/>
              <a:t>Titel hinzufügen.</a:t>
            </a:r>
          </a:p>
        </p:txBody>
      </p:sp>
      <p:sp>
        <p:nvSpPr>
          <p:cNvPr id="12" name="Textplatzhalter 11">
            <a:extLst>
              <a:ext uri="{FF2B5EF4-FFF2-40B4-BE49-F238E27FC236}">
                <a16:creationId xmlns:a16="http://schemas.microsoft.com/office/drawing/2014/main" id="{FAFC59C7-5313-481E-9BD9-0BB395093D55}"/>
              </a:ext>
            </a:extLst>
          </p:cNvPr>
          <p:cNvSpPr>
            <a:spLocks noGrp="1"/>
          </p:cNvSpPr>
          <p:nvPr>
            <p:ph type="body" sz="quarter" idx="14" hasCustomPrompt="1"/>
          </p:nvPr>
        </p:nvSpPr>
        <p:spPr>
          <a:xfrm>
            <a:off x="9906000" y="288130"/>
            <a:ext cx="1738313" cy="195263"/>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dirty="0"/>
              <a:t> </a:t>
            </a:r>
            <a:endParaRPr lang="de-CH" dirty="0"/>
          </a:p>
        </p:txBody>
      </p:sp>
    </p:spTree>
    <p:extLst>
      <p:ext uri="{BB962C8B-B14F-4D97-AF65-F5344CB8AC3E}">
        <p14:creationId xmlns:p14="http://schemas.microsoft.com/office/powerpoint/2010/main" val="2868601187"/>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userDrawn="1">
  <p:cSld name="Titelfolie Cargo (Logo weiss)">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3E8E767B-80F6-40CC-A2EC-0F5A4A89F876}" type="datetimeyyyy">
              <a:rPr lang="de-CH" smtClean="0"/>
              <a:t>2021</a:t>
            </a:fld>
            <a:endParaRPr lang="de-CH" dirty="0"/>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SBB Division Abteilung und Bereich</a:t>
            </a:r>
            <a:endParaRPr lang="de-CH" dirty="0"/>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dirty="0"/>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3373"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dirty="0"/>
              <a:t>Bild durch Klicken auf Symbol hinzufügen.</a:t>
            </a:r>
            <a:br>
              <a:rPr lang="de-CH" dirty="0"/>
            </a:br>
            <a:r>
              <a:rPr lang="de-CH" dirty="0"/>
              <a:t>Bild gegebenenfalls in den Hintergrund stellen.</a:t>
            </a:r>
          </a:p>
        </p:txBody>
      </p:sp>
      <p:sp>
        <p:nvSpPr>
          <p:cNvPr id="10" name="Textplatzhalter 11">
            <a:extLst>
              <a:ext uri="{FF2B5EF4-FFF2-40B4-BE49-F238E27FC236}">
                <a16:creationId xmlns:a16="http://schemas.microsoft.com/office/drawing/2014/main" id="{E35F8307-C189-48EF-B394-613EAF9BB80B}"/>
              </a:ext>
            </a:extLst>
          </p:cNvPr>
          <p:cNvSpPr>
            <a:spLocks noGrp="1"/>
          </p:cNvSpPr>
          <p:nvPr>
            <p:ph type="body" sz="quarter" idx="19" hasCustomPrompt="1"/>
          </p:nvPr>
        </p:nvSpPr>
        <p:spPr>
          <a:xfrm>
            <a:off x="9366125" y="292895"/>
            <a:ext cx="2281561" cy="194344"/>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dirty="0"/>
              <a:t> </a:t>
            </a:r>
            <a:endParaRPr lang="de-CH" dirty="0"/>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dirty="0"/>
              <a:t> </a:t>
            </a:r>
            <a:endParaRPr lang="de-CH" dirty="0"/>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dirty="0"/>
              <a:t>Vorname Name</a:t>
            </a:r>
            <a:br>
              <a:rPr lang="de-CH" noProof="0" dirty="0"/>
            </a:br>
            <a:r>
              <a:rPr lang="de-CH" noProof="0" dirty="0"/>
              <a:t>Ort, Datum</a:t>
            </a:r>
            <a:endParaRPr lang="de-CH" dirty="0"/>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dirty="0"/>
              <a:t>Titel hinzufügen.</a:t>
            </a:r>
          </a:p>
        </p:txBody>
      </p:sp>
    </p:spTree>
    <p:extLst>
      <p:ext uri="{BB962C8B-B14F-4D97-AF65-F5344CB8AC3E}">
        <p14:creationId xmlns:p14="http://schemas.microsoft.com/office/powerpoint/2010/main" val="1239010334"/>
      </p:ext>
    </p:extLst>
  </p:cSld>
  <p:clrMapOvr>
    <a:masterClrMapping/>
  </p:clrMapOvr>
  <p:extLst>
    <p:ext uri="{DCECCB84-F9BA-43D5-87BE-67443E8EF086}">
      <p15:sldGuideLst xmlns:p15="http://schemas.microsoft.com/office/powerpoint/2012/main"/>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userDrawn="1">
  <p:cSld name="Titelfolie Cargo (Logo schwarz)">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3E8E767B-80F6-40CC-A2EC-0F5A4A89F876}" type="datetimeyyyy">
              <a:rPr lang="de-CH" smtClean="0"/>
              <a:t>2021</a:t>
            </a:fld>
            <a:endParaRPr lang="de-CH" dirty="0"/>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SBB Division Abteilung und Bereich</a:t>
            </a:r>
            <a:endParaRPr lang="de-CH" dirty="0"/>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dirty="0"/>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3373"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dirty="0"/>
              <a:t>Bild durch Klicken auf Symbol hinzufügen.</a:t>
            </a:r>
            <a:br>
              <a:rPr lang="de-CH" dirty="0"/>
            </a:br>
            <a:r>
              <a:rPr lang="de-CH" dirty="0"/>
              <a:t>Bild gegebenenfalls in den Hintergrund stellen.</a:t>
            </a:r>
          </a:p>
        </p:txBody>
      </p:sp>
      <p:sp>
        <p:nvSpPr>
          <p:cNvPr id="10" name="Textplatzhalter 11">
            <a:extLst>
              <a:ext uri="{FF2B5EF4-FFF2-40B4-BE49-F238E27FC236}">
                <a16:creationId xmlns:a16="http://schemas.microsoft.com/office/drawing/2014/main" id="{E35F8307-C189-48EF-B394-613EAF9BB80B}"/>
              </a:ext>
            </a:extLst>
          </p:cNvPr>
          <p:cNvSpPr>
            <a:spLocks noGrp="1"/>
          </p:cNvSpPr>
          <p:nvPr>
            <p:ph type="body" sz="quarter" idx="19" hasCustomPrompt="1"/>
          </p:nvPr>
        </p:nvSpPr>
        <p:spPr>
          <a:xfrm>
            <a:off x="9366125" y="292895"/>
            <a:ext cx="2281561" cy="194344"/>
          </a:xfrm>
          <a:blipFill>
            <a:blip r:embed="rId2"/>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dirty="0"/>
              <a:t> </a:t>
            </a:r>
            <a:endParaRPr lang="de-CH" dirty="0"/>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dirty="0"/>
              <a:t> </a:t>
            </a:r>
            <a:endParaRPr lang="de-CH" dirty="0"/>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dirty="0"/>
              <a:t>Vorname Name</a:t>
            </a:r>
            <a:br>
              <a:rPr lang="de-CH" noProof="0" dirty="0"/>
            </a:br>
            <a:r>
              <a:rPr lang="de-CH" noProof="0" dirty="0"/>
              <a:t>Ort, Datum</a:t>
            </a:r>
            <a:endParaRPr lang="de-CH" dirty="0"/>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dirty="0"/>
              <a:t>Titel hinzufügen.</a:t>
            </a:r>
          </a:p>
        </p:txBody>
      </p:sp>
    </p:spTree>
    <p:extLst>
      <p:ext uri="{BB962C8B-B14F-4D97-AF65-F5344CB8AC3E}">
        <p14:creationId xmlns:p14="http://schemas.microsoft.com/office/powerpoint/2010/main" val="973829492"/>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Zwischentitel">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479550" y="1700808"/>
            <a:ext cx="9228138" cy="2258756"/>
          </a:xfrm>
        </p:spPr>
        <p:txBody>
          <a:bodyPr anchor="b"/>
          <a:lstStyle>
            <a:lvl1pPr algn="l">
              <a:lnSpc>
                <a:spcPct val="92000"/>
              </a:lnSpc>
              <a:defRPr sz="8400" spc="180" baseline="0"/>
            </a:lvl1pPr>
          </a:lstStyle>
          <a:p>
            <a:r>
              <a:rPr lang="de-CH" dirty="0"/>
              <a:t>Zwischentitel hinzufügen.</a:t>
            </a:r>
          </a:p>
        </p:txBody>
      </p:sp>
      <p:sp>
        <p:nvSpPr>
          <p:cNvPr id="6" name="Datumsplatzhalter 5"/>
          <p:cNvSpPr>
            <a:spLocks noGrp="1"/>
          </p:cNvSpPr>
          <p:nvPr>
            <p:ph type="dt" sz="half" idx="10"/>
          </p:nvPr>
        </p:nvSpPr>
        <p:spPr/>
        <p:txBody>
          <a:bodyPr/>
          <a:lstStyle/>
          <a:p>
            <a:fld id="{1BE51F75-5448-4F8E-A0A6-8542A1C2DF3D}" type="datetimeyyyy">
              <a:rPr lang="de-CH" smtClean="0"/>
              <a:t>2021</a:t>
            </a:fld>
            <a:endParaRPr lang="de-CH" dirty="0"/>
          </a:p>
        </p:txBody>
      </p:sp>
      <p:sp>
        <p:nvSpPr>
          <p:cNvPr id="7" name="Fußzeilenplatzhalter 6"/>
          <p:cNvSpPr>
            <a:spLocks noGrp="1"/>
          </p:cNvSpPr>
          <p:nvPr>
            <p:ph type="ftr" sz="quarter" idx="11"/>
          </p:nvPr>
        </p:nvSpPr>
        <p:spPr/>
        <p:txBody>
          <a:bodyPr/>
          <a:lstStyle/>
          <a:p>
            <a:r>
              <a:rPr lang="de-DE"/>
              <a:t>SBB Division Abteilung und Bereich</a:t>
            </a:r>
            <a:endParaRPr lang="de-CH" dirty="0"/>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dirty="0"/>
          </a:p>
        </p:txBody>
      </p:sp>
      <p:sp>
        <p:nvSpPr>
          <p:cNvPr id="4" name="Textplatzhalter 3">
            <a:extLst>
              <a:ext uri="{FF2B5EF4-FFF2-40B4-BE49-F238E27FC236}">
                <a16:creationId xmlns:a16="http://schemas.microsoft.com/office/drawing/2014/main" id="{C3BF9167-FA0E-41AA-AD3E-DD73E73C0289}"/>
              </a:ext>
            </a:extLst>
          </p:cNvPr>
          <p:cNvSpPr>
            <a:spLocks noGrp="1"/>
          </p:cNvSpPr>
          <p:nvPr>
            <p:ph type="body" sz="quarter" idx="13" hasCustomPrompt="1"/>
          </p:nvPr>
        </p:nvSpPr>
        <p:spPr>
          <a:xfrm>
            <a:off x="1479550" y="4388988"/>
            <a:ext cx="9228138" cy="754313"/>
          </a:xfrm>
        </p:spPr>
        <p:txBody>
          <a:bodyPr/>
          <a:lstStyle>
            <a:lvl1pPr>
              <a:lnSpc>
                <a:spcPct val="92000"/>
              </a:lnSpc>
              <a:defRPr sz="2400" spc="180" baseline="0">
                <a:solidFill>
                  <a:schemeClr val="accent3"/>
                </a:solidFill>
              </a:defRPr>
            </a:lvl1pPr>
            <a:lvl2pPr>
              <a:defRPr sz="2400">
                <a:solidFill>
                  <a:schemeClr val="accent3"/>
                </a:solidFill>
              </a:defRPr>
            </a:lvl2pPr>
            <a:lvl3pPr>
              <a:defRPr sz="2400">
                <a:solidFill>
                  <a:schemeClr val="accent3"/>
                </a:solidFill>
              </a:defRPr>
            </a:lvl3pPr>
            <a:lvl4pPr>
              <a:defRPr sz="2400">
                <a:solidFill>
                  <a:schemeClr val="accent3"/>
                </a:solidFill>
              </a:defRPr>
            </a:lvl4pPr>
            <a:lvl5pPr>
              <a:defRPr sz="2400">
                <a:solidFill>
                  <a:schemeClr val="accent3"/>
                </a:solidFill>
              </a:defRPr>
            </a:lvl5pPr>
          </a:lstStyle>
          <a:p>
            <a:pPr lvl="0"/>
            <a:r>
              <a:rPr lang="de-DE" dirty="0"/>
              <a:t>Untertitel hinzufügen.</a:t>
            </a:r>
          </a:p>
        </p:txBody>
      </p:sp>
    </p:spTree>
    <p:extLst>
      <p:ext uri="{BB962C8B-B14F-4D97-AF65-F5344CB8AC3E}">
        <p14:creationId xmlns:p14="http://schemas.microsoft.com/office/powerpoint/2010/main" val="790529260"/>
      </p:ext>
    </p:extLst>
  </p:cSld>
  <p:clrMapOvr>
    <a:masterClrMapping/>
  </p:clrMapOvr>
  <p:extLst>
    <p:ext uri="{DCECCB84-F9BA-43D5-87BE-67443E8EF086}">
      <p15:sldGuideLst xmlns:p15="http://schemas.microsoft.com/office/powerpoint/2012/main">
        <p15:guide id="1" pos="6745">
          <p15:clr>
            <a:srgbClr val="FBAE40"/>
          </p15:clr>
        </p15:guide>
        <p15:guide id="2" pos="932">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Zwischentitel grau">
    <p:bg>
      <p:bgPr>
        <a:solidFill>
          <a:schemeClr val="bg2"/>
        </a:solidFill>
        <a:effectLst/>
      </p:bgPr>
    </p:bg>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1BE51F75-5448-4F8E-A0A6-8542A1C2DF3D}" type="datetimeyyyy">
              <a:rPr lang="de-CH" smtClean="0"/>
              <a:t>2021</a:t>
            </a:fld>
            <a:endParaRPr lang="de-CH" dirty="0"/>
          </a:p>
        </p:txBody>
      </p:sp>
      <p:sp>
        <p:nvSpPr>
          <p:cNvPr id="7" name="Fußzeilenplatzhalter 6"/>
          <p:cNvSpPr>
            <a:spLocks noGrp="1"/>
          </p:cNvSpPr>
          <p:nvPr>
            <p:ph type="ftr" sz="quarter" idx="11"/>
          </p:nvPr>
        </p:nvSpPr>
        <p:spPr/>
        <p:txBody>
          <a:bodyPr/>
          <a:lstStyle/>
          <a:p>
            <a:r>
              <a:rPr lang="de-DE"/>
              <a:t>SBB Division Abteilung und Bereich</a:t>
            </a:r>
            <a:endParaRPr lang="de-CH" dirty="0"/>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dirty="0"/>
          </a:p>
        </p:txBody>
      </p:sp>
      <p:sp>
        <p:nvSpPr>
          <p:cNvPr id="9" name="Titel 1">
            <a:extLst>
              <a:ext uri="{FF2B5EF4-FFF2-40B4-BE49-F238E27FC236}">
                <a16:creationId xmlns:a16="http://schemas.microsoft.com/office/drawing/2014/main" id="{A1C0D8B2-21FB-408E-8F45-4FF07F7C9231}"/>
              </a:ext>
            </a:extLst>
          </p:cNvPr>
          <p:cNvSpPr>
            <a:spLocks noGrp="1"/>
          </p:cNvSpPr>
          <p:nvPr>
            <p:ph type="title" hasCustomPrompt="1"/>
          </p:nvPr>
        </p:nvSpPr>
        <p:spPr>
          <a:xfrm>
            <a:off x="1479550" y="1700808"/>
            <a:ext cx="9228138" cy="2258756"/>
          </a:xfrm>
        </p:spPr>
        <p:txBody>
          <a:bodyPr anchor="b"/>
          <a:lstStyle>
            <a:lvl1pPr algn="l">
              <a:lnSpc>
                <a:spcPct val="92000"/>
              </a:lnSpc>
              <a:defRPr sz="8400" spc="180" baseline="0"/>
            </a:lvl1pPr>
          </a:lstStyle>
          <a:p>
            <a:r>
              <a:rPr lang="de-CH" dirty="0"/>
              <a:t>Zwischentitel hinzufügen.</a:t>
            </a:r>
          </a:p>
        </p:txBody>
      </p:sp>
      <p:sp>
        <p:nvSpPr>
          <p:cNvPr id="10" name="Textplatzhalter 3">
            <a:extLst>
              <a:ext uri="{FF2B5EF4-FFF2-40B4-BE49-F238E27FC236}">
                <a16:creationId xmlns:a16="http://schemas.microsoft.com/office/drawing/2014/main" id="{97D0A394-EC1C-44E9-9B81-C9A02683B8E8}"/>
              </a:ext>
            </a:extLst>
          </p:cNvPr>
          <p:cNvSpPr>
            <a:spLocks noGrp="1"/>
          </p:cNvSpPr>
          <p:nvPr>
            <p:ph type="body" sz="quarter" idx="13" hasCustomPrompt="1"/>
          </p:nvPr>
        </p:nvSpPr>
        <p:spPr>
          <a:xfrm>
            <a:off x="1479550" y="4388988"/>
            <a:ext cx="9228138" cy="754313"/>
          </a:xfrm>
        </p:spPr>
        <p:txBody>
          <a:bodyPr/>
          <a:lstStyle>
            <a:lvl1pPr>
              <a:lnSpc>
                <a:spcPct val="92000"/>
              </a:lnSpc>
              <a:defRPr sz="2400" spc="180" baseline="0">
                <a:solidFill>
                  <a:schemeClr val="accent3"/>
                </a:solidFill>
              </a:defRPr>
            </a:lvl1pPr>
            <a:lvl2pPr>
              <a:defRPr sz="2400">
                <a:solidFill>
                  <a:schemeClr val="accent3"/>
                </a:solidFill>
              </a:defRPr>
            </a:lvl2pPr>
            <a:lvl3pPr>
              <a:defRPr sz="2400">
                <a:solidFill>
                  <a:schemeClr val="accent3"/>
                </a:solidFill>
              </a:defRPr>
            </a:lvl3pPr>
            <a:lvl4pPr>
              <a:defRPr sz="2400">
                <a:solidFill>
                  <a:schemeClr val="accent3"/>
                </a:solidFill>
              </a:defRPr>
            </a:lvl4pPr>
            <a:lvl5pPr>
              <a:defRPr sz="2400">
                <a:solidFill>
                  <a:schemeClr val="accent3"/>
                </a:solidFill>
              </a:defRPr>
            </a:lvl5pPr>
          </a:lstStyle>
          <a:p>
            <a:pPr lvl="0"/>
            <a:r>
              <a:rPr lang="de-DE" dirty="0"/>
              <a:t>Untertitel hinzufügen.</a:t>
            </a:r>
          </a:p>
        </p:txBody>
      </p:sp>
    </p:spTree>
    <p:extLst>
      <p:ext uri="{BB962C8B-B14F-4D97-AF65-F5344CB8AC3E}">
        <p14:creationId xmlns:p14="http://schemas.microsoft.com/office/powerpoint/2010/main" val="2698827669"/>
      </p:ext>
    </p:extLst>
  </p:cSld>
  <p:clrMapOvr>
    <a:masterClrMapping/>
  </p:clrMapOvr>
  <p:extLst>
    <p:ext uri="{DCECCB84-F9BA-43D5-87BE-67443E8EF086}">
      <p15:sldGuideLst xmlns:p15="http://schemas.microsoft.com/office/powerpoint/2012/main">
        <p15:guide id="1" pos="6745">
          <p15:clr>
            <a:srgbClr val="FBAE40"/>
          </p15:clr>
        </p15:guide>
        <p15:guide id="2" pos="932">
          <p15:clr>
            <a:srgbClr val="FBAE40"/>
          </p15:clr>
        </p15:guide>
        <p15:guide id="3" orient="horz" pos="1136">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Zitat">
    <p:spTree>
      <p:nvGrpSpPr>
        <p:cNvPr id="1" name=""/>
        <p:cNvGrpSpPr/>
        <p:nvPr/>
      </p:nvGrpSpPr>
      <p:grpSpPr>
        <a:xfrm>
          <a:off x="0" y="0"/>
          <a:ext cx="0" cy="0"/>
          <a:chOff x="0" y="0"/>
          <a:chExt cx="0" cy="0"/>
        </a:xfrm>
      </p:grpSpPr>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dirty="0"/>
              <a:t>Bild durch «</a:t>
            </a:r>
            <a:r>
              <a:rPr lang="de-CH" dirty="0" err="1"/>
              <a:t>drag</a:t>
            </a:r>
            <a:r>
              <a:rPr lang="de-CH" dirty="0"/>
              <a:t> and </a:t>
            </a:r>
            <a:r>
              <a:rPr lang="de-CH" dirty="0" err="1"/>
              <a:t>drop</a:t>
            </a:r>
            <a:r>
              <a:rPr lang="de-CH" dirty="0"/>
              <a:t>» in den Platzhalter ziehen.</a:t>
            </a:r>
            <a:br>
              <a:rPr lang="de-CH" dirty="0"/>
            </a:br>
            <a:r>
              <a:rPr lang="de-CH" dirty="0"/>
              <a:t>Bild gegebenenfalls in den Hintergrund stellen.</a:t>
            </a:r>
          </a:p>
        </p:txBody>
      </p:sp>
      <p:sp>
        <p:nvSpPr>
          <p:cNvPr id="11" name="Textplatzhalter 11">
            <a:extLst>
              <a:ext uri="{FF2B5EF4-FFF2-40B4-BE49-F238E27FC236}">
                <a16:creationId xmlns:a16="http://schemas.microsoft.com/office/drawing/2014/main" id="{EA1A02B1-1978-4A3B-80F7-766D1FB44F86}"/>
              </a:ext>
            </a:extLst>
          </p:cNvPr>
          <p:cNvSpPr>
            <a:spLocks noGrp="1"/>
          </p:cNvSpPr>
          <p:nvPr>
            <p:ph type="body" sz="quarter" idx="16" hasCustomPrompt="1"/>
          </p:nvPr>
        </p:nvSpPr>
        <p:spPr>
          <a:xfrm>
            <a:off x="11087087" y="288131"/>
            <a:ext cx="561194" cy="1976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dirty="0"/>
              <a:t> </a:t>
            </a:r>
            <a:endParaRPr lang="de-CH" dirty="0"/>
          </a:p>
        </p:txBody>
      </p:sp>
      <p:sp>
        <p:nvSpPr>
          <p:cNvPr id="16" name="Textplatzhalter 15">
            <a:extLst>
              <a:ext uri="{FF2B5EF4-FFF2-40B4-BE49-F238E27FC236}">
                <a16:creationId xmlns:a16="http://schemas.microsoft.com/office/drawing/2014/main" id="{D8CF4041-AA59-42D9-BE67-DE9BDA6E921D}"/>
              </a:ext>
            </a:extLst>
          </p:cNvPr>
          <p:cNvSpPr>
            <a:spLocks noGrp="1"/>
          </p:cNvSpPr>
          <p:nvPr>
            <p:ph type="body" sz="quarter" idx="18" hasCustomPrompt="1"/>
          </p:nvPr>
        </p:nvSpPr>
        <p:spPr>
          <a:xfrm>
            <a:off x="4367808" y="1736725"/>
            <a:ext cx="7279680" cy="3348038"/>
          </a:xfrm>
        </p:spPr>
        <p:txBody>
          <a:bodyPr anchor="ctr"/>
          <a:lstStyle>
            <a:lvl1pPr>
              <a:defRPr sz="3200">
                <a:solidFill>
                  <a:schemeClr val="bg1"/>
                </a:solidFill>
              </a:defRPr>
            </a:lvl1pPr>
            <a:lvl2pPr>
              <a:spcBef>
                <a:spcPts val="1800"/>
              </a:spcBef>
              <a:buFontTx/>
              <a:buNone/>
              <a:defRPr sz="1600">
                <a:solidFill>
                  <a:schemeClr val="bg1"/>
                </a:solidFill>
              </a:defRPr>
            </a:lvl2pPr>
          </a:lstStyle>
          <a:p>
            <a:pPr lvl="0"/>
            <a:r>
              <a:rPr lang="de-CH" noProof="0" dirty="0"/>
              <a:t>«Zitat hinzufügen»</a:t>
            </a:r>
          </a:p>
          <a:p>
            <a:pPr lvl="1"/>
            <a:r>
              <a:rPr lang="de-CH" noProof="0" dirty="0"/>
              <a:t>Zweite Ebene</a:t>
            </a:r>
          </a:p>
        </p:txBody>
      </p:sp>
      <p:sp>
        <p:nvSpPr>
          <p:cNvPr id="6" name="Datumsplatzhalter 5"/>
          <p:cNvSpPr>
            <a:spLocks noGrp="1"/>
          </p:cNvSpPr>
          <p:nvPr>
            <p:ph type="dt" sz="half" idx="10"/>
          </p:nvPr>
        </p:nvSpPr>
        <p:spPr/>
        <p:txBody>
          <a:bodyPr/>
          <a:lstStyle>
            <a:lvl1pPr>
              <a:defRPr>
                <a:solidFill>
                  <a:schemeClr val="bg1"/>
                </a:solidFill>
              </a:defRPr>
            </a:lvl1pPr>
          </a:lstStyle>
          <a:p>
            <a:fld id="{19157058-9CCA-4EAA-8D6E-1E10DBF3C026}" type="datetimeyyyy">
              <a:rPr lang="de-CH" smtClean="0"/>
              <a:pPr/>
              <a:t>2021</a:t>
            </a:fld>
            <a:endParaRPr lang="de-CH" dirty="0"/>
          </a:p>
        </p:txBody>
      </p:sp>
      <p:sp>
        <p:nvSpPr>
          <p:cNvPr id="7" name="Fußzeilenplatzhalter 6"/>
          <p:cNvSpPr>
            <a:spLocks noGrp="1"/>
          </p:cNvSpPr>
          <p:nvPr>
            <p:ph type="ftr" sz="quarter" idx="11"/>
          </p:nvPr>
        </p:nvSpPr>
        <p:spPr/>
        <p:txBody>
          <a:bodyPr/>
          <a:lstStyle>
            <a:lvl1pPr>
              <a:defRPr>
                <a:solidFill>
                  <a:schemeClr val="bg1"/>
                </a:solidFill>
              </a:defRPr>
            </a:lvl1pPr>
          </a:lstStyle>
          <a:p>
            <a:r>
              <a:rPr lang="de-DE"/>
              <a:t>SBB Division Abteilung und Bereich</a:t>
            </a:r>
            <a:endParaRPr lang="de-CH" dirty="0"/>
          </a:p>
        </p:txBody>
      </p:sp>
      <p:sp>
        <p:nvSpPr>
          <p:cNvPr id="8" name="Foliennummernplatzhalter 7"/>
          <p:cNvSpPr>
            <a:spLocks noGrp="1"/>
          </p:cNvSpPr>
          <p:nvPr>
            <p:ph type="sldNum" sz="quarter" idx="12"/>
          </p:nvPr>
        </p:nvSpPr>
        <p:spPr/>
        <p:txBody>
          <a:bodyPr/>
          <a:lstStyle>
            <a:lvl1pPr>
              <a:defRPr>
                <a:solidFill>
                  <a:schemeClr val="bg1"/>
                </a:solidFill>
              </a:defRPr>
            </a:lvl1pPr>
          </a:lstStyle>
          <a:p>
            <a:fld id="{442AD375-037F-43D0-B059-5172DA06796A}" type="slidenum">
              <a:rPr lang="de-CH" smtClean="0"/>
              <a:pPr/>
              <a:t>‹N°›</a:t>
            </a:fld>
            <a:endParaRPr lang="de-CH" dirty="0"/>
          </a:p>
        </p:txBody>
      </p:sp>
    </p:spTree>
    <p:extLst>
      <p:ext uri="{BB962C8B-B14F-4D97-AF65-F5344CB8AC3E}">
        <p14:creationId xmlns:p14="http://schemas.microsoft.com/office/powerpoint/2010/main" val="3108052463"/>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9A194875-4DA7-4B89-B587-B27F5F6125B9}" type="datetimeyyyy">
              <a:rPr lang="de-CH" smtClean="0"/>
              <a:t>2021</a:t>
            </a:fld>
            <a:endParaRPr lang="de-CH" dirty="0"/>
          </a:p>
        </p:txBody>
      </p:sp>
      <p:sp>
        <p:nvSpPr>
          <p:cNvPr id="8" name="Fußzeilenplatzhalter 7"/>
          <p:cNvSpPr>
            <a:spLocks noGrp="1"/>
          </p:cNvSpPr>
          <p:nvPr>
            <p:ph type="ftr" sz="quarter" idx="11"/>
          </p:nvPr>
        </p:nvSpPr>
        <p:spPr/>
        <p:txBody>
          <a:bodyPr/>
          <a:lstStyle/>
          <a:p>
            <a:r>
              <a:rPr lang="de-DE"/>
              <a:t>SBB Division Abteilung und Bereich</a:t>
            </a:r>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dirty="0"/>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7488" y="1949450"/>
            <a:ext cx="9220200" cy="4467882"/>
          </a:xfrm>
          <a:prstGeom prst="rect">
            <a:avLst/>
          </a:prstGeom>
        </p:spPr>
        <p:txBody>
          <a:bodyPr vert="horz" lIns="0" tIns="0" rIns="0" bIns="0" rtlCol="0">
            <a:noAutofit/>
          </a:bodyPr>
          <a:lstStyle>
            <a:lvl1pPr marL="514800" indent="-514800">
              <a:spcAft>
                <a:spcPts val="0"/>
              </a:spcAft>
              <a:buClr>
                <a:schemeClr val="tx2"/>
              </a:buClr>
              <a:buFont typeface="+mj-lt"/>
              <a:buAutoNum type="arabicPeriod"/>
              <a:tabLst>
                <a:tab pos="2779713" algn="l"/>
              </a:tabLst>
              <a:defRPr/>
            </a:lvl1pPr>
            <a:lvl2pPr marL="863600" indent="-358775">
              <a:spcAft>
                <a:spcPts val="0"/>
              </a:spcAft>
              <a:defRPr/>
            </a:lvl2pPr>
            <a:lvl3pPr marL="1224000">
              <a:spcAft>
                <a:spcPts val="0"/>
              </a:spcAft>
              <a:defRPr/>
            </a:lvl3pPr>
            <a:lvl4pPr marL="1584000">
              <a:spcAft>
                <a:spcPts val="0"/>
              </a:spcAft>
              <a:defRPr/>
            </a:lvl4pPr>
            <a:lvl5pPr marL="1944000">
              <a:spcAft>
                <a:spcPts val="0"/>
              </a:spcAft>
              <a:defRPr/>
            </a:lvl5pPr>
            <a:lvl6pPr marL="864000" indent="-358775">
              <a:spcAft>
                <a:spcPts val="0"/>
              </a:spcAft>
              <a:defRPr/>
            </a:lvl6p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a:p>
            <a:pPr lvl="5"/>
            <a:r>
              <a:rPr lang="de-CH" noProof="0" dirty="0"/>
              <a:t>Sechste Ebene</a:t>
            </a:r>
          </a:p>
        </p:txBody>
      </p:sp>
      <p:sp>
        <p:nvSpPr>
          <p:cNvPr id="3" name="Titel 2">
            <a:extLst>
              <a:ext uri="{FF2B5EF4-FFF2-40B4-BE49-F238E27FC236}">
                <a16:creationId xmlns:a16="http://schemas.microsoft.com/office/drawing/2014/main" id="{8EA05E9B-3600-457E-9428-1EB1B6893A70}"/>
              </a:ext>
            </a:extLst>
          </p:cNvPr>
          <p:cNvSpPr>
            <a:spLocks noGrp="1"/>
          </p:cNvSpPr>
          <p:nvPr>
            <p:ph type="title" hasCustomPrompt="1"/>
          </p:nvPr>
        </p:nvSpPr>
        <p:spPr/>
        <p:txBody>
          <a:bodyPr/>
          <a:lstStyle>
            <a:lvl1pPr>
              <a:defRPr/>
            </a:lvl1pPr>
          </a:lstStyle>
          <a:p>
            <a:r>
              <a:rPr lang="de-DE" dirty="0"/>
              <a:t>Titel hinzufügen.</a:t>
            </a:r>
            <a:endParaRPr lang="de-CH" dirty="0"/>
          </a:p>
        </p:txBody>
      </p:sp>
    </p:spTree>
    <p:extLst>
      <p:ext uri="{BB962C8B-B14F-4D97-AF65-F5344CB8AC3E}">
        <p14:creationId xmlns:p14="http://schemas.microsoft.com/office/powerpoint/2010/main" val="3678036902"/>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1228">
          <p15:clr>
            <a:srgbClr val="FBAE40"/>
          </p15:clr>
        </p15:guide>
        <p15:guide id="4" orient="horz" pos="4043">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Agenda mit Bild">
    <p:spTree>
      <p:nvGrpSpPr>
        <p:cNvPr id="1" name=""/>
        <p:cNvGrpSpPr/>
        <p:nvPr/>
      </p:nvGrpSpPr>
      <p:grpSpPr>
        <a:xfrm>
          <a:off x="0" y="0"/>
          <a:ext cx="0" cy="0"/>
          <a:chOff x="0" y="0"/>
          <a:chExt cx="0" cy="0"/>
        </a:xfrm>
      </p:grpSpPr>
      <p:sp>
        <p:nvSpPr>
          <p:cNvPr id="12" name="Bildplatzhalter 4">
            <a:extLst>
              <a:ext uri="{FF2B5EF4-FFF2-40B4-BE49-F238E27FC236}">
                <a16:creationId xmlns:a16="http://schemas.microsoft.com/office/drawing/2014/main" id="{EA3DBB68-0F3E-4EF1-88C2-B9639789CB57}"/>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dirty="0"/>
              <a:t>Bild durch «</a:t>
            </a:r>
            <a:r>
              <a:rPr lang="de-CH" dirty="0" err="1"/>
              <a:t>drag</a:t>
            </a:r>
            <a:r>
              <a:rPr lang="de-CH" dirty="0"/>
              <a:t> and </a:t>
            </a:r>
            <a:r>
              <a:rPr lang="de-CH" dirty="0" err="1"/>
              <a:t>drop</a:t>
            </a:r>
            <a:r>
              <a:rPr lang="de-CH" dirty="0"/>
              <a:t>» in den Platzhalter ziehen.</a:t>
            </a:r>
            <a:br>
              <a:rPr lang="de-CH" dirty="0"/>
            </a:br>
            <a:r>
              <a:rPr lang="de-CH" dirty="0"/>
              <a:t>Bild gegebenenfalls in den Hintergrund stellen.</a:t>
            </a:r>
          </a:p>
        </p:txBody>
      </p:sp>
      <p:sp>
        <p:nvSpPr>
          <p:cNvPr id="4" name="Textplatzhalter 3">
            <a:extLst>
              <a:ext uri="{FF2B5EF4-FFF2-40B4-BE49-F238E27FC236}">
                <a16:creationId xmlns:a16="http://schemas.microsoft.com/office/drawing/2014/main" id="{EE4D02E2-A28A-4103-A912-AEBEEDFF1EC7}"/>
              </a:ext>
            </a:extLst>
          </p:cNvPr>
          <p:cNvSpPr>
            <a:spLocks noGrp="1"/>
          </p:cNvSpPr>
          <p:nvPr>
            <p:ph type="body" sz="quarter" idx="17"/>
          </p:nvPr>
        </p:nvSpPr>
        <p:spPr>
          <a:xfrm>
            <a:off x="1484312" y="1949450"/>
            <a:ext cx="9223376" cy="4467225"/>
          </a:xfrm>
        </p:spPr>
        <p:txBody>
          <a:bodyPr/>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dirty="0"/>
          </a:p>
        </p:txBody>
      </p:sp>
      <p:sp>
        <p:nvSpPr>
          <p:cNvPr id="7" name="Datumsplatzhalter 6"/>
          <p:cNvSpPr>
            <a:spLocks noGrp="1"/>
          </p:cNvSpPr>
          <p:nvPr>
            <p:ph type="dt" sz="half" idx="10"/>
          </p:nvPr>
        </p:nvSpPr>
        <p:spPr/>
        <p:txBody>
          <a:bodyPr/>
          <a:lstStyle/>
          <a:p>
            <a:fld id="{9A194875-4DA7-4B89-B587-B27F5F6125B9}" type="datetimeyyyy">
              <a:rPr lang="de-CH" smtClean="0"/>
              <a:t>2021</a:t>
            </a:fld>
            <a:endParaRPr lang="de-CH" dirty="0"/>
          </a:p>
        </p:txBody>
      </p:sp>
      <p:sp>
        <p:nvSpPr>
          <p:cNvPr id="8" name="Fußzeilenplatzhalter 7"/>
          <p:cNvSpPr>
            <a:spLocks noGrp="1"/>
          </p:cNvSpPr>
          <p:nvPr>
            <p:ph type="ftr" sz="quarter" idx="11"/>
          </p:nvPr>
        </p:nvSpPr>
        <p:spPr/>
        <p:txBody>
          <a:bodyPr/>
          <a:lstStyle/>
          <a:p>
            <a:r>
              <a:rPr lang="de-DE"/>
              <a:t>SBB Division Abteilung und Bereich</a:t>
            </a:r>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dirty="0"/>
          </a:p>
        </p:txBody>
      </p:sp>
      <p:sp>
        <p:nvSpPr>
          <p:cNvPr id="3" name="Titel 2">
            <a:extLst>
              <a:ext uri="{FF2B5EF4-FFF2-40B4-BE49-F238E27FC236}">
                <a16:creationId xmlns:a16="http://schemas.microsoft.com/office/drawing/2014/main" id="{2D8A3E21-9730-4EEA-9E2B-14BFA2EF24A9}"/>
              </a:ext>
            </a:extLst>
          </p:cNvPr>
          <p:cNvSpPr>
            <a:spLocks noGrp="1"/>
          </p:cNvSpPr>
          <p:nvPr>
            <p:ph type="title" hasCustomPrompt="1"/>
          </p:nvPr>
        </p:nvSpPr>
        <p:spPr/>
        <p:txBody>
          <a:bodyPr/>
          <a:lstStyle>
            <a:lvl1pPr>
              <a:defRPr>
                <a:solidFill>
                  <a:schemeClr val="bg1"/>
                </a:solidFill>
              </a:defRPr>
            </a:lvl1pPr>
          </a:lstStyle>
          <a:p>
            <a:r>
              <a:rPr lang="de-DE" dirty="0"/>
              <a:t>Titel hinzufügen.</a:t>
            </a:r>
            <a:endParaRPr lang="de-CH" dirty="0"/>
          </a:p>
        </p:txBody>
      </p:sp>
      <p:sp>
        <p:nvSpPr>
          <p:cNvPr id="11" name="Textplatzhalter 11">
            <a:extLst>
              <a:ext uri="{FF2B5EF4-FFF2-40B4-BE49-F238E27FC236}">
                <a16:creationId xmlns:a16="http://schemas.microsoft.com/office/drawing/2014/main" id="{00B82B8F-16BF-4FCA-AE87-5EEA8E91DFA0}"/>
              </a:ext>
            </a:extLst>
          </p:cNvPr>
          <p:cNvSpPr>
            <a:spLocks noGrp="1"/>
          </p:cNvSpPr>
          <p:nvPr>
            <p:ph type="body" sz="quarter" idx="16" hasCustomPrompt="1"/>
          </p:nvPr>
        </p:nvSpPr>
        <p:spPr>
          <a:xfrm>
            <a:off x="11087087" y="288131"/>
            <a:ext cx="561194" cy="1976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dirty="0"/>
              <a:t> </a:t>
            </a:r>
            <a:endParaRPr lang="de-CH" dirty="0"/>
          </a:p>
        </p:txBody>
      </p:sp>
    </p:spTree>
    <p:extLst>
      <p:ext uri="{BB962C8B-B14F-4D97-AF65-F5344CB8AC3E}">
        <p14:creationId xmlns:p14="http://schemas.microsoft.com/office/powerpoint/2010/main" val="2365927405"/>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1228">
          <p15:clr>
            <a:srgbClr val="FBAE40"/>
          </p15:clr>
        </p15:guide>
        <p15:guide id="4" orient="horz" pos="4043">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dirty="0"/>
              <a:t>Titel hinzufügen.</a:t>
            </a:r>
          </a:p>
        </p:txBody>
      </p:sp>
      <p:sp>
        <p:nvSpPr>
          <p:cNvPr id="7" name="Datumsplatzhalter 6"/>
          <p:cNvSpPr>
            <a:spLocks noGrp="1"/>
          </p:cNvSpPr>
          <p:nvPr>
            <p:ph type="dt" sz="half" idx="10"/>
          </p:nvPr>
        </p:nvSpPr>
        <p:spPr/>
        <p:txBody>
          <a:bodyPr/>
          <a:lstStyle/>
          <a:p>
            <a:fld id="{9A194875-4DA7-4B89-B587-B27F5F6125B9}" type="datetimeyyyy">
              <a:rPr lang="de-CH" smtClean="0"/>
              <a:t>2021</a:t>
            </a:fld>
            <a:endParaRPr lang="de-CH" dirty="0"/>
          </a:p>
        </p:txBody>
      </p:sp>
      <p:sp>
        <p:nvSpPr>
          <p:cNvPr id="8" name="Fußzeilenplatzhalter 7"/>
          <p:cNvSpPr>
            <a:spLocks noGrp="1"/>
          </p:cNvSpPr>
          <p:nvPr>
            <p:ph type="ftr" sz="quarter" idx="11"/>
          </p:nvPr>
        </p:nvSpPr>
        <p:spPr/>
        <p:txBody>
          <a:bodyPr/>
          <a:lstStyle/>
          <a:p>
            <a:r>
              <a:rPr lang="de-DE"/>
              <a:t>SBB Division Abteilung und Bereich</a:t>
            </a:r>
            <a:endParaRPr lang="de-CH" dirty="0"/>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dirty="0"/>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7488" y="1949450"/>
            <a:ext cx="9220200" cy="4467882"/>
          </a:xfrm>
          <a:prstGeom prst="rect">
            <a:avLst/>
          </a:prstGeom>
        </p:spPr>
        <p:txBody>
          <a:bodyPr vert="horz" lIns="0" tIns="0" rIns="0" bIns="0" rtlCol="0">
            <a:noAutofit/>
          </a:body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a:p>
            <a:pPr lvl="5"/>
            <a:r>
              <a:rPr lang="de-CH" noProof="0" dirty="0"/>
              <a:t>Sechste Ebene</a:t>
            </a:r>
          </a:p>
        </p:txBody>
      </p:sp>
    </p:spTree>
    <p:extLst>
      <p:ext uri="{BB962C8B-B14F-4D97-AF65-F5344CB8AC3E}">
        <p14:creationId xmlns:p14="http://schemas.microsoft.com/office/powerpoint/2010/main" val="3419406761"/>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4043">
          <p15:clr>
            <a:srgbClr val="FBAE40"/>
          </p15:clr>
        </p15:guide>
        <p15:guide id="4" orient="horz" pos="1228">
          <p15:clr>
            <a:srgbClr val="FBAE40"/>
          </p15:clr>
        </p15:guide>
        <p15:guide id="5" pos="7336">
          <p15:clr>
            <a:srgbClr val="FBAE40"/>
          </p15:clr>
        </p15:guide>
        <p15:guide id="6" pos="345">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image" Target="../media/image1.emf"/><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2.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theme" Target="../theme/theme2.xml"/><Relationship Id="rId3" Type="http://schemas.openxmlformats.org/officeDocument/2006/relationships/slideLayout" Target="../slideLayouts/slideLayout40.xml"/><Relationship Id="rId21" Type="http://schemas.openxmlformats.org/officeDocument/2006/relationships/image" Target="../media/image7.emf"/><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oleObject" Target="../embeddings/oleObject1.bin"/><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19" Type="http://schemas.openxmlformats.org/officeDocument/2006/relationships/tags" Target="../tags/tag1.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slideLayout" Target="../slideLayouts/slideLayout72.xml"/><Relationship Id="rId3" Type="http://schemas.openxmlformats.org/officeDocument/2006/relationships/slideLayout" Target="../slideLayouts/slideLayout57.xml"/><Relationship Id="rId21" Type="http://schemas.openxmlformats.org/officeDocument/2006/relationships/oleObject" Target="../embeddings/oleObject1.bin"/><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0" Type="http://schemas.openxmlformats.org/officeDocument/2006/relationships/tags" Target="../tags/tag2.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slideLayout" Target="../slideLayouts/slideLayout69.xml"/><Relationship Id="rId10" Type="http://schemas.openxmlformats.org/officeDocument/2006/relationships/slideLayout" Target="../slideLayouts/slideLayout64.xml"/><Relationship Id="rId19" Type="http://schemas.openxmlformats.org/officeDocument/2006/relationships/theme" Target="../theme/theme3.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image" Target="../media/image7.em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18" Type="http://schemas.openxmlformats.org/officeDocument/2006/relationships/theme" Target="../theme/theme4.xml"/><Relationship Id="rId3" Type="http://schemas.openxmlformats.org/officeDocument/2006/relationships/slideLayout" Target="../slideLayouts/slideLayout75.xml"/><Relationship Id="rId21" Type="http://schemas.openxmlformats.org/officeDocument/2006/relationships/image" Target="../media/image15.emf"/><Relationship Id="rId7" Type="http://schemas.openxmlformats.org/officeDocument/2006/relationships/slideLayout" Target="../slideLayouts/slideLayout79.xml"/><Relationship Id="rId12" Type="http://schemas.openxmlformats.org/officeDocument/2006/relationships/slideLayout" Target="../slideLayouts/slideLayout84.xml"/><Relationship Id="rId17" Type="http://schemas.openxmlformats.org/officeDocument/2006/relationships/slideLayout" Target="../slideLayouts/slideLayout89.xml"/><Relationship Id="rId2" Type="http://schemas.openxmlformats.org/officeDocument/2006/relationships/slideLayout" Target="../slideLayouts/slideLayout74.xml"/><Relationship Id="rId16" Type="http://schemas.openxmlformats.org/officeDocument/2006/relationships/slideLayout" Target="../slideLayouts/slideLayout88.xml"/><Relationship Id="rId20" Type="http://schemas.openxmlformats.org/officeDocument/2006/relationships/oleObject" Target="../embeddings/oleObject2.bin"/><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24" Type="http://schemas.openxmlformats.org/officeDocument/2006/relationships/image" Target="../media/image18.tiff"/><Relationship Id="rId5" Type="http://schemas.openxmlformats.org/officeDocument/2006/relationships/slideLayout" Target="../slideLayouts/slideLayout77.xml"/><Relationship Id="rId15" Type="http://schemas.openxmlformats.org/officeDocument/2006/relationships/slideLayout" Target="../slideLayouts/slideLayout87.xml"/><Relationship Id="rId23" Type="http://schemas.openxmlformats.org/officeDocument/2006/relationships/image" Target="../media/image17.png"/><Relationship Id="rId10" Type="http://schemas.openxmlformats.org/officeDocument/2006/relationships/slideLayout" Target="../slideLayouts/slideLayout82.xml"/><Relationship Id="rId19" Type="http://schemas.openxmlformats.org/officeDocument/2006/relationships/tags" Target="../tags/tag3.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slideLayout" Target="../slideLayouts/slideLayout86.xml"/><Relationship Id="rId22" Type="http://schemas.openxmlformats.org/officeDocument/2006/relationships/image" Target="../media/image16.png"/></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02.xml"/><Relationship Id="rId18" Type="http://schemas.openxmlformats.org/officeDocument/2006/relationships/slideLayout" Target="../slideLayouts/slideLayout107.xml"/><Relationship Id="rId26" Type="http://schemas.openxmlformats.org/officeDocument/2006/relationships/slideLayout" Target="../slideLayouts/slideLayout115.xml"/><Relationship Id="rId21" Type="http://schemas.openxmlformats.org/officeDocument/2006/relationships/slideLayout" Target="../slideLayouts/slideLayout110.xml"/><Relationship Id="rId34" Type="http://schemas.openxmlformats.org/officeDocument/2006/relationships/slideLayout" Target="../slideLayouts/slideLayout123.xml"/><Relationship Id="rId7" Type="http://schemas.openxmlformats.org/officeDocument/2006/relationships/slideLayout" Target="../slideLayouts/slideLayout96.xml"/><Relationship Id="rId12" Type="http://schemas.openxmlformats.org/officeDocument/2006/relationships/slideLayout" Target="../slideLayouts/slideLayout101.xml"/><Relationship Id="rId17" Type="http://schemas.openxmlformats.org/officeDocument/2006/relationships/slideLayout" Target="../slideLayouts/slideLayout106.xml"/><Relationship Id="rId25" Type="http://schemas.openxmlformats.org/officeDocument/2006/relationships/slideLayout" Target="../slideLayouts/slideLayout114.xml"/><Relationship Id="rId33" Type="http://schemas.openxmlformats.org/officeDocument/2006/relationships/slideLayout" Target="../slideLayouts/slideLayout122.xml"/><Relationship Id="rId38" Type="http://schemas.openxmlformats.org/officeDocument/2006/relationships/image" Target="../media/image2.emf"/><Relationship Id="rId2" Type="http://schemas.openxmlformats.org/officeDocument/2006/relationships/slideLayout" Target="../slideLayouts/slideLayout91.xml"/><Relationship Id="rId16" Type="http://schemas.openxmlformats.org/officeDocument/2006/relationships/slideLayout" Target="../slideLayouts/slideLayout105.xml"/><Relationship Id="rId20" Type="http://schemas.openxmlformats.org/officeDocument/2006/relationships/slideLayout" Target="../slideLayouts/slideLayout109.xml"/><Relationship Id="rId29" Type="http://schemas.openxmlformats.org/officeDocument/2006/relationships/slideLayout" Target="../slideLayouts/slideLayout118.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24" Type="http://schemas.openxmlformats.org/officeDocument/2006/relationships/slideLayout" Target="../slideLayouts/slideLayout113.xml"/><Relationship Id="rId32" Type="http://schemas.openxmlformats.org/officeDocument/2006/relationships/slideLayout" Target="../slideLayouts/slideLayout121.xml"/><Relationship Id="rId37" Type="http://schemas.openxmlformats.org/officeDocument/2006/relationships/image" Target="../media/image1.emf"/><Relationship Id="rId5" Type="http://schemas.openxmlformats.org/officeDocument/2006/relationships/slideLayout" Target="../slideLayouts/slideLayout94.xml"/><Relationship Id="rId15" Type="http://schemas.openxmlformats.org/officeDocument/2006/relationships/slideLayout" Target="../slideLayouts/slideLayout104.xml"/><Relationship Id="rId23" Type="http://schemas.openxmlformats.org/officeDocument/2006/relationships/slideLayout" Target="../slideLayouts/slideLayout112.xml"/><Relationship Id="rId28" Type="http://schemas.openxmlformats.org/officeDocument/2006/relationships/slideLayout" Target="../slideLayouts/slideLayout117.xml"/><Relationship Id="rId36" Type="http://schemas.openxmlformats.org/officeDocument/2006/relationships/theme" Target="../theme/theme5.xml"/><Relationship Id="rId10" Type="http://schemas.openxmlformats.org/officeDocument/2006/relationships/slideLayout" Target="../slideLayouts/slideLayout99.xml"/><Relationship Id="rId19" Type="http://schemas.openxmlformats.org/officeDocument/2006/relationships/slideLayout" Target="../slideLayouts/slideLayout108.xml"/><Relationship Id="rId31" Type="http://schemas.openxmlformats.org/officeDocument/2006/relationships/slideLayout" Target="../slideLayouts/slideLayout120.xml"/><Relationship Id="rId4" Type="http://schemas.openxmlformats.org/officeDocument/2006/relationships/slideLayout" Target="../slideLayouts/slideLayout93.xml"/><Relationship Id="rId9" Type="http://schemas.openxmlformats.org/officeDocument/2006/relationships/slideLayout" Target="../slideLayouts/slideLayout98.xml"/><Relationship Id="rId14" Type="http://schemas.openxmlformats.org/officeDocument/2006/relationships/slideLayout" Target="../slideLayouts/slideLayout103.xml"/><Relationship Id="rId22" Type="http://schemas.openxmlformats.org/officeDocument/2006/relationships/slideLayout" Target="../slideLayouts/slideLayout111.xml"/><Relationship Id="rId27" Type="http://schemas.openxmlformats.org/officeDocument/2006/relationships/slideLayout" Target="../slideLayouts/slideLayout116.xml"/><Relationship Id="rId30" Type="http://schemas.openxmlformats.org/officeDocument/2006/relationships/slideLayout" Target="../slideLayouts/slideLayout119.xml"/><Relationship Id="rId35" Type="http://schemas.openxmlformats.org/officeDocument/2006/relationships/slideLayout" Target="../slideLayouts/slideLayout124.xml"/><Relationship Id="rId8" Type="http://schemas.openxmlformats.org/officeDocument/2006/relationships/slideLayout" Target="../slideLayouts/slideLayout97.xml"/><Relationship Id="rId3" Type="http://schemas.openxmlformats.org/officeDocument/2006/relationships/slideLayout" Target="../slideLayouts/slideLayout9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487488" y="493295"/>
            <a:ext cx="9220200" cy="848226"/>
          </a:xfrm>
          <a:prstGeom prst="rect">
            <a:avLst/>
          </a:prstGeom>
        </p:spPr>
        <p:txBody>
          <a:bodyPr vert="horz" lIns="0" tIns="0" rIns="0" bIns="0" rtlCol="0" anchor="t">
            <a:noAutofit/>
          </a:bodyPr>
          <a:lstStyle/>
          <a:p>
            <a:r>
              <a:rPr lang="de-CH"/>
              <a:t>Titel hinzufügen.</a:t>
            </a:r>
          </a:p>
        </p:txBody>
      </p:sp>
      <p:sp>
        <p:nvSpPr>
          <p:cNvPr id="3" name="Textplatzhalter 2"/>
          <p:cNvSpPr>
            <a:spLocks noGrp="1"/>
          </p:cNvSpPr>
          <p:nvPr>
            <p:ph type="body" idx="1"/>
          </p:nvPr>
        </p:nvSpPr>
        <p:spPr>
          <a:xfrm>
            <a:off x="1487488" y="1949116"/>
            <a:ext cx="9220200" cy="4468216"/>
          </a:xfrm>
          <a:prstGeom prst="rect">
            <a:avLst/>
          </a:prstGeom>
        </p:spPr>
        <p:txBody>
          <a:bodyPr vert="horz" lIns="0" tIns="0" rIns="0" bIns="0" rtlCol="0">
            <a:noAutofit/>
          </a:body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a:p>
            <a:pPr lvl="6"/>
            <a:r>
              <a:rPr lang="de-CH" noProof="0"/>
              <a:t>Siebte Ebene</a:t>
            </a:r>
          </a:p>
          <a:p>
            <a:pPr lvl="7"/>
            <a:r>
              <a:rPr lang="de-CH" sz="2800" noProof="0"/>
              <a:t>Achte Ebene</a:t>
            </a:r>
          </a:p>
          <a:p>
            <a:pPr lvl="8"/>
            <a:r>
              <a:rPr lang="de-CH" noProof="0"/>
              <a:t>Neunte Ebene</a:t>
            </a:r>
          </a:p>
          <a:p>
            <a:pPr lvl="7"/>
            <a:endParaRPr lang="de-CH" noProof="0"/>
          </a:p>
        </p:txBody>
      </p:sp>
      <p:sp>
        <p:nvSpPr>
          <p:cNvPr id="4" name="Datumsplatzhalter 3"/>
          <p:cNvSpPr>
            <a:spLocks noGrp="1"/>
          </p:cNvSpPr>
          <p:nvPr>
            <p:ph type="dt" sz="half" idx="2"/>
          </p:nvPr>
        </p:nvSpPr>
        <p:spPr>
          <a:xfrm>
            <a:off x="550862" y="6484293"/>
            <a:ext cx="828614" cy="127938"/>
          </a:xfrm>
          <a:prstGeom prst="rect">
            <a:avLst/>
          </a:prstGeom>
        </p:spPr>
        <p:txBody>
          <a:bodyPr vert="horz" lIns="0" tIns="0" rIns="0" bIns="0" rtlCol="0" anchor="t" anchorCtr="0"/>
          <a:lstStyle>
            <a:lvl1pPr algn="l">
              <a:defRPr sz="800" spc="10" baseline="0">
                <a:solidFill>
                  <a:schemeClr val="tx2"/>
                </a:solidFill>
              </a:defRPr>
            </a:lvl1pPr>
          </a:lstStyle>
          <a:p>
            <a:fld id="{01EC23F1-F5BA-4C72-AC7F-A10FB7C0B9B9}" type="datetime1">
              <a:rPr lang="de-CH" smtClean="0"/>
              <a:t>21.09.2021</a:t>
            </a:fld>
            <a:endParaRPr lang="de-CH"/>
          </a:p>
        </p:txBody>
      </p:sp>
      <p:sp>
        <p:nvSpPr>
          <p:cNvPr id="5" name="Fußzeilenplatzhalter 4"/>
          <p:cNvSpPr>
            <a:spLocks noGrp="1"/>
          </p:cNvSpPr>
          <p:nvPr>
            <p:ph type="ftr" sz="quarter" idx="3"/>
          </p:nvPr>
        </p:nvSpPr>
        <p:spPr>
          <a:xfrm>
            <a:off x="1489460" y="6484293"/>
            <a:ext cx="9218228" cy="127938"/>
          </a:xfrm>
          <a:prstGeom prst="rect">
            <a:avLst/>
          </a:prstGeom>
        </p:spPr>
        <p:txBody>
          <a:bodyPr vert="horz" lIns="0" tIns="0" rIns="0" bIns="0" rtlCol="0" anchor="t" anchorCtr="0"/>
          <a:lstStyle>
            <a:lvl1pPr algn="l">
              <a:defRPr sz="800" spc="10" baseline="0">
                <a:solidFill>
                  <a:schemeClr val="tx2"/>
                </a:solidFill>
              </a:defRPr>
            </a:lvl1pPr>
          </a:lstStyle>
          <a:p>
            <a:r>
              <a:rPr lang="de-DE"/>
              <a:t>Klimaneutrale SBB.</a:t>
            </a:r>
            <a:endParaRPr lang="de-CH"/>
          </a:p>
        </p:txBody>
      </p:sp>
      <p:sp>
        <p:nvSpPr>
          <p:cNvPr id="6" name="Foliennummernplatzhalter 5"/>
          <p:cNvSpPr>
            <a:spLocks noGrp="1"/>
          </p:cNvSpPr>
          <p:nvPr>
            <p:ph type="sldNum" sz="quarter" idx="4"/>
          </p:nvPr>
        </p:nvSpPr>
        <p:spPr>
          <a:xfrm>
            <a:off x="10895839" y="6484293"/>
            <a:ext cx="745299" cy="127938"/>
          </a:xfrm>
          <a:prstGeom prst="rect">
            <a:avLst/>
          </a:prstGeom>
        </p:spPr>
        <p:txBody>
          <a:bodyPr vert="horz" lIns="0" tIns="0" rIns="0" bIns="0" rtlCol="0" anchor="t" anchorCtr="0"/>
          <a:lstStyle>
            <a:lvl1pPr algn="r">
              <a:defRPr sz="800" spc="10" baseline="0">
                <a:solidFill>
                  <a:schemeClr val="tx2"/>
                </a:solidFill>
              </a:defRPr>
            </a:lvl1pPr>
          </a:lstStyle>
          <a:p>
            <a:fld id="{442AD375-037F-43D0-B059-5172DA06796A}" type="slidenum">
              <a:rPr lang="de-CH" smtClean="0"/>
              <a:pPr/>
              <a:t>‹N°›</a:t>
            </a:fld>
            <a:endParaRPr lang="de-CH"/>
          </a:p>
        </p:txBody>
      </p:sp>
      <p:pic>
        <p:nvPicPr>
          <p:cNvPr id="13" name="Grafik 12">
            <a:extLst>
              <a:ext uri="{FF2B5EF4-FFF2-40B4-BE49-F238E27FC236}">
                <a16:creationId xmlns:a16="http://schemas.microsoft.com/office/drawing/2014/main" id="{B0EBCC42-C47E-42C1-A885-21EC5F328973}"/>
              </a:ext>
            </a:extLst>
          </p:cNvPr>
          <p:cNvPicPr>
            <a:picLocks noChangeAspect="1"/>
          </p:cNvPicPr>
          <p:nvPr userDrawn="1"/>
        </p:nvPicPr>
        <p:blipFill>
          <a:blip r:embed="rId39" cstate="print">
            <a:extLst>
              <a:ext uri="{28A0092B-C50C-407E-A947-70E740481C1C}">
                <a14:useLocalDpi xmlns:a14="http://schemas.microsoft.com/office/drawing/2010/main"/>
              </a:ext>
            </a:extLst>
          </a:blip>
          <a:stretch>
            <a:fillRect/>
          </a:stretch>
        </p:blipFill>
        <p:spPr>
          <a:xfrm>
            <a:off x="11087099" y="288303"/>
            <a:ext cx="561183" cy="197422"/>
          </a:xfrm>
          <a:prstGeom prst="rect">
            <a:avLst/>
          </a:prstGeom>
        </p:spPr>
      </p:pic>
    </p:spTree>
    <p:extLst>
      <p:ext uri="{BB962C8B-B14F-4D97-AF65-F5344CB8AC3E}">
        <p14:creationId xmlns:p14="http://schemas.microsoft.com/office/powerpoint/2010/main" val="1011663896"/>
      </p:ext>
    </p:extLst>
  </p:cSld>
  <p:clrMap bg1="lt1" tx1="dk1" bg2="lt2" tx2="dk2" accent1="accent1" accent2="accent2" accent3="accent3" accent4="accent4" accent5="accent5" accent6="accent6" hlink="hlink" folHlink="folHlink"/>
  <p:sldLayoutIdLst>
    <p:sldLayoutId id="2147483749" r:id="rId1"/>
    <p:sldLayoutId id="2147483700" r:id="rId2"/>
    <p:sldLayoutId id="2147483701" r:id="rId3"/>
    <p:sldLayoutId id="2147483702" r:id="rId4"/>
    <p:sldLayoutId id="2147483666" r:id="rId5"/>
    <p:sldLayoutId id="2147483682" r:id="rId6"/>
    <p:sldLayoutId id="2147483680" r:id="rId7"/>
    <p:sldLayoutId id="2147483679" r:id="rId8"/>
    <p:sldLayoutId id="2147483684" r:id="rId9"/>
    <p:sldLayoutId id="2147483659" r:id="rId10"/>
    <p:sldLayoutId id="2147483678" r:id="rId11"/>
    <p:sldLayoutId id="2147483669" r:id="rId12"/>
    <p:sldLayoutId id="2147483681" r:id="rId13"/>
    <p:sldLayoutId id="2147483671" r:id="rId14"/>
    <p:sldLayoutId id="2147483672" r:id="rId15"/>
    <p:sldLayoutId id="2147483674" r:id="rId16"/>
    <p:sldLayoutId id="2147483685" r:id="rId17"/>
    <p:sldLayoutId id="2147483694" r:id="rId18"/>
    <p:sldLayoutId id="2147483675" r:id="rId19"/>
    <p:sldLayoutId id="2147483687" r:id="rId20"/>
    <p:sldLayoutId id="2147483695" r:id="rId21"/>
    <p:sldLayoutId id="2147483688" r:id="rId22"/>
    <p:sldLayoutId id="2147483686" r:id="rId23"/>
    <p:sldLayoutId id="2147483693" r:id="rId24"/>
    <p:sldLayoutId id="2147483692" r:id="rId25"/>
    <p:sldLayoutId id="2147483683" r:id="rId26"/>
    <p:sldLayoutId id="2147483696" r:id="rId27"/>
    <p:sldLayoutId id="2147483697" r:id="rId28"/>
    <p:sldLayoutId id="2147483663" r:id="rId29"/>
    <p:sldLayoutId id="2147483698" r:id="rId30"/>
    <p:sldLayoutId id="2147483664" r:id="rId31"/>
    <p:sldLayoutId id="2147483704" r:id="rId32"/>
    <p:sldLayoutId id="2147483705" r:id="rId33"/>
    <p:sldLayoutId id="2147483706" r:id="rId34"/>
    <p:sldLayoutId id="2147483754" r:id="rId35"/>
    <p:sldLayoutId id="2147483774" r:id="rId36"/>
    <p:sldLayoutId id="2147483795" r:id="rId37"/>
  </p:sldLayoutIdLst>
  <p:hf hdr="0" dt="0"/>
  <p:txStyles>
    <p:titleStyle>
      <a:lvl1pPr algn="l" defTabSz="914400" rtl="0" eaLnBrk="1" latinLnBrk="0" hangingPunct="1">
        <a:lnSpc>
          <a:spcPct val="100000"/>
        </a:lnSpc>
        <a:spcBef>
          <a:spcPct val="0"/>
        </a:spcBef>
        <a:buNone/>
        <a:defRPr sz="2800" kern="1200" spc="60" baseline="0">
          <a:solidFill>
            <a:schemeClr val="accent3"/>
          </a:solidFill>
          <a:latin typeface="+mj-lt"/>
          <a:ea typeface="+mj-ea"/>
          <a:cs typeface="+mj-cs"/>
        </a:defRPr>
      </a:lvl1pPr>
    </p:titleStyle>
    <p:bodyStyle>
      <a:lvl1pPr marL="0" indent="0" algn="l" defTabSz="914400" rtl="0" eaLnBrk="1" latinLnBrk="0" hangingPunct="1">
        <a:lnSpc>
          <a:spcPct val="100000"/>
        </a:lnSpc>
        <a:spcBef>
          <a:spcPts val="0"/>
        </a:spcBef>
        <a:buFont typeface="+mj-lt"/>
        <a:buNone/>
        <a:defRPr sz="2800" kern="1200">
          <a:solidFill>
            <a:schemeClr val="tx2"/>
          </a:solidFill>
          <a:latin typeface="+mn-lt"/>
          <a:ea typeface="+mn-ea"/>
          <a:cs typeface="+mn-cs"/>
        </a:defRPr>
      </a:lvl1pPr>
      <a:lvl2pPr marL="36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2pPr>
      <a:lvl3pPr marL="72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3pPr>
      <a:lvl4pPr marL="108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4pPr>
      <a:lvl5pPr marL="1440000" indent="-360000" algn="l" defTabSz="914400" rtl="0" eaLnBrk="1" latinLnBrk="0" hangingPunct="1">
        <a:lnSpc>
          <a:spcPct val="100000"/>
        </a:lnSpc>
        <a:spcBef>
          <a:spcPts val="0"/>
        </a:spcBef>
        <a:buClr>
          <a:schemeClr val="accent3"/>
        </a:buClr>
        <a:buSzPct val="100000"/>
        <a:buFont typeface="SBB Light" pitchFamily="2" charset="0"/>
        <a:buChar char="–"/>
        <a:defRPr sz="2800" kern="1200">
          <a:solidFill>
            <a:schemeClr val="tx2"/>
          </a:solidFill>
          <a:latin typeface="+mn-lt"/>
          <a:ea typeface="+mn-ea"/>
          <a:cs typeface="+mn-cs"/>
        </a:defRPr>
      </a:lvl5pPr>
      <a:lvl6pPr marL="360000" indent="-360000" algn="l" defTabSz="914400" rtl="0" eaLnBrk="1" latinLnBrk="0" hangingPunct="1">
        <a:lnSpc>
          <a:spcPct val="90000"/>
        </a:lnSpc>
        <a:spcBef>
          <a:spcPts val="500"/>
        </a:spcBef>
        <a:buFontTx/>
        <a:buBlip>
          <a:blip r:embed="rId40"/>
        </a:buBlip>
        <a:defRPr sz="28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5B5BF7A0-3F88-4D1B-A9DE-9B9E1217D0BC}"/>
              </a:ext>
            </a:extLst>
          </p:cNvPr>
          <p:cNvGraphicFramePr>
            <a:graphicFrameLocks noChangeAspect="1"/>
          </p:cNvGraphicFramePr>
          <p:nvPr userDrawn="1">
            <p:custDataLst>
              <p:tags r:id="rId19"/>
            </p:custDataLst>
            <p:extLst>
              <p:ext uri="{D42A27DB-BD31-4B8C-83A1-F6EECF244321}">
                <p14:modId xmlns:p14="http://schemas.microsoft.com/office/powerpoint/2010/main" val="4217374019"/>
              </p:ext>
            </p:ext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Folie" r:id="rId20" imgW="225" imgH="224" progId="TCLayout.ActiveDocument.1">
                  <p:embed/>
                </p:oleObj>
              </mc:Choice>
              <mc:Fallback>
                <p:oleObj name="think-cell Folie" r:id="rId20" imgW="225" imgH="224" progId="TCLayout.ActiveDocument.1">
                  <p:embed/>
                  <p:pic>
                    <p:nvPicPr>
                      <p:cNvPr id="7" name="Objekt 6" hidden="1">
                        <a:extLst>
                          <a:ext uri="{FF2B5EF4-FFF2-40B4-BE49-F238E27FC236}">
                            <a16:creationId xmlns:a16="http://schemas.microsoft.com/office/drawing/2014/main" id="{5B5BF7A0-3F88-4D1B-A9DE-9B9E1217D0BC}"/>
                          </a:ext>
                        </a:extLst>
                      </p:cNvPr>
                      <p:cNvPicPr/>
                      <p:nvPr/>
                    </p:nvPicPr>
                    <p:blipFill>
                      <a:blip r:embed="rId21"/>
                      <a:stretch>
                        <a:fillRect/>
                      </a:stretch>
                    </p:blipFill>
                    <p:spPr>
                      <a:xfrm>
                        <a:off x="2118" y="2118"/>
                        <a:ext cx="2117" cy="2117"/>
                      </a:xfrm>
                      <a:prstGeom prst="rect">
                        <a:avLst/>
                      </a:prstGeom>
                    </p:spPr>
                  </p:pic>
                </p:oleObj>
              </mc:Fallback>
            </mc:AlternateContent>
          </a:graphicData>
        </a:graphic>
      </p:graphicFrame>
      <p:sp>
        <p:nvSpPr>
          <p:cNvPr id="5" name="Footer Placeholder 4"/>
          <p:cNvSpPr>
            <a:spLocks noGrp="1"/>
          </p:cNvSpPr>
          <p:nvPr>
            <p:ph type="ftr" sz="quarter" idx="3"/>
          </p:nvPr>
        </p:nvSpPr>
        <p:spPr>
          <a:xfrm>
            <a:off x="720000" y="6595200"/>
            <a:ext cx="10689600" cy="262800"/>
          </a:xfrm>
          <a:prstGeom prst="rect">
            <a:avLst/>
          </a:prstGeom>
        </p:spPr>
        <p:txBody>
          <a:bodyPr vert="horz" wrap="square" lIns="0" tIns="46800" rIns="0" bIns="46800" rtlCol="0" anchor="t" anchorCtr="0">
            <a:noAutofit/>
          </a:bodyPr>
          <a:lstStyle>
            <a:lvl1pPr algn="r">
              <a:defRPr sz="800">
                <a:solidFill>
                  <a:srgbClr val="000000"/>
                </a:solidFill>
                <a:latin typeface="Arial" pitchFamily="34" charset="0"/>
                <a:cs typeface="Arial" pitchFamily="34" charset="0"/>
              </a:defRPr>
            </a:lvl1pPr>
          </a:lstStyle>
          <a:p>
            <a:r>
              <a:rPr lang="de-CH"/>
              <a:t>SBB • Division • Abteilung oder Bereich • DD.MM.YY</a:t>
            </a:r>
          </a:p>
        </p:txBody>
      </p:sp>
      <p:sp>
        <p:nvSpPr>
          <p:cNvPr id="6" name="Slide Number Placeholder 5"/>
          <p:cNvSpPr>
            <a:spLocks noGrp="1"/>
          </p:cNvSpPr>
          <p:nvPr>
            <p:ph type="sldNum" sz="quarter" idx="4"/>
          </p:nvPr>
        </p:nvSpPr>
        <p:spPr>
          <a:xfrm>
            <a:off x="11443200" y="6595200"/>
            <a:ext cx="316800" cy="262800"/>
          </a:xfrm>
          <a:prstGeom prst="rect">
            <a:avLst/>
          </a:prstGeom>
        </p:spPr>
        <p:txBody>
          <a:bodyPr vert="horz" wrap="square" lIns="0" tIns="46800" rIns="0" bIns="46800" rtlCol="0" anchor="t" anchorCtr="0">
            <a:noAutofit/>
          </a:bodyPr>
          <a:lstStyle>
            <a:lvl1pPr algn="r">
              <a:defRPr sz="800" b="1">
                <a:solidFill>
                  <a:srgbClr val="000000"/>
                </a:solidFill>
                <a:latin typeface="Arial" pitchFamily="34" charset="0"/>
                <a:cs typeface="Arial" pitchFamily="34" charset="0"/>
              </a:defRPr>
            </a:lvl1pPr>
          </a:lstStyle>
          <a:p>
            <a:fld id="{5E115662-413A-4888-B9BC-797CDE14544F}" type="slidenum">
              <a:rPr lang="de-CH" smtClean="0"/>
              <a:pPr/>
              <a:t>‹N°›</a:t>
            </a:fld>
            <a:endParaRPr lang="de-CH"/>
          </a:p>
        </p:txBody>
      </p:sp>
      <p:sp>
        <p:nvSpPr>
          <p:cNvPr id="3" name="Titelplatzhalter 2"/>
          <p:cNvSpPr>
            <a:spLocks noGrp="1"/>
          </p:cNvSpPr>
          <p:nvPr>
            <p:ph type="title"/>
          </p:nvPr>
        </p:nvSpPr>
        <p:spPr>
          <a:xfrm>
            <a:off x="720000" y="835200"/>
            <a:ext cx="11040200" cy="494400"/>
          </a:xfrm>
          <a:prstGeom prst="rect">
            <a:avLst/>
          </a:prstGeom>
        </p:spPr>
        <p:txBody>
          <a:bodyPr vert="horz" wrap="none" lIns="0" tIns="0" rIns="0" bIns="0" rtlCol="0" anchor="b" anchorCtr="0">
            <a:noAutofit/>
          </a:bodyPr>
          <a:lstStyle/>
          <a:p>
            <a:r>
              <a:rPr lang="de-DE"/>
              <a:t>Titelmasterformat durch Klicken bearbeiten</a:t>
            </a:r>
            <a:endParaRPr lang="de-CH"/>
          </a:p>
        </p:txBody>
      </p:sp>
      <p:sp>
        <p:nvSpPr>
          <p:cNvPr id="4" name="Textplatzhalter 3"/>
          <p:cNvSpPr>
            <a:spLocks noGrp="1"/>
          </p:cNvSpPr>
          <p:nvPr>
            <p:ph type="body" idx="1"/>
          </p:nvPr>
        </p:nvSpPr>
        <p:spPr>
          <a:xfrm>
            <a:off x="720000" y="1512000"/>
            <a:ext cx="11040000" cy="5078400"/>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 name="MSIPCMContentMarking" descr="{&quot;HashCode&quot;:-1123451327,&quot;Placement&quot;:&quot;Footer&quot;,&quot;Top&quot;:524.1047,&quot;Left&quot;:0.0,&quot;SlideWidth&quot;:960,&quot;SlideHeight&quot;:540}">
            <a:extLst>
              <a:ext uri="{FF2B5EF4-FFF2-40B4-BE49-F238E27FC236}">
                <a16:creationId xmlns:a16="http://schemas.microsoft.com/office/drawing/2014/main" id="{48CD8F23-0C12-445A-897D-9F0725B6A2F6}"/>
              </a:ext>
            </a:extLst>
          </p:cNvPr>
          <p:cNvSpPr txBox="1"/>
          <p:nvPr userDrawn="1"/>
        </p:nvSpPr>
        <p:spPr>
          <a:xfrm>
            <a:off x="0" y="6656129"/>
            <a:ext cx="734171" cy="201870"/>
          </a:xfrm>
          <a:prstGeom prst="rect">
            <a:avLst/>
          </a:prstGeom>
        </p:spPr>
        <p:txBody>
          <a:bodyPr vert="horz" wrap="square" lIns="0" tIns="0" rIns="0" bIns="0" rtlCol="0" anchor="ctr" anchorCtr="1">
            <a:spAutoFit/>
          </a:bodyPr>
          <a:lstStyle/>
          <a:p>
            <a:pPr algn="l">
              <a:spcBef>
                <a:spcPts val="0"/>
              </a:spcBef>
              <a:spcAft>
                <a:spcPts val="0"/>
              </a:spcAft>
            </a:pPr>
            <a:r>
              <a:rPr lang="de-CH" sz="700" noProof="0">
                <a:solidFill>
                  <a:srgbClr val="000000"/>
                </a:solidFill>
                <a:latin typeface="Arial" panose="020B0604020202020204" pitchFamily="34" charset="0"/>
              </a:rPr>
              <a:t>C2 – Internal</a:t>
            </a:r>
            <a:endParaRPr lang="de-CH" sz="700" noProof="0" dirty="0">
              <a:solidFill>
                <a:srgbClr val="000000"/>
              </a:solidFill>
              <a:latin typeface="Arial" panose="020B0604020202020204" pitchFamily="34" charset="0"/>
            </a:endParaRPr>
          </a:p>
        </p:txBody>
      </p:sp>
    </p:spTree>
    <p:extLst>
      <p:ext uri="{BB962C8B-B14F-4D97-AF65-F5344CB8AC3E}">
        <p14:creationId xmlns:p14="http://schemas.microsoft.com/office/powerpoint/2010/main" val="2494732904"/>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3" r:id="rId17"/>
  </p:sldLayoutIdLst>
  <p:hf hdr="0" dt="0"/>
  <p:txStyles>
    <p:titleStyle>
      <a:lvl1pPr algn="l" defTabSz="1088406" rtl="0" eaLnBrk="1" latinLnBrk="0" hangingPunct="1">
        <a:spcBef>
          <a:spcPct val="0"/>
        </a:spcBef>
        <a:buNone/>
        <a:defRPr sz="2933" b="1" kern="1200">
          <a:solidFill>
            <a:schemeClr val="tx1"/>
          </a:solidFill>
          <a:latin typeface="SBB Light" pitchFamily="2" charset="0"/>
          <a:ea typeface="+mj-ea"/>
          <a:cs typeface="Arial" pitchFamily="34" charset="0"/>
        </a:defRPr>
      </a:lvl1pPr>
    </p:titleStyle>
    <p:bodyStyle>
      <a:lvl1pPr marL="383990" indent="-383990" algn="l" defTabSz="1088406" rtl="0" eaLnBrk="1" latinLnBrk="0" hangingPunct="1">
        <a:lnSpc>
          <a:spcPct val="100000"/>
        </a:lnSpc>
        <a:spcBef>
          <a:spcPts val="800"/>
        </a:spcBef>
        <a:buClr>
          <a:srgbClr val="FF0000"/>
        </a:buClr>
        <a:buSzPct val="80000"/>
        <a:buFont typeface="Wingdings 3" pitchFamily="18" charset="2"/>
        <a:buChar char=""/>
        <a:defRPr lang="de-DE" sz="2667" kern="1200" noProof="0" dirty="0" smtClean="0">
          <a:solidFill>
            <a:schemeClr val="tx1"/>
          </a:solidFill>
          <a:latin typeface="SBB Light" pitchFamily="2" charset="0"/>
          <a:ea typeface="+mn-ea"/>
          <a:cs typeface="Arial" pitchFamily="34" charset="0"/>
        </a:defRPr>
      </a:lvl1pPr>
      <a:lvl2pPr marL="723882" indent="-370408" algn="l" defTabSz="1088406" rtl="0" eaLnBrk="1" latinLnBrk="0" hangingPunct="1">
        <a:lnSpc>
          <a:spcPct val="100000"/>
        </a:lnSpc>
        <a:spcBef>
          <a:spcPts val="800"/>
        </a:spcBef>
        <a:buClr>
          <a:srgbClr val="000000"/>
        </a:buClr>
        <a:buSzPct val="80000"/>
        <a:buFont typeface="Arial" pitchFamily="34" charset="0"/>
        <a:buChar char="•"/>
        <a:defRPr lang="de-DE" sz="2667" kern="1200" noProof="0" dirty="0" smtClean="0">
          <a:solidFill>
            <a:schemeClr val="tx1"/>
          </a:solidFill>
          <a:latin typeface="SBB Light" pitchFamily="2" charset="0"/>
          <a:ea typeface="+mn-ea"/>
          <a:cs typeface="Arial" pitchFamily="34" charset="0"/>
        </a:defRPr>
      </a:lvl2pPr>
      <a:lvl3pPr marL="1077357" indent="-353475" algn="l" defTabSz="1088406" rtl="0" eaLnBrk="1" latinLnBrk="0" hangingPunct="1">
        <a:lnSpc>
          <a:spcPct val="100000"/>
        </a:lnSpc>
        <a:spcBef>
          <a:spcPts val="800"/>
        </a:spcBef>
        <a:buClr>
          <a:schemeClr val="tx1"/>
        </a:buClr>
        <a:buSzPct val="90000"/>
        <a:buFont typeface="Symbol" pitchFamily="18" charset="2"/>
        <a:buChar char="-"/>
        <a:defRPr lang="de-DE" sz="2667" kern="1200" noProof="0" dirty="0" smtClean="0">
          <a:solidFill>
            <a:schemeClr val="tx1"/>
          </a:solidFill>
          <a:latin typeface="SBB Light" pitchFamily="2" charset="0"/>
          <a:ea typeface="+mn-ea"/>
          <a:cs typeface="Arial" pitchFamily="34" charset="0"/>
        </a:defRPr>
      </a:lvl3pPr>
      <a:lvl4pPr marL="1430831" indent="-353475" algn="l" defTabSz="1088406" rtl="0" eaLnBrk="1" latinLnBrk="0" hangingPunct="1">
        <a:lnSpc>
          <a:spcPct val="100000"/>
        </a:lnSpc>
        <a:spcBef>
          <a:spcPts val="800"/>
        </a:spcBef>
        <a:buClr>
          <a:srgbClr val="2D327D"/>
        </a:buClr>
        <a:buSzPct val="90000"/>
        <a:buFont typeface="Symbol" panose="05050102010706020507" pitchFamily="18" charset="2"/>
        <a:buChar char="-"/>
        <a:defRPr lang="de-DE" sz="2667" kern="1200" noProof="0" dirty="0" smtClean="0">
          <a:solidFill>
            <a:schemeClr val="tx1"/>
          </a:solidFill>
          <a:latin typeface="SBB Light" pitchFamily="2" charset="0"/>
          <a:ea typeface="+mn-ea"/>
          <a:cs typeface="Arial" pitchFamily="34" charset="0"/>
        </a:defRPr>
      </a:lvl4pPr>
      <a:lvl5pPr marL="1786422" indent="-355591" algn="l" defTabSz="1088406" rtl="0" eaLnBrk="1" latinLnBrk="0" hangingPunct="1">
        <a:lnSpc>
          <a:spcPct val="100000"/>
        </a:lnSpc>
        <a:spcBef>
          <a:spcPts val="800"/>
        </a:spcBef>
        <a:buClr>
          <a:srgbClr val="2D327D"/>
        </a:buClr>
        <a:buSzPct val="90000"/>
        <a:buFont typeface="Symbol" panose="05050102010706020507" pitchFamily="18" charset="2"/>
        <a:buChar char="-"/>
        <a:defRPr lang="de-CH" sz="2667" kern="1200" noProof="0" dirty="0">
          <a:solidFill>
            <a:schemeClr val="tx1"/>
          </a:solidFill>
          <a:latin typeface="SBB Light" pitchFamily="2" charset="0"/>
          <a:ea typeface="+mn-ea"/>
          <a:cs typeface="Arial" pitchFamily="34" charset="0"/>
        </a:defRPr>
      </a:lvl5pPr>
      <a:lvl6pPr marL="2993113" indent="-272101" algn="l" defTabSz="108840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317" indent="-272101" algn="l" defTabSz="108840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519" indent="-272101" algn="l" defTabSz="108840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720" indent="-272101" algn="l" defTabSz="1088406"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406" rtl="0" eaLnBrk="1" latinLnBrk="0" hangingPunct="1">
        <a:defRPr sz="2133" kern="1200">
          <a:solidFill>
            <a:schemeClr val="tx1"/>
          </a:solidFill>
          <a:latin typeface="+mn-lt"/>
          <a:ea typeface="+mn-ea"/>
          <a:cs typeface="+mn-cs"/>
        </a:defRPr>
      </a:lvl1pPr>
      <a:lvl2pPr marL="544202" algn="l" defTabSz="1088406" rtl="0" eaLnBrk="1" latinLnBrk="0" hangingPunct="1">
        <a:defRPr sz="2133" kern="1200">
          <a:solidFill>
            <a:schemeClr val="tx1"/>
          </a:solidFill>
          <a:latin typeface="+mn-lt"/>
          <a:ea typeface="+mn-ea"/>
          <a:cs typeface="+mn-cs"/>
        </a:defRPr>
      </a:lvl2pPr>
      <a:lvl3pPr marL="1088406" algn="l" defTabSz="1088406" rtl="0" eaLnBrk="1" latinLnBrk="0" hangingPunct="1">
        <a:defRPr sz="2133" kern="1200">
          <a:solidFill>
            <a:schemeClr val="tx1"/>
          </a:solidFill>
          <a:latin typeface="+mn-lt"/>
          <a:ea typeface="+mn-ea"/>
          <a:cs typeface="+mn-cs"/>
        </a:defRPr>
      </a:lvl3pPr>
      <a:lvl4pPr marL="1632609" algn="l" defTabSz="1088406" rtl="0" eaLnBrk="1" latinLnBrk="0" hangingPunct="1">
        <a:defRPr sz="2133" kern="1200">
          <a:solidFill>
            <a:schemeClr val="tx1"/>
          </a:solidFill>
          <a:latin typeface="+mn-lt"/>
          <a:ea typeface="+mn-ea"/>
          <a:cs typeface="+mn-cs"/>
        </a:defRPr>
      </a:lvl4pPr>
      <a:lvl5pPr marL="2176810" algn="l" defTabSz="1088406" rtl="0" eaLnBrk="1" latinLnBrk="0" hangingPunct="1">
        <a:defRPr sz="2133" kern="1200">
          <a:solidFill>
            <a:schemeClr val="tx1"/>
          </a:solidFill>
          <a:latin typeface="+mn-lt"/>
          <a:ea typeface="+mn-ea"/>
          <a:cs typeface="+mn-cs"/>
        </a:defRPr>
      </a:lvl5pPr>
      <a:lvl6pPr marL="2721011" algn="l" defTabSz="1088406" rtl="0" eaLnBrk="1" latinLnBrk="0" hangingPunct="1">
        <a:defRPr sz="2133" kern="1200">
          <a:solidFill>
            <a:schemeClr val="tx1"/>
          </a:solidFill>
          <a:latin typeface="+mn-lt"/>
          <a:ea typeface="+mn-ea"/>
          <a:cs typeface="+mn-cs"/>
        </a:defRPr>
      </a:lvl6pPr>
      <a:lvl7pPr marL="3265214" algn="l" defTabSz="1088406" rtl="0" eaLnBrk="1" latinLnBrk="0" hangingPunct="1">
        <a:defRPr sz="2133" kern="1200">
          <a:solidFill>
            <a:schemeClr val="tx1"/>
          </a:solidFill>
          <a:latin typeface="+mn-lt"/>
          <a:ea typeface="+mn-ea"/>
          <a:cs typeface="+mn-cs"/>
        </a:defRPr>
      </a:lvl7pPr>
      <a:lvl8pPr marL="3809417" algn="l" defTabSz="1088406" rtl="0" eaLnBrk="1" latinLnBrk="0" hangingPunct="1">
        <a:defRPr sz="2133" kern="1200">
          <a:solidFill>
            <a:schemeClr val="tx1"/>
          </a:solidFill>
          <a:latin typeface="+mn-lt"/>
          <a:ea typeface="+mn-ea"/>
          <a:cs typeface="+mn-cs"/>
        </a:defRPr>
      </a:lvl8pPr>
      <a:lvl9pPr marL="4353619" algn="l" defTabSz="1088406" rtl="0" eaLnBrk="1" latinLnBrk="0" hangingPunct="1">
        <a:defRPr sz="2133"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5B5BF7A0-3F88-4D1B-A9DE-9B9E1217D0BC}"/>
              </a:ext>
            </a:extLst>
          </p:cNvPr>
          <p:cNvGraphicFramePr>
            <a:graphicFrameLocks noChangeAspect="1"/>
          </p:cNvGraphicFramePr>
          <p:nvPr userDrawn="1">
            <p:custDataLst>
              <p:tags r:id="rId20"/>
            </p:custDataLst>
            <p:extLst>
              <p:ext uri="{D42A27DB-BD31-4B8C-83A1-F6EECF244321}">
                <p14:modId xmlns:p14="http://schemas.microsoft.com/office/powerpoint/2010/main" val="3944911693"/>
              </p:ext>
            </p:extLst>
          </p:nvPr>
        </p:nvGraphicFramePr>
        <p:xfrm>
          <a:off x="2118" y="2118"/>
          <a:ext cx="2117" cy="2117"/>
        </p:xfrm>
        <a:graphic>
          <a:graphicData uri="http://schemas.openxmlformats.org/presentationml/2006/ole">
            <mc:AlternateContent xmlns:mc="http://schemas.openxmlformats.org/markup-compatibility/2006">
              <mc:Choice xmlns:v="urn:schemas-microsoft-com:vml" Requires="v">
                <p:oleObj name="think-cell Folie" r:id="rId21" imgW="225" imgH="224" progId="TCLayout.ActiveDocument.1">
                  <p:embed/>
                </p:oleObj>
              </mc:Choice>
              <mc:Fallback>
                <p:oleObj name="think-cell Folie" r:id="rId21" imgW="225" imgH="224" progId="TCLayout.ActiveDocument.1">
                  <p:embed/>
                  <p:pic>
                    <p:nvPicPr>
                      <p:cNvPr id="7" name="Objekt 6" hidden="1">
                        <a:extLst>
                          <a:ext uri="{FF2B5EF4-FFF2-40B4-BE49-F238E27FC236}">
                            <a16:creationId xmlns:a16="http://schemas.microsoft.com/office/drawing/2014/main" id="{5B5BF7A0-3F88-4D1B-A9DE-9B9E1217D0BC}"/>
                          </a:ext>
                        </a:extLst>
                      </p:cNvPr>
                      <p:cNvPicPr/>
                      <p:nvPr/>
                    </p:nvPicPr>
                    <p:blipFill>
                      <a:blip r:embed="rId22"/>
                      <a:stretch>
                        <a:fillRect/>
                      </a:stretch>
                    </p:blipFill>
                    <p:spPr>
                      <a:xfrm>
                        <a:off x="2118" y="2118"/>
                        <a:ext cx="2117" cy="2117"/>
                      </a:xfrm>
                      <a:prstGeom prst="rect">
                        <a:avLst/>
                      </a:prstGeom>
                    </p:spPr>
                  </p:pic>
                </p:oleObj>
              </mc:Fallback>
            </mc:AlternateContent>
          </a:graphicData>
        </a:graphic>
      </p:graphicFrame>
      <p:sp>
        <p:nvSpPr>
          <p:cNvPr id="5" name="Footer Placeholder 4"/>
          <p:cNvSpPr>
            <a:spLocks noGrp="1"/>
          </p:cNvSpPr>
          <p:nvPr>
            <p:ph type="ftr" sz="quarter" idx="3"/>
          </p:nvPr>
        </p:nvSpPr>
        <p:spPr>
          <a:xfrm>
            <a:off x="720000" y="6595200"/>
            <a:ext cx="10689600" cy="262800"/>
          </a:xfrm>
          <a:prstGeom prst="rect">
            <a:avLst/>
          </a:prstGeom>
        </p:spPr>
        <p:txBody>
          <a:bodyPr vert="horz" wrap="square" lIns="0" tIns="46800" rIns="0" bIns="46800" rtlCol="0" anchor="t" anchorCtr="0">
            <a:noAutofit/>
          </a:bodyPr>
          <a:lstStyle>
            <a:lvl1pPr algn="r">
              <a:defRPr sz="800">
                <a:solidFill>
                  <a:srgbClr val="000000"/>
                </a:solidFill>
                <a:latin typeface="Arial" pitchFamily="34" charset="0"/>
                <a:cs typeface="Arial" pitchFamily="34" charset="0"/>
              </a:defRPr>
            </a:lvl1pPr>
          </a:lstStyle>
          <a:p>
            <a:r>
              <a:rPr lang="de-CH"/>
              <a:t>SBB • Division • Abteilung oder Bereich • DD.MM.YY</a:t>
            </a:r>
          </a:p>
        </p:txBody>
      </p:sp>
      <p:sp>
        <p:nvSpPr>
          <p:cNvPr id="6" name="Slide Number Placeholder 5"/>
          <p:cNvSpPr>
            <a:spLocks noGrp="1"/>
          </p:cNvSpPr>
          <p:nvPr>
            <p:ph type="sldNum" sz="quarter" idx="4"/>
          </p:nvPr>
        </p:nvSpPr>
        <p:spPr>
          <a:xfrm>
            <a:off x="11443200" y="6595200"/>
            <a:ext cx="316800" cy="262800"/>
          </a:xfrm>
          <a:prstGeom prst="rect">
            <a:avLst/>
          </a:prstGeom>
        </p:spPr>
        <p:txBody>
          <a:bodyPr vert="horz" wrap="square" lIns="0" tIns="46800" rIns="0" bIns="46800" rtlCol="0" anchor="t" anchorCtr="0">
            <a:noAutofit/>
          </a:bodyPr>
          <a:lstStyle>
            <a:lvl1pPr algn="r">
              <a:defRPr sz="800" b="1">
                <a:solidFill>
                  <a:srgbClr val="000000"/>
                </a:solidFill>
                <a:latin typeface="Arial" pitchFamily="34" charset="0"/>
                <a:cs typeface="Arial" pitchFamily="34" charset="0"/>
              </a:defRPr>
            </a:lvl1pPr>
          </a:lstStyle>
          <a:p>
            <a:fld id="{5E115662-413A-4888-B9BC-797CDE14544F}" type="slidenum">
              <a:rPr lang="de-CH" smtClean="0"/>
              <a:pPr/>
              <a:t>‹N°›</a:t>
            </a:fld>
            <a:endParaRPr lang="de-CH"/>
          </a:p>
        </p:txBody>
      </p:sp>
      <p:sp>
        <p:nvSpPr>
          <p:cNvPr id="3" name="Titelplatzhalter 2"/>
          <p:cNvSpPr>
            <a:spLocks noGrp="1"/>
          </p:cNvSpPr>
          <p:nvPr>
            <p:ph type="title"/>
          </p:nvPr>
        </p:nvSpPr>
        <p:spPr>
          <a:xfrm>
            <a:off x="720000" y="835200"/>
            <a:ext cx="11040200" cy="494400"/>
          </a:xfrm>
          <a:prstGeom prst="rect">
            <a:avLst/>
          </a:prstGeom>
        </p:spPr>
        <p:txBody>
          <a:bodyPr vert="horz" wrap="none" lIns="0" tIns="0" rIns="0" bIns="0" rtlCol="0" anchor="b" anchorCtr="0">
            <a:noAutofit/>
          </a:bodyPr>
          <a:lstStyle/>
          <a:p>
            <a:r>
              <a:rPr lang="de-DE"/>
              <a:t>Titelmasterformat durch Klicken bearbeiten</a:t>
            </a:r>
            <a:endParaRPr lang="de-CH"/>
          </a:p>
        </p:txBody>
      </p:sp>
      <p:sp>
        <p:nvSpPr>
          <p:cNvPr id="4" name="Textplatzhalter 3"/>
          <p:cNvSpPr>
            <a:spLocks noGrp="1"/>
          </p:cNvSpPr>
          <p:nvPr>
            <p:ph type="body" idx="1"/>
          </p:nvPr>
        </p:nvSpPr>
        <p:spPr>
          <a:xfrm>
            <a:off x="720000" y="1512000"/>
            <a:ext cx="11040000" cy="5078400"/>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 name="MSIPCMContentMarking" descr="{&quot;HashCode&quot;:-1123451327,&quot;Placement&quot;:&quot;Footer&quot;,&quot;Top&quot;:524.1047,&quot;Left&quot;:0.0,&quot;SlideWidth&quot;:960,&quot;SlideHeight&quot;:540}">
            <a:extLst>
              <a:ext uri="{FF2B5EF4-FFF2-40B4-BE49-F238E27FC236}">
                <a16:creationId xmlns:a16="http://schemas.microsoft.com/office/drawing/2014/main" id="{D38C8F73-9806-48D9-926E-3CBB9C3A483E}"/>
              </a:ext>
            </a:extLst>
          </p:cNvPr>
          <p:cNvSpPr txBox="1"/>
          <p:nvPr userDrawn="1"/>
        </p:nvSpPr>
        <p:spPr>
          <a:xfrm>
            <a:off x="0" y="6656129"/>
            <a:ext cx="734171" cy="201870"/>
          </a:xfrm>
          <a:prstGeom prst="rect">
            <a:avLst/>
          </a:prstGeom>
        </p:spPr>
        <p:txBody>
          <a:bodyPr vert="horz" wrap="square" lIns="0" tIns="0" rIns="0" bIns="0" rtlCol="0" anchor="ctr" anchorCtr="1">
            <a:spAutoFit/>
          </a:bodyPr>
          <a:lstStyle/>
          <a:p>
            <a:pPr algn="l">
              <a:spcBef>
                <a:spcPts val="0"/>
              </a:spcBef>
              <a:spcAft>
                <a:spcPts val="0"/>
              </a:spcAft>
            </a:pPr>
            <a:r>
              <a:rPr lang="de-CH" sz="700" noProof="0">
                <a:solidFill>
                  <a:srgbClr val="000000"/>
                </a:solidFill>
                <a:latin typeface="Arial" panose="020B0604020202020204" pitchFamily="34" charset="0"/>
              </a:rPr>
              <a:t>C2 – Internal</a:t>
            </a:r>
            <a:endParaRPr lang="de-CH" sz="700" noProof="0" dirty="0">
              <a:solidFill>
                <a:srgbClr val="000000"/>
              </a:solidFill>
              <a:latin typeface="Arial" panose="020B0604020202020204" pitchFamily="34" charset="0"/>
            </a:endParaRPr>
          </a:p>
        </p:txBody>
      </p:sp>
    </p:spTree>
    <p:extLst>
      <p:ext uri="{BB962C8B-B14F-4D97-AF65-F5344CB8AC3E}">
        <p14:creationId xmlns:p14="http://schemas.microsoft.com/office/powerpoint/2010/main" val="1135962563"/>
      </p:ext>
    </p:extLst>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 id="2147483789" r:id="rId13"/>
    <p:sldLayoutId id="2147483790" r:id="rId14"/>
    <p:sldLayoutId id="2147483791" r:id="rId15"/>
    <p:sldLayoutId id="2147483792" r:id="rId16"/>
    <p:sldLayoutId id="2147483793" r:id="rId17"/>
    <p:sldLayoutId id="2147483794" r:id="rId18"/>
  </p:sldLayoutIdLst>
  <p:hf hdr="0" dt="0"/>
  <p:txStyles>
    <p:titleStyle>
      <a:lvl1pPr algn="l" defTabSz="1088406" rtl="0" eaLnBrk="1" latinLnBrk="0" hangingPunct="1">
        <a:spcBef>
          <a:spcPct val="0"/>
        </a:spcBef>
        <a:buNone/>
        <a:defRPr sz="2933" b="1" kern="1200">
          <a:solidFill>
            <a:schemeClr val="tx1"/>
          </a:solidFill>
          <a:latin typeface="SBB Light" pitchFamily="2" charset="0"/>
          <a:ea typeface="+mj-ea"/>
          <a:cs typeface="Arial" pitchFamily="34" charset="0"/>
        </a:defRPr>
      </a:lvl1pPr>
    </p:titleStyle>
    <p:bodyStyle>
      <a:lvl1pPr marL="383990" indent="-383990" algn="l" defTabSz="1088406" rtl="0" eaLnBrk="1" latinLnBrk="0" hangingPunct="1">
        <a:lnSpc>
          <a:spcPct val="100000"/>
        </a:lnSpc>
        <a:spcBef>
          <a:spcPts val="800"/>
        </a:spcBef>
        <a:buClr>
          <a:srgbClr val="FF0000"/>
        </a:buClr>
        <a:buSzPct val="80000"/>
        <a:buFont typeface="Wingdings 3" pitchFamily="18" charset="2"/>
        <a:buChar char=""/>
        <a:defRPr lang="de-DE" sz="2667" kern="1200" noProof="0" dirty="0" smtClean="0">
          <a:solidFill>
            <a:schemeClr val="tx1"/>
          </a:solidFill>
          <a:latin typeface="SBB Light" pitchFamily="2" charset="0"/>
          <a:ea typeface="+mn-ea"/>
          <a:cs typeface="Arial" pitchFamily="34" charset="0"/>
        </a:defRPr>
      </a:lvl1pPr>
      <a:lvl2pPr marL="723882" indent="-370408" algn="l" defTabSz="1088406" rtl="0" eaLnBrk="1" latinLnBrk="0" hangingPunct="1">
        <a:lnSpc>
          <a:spcPct val="100000"/>
        </a:lnSpc>
        <a:spcBef>
          <a:spcPts val="800"/>
        </a:spcBef>
        <a:buClr>
          <a:srgbClr val="000000"/>
        </a:buClr>
        <a:buSzPct val="80000"/>
        <a:buFont typeface="Arial" pitchFamily="34" charset="0"/>
        <a:buChar char="•"/>
        <a:defRPr lang="de-DE" sz="2667" kern="1200" noProof="0" dirty="0" smtClean="0">
          <a:solidFill>
            <a:schemeClr val="tx1"/>
          </a:solidFill>
          <a:latin typeface="SBB Light" pitchFamily="2" charset="0"/>
          <a:ea typeface="+mn-ea"/>
          <a:cs typeface="Arial" pitchFamily="34" charset="0"/>
        </a:defRPr>
      </a:lvl2pPr>
      <a:lvl3pPr marL="1077357" indent="-353475" algn="l" defTabSz="1088406" rtl="0" eaLnBrk="1" latinLnBrk="0" hangingPunct="1">
        <a:lnSpc>
          <a:spcPct val="100000"/>
        </a:lnSpc>
        <a:spcBef>
          <a:spcPts val="800"/>
        </a:spcBef>
        <a:buClr>
          <a:schemeClr val="tx1"/>
        </a:buClr>
        <a:buSzPct val="90000"/>
        <a:buFont typeface="Symbol" pitchFamily="18" charset="2"/>
        <a:buChar char="-"/>
        <a:defRPr lang="de-DE" sz="2667" kern="1200" noProof="0" dirty="0" smtClean="0">
          <a:solidFill>
            <a:schemeClr val="tx1"/>
          </a:solidFill>
          <a:latin typeface="SBB Light" pitchFamily="2" charset="0"/>
          <a:ea typeface="+mn-ea"/>
          <a:cs typeface="Arial" pitchFamily="34" charset="0"/>
        </a:defRPr>
      </a:lvl3pPr>
      <a:lvl4pPr marL="1430831" indent="-353475" algn="l" defTabSz="1088406" rtl="0" eaLnBrk="1" latinLnBrk="0" hangingPunct="1">
        <a:lnSpc>
          <a:spcPct val="100000"/>
        </a:lnSpc>
        <a:spcBef>
          <a:spcPts val="800"/>
        </a:spcBef>
        <a:buClr>
          <a:srgbClr val="2D327D"/>
        </a:buClr>
        <a:buSzPct val="90000"/>
        <a:buFont typeface="Symbol" panose="05050102010706020507" pitchFamily="18" charset="2"/>
        <a:buChar char="-"/>
        <a:defRPr lang="de-DE" sz="2667" kern="1200" noProof="0" dirty="0" smtClean="0">
          <a:solidFill>
            <a:schemeClr val="tx1"/>
          </a:solidFill>
          <a:latin typeface="SBB Light" pitchFamily="2" charset="0"/>
          <a:ea typeface="+mn-ea"/>
          <a:cs typeface="Arial" pitchFamily="34" charset="0"/>
        </a:defRPr>
      </a:lvl4pPr>
      <a:lvl5pPr marL="1786422" indent="-355591" algn="l" defTabSz="1088406" rtl="0" eaLnBrk="1" latinLnBrk="0" hangingPunct="1">
        <a:lnSpc>
          <a:spcPct val="100000"/>
        </a:lnSpc>
        <a:spcBef>
          <a:spcPts val="800"/>
        </a:spcBef>
        <a:buClr>
          <a:srgbClr val="2D327D"/>
        </a:buClr>
        <a:buSzPct val="90000"/>
        <a:buFont typeface="Symbol" panose="05050102010706020507" pitchFamily="18" charset="2"/>
        <a:buChar char="-"/>
        <a:defRPr lang="de-CH" sz="2667" kern="1200" noProof="0" dirty="0">
          <a:solidFill>
            <a:schemeClr val="tx1"/>
          </a:solidFill>
          <a:latin typeface="SBB Light" pitchFamily="2" charset="0"/>
          <a:ea typeface="+mn-ea"/>
          <a:cs typeface="Arial" pitchFamily="34" charset="0"/>
        </a:defRPr>
      </a:lvl5pPr>
      <a:lvl6pPr marL="2993113" indent="-272101" algn="l" defTabSz="1088406"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7317" indent="-272101" algn="l" defTabSz="1088406"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519" indent="-272101" algn="l" defTabSz="1088406"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720" indent="-272101" algn="l" defTabSz="1088406"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de-DE"/>
      </a:defPPr>
      <a:lvl1pPr marL="0" algn="l" defTabSz="1088406" rtl="0" eaLnBrk="1" latinLnBrk="0" hangingPunct="1">
        <a:defRPr sz="2133" kern="1200">
          <a:solidFill>
            <a:schemeClr val="tx1"/>
          </a:solidFill>
          <a:latin typeface="+mn-lt"/>
          <a:ea typeface="+mn-ea"/>
          <a:cs typeface="+mn-cs"/>
        </a:defRPr>
      </a:lvl1pPr>
      <a:lvl2pPr marL="544202" algn="l" defTabSz="1088406" rtl="0" eaLnBrk="1" latinLnBrk="0" hangingPunct="1">
        <a:defRPr sz="2133" kern="1200">
          <a:solidFill>
            <a:schemeClr val="tx1"/>
          </a:solidFill>
          <a:latin typeface="+mn-lt"/>
          <a:ea typeface="+mn-ea"/>
          <a:cs typeface="+mn-cs"/>
        </a:defRPr>
      </a:lvl2pPr>
      <a:lvl3pPr marL="1088406" algn="l" defTabSz="1088406" rtl="0" eaLnBrk="1" latinLnBrk="0" hangingPunct="1">
        <a:defRPr sz="2133" kern="1200">
          <a:solidFill>
            <a:schemeClr val="tx1"/>
          </a:solidFill>
          <a:latin typeface="+mn-lt"/>
          <a:ea typeface="+mn-ea"/>
          <a:cs typeface="+mn-cs"/>
        </a:defRPr>
      </a:lvl3pPr>
      <a:lvl4pPr marL="1632609" algn="l" defTabSz="1088406" rtl="0" eaLnBrk="1" latinLnBrk="0" hangingPunct="1">
        <a:defRPr sz="2133" kern="1200">
          <a:solidFill>
            <a:schemeClr val="tx1"/>
          </a:solidFill>
          <a:latin typeface="+mn-lt"/>
          <a:ea typeface="+mn-ea"/>
          <a:cs typeface="+mn-cs"/>
        </a:defRPr>
      </a:lvl4pPr>
      <a:lvl5pPr marL="2176810" algn="l" defTabSz="1088406" rtl="0" eaLnBrk="1" latinLnBrk="0" hangingPunct="1">
        <a:defRPr sz="2133" kern="1200">
          <a:solidFill>
            <a:schemeClr val="tx1"/>
          </a:solidFill>
          <a:latin typeface="+mn-lt"/>
          <a:ea typeface="+mn-ea"/>
          <a:cs typeface="+mn-cs"/>
        </a:defRPr>
      </a:lvl5pPr>
      <a:lvl6pPr marL="2721011" algn="l" defTabSz="1088406" rtl="0" eaLnBrk="1" latinLnBrk="0" hangingPunct="1">
        <a:defRPr sz="2133" kern="1200">
          <a:solidFill>
            <a:schemeClr val="tx1"/>
          </a:solidFill>
          <a:latin typeface="+mn-lt"/>
          <a:ea typeface="+mn-ea"/>
          <a:cs typeface="+mn-cs"/>
        </a:defRPr>
      </a:lvl6pPr>
      <a:lvl7pPr marL="3265214" algn="l" defTabSz="1088406" rtl="0" eaLnBrk="1" latinLnBrk="0" hangingPunct="1">
        <a:defRPr sz="2133" kern="1200">
          <a:solidFill>
            <a:schemeClr val="tx1"/>
          </a:solidFill>
          <a:latin typeface="+mn-lt"/>
          <a:ea typeface="+mn-ea"/>
          <a:cs typeface="+mn-cs"/>
        </a:defRPr>
      </a:lvl7pPr>
      <a:lvl8pPr marL="3809417" algn="l" defTabSz="1088406" rtl="0" eaLnBrk="1" latinLnBrk="0" hangingPunct="1">
        <a:defRPr sz="2133" kern="1200">
          <a:solidFill>
            <a:schemeClr val="tx1"/>
          </a:solidFill>
          <a:latin typeface="+mn-lt"/>
          <a:ea typeface="+mn-ea"/>
          <a:cs typeface="+mn-cs"/>
        </a:defRPr>
      </a:lvl8pPr>
      <a:lvl9pPr marL="4353619" algn="l" defTabSz="1088406" rtl="0" eaLnBrk="1" latinLnBrk="0" hangingPunct="1">
        <a:defRPr sz="2133"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p:custDataLst>
              <p:tags r:id="rId19"/>
            </p:custDataLst>
            <p:extLst>
              <p:ext uri="{D42A27DB-BD31-4B8C-83A1-F6EECF244321}">
                <p14:modId xmlns:p14="http://schemas.microsoft.com/office/powerpoint/2010/main" val="3589325931"/>
              </p:ext>
            </p:extLst>
          </p:nvPr>
        </p:nvGraphicFramePr>
        <p:xfrm>
          <a:off x="2123" y="2119"/>
          <a:ext cx="2116" cy="2116"/>
        </p:xfrm>
        <a:graphic>
          <a:graphicData uri="http://schemas.openxmlformats.org/presentationml/2006/ole">
            <mc:AlternateContent xmlns:mc="http://schemas.openxmlformats.org/markup-compatibility/2006">
              <mc:Choice xmlns:v="urn:schemas-microsoft-com:vml" Requires="v">
                <p:oleObj name="think-cell Folie" r:id="rId20" imgW="270" imgH="270" progId="TCLayout.ActiveDocument.1">
                  <p:embed/>
                </p:oleObj>
              </mc:Choice>
              <mc:Fallback>
                <p:oleObj name="think-cell Folie" r:id="rId20" imgW="270" imgH="270" progId="TCLayout.ActiveDocument.1">
                  <p:embed/>
                  <p:pic>
                    <p:nvPicPr>
                      <p:cNvPr id="4" name="Objekt 3" hidden="1"/>
                      <p:cNvPicPr/>
                      <p:nvPr/>
                    </p:nvPicPr>
                    <p:blipFill>
                      <a:blip r:embed="rId21"/>
                      <a:stretch>
                        <a:fillRect/>
                      </a:stretch>
                    </p:blipFill>
                    <p:spPr>
                      <a:xfrm>
                        <a:off x="2123" y="2119"/>
                        <a:ext cx="2116" cy="2116"/>
                      </a:xfrm>
                      <a:prstGeom prst="rect">
                        <a:avLst/>
                      </a:prstGeom>
                    </p:spPr>
                  </p:pic>
                </p:oleObj>
              </mc:Fallback>
            </mc:AlternateContent>
          </a:graphicData>
        </a:graphic>
      </p:graphicFrame>
      <p:sp>
        <p:nvSpPr>
          <p:cNvPr id="3" name="Text Placeholder 2"/>
          <p:cNvSpPr>
            <a:spLocks noGrp="1"/>
          </p:cNvSpPr>
          <p:nvPr>
            <p:ph type="body" idx="1"/>
          </p:nvPr>
        </p:nvSpPr>
        <p:spPr>
          <a:xfrm>
            <a:off x="814946" y="1604436"/>
            <a:ext cx="10850033" cy="4704887"/>
          </a:xfrm>
          <a:prstGeom prst="rect">
            <a:avLst/>
          </a:prstGeom>
        </p:spPr>
        <p:txBody>
          <a:bodyPr vert="horz" lIns="0" tIns="0" rIns="0" bIns="0" rtlCol="0" anchor="t" anchorCtr="0">
            <a:normAutofit/>
          </a:bodyPr>
          <a:lstStyle/>
          <a:p>
            <a:pPr lvl="0"/>
            <a:r>
              <a:rPr lang="de-CH" noProof="0"/>
              <a:t>Click </a:t>
            </a:r>
            <a:r>
              <a:rPr lang="de-CH" noProof="0" err="1"/>
              <a:t>to</a:t>
            </a:r>
            <a:r>
              <a:rPr lang="de-CH" noProof="0"/>
              <a:t> </a:t>
            </a:r>
            <a:r>
              <a:rPr lang="de-CH" noProof="0" err="1"/>
              <a:t>edit</a:t>
            </a:r>
            <a:r>
              <a:rPr lang="de-CH" noProof="0"/>
              <a:t> Master </a:t>
            </a:r>
            <a:r>
              <a:rPr lang="de-CH" noProof="0" err="1"/>
              <a:t>text</a:t>
            </a:r>
            <a:r>
              <a:rPr lang="de-CH" noProof="0"/>
              <a:t> </a:t>
            </a:r>
            <a:r>
              <a:rPr lang="de-CH" noProof="0" err="1"/>
              <a:t>styles</a:t>
            </a:r>
            <a:endParaRPr lang="de-CH" noProof="0"/>
          </a:p>
          <a:p>
            <a:pPr lvl="1"/>
            <a:r>
              <a:rPr lang="de-CH" noProof="0"/>
              <a:t>Second </a:t>
            </a:r>
            <a:r>
              <a:rPr lang="de-CH" noProof="0" err="1"/>
              <a:t>level</a:t>
            </a:r>
            <a:endParaRPr lang="de-CH" noProof="0"/>
          </a:p>
          <a:p>
            <a:pPr lvl="2"/>
            <a:r>
              <a:rPr lang="de-CH" noProof="0"/>
              <a:t>Third </a:t>
            </a:r>
            <a:r>
              <a:rPr lang="de-CH" noProof="0" err="1"/>
              <a:t>level</a:t>
            </a:r>
            <a:endParaRPr lang="de-CH" noProof="0"/>
          </a:p>
          <a:p>
            <a:pPr lvl="3"/>
            <a:r>
              <a:rPr lang="de-CH" noProof="0" err="1"/>
              <a:t>Fourth</a:t>
            </a:r>
            <a:r>
              <a:rPr lang="de-CH" noProof="0"/>
              <a:t> </a:t>
            </a:r>
            <a:r>
              <a:rPr lang="de-CH" noProof="0" err="1"/>
              <a:t>level</a:t>
            </a:r>
            <a:endParaRPr lang="de-CH" noProof="0"/>
          </a:p>
          <a:p>
            <a:pPr lvl="4"/>
            <a:r>
              <a:rPr lang="de-CH" noProof="0" err="1"/>
              <a:t>Fith</a:t>
            </a:r>
            <a:r>
              <a:rPr lang="de-CH" noProof="0"/>
              <a:t> </a:t>
            </a:r>
            <a:r>
              <a:rPr lang="de-CH" noProof="0" err="1"/>
              <a:t>level</a:t>
            </a:r>
            <a:endParaRPr lang="de-CH" noProof="0"/>
          </a:p>
        </p:txBody>
      </p:sp>
      <p:sp>
        <p:nvSpPr>
          <p:cNvPr id="2" name="Title Placeholder 1"/>
          <p:cNvSpPr>
            <a:spLocks noGrp="1"/>
          </p:cNvSpPr>
          <p:nvPr>
            <p:ph type="title"/>
          </p:nvPr>
        </p:nvSpPr>
        <p:spPr>
          <a:xfrm>
            <a:off x="814946" y="645586"/>
            <a:ext cx="10850033" cy="767292"/>
          </a:xfrm>
          <a:prstGeom prst="rect">
            <a:avLst/>
          </a:prstGeom>
        </p:spPr>
        <p:txBody>
          <a:bodyPr vert="horz" lIns="0" tIns="0" rIns="0" bIns="0" rtlCol="0" anchor="b" anchorCtr="0">
            <a:noAutofit/>
          </a:bodyPr>
          <a:lstStyle/>
          <a:p>
            <a:r>
              <a:rPr lang="de-CH" noProof="0"/>
              <a:t>Titelmasterformat durch Klicken bearbeiten</a:t>
            </a:r>
          </a:p>
        </p:txBody>
      </p:sp>
      <p:pic>
        <p:nvPicPr>
          <p:cNvPr id="9" name="LogoInternational" hidden="1"/>
          <p:cNvPicPr>
            <a:picLocks noChangeAspect="1"/>
          </p:cNvPicPr>
          <p:nvPr/>
        </p:nvPicPr>
        <p:blipFill>
          <a:blip r:embed="rId22" cstate="print">
            <a:extLst>
              <a:ext uri="{28A0092B-C50C-407E-A947-70E740481C1C}">
                <a14:useLocalDpi xmlns:a14="http://schemas.microsoft.com/office/drawing/2010/main"/>
              </a:ext>
            </a:extLst>
          </a:blip>
          <a:stretch>
            <a:fillRect/>
          </a:stretch>
        </p:blipFill>
        <p:spPr>
          <a:xfrm>
            <a:off x="7728181" y="370956"/>
            <a:ext cx="4029096" cy="245237"/>
          </a:xfrm>
          <a:prstGeom prst="rect">
            <a:avLst/>
          </a:prstGeom>
        </p:spPr>
      </p:pic>
      <p:pic>
        <p:nvPicPr>
          <p:cNvPr id="10" name="LogoCargo" hidden="1"/>
          <p:cNvPicPr>
            <a:picLocks noChangeAspect="1"/>
          </p:cNvPicPr>
          <p:nvPr/>
        </p:nvPicPr>
        <p:blipFill>
          <a:blip r:embed="rId23" cstate="print">
            <a:extLst>
              <a:ext uri="{28A0092B-C50C-407E-A947-70E740481C1C}">
                <a14:useLocalDpi xmlns:a14="http://schemas.microsoft.com/office/drawing/2010/main"/>
              </a:ext>
            </a:extLst>
          </a:blip>
          <a:stretch>
            <a:fillRect/>
          </a:stretch>
        </p:blipFill>
        <p:spPr>
          <a:xfrm>
            <a:off x="8271501" y="370956"/>
            <a:ext cx="3485972" cy="245237"/>
          </a:xfrm>
          <a:prstGeom prst="rect">
            <a:avLst/>
          </a:prstGeom>
        </p:spPr>
      </p:pic>
      <p:pic>
        <p:nvPicPr>
          <p:cNvPr id="11" name="LogoSBB"/>
          <p:cNvPicPr>
            <a:picLocks noChangeAspect="1"/>
          </p:cNvPicPr>
          <p:nvPr/>
        </p:nvPicPr>
        <p:blipFill rotWithShape="1">
          <a:blip r:embed="rId24" cstate="email">
            <a:extLst>
              <a:ext uri="{28A0092B-C50C-407E-A947-70E740481C1C}">
                <a14:useLocalDpi xmlns:a14="http://schemas.microsoft.com/office/drawing/2010/main"/>
              </a:ext>
            </a:extLst>
          </a:blip>
          <a:srcRect/>
          <a:stretch/>
        </p:blipFill>
        <p:spPr>
          <a:xfrm>
            <a:off x="10859179" y="281688"/>
            <a:ext cx="921456" cy="336000"/>
          </a:xfrm>
          <a:prstGeom prst="rect">
            <a:avLst/>
          </a:prstGeom>
        </p:spPr>
      </p:pic>
      <p:sp>
        <p:nvSpPr>
          <p:cNvPr id="8" name="Slide Number Placeholder 5"/>
          <p:cNvSpPr>
            <a:spLocks noGrp="1"/>
          </p:cNvSpPr>
          <p:nvPr>
            <p:ph type="sldNum" sz="quarter" idx="4"/>
          </p:nvPr>
        </p:nvSpPr>
        <p:spPr>
          <a:xfrm>
            <a:off x="11517044" y="6609161"/>
            <a:ext cx="397835" cy="123111"/>
          </a:xfrm>
          <a:prstGeom prst="rect">
            <a:avLst/>
          </a:prstGeom>
        </p:spPr>
        <p:txBody>
          <a:bodyPr vert="horz" wrap="none" lIns="0" tIns="0" rIns="0" bIns="0" rtlCol="0" anchor="t" anchorCtr="0">
            <a:noAutofit/>
          </a:bodyPr>
          <a:lstStyle>
            <a:lvl1pPr>
              <a:defRPr lang="de-CH" sz="600" smtClean="0">
                <a:solidFill>
                  <a:srgbClr val="000000"/>
                </a:solidFill>
                <a:latin typeface="Arial" pitchFamily="34" charset="0"/>
                <a:cs typeface="Arial" pitchFamily="34" charset="0"/>
              </a:defRPr>
            </a:lvl1pPr>
          </a:lstStyle>
          <a:p>
            <a:fld id="{5E115662-413A-4888-B9BC-797CDE14544F}" type="slidenum">
              <a:rPr lang="de-CH" noProof="0" smtClean="0"/>
              <a:pPr/>
              <a:t>‹N°›</a:t>
            </a:fld>
            <a:endParaRPr lang="de-CH" noProof="0"/>
          </a:p>
        </p:txBody>
      </p:sp>
      <p:sp>
        <p:nvSpPr>
          <p:cNvPr id="12" name="Footer Placeholder 4"/>
          <p:cNvSpPr>
            <a:spLocks noGrp="1"/>
          </p:cNvSpPr>
          <p:nvPr>
            <p:ph type="ftr" sz="quarter" idx="3"/>
          </p:nvPr>
        </p:nvSpPr>
        <p:spPr>
          <a:xfrm>
            <a:off x="7505450" y="6616725"/>
            <a:ext cx="3960956" cy="123083"/>
          </a:xfrm>
          <a:prstGeom prst="rect">
            <a:avLst/>
          </a:prstGeom>
        </p:spPr>
        <p:txBody>
          <a:bodyPr vert="horz" wrap="none" lIns="0" tIns="0" rIns="0" bIns="0" rtlCol="0" anchor="t" anchorCtr="0">
            <a:noAutofit/>
          </a:bodyPr>
          <a:lstStyle>
            <a:lvl1pPr algn="r">
              <a:defRPr sz="600">
                <a:solidFill>
                  <a:srgbClr val="000000"/>
                </a:solidFill>
                <a:latin typeface="Arial" pitchFamily="34" charset="0"/>
                <a:cs typeface="Arial" pitchFamily="34" charset="0"/>
              </a:defRPr>
            </a:lvl1pPr>
          </a:lstStyle>
          <a:p>
            <a:r>
              <a:rPr lang="de-CH" noProof="0"/>
              <a:t>Mit Freiheiten Energie sparen.</a:t>
            </a:r>
          </a:p>
        </p:txBody>
      </p:sp>
    </p:spTree>
    <p:extLst>
      <p:ext uri="{BB962C8B-B14F-4D97-AF65-F5344CB8AC3E}">
        <p14:creationId xmlns:p14="http://schemas.microsoft.com/office/powerpoint/2010/main" val="1623836625"/>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Lst>
  <p:transition spd="slow">
    <p:push/>
  </p:transition>
  <p:hf hdr="0" dt="0"/>
  <p:txStyles>
    <p:titleStyle>
      <a:lvl1pPr algn="l" defTabSz="1219140" rtl="0" eaLnBrk="1" latinLnBrk="0" hangingPunct="1">
        <a:spcBef>
          <a:spcPct val="0"/>
        </a:spcBef>
        <a:buNone/>
        <a:defRPr sz="3200" b="1" kern="1200">
          <a:solidFill>
            <a:schemeClr val="tx1"/>
          </a:solidFill>
          <a:latin typeface="SBB" pitchFamily="2" charset="0"/>
          <a:ea typeface="+mj-ea"/>
          <a:cs typeface="Arial" pitchFamily="34" charset="0"/>
        </a:defRPr>
      </a:lvl1pPr>
    </p:titleStyle>
    <p:bodyStyle>
      <a:lvl1pPr marL="0" indent="0" algn="l" defTabSz="1219140" rtl="0" eaLnBrk="1" latinLnBrk="0" hangingPunct="1">
        <a:lnSpc>
          <a:spcPct val="110000"/>
        </a:lnSpc>
        <a:spcBef>
          <a:spcPts val="0"/>
        </a:spcBef>
        <a:spcAft>
          <a:spcPts val="0"/>
        </a:spcAft>
        <a:buClr>
          <a:schemeClr val="accent6"/>
        </a:buClr>
        <a:buSzPct val="80000"/>
        <a:buFont typeface="Wingdings 3" pitchFamily="18" charset="2"/>
        <a:buNone/>
        <a:defRPr sz="2667" kern="1200">
          <a:solidFill>
            <a:schemeClr val="tx1"/>
          </a:solidFill>
          <a:latin typeface="SBB Light" pitchFamily="2" charset="0"/>
          <a:ea typeface="+mn-ea"/>
          <a:cs typeface="Arial" pitchFamily="34" charset="0"/>
        </a:defRPr>
      </a:lvl1pPr>
      <a:lvl2pPr marL="474109" indent="-474109" algn="l" defTabSz="1219140" rtl="0" eaLnBrk="1" latinLnBrk="0" hangingPunct="1">
        <a:lnSpc>
          <a:spcPct val="110000"/>
        </a:lnSpc>
        <a:spcBef>
          <a:spcPts val="0"/>
        </a:spcBef>
        <a:buClr>
          <a:srgbClr val="EB0000"/>
        </a:buClr>
        <a:buSzPct val="80000"/>
        <a:buFont typeface="Wingdings 3" panose="05040102010807070707" pitchFamily="18" charset="2"/>
        <a:buChar char=""/>
        <a:defRPr sz="2667" kern="1200">
          <a:solidFill>
            <a:schemeClr val="tx1"/>
          </a:solidFill>
          <a:latin typeface="SBB Light" pitchFamily="2" charset="0"/>
          <a:ea typeface="+mn-ea"/>
          <a:cs typeface="Arial" pitchFamily="34" charset="0"/>
        </a:defRPr>
      </a:lvl2pPr>
      <a:lvl3pPr marL="836042" indent="-361934" algn="l" defTabSz="1219140" rtl="0" eaLnBrk="1" latinLnBrk="0" hangingPunct="1">
        <a:lnSpc>
          <a:spcPct val="110000"/>
        </a:lnSpc>
        <a:spcBef>
          <a:spcPts val="0"/>
        </a:spcBef>
        <a:buClr>
          <a:schemeClr val="tx1"/>
        </a:buClr>
        <a:buSzPct val="90000"/>
        <a:buFont typeface="Wingdings" panose="05000000000000000000" pitchFamily="2" charset="2"/>
        <a:buChar char="§"/>
        <a:tabLst/>
        <a:defRPr sz="2667" kern="1200">
          <a:solidFill>
            <a:schemeClr val="tx1"/>
          </a:solidFill>
          <a:latin typeface="SBB Light" pitchFamily="2" charset="0"/>
          <a:ea typeface="+mn-ea"/>
          <a:cs typeface="Arial" pitchFamily="34" charset="0"/>
        </a:defRPr>
      </a:lvl3pPr>
      <a:lvl4pPr marL="1195857" indent="-359815" algn="l" defTabSz="1219140" rtl="0" eaLnBrk="1" latinLnBrk="0" hangingPunct="1">
        <a:lnSpc>
          <a:spcPct val="110000"/>
        </a:lnSpc>
        <a:spcBef>
          <a:spcPts val="0"/>
        </a:spcBef>
        <a:buClrTx/>
        <a:buSzPct val="90000"/>
        <a:buFont typeface="Wingdings" panose="05000000000000000000" pitchFamily="2" charset="2"/>
        <a:buChar char="§"/>
        <a:tabLst/>
        <a:defRPr sz="2667" kern="1200">
          <a:solidFill>
            <a:schemeClr val="tx1"/>
          </a:solidFill>
          <a:latin typeface="SBB Light" pitchFamily="2" charset="0"/>
          <a:ea typeface="+mn-ea"/>
          <a:cs typeface="Arial" pitchFamily="34" charset="0"/>
        </a:defRPr>
      </a:lvl4pPr>
      <a:lvl5pPr marL="1557789" indent="-361934" algn="l" defTabSz="1219140" rtl="0" eaLnBrk="1" latinLnBrk="0" hangingPunct="1">
        <a:lnSpc>
          <a:spcPct val="110000"/>
        </a:lnSpc>
        <a:spcBef>
          <a:spcPts val="0"/>
        </a:spcBef>
        <a:buClrTx/>
        <a:buSzPct val="90000"/>
        <a:buFont typeface="Wingdings" panose="05000000000000000000" pitchFamily="2" charset="2"/>
        <a:buChar char="§"/>
        <a:tabLst>
          <a:tab pos="1557789" algn="l"/>
        </a:tabLst>
        <a:defRPr sz="2667" kern="1200">
          <a:solidFill>
            <a:schemeClr val="tx1"/>
          </a:solidFill>
          <a:latin typeface="SBB Light" pitchFamily="2" charset="0"/>
          <a:ea typeface="+mn-ea"/>
          <a:cs typeface="Arial" pitchFamily="34" charset="0"/>
        </a:defRPr>
      </a:lvl5pPr>
      <a:lvl6pPr marL="335263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6pPr>
      <a:lvl7pPr marL="396220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7pPr>
      <a:lvl8pPr marL="4571772"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8pPr>
      <a:lvl9pPr marL="5181341" indent="-304784" algn="l" defTabSz="1219140" rtl="0" eaLnBrk="1" latinLnBrk="0" hangingPunct="1">
        <a:spcBef>
          <a:spcPct val="20000"/>
        </a:spcBef>
        <a:buFont typeface="Arial" pitchFamily="34" charset="0"/>
        <a:buChar char="•"/>
        <a:defRPr sz="2667" kern="1200">
          <a:solidFill>
            <a:schemeClr val="tx1"/>
          </a:solidFill>
          <a:latin typeface="+mn-lt"/>
          <a:ea typeface="+mn-ea"/>
          <a:cs typeface="+mn-cs"/>
        </a:defRPr>
      </a:lvl9pPr>
    </p:bodyStyle>
    <p:otherStyle>
      <a:defPPr>
        <a:defRPr lang="de-DE"/>
      </a:defPPr>
      <a:lvl1pPr marL="0" algn="l" defTabSz="1219140" rtl="0" eaLnBrk="1" latinLnBrk="0" hangingPunct="1">
        <a:defRPr sz="2400" kern="1200">
          <a:solidFill>
            <a:schemeClr val="tx1"/>
          </a:solidFill>
          <a:latin typeface="+mn-lt"/>
          <a:ea typeface="+mn-ea"/>
          <a:cs typeface="+mn-cs"/>
        </a:defRPr>
      </a:lvl1pPr>
      <a:lvl2pPr marL="609570" algn="l" defTabSz="1219140" rtl="0" eaLnBrk="1" latinLnBrk="0" hangingPunct="1">
        <a:defRPr sz="2400" kern="1200">
          <a:solidFill>
            <a:schemeClr val="tx1"/>
          </a:solidFill>
          <a:latin typeface="+mn-lt"/>
          <a:ea typeface="+mn-ea"/>
          <a:cs typeface="+mn-cs"/>
        </a:defRPr>
      </a:lvl2pPr>
      <a:lvl3pPr marL="1219140" algn="l" defTabSz="1219140" rtl="0" eaLnBrk="1" latinLnBrk="0" hangingPunct="1">
        <a:defRPr sz="2400" kern="1200">
          <a:solidFill>
            <a:schemeClr val="tx1"/>
          </a:solidFill>
          <a:latin typeface="+mn-lt"/>
          <a:ea typeface="+mn-ea"/>
          <a:cs typeface="+mn-cs"/>
        </a:defRPr>
      </a:lvl3pPr>
      <a:lvl4pPr marL="1828709" algn="l" defTabSz="1219140" rtl="0" eaLnBrk="1" latinLnBrk="0" hangingPunct="1">
        <a:defRPr sz="2400" kern="1200">
          <a:solidFill>
            <a:schemeClr val="tx1"/>
          </a:solidFill>
          <a:latin typeface="+mn-lt"/>
          <a:ea typeface="+mn-ea"/>
          <a:cs typeface="+mn-cs"/>
        </a:defRPr>
      </a:lvl4pPr>
      <a:lvl5pPr marL="2438278" algn="l" defTabSz="1219140" rtl="0" eaLnBrk="1" latinLnBrk="0" hangingPunct="1">
        <a:defRPr sz="2400" kern="1200">
          <a:solidFill>
            <a:schemeClr val="tx1"/>
          </a:solidFill>
          <a:latin typeface="+mn-lt"/>
          <a:ea typeface="+mn-ea"/>
          <a:cs typeface="+mn-cs"/>
        </a:defRPr>
      </a:lvl5pPr>
      <a:lvl6pPr marL="3047848" algn="l" defTabSz="1219140" rtl="0" eaLnBrk="1" latinLnBrk="0" hangingPunct="1">
        <a:defRPr sz="2400" kern="1200">
          <a:solidFill>
            <a:schemeClr val="tx1"/>
          </a:solidFill>
          <a:latin typeface="+mn-lt"/>
          <a:ea typeface="+mn-ea"/>
          <a:cs typeface="+mn-cs"/>
        </a:defRPr>
      </a:lvl6pPr>
      <a:lvl7pPr marL="3657418" algn="l" defTabSz="1219140" rtl="0" eaLnBrk="1" latinLnBrk="0" hangingPunct="1">
        <a:defRPr sz="2400" kern="1200">
          <a:solidFill>
            <a:schemeClr val="tx1"/>
          </a:solidFill>
          <a:latin typeface="+mn-lt"/>
          <a:ea typeface="+mn-ea"/>
          <a:cs typeface="+mn-cs"/>
        </a:defRPr>
      </a:lvl7pPr>
      <a:lvl8pPr marL="4266987" algn="l" defTabSz="1219140" rtl="0" eaLnBrk="1" latinLnBrk="0" hangingPunct="1">
        <a:defRPr sz="2400" kern="1200">
          <a:solidFill>
            <a:schemeClr val="tx1"/>
          </a:solidFill>
          <a:latin typeface="+mn-lt"/>
          <a:ea typeface="+mn-ea"/>
          <a:cs typeface="+mn-cs"/>
        </a:defRPr>
      </a:lvl8pPr>
      <a:lvl9pPr marL="4876557" algn="l" defTabSz="121914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4110">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487488" y="493295"/>
            <a:ext cx="9220200" cy="848226"/>
          </a:xfrm>
          <a:prstGeom prst="rect">
            <a:avLst/>
          </a:prstGeom>
        </p:spPr>
        <p:txBody>
          <a:bodyPr vert="horz" lIns="0" tIns="0" rIns="0" bIns="0" rtlCol="0" anchor="t">
            <a:noAutofit/>
          </a:bodyPr>
          <a:lstStyle/>
          <a:p>
            <a:r>
              <a:rPr lang="de-CH" dirty="0"/>
              <a:t>Titel hinzufügen.</a:t>
            </a:r>
          </a:p>
        </p:txBody>
      </p:sp>
      <p:sp>
        <p:nvSpPr>
          <p:cNvPr id="3" name="Textplatzhalter 2"/>
          <p:cNvSpPr>
            <a:spLocks noGrp="1"/>
          </p:cNvSpPr>
          <p:nvPr>
            <p:ph type="body" idx="1"/>
          </p:nvPr>
        </p:nvSpPr>
        <p:spPr>
          <a:xfrm>
            <a:off x="1487488" y="1949116"/>
            <a:ext cx="9220200" cy="4468216"/>
          </a:xfrm>
          <a:prstGeom prst="rect">
            <a:avLst/>
          </a:prstGeom>
        </p:spPr>
        <p:txBody>
          <a:bodyPr vert="horz" lIns="0" tIns="0" rIns="0" bIns="0" rtlCol="0">
            <a:noAutofit/>
          </a:bodyPr>
          <a:lstStyle/>
          <a:p>
            <a:pPr lvl="0"/>
            <a:r>
              <a:rPr lang="de-CH" noProof="0" dirty="0"/>
              <a:t>Textmasterformat bearbeiten</a:t>
            </a:r>
          </a:p>
          <a:p>
            <a:pPr lvl="1"/>
            <a:r>
              <a:rPr lang="de-CH" noProof="0" dirty="0"/>
              <a:t>Zweite Ebene</a:t>
            </a:r>
          </a:p>
          <a:p>
            <a:pPr lvl="2"/>
            <a:r>
              <a:rPr lang="de-CH" noProof="0" dirty="0"/>
              <a:t>Dritte Ebene</a:t>
            </a:r>
          </a:p>
          <a:p>
            <a:pPr lvl="3"/>
            <a:r>
              <a:rPr lang="de-CH" noProof="0" dirty="0"/>
              <a:t>Vierte Ebene</a:t>
            </a:r>
          </a:p>
          <a:p>
            <a:pPr lvl="4"/>
            <a:r>
              <a:rPr lang="de-CH" noProof="0" dirty="0"/>
              <a:t>Fünfte Ebene</a:t>
            </a:r>
          </a:p>
          <a:p>
            <a:pPr lvl="5"/>
            <a:r>
              <a:rPr lang="de-CH" noProof="0" dirty="0"/>
              <a:t>Sechste Ebene</a:t>
            </a:r>
          </a:p>
          <a:p>
            <a:pPr lvl="6"/>
            <a:r>
              <a:rPr lang="de-CH" noProof="0" dirty="0"/>
              <a:t>Siebte Ebene</a:t>
            </a:r>
          </a:p>
          <a:p>
            <a:pPr lvl="7"/>
            <a:r>
              <a:rPr lang="de-CH" sz="2800" noProof="0" dirty="0"/>
              <a:t>Achte Ebene</a:t>
            </a:r>
          </a:p>
          <a:p>
            <a:pPr lvl="8"/>
            <a:r>
              <a:rPr lang="de-CH" noProof="0" dirty="0"/>
              <a:t>Neunte Ebene</a:t>
            </a:r>
          </a:p>
          <a:p>
            <a:pPr lvl="7"/>
            <a:endParaRPr lang="de-CH" noProof="0" dirty="0"/>
          </a:p>
        </p:txBody>
      </p:sp>
      <p:sp>
        <p:nvSpPr>
          <p:cNvPr id="4" name="Datumsplatzhalter 3"/>
          <p:cNvSpPr>
            <a:spLocks noGrp="1"/>
          </p:cNvSpPr>
          <p:nvPr>
            <p:ph type="dt" sz="half" idx="2"/>
          </p:nvPr>
        </p:nvSpPr>
        <p:spPr>
          <a:xfrm>
            <a:off x="550862" y="6484293"/>
            <a:ext cx="828614" cy="127938"/>
          </a:xfrm>
          <a:prstGeom prst="rect">
            <a:avLst/>
          </a:prstGeom>
        </p:spPr>
        <p:txBody>
          <a:bodyPr vert="horz" lIns="0" tIns="0" rIns="0" bIns="0" rtlCol="0" anchor="t" anchorCtr="0"/>
          <a:lstStyle>
            <a:lvl1pPr algn="l">
              <a:defRPr sz="800" spc="10" baseline="0">
                <a:solidFill>
                  <a:schemeClr val="tx2"/>
                </a:solidFill>
              </a:defRPr>
            </a:lvl1pPr>
          </a:lstStyle>
          <a:p>
            <a:fld id="{80211CA0-77D7-4CC2-8F9F-61D424A519D7}" type="datetimeyyyy">
              <a:rPr lang="de-CH" smtClean="0"/>
              <a:t>2021</a:t>
            </a:fld>
            <a:endParaRPr lang="de-CH" dirty="0"/>
          </a:p>
        </p:txBody>
      </p:sp>
      <p:sp>
        <p:nvSpPr>
          <p:cNvPr id="5" name="Fußzeilenplatzhalter 4"/>
          <p:cNvSpPr>
            <a:spLocks noGrp="1"/>
          </p:cNvSpPr>
          <p:nvPr>
            <p:ph type="ftr" sz="quarter" idx="3"/>
          </p:nvPr>
        </p:nvSpPr>
        <p:spPr>
          <a:xfrm>
            <a:off x="1489460" y="6484293"/>
            <a:ext cx="9218228" cy="127938"/>
          </a:xfrm>
          <a:prstGeom prst="rect">
            <a:avLst/>
          </a:prstGeom>
        </p:spPr>
        <p:txBody>
          <a:bodyPr vert="horz" lIns="0" tIns="0" rIns="0" bIns="0" rtlCol="0" anchor="t" anchorCtr="0"/>
          <a:lstStyle>
            <a:lvl1pPr algn="l">
              <a:defRPr sz="800" spc="10" baseline="0">
                <a:solidFill>
                  <a:schemeClr val="tx2"/>
                </a:solidFill>
              </a:defRPr>
            </a:lvl1pPr>
          </a:lstStyle>
          <a:p>
            <a:r>
              <a:rPr lang="de-DE"/>
              <a:t>SBB Division Abteilung und Bereich</a:t>
            </a:r>
            <a:endParaRPr lang="de-CH" dirty="0"/>
          </a:p>
        </p:txBody>
      </p:sp>
      <p:sp>
        <p:nvSpPr>
          <p:cNvPr id="6" name="Foliennummernplatzhalter 5"/>
          <p:cNvSpPr>
            <a:spLocks noGrp="1"/>
          </p:cNvSpPr>
          <p:nvPr>
            <p:ph type="sldNum" sz="quarter" idx="4"/>
          </p:nvPr>
        </p:nvSpPr>
        <p:spPr>
          <a:xfrm>
            <a:off x="10895839" y="6484293"/>
            <a:ext cx="745299" cy="127938"/>
          </a:xfrm>
          <a:prstGeom prst="rect">
            <a:avLst/>
          </a:prstGeom>
        </p:spPr>
        <p:txBody>
          <a:bodyPr vert="horz" lIns="0" tIns="0" rIns="0" bIns="0" rtlCol="0" anchor="t" anchorCtr="0"/>
          <a:lstStyle>
            <a:lvl1pPr algn="r">
              <a:defRPr sz="800" spc="10" baseline="0">
                <a:solidFill>
                  <a:schemeClr val="tx2"/>
                </a:solidFill>
              </a:defRPr>
            </a:lvl1pPr>
          </a:lstStyle>
          <a:p>
            <a:fld id="{442AD375-037F-43D0-B059-5172DA06796A}" type="slidenum">
              <a:rPr lang="de-CH" smtClean="0"/>
              <a:pPr/>
              <a:t>‹N°›</a:t>
            </a:fld>
            <a:endParaRPr lang="de-CH" dirty="0"/>
          </a:p>
        </p:txBody>
      </p:sp>
      <p:pic>
        <p:nvPicPr>
          <p:cNvPr id="13" name="Grafik 12">
            <a:extLst>
              <a:ext uri="{FF2B5EF4-FFF2-40B4-BE49-F238E27FC236}">
                <a16:creationId xmlns:a16="http://schemas.microsoft.com/office/drawing/2014/main" id="{B0EBCC42-C47E-42C1-A885-21EC5F328973}"/>
              </a:ext>
            </a:extLst>
          </p:cNvPr>
          <p:cNvPicPr>
            <a:picLocks noChangeAspect="1"/>
          </p:cNvPicPr>
          <p:nvPr userDrawn="1"/>
        </p:nvPicPr>
        <p:blipFill>
          <a:blip r:embed="rId37" cstate="print">
            <a:extLst>
              <a:ext uri="{28A0092B-C50C-407E-A947-70E740481C1C}">
                <a14:useLocalDpi xmlns:a14="http://schemas.microsoft.com/office/drawing/2010/main"/>
              </a:ext>
            </a:extLst>
          </a:blip>
          <a:stretch>
            <a:fillRect/>
          </a:stretch>
        </p:blipFill>
        <p:spPr>
          <a:xfrm>
            <a:off x="11087099" y="288303"/>
            <a:ext cx="561183" cy="197422"/>
          </a:xfrm>
          <a:prstGeom prst="rect">
            <a:avLst/>
          </a:prstGeom>
        </p:spPr>
      </p:pic>
    </p:spTree>
    <p:extLst>
      <p:ext uri="{BB962C8B-B14F-4D97-AF65-F5344CB8AC3E}">
        <p14:creationId xmlns:p14="http://schemas.microsoft.com/office/powerpoint/2010/main" val="844392587"/>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 id="2147483828" r:id="rId14"/>
    <p:sldLayoutId id="2147483829" r:id="rId15"/>
    <p:sldLayoutId id="2147483830" r:id="rId16"/>
    <p:sldLayoutId id="2147483831" r:id="rId17"/>
    <p:sldLayoutId id="2147483832" r:id="rId18"/>
    <p:sldLayoutId id="2147483833" r:id="rId19"/>
    <p:sldLayoutId id="2147483834" r:id="rId20"/>
    <p:sldLayoutId id="2147483835" r:id="rId21"/>
    <p:sldLayoutId id="2147483836" r:id="rId22"/>
    <p:sldLayoutId id="2147483837" r:id="rId23"/>
    <p:sldLayoutId id="2147483838" r:id="rId24"/>
    <p:sldLayoutId id="2147483839" r:id="rId25"/>
    <p:sldLayoutId id="2147483840" r:id="rId26"/>
    <p:sldLayoutId id="2147483841" r:id="rId27"/>
    <p:sldLayoutId id="2147483842" r:id="rId28"/>
    <p:sldLayoutId id="2147483843" r:id="rId29"/>
    <p:sldLayoutId id="2147483844" r:id="rId30"/>
    <p:sldLayoutId id="2147483845" r:id="rId31"/>
    <p:sldLayoutId id="2147483846" r:id="rId32"/>
    <p:sldLayoutId id="2147483847" r:id="rId33"/>
    <p:sldLayoutId id="2147483848" r:id="rId34"/>
    <p:sldLayoutId id="2147483849" r:id="rId35"/>
  </p:sldLayoutIdLst>
  <p:hf hdr="0" ftr="0" dt="0"/>
  <p:txStyles>
    <p:titleStyle>
      <a:lvl1pPr algn="l" defTabSz="914400" rtl="0" eaLnBrk="1" latinLnBrk="0" hangingPunct="1">
        <a:lnSpc>
          <a:spcPct val="100000"/>
        </a:lnSpc>
        <a:spcBef>
          <a:spcPct val="0"/>
        </a:spcBef>
        <a:buNone/>
        <a:defRPr sz="2800" kern="1200" spc="60" baseline="0">
          <a:solidFill>
            <a:schemeClr val="accent3"/>
          </a:solidFill>
          <a:latin typeface="+mj-lt"/>
          <a:ea typeface="+mj-ea"/>
          <a:cs typeface="+mj-cs"/>
        </a:defRPr>
      </a:lvl1pPr>
    </p:titleStyle>
    <p:bodyStyle>
      <a:lvl1pPr marL="0" indent="0" algn="l" defTabSz="914400" rtl="0" eaLnBrk="1" latinLnBrk="0" hangingPunct="1">
        <a:lnSpc>
          <a:spcPct val="100000"/>
        </a:lnSpc>
        <a:spcBef>
          <a:spcPts val="0"/>
        </a:spcBef>
        <a:buFont typeface="+mj-lt"/>
        <a:buNone/>
        <a:defRPr sz="2800" kern="1200">
          <a:solidFill>
            <a:schemeClr val="tx2"/>
          </a:solidFill>
          <a:latin typeface="+mn-lt"/>
          <a:ea typeface="+mn-ea"/>
          <a:cs typeface="+mn-cs"/>
        </a:defRPr>
      </a:lvl1pPr>
      <a:lvl2pPr marL="36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2pPr>
      <a:lvl3pPr marL="72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3pPr>
      <a:lvl4pPr marL="108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4pPr>
      <a:lvl5pPr marL="1440000" indent="-360000" algn="l" defTabSz="914400" rtl="0" eaLnBrk="1" latinLnBrk="0" hangingPunct="1">
        <a:lnSpc>
          <a:spcPct val="100000"/>
        </a:lnSpc>
        <a:spcBef>
          <a:spcPts val="0"/>
        </a:spcBef>
        <a:buClr>
          <a:schemeClr val="accent3"/>
        </a:buClr>
        <a:buSzPct val="100000"/>
        <a:buFont typeface="SBB Light" pitchFamily="2" charset="0"/>
        <a:buChar char="–"/>
        <a:defRPr sz="2800" kern="1200">
          <a:solidFill>
            <a:schemeClr val="tx2"/>
          </a:solidFill>
          <a:latin typeface="+mn-lt"/>
          <a:ea typeface="+mn-ea"/>
          <a:cs typeface="+mn-cs"/>
        </a:defRPr>
      </a:lvl5pPr>
      <a:lvl6pPr marL="360000" indent="-360000" algn="l" defTabSz="914400" rtl="0" eaLnBrk="1" latinLnBrk="0" hangingPunct="1">
        <a:lnSpc>
          <a:spcPct val="90000"/>
        </a:lnSpc>
        <a:spcBef>
          <a:spcPts val="500"/>
        </a:spcBef>
        <a:buFontTx/>
        <a:buBlip>
          <a:blip r:embed="rId38"/>
        </a:buBlip>
        <a:defRPr sz="28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47.jpeg"/></Relationships>
</file>

<file path=ppt/slides/_rels/slide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16.xml"/><Relationship Id="rId4" Type="http://schemas.openxmlformats.org/officeDocument/2006/relationships/image" Target="../media/image48.jpeg"/></Relationships>
</file>

<file path=ppt/slides/_rels/slide1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2.emf"/><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xml"/><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8" Type="http://schemas.openxmlformats.org/officeDocument/2006/relationships/image" Target="../media/image34.svg"/><Relationship Id="rId3" Type="http://schemas.openxmlformats.org/officeDocument/2006/relationships/image" Target="../media/image29.jpg"/><Relationship Id="rId7" Type="http://schemas.openxmlformats.org/officeDocument/2006/relationships/image" Target="../media/image33.svg"/><Relationship Id="rId2" Type="http://schemas.openxmlformats.org/officeDocument/2006/relationships/image" Target="../media/image2.emf"/><Relationship Id="rId1" Type="http://schemas.openxmlformats.org/officeDocument/2006/relationships/slideLayout" Target="../slideLayouts/slideLayout108.xml"/><Relationship Id="rId6" Type="http://schemas.openxmlformats.org/officeDocument/2006/relationships/image" Target="../media/image32.png"/><Relationship Id="rId11" Type="http://schemas.openxmlformats.org/officeDocument/2006/relationships/image" Target="../media/image37.jpeg"/><Relationship Id="rId5" Type="http://schemas.openxmlformats.org/officeDocument/2006/relationships/image" Target="../media/image31.svg"/><Relationship Id="rId10" Type="http://schemas.openxmlformats.org/officeDocument/2006/relationships/image" Target="../media/image36.png"/><Relationship Id="rId4" Type="http://schemas.openxmlformats.org/officeDocument/2006/relationships/image" Target="../media/image30.png"/><Relationship Id="rId9" Type="http://schemas.openxmlformats.org/officeDocument/2006/relationships/image" Target="../media/image35.svg"/></Relationships>
</file>

<file path=ppt/slides/_rels/slide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2.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jpeg"/></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emf"/><Relationship Id="rId1" Type="http://schemas.openxmlformats.org/officeDocument/2006/relationships/slideLayout" Target="../slideLayouts/slideLayout1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4.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a:extLst>
              <a:ext uri="{FF2B5EF4-FFF2-40B4-BE49-F238E27FC236}">
                <a16:creationId xmlns:a16="http://schemas.microsoft.com/office/drawing/2014/main" id="{8489DADC-A5D8-4F5D-BFED-14D1EB39EBDC}"/>
              </a:ext>
            </a:extLst>
          </p:cNvPr>
          <p:cNvSpPr>
            <a:spLocks noGrp="1"/>
          </p:cNvSpPr>
          <p:nvPr>
            <p:ph type="sldNum" sz="quarter" idx="18"/>
          </p:nvPr>
        </p:nvSpPr>
        <p:spPr/>
        <p:txBody>
          <a:bodyPr/>
          <a:lstStyle/>
          <a:p>
            <a:fld id="{442AD375-037F-43D0-B059-5172DA06796A}" type="slidenum">
              <a:rPr lang="fr-CH" smtClean="0"/>
              <a:pPr/>
              <a:t>1</a:t>
            </a:fld>
            <a:endParaRPr lang="fr-CH"/>
          </a:p>
        </p:txBody>
      </p:sp>
      <p:pic>
        <p:nvPicPr>
          <p:cNvPr id="9" name="Bildplatzhalter 8">
            <a:extLst>
              <a:ext uri="{FF2B5EF4-FFF2-40B4-BE49-F238E27FC236}">
                <a16:creationId xmlns:a16="http://schemas.microsoft.com/office/drawing/2014/main" id="{7BE1BD92-8D96-42E5-9AC6-E43146C070BF}"/>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val="0"/>
              </a:ext>
            </a:extLst>
          </a:blip>
          <a:srcRect t="23" b="23"/>
          <a:stretch/>
        </p:blipFill>
        <p:spPr/>
      </p:pic>
      <p:sp>
        <p:nvSpPr>
          <p:cNvPr id="10" name="Textplatzhalter 9">
            <a:extLst>
              <a:ext uri="{FF2B5EF4-FFF2-40B4-BE49-F238E27FC236}">
                <a16:creationId xmlns:a16="http://schemas.microsoft.com/office/drawing/2014/main" id="{B148DE41-C551-45C5-9CC8-A4AF3604571B}"/>
              </a:ext>
            </a:extLst>
          </p:cNvPr>
          <p:cNvSpPr>
            <a:spLocks noGrp="1"/>
          </p:cNvSpPr>
          <p:nvPr>
            <p:ph type="body" sz="quarter" idx="13"/>
          </p:nvPr>
        </p:nvSpPr>
        <p:spPr/>
        <p:txBody>
          <a:bodyPr/>
          <a:lstStyle/>
          <a:p>
            <a:endParaRPr lang="fr-CH"/>
          </a:p>
        </p:txBody>
      </p:sp>
      <p:sp>
        <p:nvSpPr>
          <p:cNvPr id="4" name="Untertitel 3">
            <a:extLst>
              <a:ext uri="{FF2B5EF4-FFF2-40B4-BE49-F238E27FC236}">
                <a16:creationId xmlns:a16="http://schemas.microsoft.com/office/drawing/2014/main" id="{CAFB6383-C441-47D1-84E1-1E70C273E975}"/>
              </a:ext>
            </a:extLst>
          </p:cNvPr>
          <p:cNvSpPr>
            <a:spLocks noGrp="1"/>
          </p:cNvSpPr>
          <p:nvPr>
            <p:ph type="subTitle" idx="1"/>
          </p:nvPr>
        </p:nvSpPr>
        <p:spPr/>
        <p:txBody>
          <a:bodyPr/>
          <a:lstStyle/>
          <a:p>
            <a:r>
              <a:rPr lang="fr-CH" dirty="0"/>
              <a:t>Matthias </a:t>
            </a:r>
            <a:r>
              <a:rPr lang="fr-CH" dirty="0" err="1"/>
              <a:t>Tuchschmid</a:t>
            </a:r>
            <a:endParaRPr lang="fr-CH" dirty="0"/>
          </a:p>
          <a:p>
            <a:r>
              <a:rPr lang="fr-CH" dirty="0"/>
              <a:t>Soleure, le 22 septembre 2021</a:t>
            </a:r>
          </a:p>
        </p:txBody>
      </p:sp>
      <p:sp>
        <p:nvSpPr>
          <p:cNvPr id="6" name="Titel 5">
            <a:extLst>
              <a:ext uri="{FF2B5EF4-FFF2-40B4-BE49-F238E27FC236}">
                <a16:creationId xmlns:a16="http://schemas.microsoft.com/office/drawing/2014/main" id="{4D4BA724-656D-4A0E-B768-9DADB25CD5DB}"/>
              </a:ext>
            </a:extLst>
          </p:cNvPr>
          <p:cNvSpPr>
            <a:spLocks noGrp="1"/>
          </p:cNvSpPr>
          <p:nvPr>
            <p:ph type="ctrTitle"/>
          </p:nvPr>
        </p:nvSpPr>
        <p:spPr>
          <a:xfrm>
            <a:off x="547342" y="2238375"/>
            <a:ext cx="4255568" cy="1635738"/>
          </a:xfrm>
        </p:spPr>
        <p:txBody>
          <a:bodyPr/>
          <a:lstStyle/>
          <a:p>
            <a:r>
              <a:rPr lang="fr-CH" sz="4800"/>
              <a:t>Des CFF climatiquement neutres.</a:t>
            </a:r>
          </a:p>
        </p:txBody>
      </p:sp>
      <p:sp>
        <p:nvSpPr>
          <p:cNvPr id="11" name="Textplatzhalter 10">
            <a:extLst>
              <a:ext uri="{FF2B5EF4-FFF2-40B4-BE49-F238E27FC236}">
                <a16:creationId xmlns:a16="http://schemas.microsoft.com/office/drawing/2014/main" id="{9D8E3A12-FBD3-4EB1-B769-483AED66B86B}"/>
              </a:ext>
            </a:extLst>
          </p:cNvPr>
          <p:cNvSpPr>
            <a:spLocks noGrp="1"/>
          </p:cNvSpPr>
          <p:nvPr>
            <p:ph type="body" sz="quarter" idx="14"/>
          </p:nvPr>
        </p:nvSpPr>
        <p:spPr/>
        <p:txBody>
          <a:bodyPr/>
          <a:lstStyle/>
          <a:p>
            <a:endParaRPr lang="fr-CH"/>
          </a:p>
        </p:txBody>
      </p:sp>
    </p:spTree>
    <p:extLst>
      <p:ext uri="{BB962C8B-B14F-4D97-AF65-F5344CB8AC3E}">
        <p14:creationId xmlns:p14="http://schemas.microsoft.com/office/powerpoint/2010/main" val="3651780274"/>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679FC20-C9AE-4E43-ABF7-3F56E3584FD6}"/>
              </a:ext>
            </a:extLst>
          </p:cNvPr>
          <p:cNvSpPr>
            <a:spLocks noGrp="1"/>
          </p:cNvSpPr>
          <p:nvPr>
            <p:ph type="sldNum" sz="quarter" idx="12"/>
          </p:nvPr>
        </p:nvSpPr>
        <p:spPr/>
        <p:txBody>
          <a:bodyPr/>
          <a:lstStyle/>
          <a:p>
            <a:fld id="{442AD375-037F-43D0-B059-5172DA06796A}" type="slidenum">
              <a:rPr lang="fr-CH" smtClean="0"/>
              <a:pPr/>
              <a:t>10</a:t>
            </a:fld>
            <a:endParaRPr lang="fr-CH"/>
          </a:p>
        </p:txBody>
      </p:sp>
      <p:sp>
        <p:nvSpPr>
          <p:cNvPr id="4" name="Textplatzhalter 3">
            <a:extLst>
              <a:ext uri="{FF2B5EF4-FFF2-40B4-BE49-F238E27FC236}">
                <a16:creationId xmlns:a16="http://schemas.microsoft.com/office/drawing/2014/main" id="{B52592A6-1AFB-41FE-9F4D-67B13EA34188}"/>
              </a:ext>
            </a:extLst>
          </p:cNvPr>
          <p:cNvSpPr>
            <a:spLocks noGrp="1"/>
          </p:cNvSpPr>
          <p:nvPr>
            <p:ph type="body" sz="quarter" idx="14"/>
          </p:nvPr>
        </p:nvSpPr>
        <p:spPr/>
        <p:txBody>
          <a:bodyPr/>
          <a:lstStyle/>
          <a:p>
            <a:pPr defTabSz="1149949">
              <a:spcBef>
                <a:spcPts val="755"/>
              </a:spcBef>
              <a:buClr>
                <a:srgbClr val="FF0000"/>
              </a:buClr>
              <a:buSzPct val="80000"/>
            </a:pPr>
            <a:r>
              <a:rPr lang="fr-CH" b="1" dirty="0">
                <a:solidFill>
                  <a:srgbClr val="000000"/>
                </a:solidFill>
                <a:cs typeface="Arial"/>
              </a:rPr>
              <a:t>Dans le cadre du maintien ordinaire de la substance, les quelque 2400 véhicules routiers des CFF sont progressivement remplacés par des véhicules équipés de motorisations à énergie renouvelable.</a:t>
            </a:r>
          </a:p>
          <a:p>
            <a:pPr defTabSz="1149949">
              <a:spcBef>
                <a:spcPts val="755"/>
              </a:spcBef>
              <a:buClr>
                <a:srgbClr val="FF0000"/>
              </a:buClr>
              <a:buSzPct val="80000"/>
            </a:pPr>
            <a:r>
              <a:rPr lang="fr-CH" dirty="0">
                <a:solidFill>
                  <a:srgbClr val="000000"/>
                </a:solidFill>
                <a:cs typeface="Arial"/>
              </a:rPr>
              <a:t>Les véhicules consomment actuellement environ 2,6 millions de litres de diesel et 0,1 million de litres d’essence, principalement pour la maintenance et la mise en état des réseaux. </a:t>
            </a:r>
          </a:p>
          <a:p>
            <a:pPr marL="179388" indent="-177800" defTabSz="1149949">
              <a:spcBef>
                <a:spcPts val="600"/>
              </a:spcBef>
              <a:buClr>
                <a:srgbClr val="FF0000"/>
              </a:buClr>
              <a:buSzPct val="80000"/>
              <a:buFont typeface="Symbol" panose="05050102010706020507" pitchFamily="18" charset="2"/>
              <a:buChar char="-"/>
            </a:pPr>
            <a:r>
              <a:rPr lang="fr-CH" dirty="0">
                <a:solidFill>
                  <a:srgbClr val="000000"/>
                </a:solidFill>
                <a:cs typeface="Arial"/>
              </a:rPr>
              <a:t>De nouveaux véhicules sont achetés sur la base de profils d’utilisation fondés sur des données. Ceux-ci sont établis à l’aide de </a:t>
            </a:r>
            <a:r>
              <a:rPr lang="fr-CH" i="1" dirty="0" err="1">
                <a:solidFill>
                  <a:srgbClr val="000000"/>
                </a:solidFill>
                <a:cs typeface="Arial"/>
              </a:rPr>
              <a:t>dongles</a:t>
            </a:r>
            <a:r>
              <a:rPr lang="fr-CH" dirty="0">
                <a:solidFill>
                  <a:srgbClr val="000000"/>
                </a:solidFill>
                <a:cs typeface="Arial"/>
              </a:rPr>
              <a:t> télématiques sur une période de quelques mois. </a:t>
            </a:r>
          </a:p>
          <a:p>
            <a:pPr marL="179388" indent="-177800" defTabSz="1149949">
              <a:spcBef>
                <a:spcPts val="600"/>
              </a:spcBef>
              <a:buClr>
                <a:srgbClr val="FF0000"/>
              </a:buClr>
              <a:buSzPct val="80000"/>
              <a:buFont typeface="Symbol" panose="05050102010706020507" pitchFamily="18" charset="2"/>
              <a:buChar char="-"/>
            </a:pPr>
            <a:r>
              <a:rPr lang="fr-CH" dirty="0">
                <a:solidFill>
                  <a:srgbClr val="000000"/>
                </a:solidFill>
                <a:cs typeface="Arial"/>
              </a:rPr>
              <a:t>L’infrastructure de recharge est installée selon un processus global pour tous les «modèles de parkings» des CFF.</a:t>
            </a:r>
          </a:p>
          <a:p>
            <a:pPr marL="179388" indent="-177800" defTabSz="1149949">
              <a:spcBef>
                <a:spcPts val="600"/>
              </a:spcBef>
              <a:buClr>
                <a:srgbClr val="FF0000"/>
              </a:buClr>
              <a:buSzPct val="80000"/>
              <a:buFont typeface="Symbol" panose="05050102010706020507" pitchFamily="18" charset="2"/>
              <a:buChar char="-"/>
            </a:pPr>
            <a:r>
              <a:rPr lang="fr-CH" dirty="0">
                <a:solidFill>
                  <a:srgbClr val="000000"/>
                </a:solidFill>
                <a:cs typeface="Arial"/>
              </a:rPr>
              <a:t>La disposition positive vis-à-vis de la mobilité renouvelable est activement favorisée (ambassadeurs, histoires de succès, organisation de tests).</a:t>
            </a:r>
          </a:p>
        </p:txBody>
      </p:sp>
      <p:sp>
        <p:nvSpPr>
          <p:cNvPr id="2" name="Titel 1">
            <a:extLst>
              <a:ext uri="{FF2B5EF4-FFF2-40B4-BE49-F238E27FC236}">
                <a16:creationId xmlns:a16="http://schemas.microsoft.com/office/drawing/2014/main" id="{64CAF61B-85E3-418D-A075-6B165B33AD80}"/>
              </a:ext>
            </a:extLst>
          </p:cNvPr>
          <p:cNvSpPr>
            <a:spLocks noGrp="1"/>
          </p:cNvSpPr>
          <p:nvPr>
            <p:ph type="title"/>
          </p:nvPr>
        </p:nvSpPr>
        <p:spPr/>
        <p:txBody>
          <a:bodyPr/>
          <a:lstStyle/>
          <a:p>
            <a:r>
              <a:rPr lang="fr-CH" dirty="0"/>
              <a:t>Champ d’action</a:t>
            </a:r>
            <a:br>
              <a:rPr lang="fr-CH" dirty="0"/>
            </a:br>
            <a:r>
              <a:rPr lang="fr-CH" dirty="0"/>
              <a:t>«véhicules routiers».</a:t>
            </a:r>
          </a:p>
        </p:txBody>
      </p:sp>
      <p:pic>
        <p:nvPicPr>
          <p:cNvPr id="8" name="Grafik 7">
            <a:extLst>
              <a:ext uri="{FF2B5EF4-FFF2-40B4-BE49-F238E27FC236}">
                <a16:creationId xmlns:a16="http://schemas.microsoft.com/office/drawing/2014/main" id="{374362EB-2C18-4F6A-B21C-EDCB3FB8CFA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32464" y="1206433"/>
            <a:ext cx="480000" cy="480000"/>
          </a:xfrm>
          <a:prstGeom prst="rect">
            <a:avLst/>
          </a:prstGeom>
        </p:spPr>
      </p:pic>
      <p:pic>
        <p:nvPicPr>
          <p:cNvPr id="9" name="Picture 7">
            <a:extLst>
              <a:ext uri="{FF2B5EF4-FFF2-40B4-BE49-F238E27FC236}">
                <a16:creationId xmlns:a16="http://schemas.microsoft.com/office/drawing/2014/main" id="{D0AC3A16-3D1F-42D8-B32C-CCCE5B6D4290}"/>
              </a:ext>
            </a:extLst>
          </p:cNvPr>
          <p:cNvPicPr>
            <a:picLocks noChangeAspect="1"/>
          </p:cNvPicPr>
          <p:nvPr/>
        </p:nvPicPr>
        <p:blipFill rotWithShape="1">
          <a:blip r:embed="rId4">
            <a:extLst>
              <a:ext uri="{28A0092B-C50C-407E-A947-70E740481C1C}">
                <a14:useLocalDpi xmlns:a14="http://schemas.microsoft.com/office/drawing/2010/main" val="0"/>
              </a:ext>
            </a:extLst>
          </a:blip>
          <a:srcRect l="28575" t="144" r="16985" b="1791"/>
          <a:stretch/>
        </p:blipFill>
        <p:spPr>
          <a:xfrm>
            <a:off x="-2946" y="584200"/>
            <a:ext cx="6040438" cy="5689116"/>
          </a:xfrm>
          <a:prstGeom prst="rect">
            <a:avLst/>
          </a:prstGeom>
        </p:spPr>
      </p:pic>
    </p:spTree>
    <p:extLst>
      <p:ext uri="{BB962C8B-B14F-4D97-AF65-F5344CB8AC3E}">
        <p14:creationId xmlns:p14="http://schemas.microsoft.com/office/powerpoint/2010/main" val="4056861337"/>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679FC20-C9AE-4E43-ABF7-3F56E3584FD6}"/>
              </a:ext>
            </a:extLst>
          </p:cNvPr>
          <p:cNvSpPr>
            <a:spLocks noGrp="1"/>
          </p:cNvSpPr>
          <p:nvPr>
            <p:ph type="sldNum" sz="quarter" idx="12"/>
          </p:nvPr>
        </p:nvSpPr>
        <p:spPr/>
        <p:txBody>
          <a:bodyPr/>
          <a:lstStyle/>
          <a:p>
            <a:fld id="{442AD375-037F-43D0-B059-5172DA06796A}" type="slidenum">
              <a:rPr lang="fr-CH" smtClean="0"/>
              <a:pPr/>
              <a:t>11</a:t>
            </a:fld>
            <a:endParaRPr lang="fr-CH"/>
          </a:p>
        </p:txBody>
      </p:sp>
      <p:sp>
        <p:nvSpPr>
          <p:cNvPr id="4" name="Textplatzhalter 3">
            <a:extLst>
              <a:ext uri="{FF2B5EF4-FFF2-40B4-BE49-F238E27FC236}">
                <a16:creationId xmlns:a16="http://schemas.microsoft.com/office/drawing/2014/main" id="{B52592A6-1AFB-41FE-9F4D-67B13EA34188}"/>
              </a:ext>
            </a:extLst>
          </p:cNvPr>
          <p:cNvSpPr>
            <a:spLocks noGrp="1"/>
          </p:cNvSpPr>
          <p:nvPr>
            <p:ph type="body" sz="quarter" idx="14"/>
          </p:nvPr>
        </p:nvSpPr>
        <p:spPr/>
        <p:txBody>
          <a:bodyPr/>
          <a:lstStyle/>
          <a:p>
            <a:pPr defTabSz="1149949">
              <a:spcBef>
                <a:spcPts val="755"/>
              </a:spcBef>
              <a:buClr>
                <a:srgbClr val="FF0000"/>
              </a:buClr>
              <a:buSzPct val="80000"/>
              <a:defRPr/>
            </a:pPr>
            <a:r>
              <a:rPr lang="fr-CH" b="1" dirty="0">
                <a:solidFill>
                  <a:srgbClr val="000000"/>
                </a:solidFill>
                <a:latin typeface="SBB Light" pitchFamily="2" charset="0"/>
                <a:cs typeface="Arial" pitchFamily="34" charset="0"/>
              </a:rPr>
              <a:t>Entre 2025 et 2040, les 130 chauffages d’aiguilles à gaz de CFF Infrastructure seront remplacés par des chauffages électriques ou fonctionneront à l’énergie renouvelable.</a:t>
            </a:r>
          </a:p>
          <a:p>
            <a:pPr marL="179388" indent="-177800" defTabSz="1149949">
              <a:spcBef>
                <a:spcPts val="600"/>
              </a:spcBef>
              <a:buClr>
                <a:srgbClr val="FF0000"/>
              </a:buClr>
              <a:buSzPct val="80000"/>
              <a:buFont typeface="Symbol" panose="05050102010706020507" pitchFamily="18" charset="2"/>
              <a:buChar char="-"/>
              <a:defRPr/>
            </a:pPr>
            <a:r>
              <a:rPr lang="fr-CH" dirty="0">
                <a:solidFill>
                  <a:srgbClr val="000000"/>
                </a:solidFill>
                <a:cs typeface="Arial"/>
              </a:rPr>
              <a:t>Dans le cadre d’un programme de transformation subdivisé en quelque 130 projets distincts, les chauffages d’aiguilles fonctionnant au gaz naturel ou au gaz propane sont remplacés, ceci autant que possible dans le cadre de projets existants et de travaux déjà prévus. </a:t>
            </a:r>
          </a:p>
          <a:p>
            <a:pPr marL="179388" indent="-177800" defTabSz="1149949">
              <a:spcBef>
                <a:spcPts val="600"/>
              </a:spcBef>
              <a:buClr>
                <a:srgbClr val="FF0000"/>
              </a:buClr>
              <a:buSzPct val="80000"/>
              <a:buFont typeface="Symbol" panose="05050102010706020507" pitchFamily="18" charset="2"/>
              <a:buChar char="-"/>
              <a:defRPr/>
            </a:pPr>
            <a:r>
              <a:rPr lang="fr-CH" dirty="0">
                <a:solidFill>
                  <a:srgbClr val="000000"/>
                </a:solidFill>
                <a:cs typeface="Arial"/>
              </a:rPr>
              <a:t>Dans la mesure des possibilités techniques, les installations </a:t>
            </a:r>
            <a:r>
              <a:rPr lang="fr-CH">
                <a:solidFill>
                  <a:srgbClr val="000000"/>
                </a:solidFill>
                <a:cs typeface="Arial"/>
              </a:rPr>
              <a:t>situées</a:t>
            </a:r>
            <a:r>
              <a:rPr lang="fr-CH" dirty="0">
                <a:solidFill>
                  <a:srgbClr val="000000"/>
                </a:solidFill>
                <a:cs typeface="Arial"/>
              </a:rPr>
              <a:t> à plus de 700 mètres d’altitude sont transformées. À titre de mesure de remplacement, l’exploitation avec des combustibles renouvelables est visée et des certificats de biogaz sont achetés le cas échéant.</a:t>
            </a:r>
          </a:p>
        </p:txBody>
      </p:sp>
      <p:sp>
        <p:nvSpPr>
          <p:cNvPr id="2" name="Titel 1">
            <a:extLst>
              <a:ext uri="{FF2B5EF4-FFF2-40B4-BE49-F238E27FC236}">
                <a16:creationId xmlns:a16="http://schemas.microsoft.com/office/drawing/2014/main" id="{64CAF61B-85E3-418D-A075-6B165B33AD80}"/>
              </a:ext>
            </a:extLst>
          </p:cNvPr>
          <p:cNvSpPr>
            <a:spLocks noGrp="1"/>
          </p:cNvSpPr>
          <p:nvPr>
            <p:ph type="title"/>
          </p:nvPr>
        </p:nvSpPr>
        <p:spPr>
          <a:xfrm>
            <a:off x="6959601" y="493295"/>
            <a:ext cx="4387272" cy="848226"/>
          </a:xfrm>
        </p:spPr>
        <p:txBody>
          <a:bodyPr/>
          <a:lstStyle/>
          <a:p>
            <a:r>
              <a:rPr lang="fr-CH" dirty="0"/>
              <a:t>Champ d’action</a:t>
            </a:r>
            <a:br>
              <a:rPr lang="fr-CH" dirty="0"/>
            </a:br>
            <a:r>
              <a:rPr lang="fr-CH" dirty="0"/>
              <a:t>«chauffage des aiguilles».</a:t>
            </a:r>
          </a:p>
        </p:txBody>
      </p:sp>
      <p:pic>
        <p:nvPicPr>
          <p:cNvPr id="8" name="Grafik 7">
            <a:extLst>
              <a:ext uri="{FF2B5EF4-FFF2-40B4-BE49-F238E27FC236}">
                <a16:creationId xmlns:a16="http://schemas.microsoft.com/office/drawing/2014/main" id="{374362EB-2C18-4F6A-B21C-EDCB3FB8CFA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832464" y="1206433"/>
            <a:ext cx="480000" cy="480000"/>
          </a:xfrm>
          <a:prstGeom prst="rect">
            <a:avLst/>
          </a:prstGeom>
        </p:spPr>
      </p:pic>
      <p:pic>
        <p:nvPicPr>
          <p:cNvPr id="9" name="Grafik 8" descr="Ein Bild, das Schnee, draußen, bedeckt, Skifahren enthält.&#10;&#10;Automatisch generierte Beschreibung">
            <a:extLst>
              <a:ext uri="{FF2B5EF4-FFF2-40B4-BE49-F238E27FC236}">
                <a16:creationId xmlns:a16="http://schemas.microsoft.com/office/drawing/2014/main" id="{C0DE7EA9-48BF-4DD7-80D8-BE93260FE48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2" r="102" b="5282"/>
          <a:stretch/>
        </p:blipFill>
        <p:spPr>
          <a:xfrm>
            <a:off x="0" y="584441"/>
            <a:ext cx="6040438" cy="5689117"/>
          </a:xfrm>
          <a:prstGeom prst="rect">
            <a:avLst/>
          </a:prstGeom>
        </p:spPr>
      </p:pic>
    </p:spTree>
    <p:extLst>
      <p:ext uri="{BB962C8B-B14F-4D97-AF65-F5344CB8AC3E}">
        <p14:creationId xmlns:p14="http://schemas.microsoft.com/office/powerpoint/2010/main" val="534722222"/>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679FC20-C9AE-4E43-ABF7-3F56E3584FD6}"/>
              </a:ext>
            </a:extLst>
          </p:cNvPr>
          <p:cNvSpPr>
            <a:spLocks noGrp="1"/>
          </p:cNvSpPr>
          <p:nvPr>
            <p:ph type="sldNum" sz="quarter" idx="12"/>
          </p:nvPr>
        </p:nvSpPr>
        <p:spPr/>
        <p:txBody>
          <a:bodyPr/>
          <a:lstStyle/>
          <a:p>
            <a:fld id="{442AD375-037F-43D0-B059-5172DA06796A}" type="slidenum">
              <a:rPr lang="fr-CH" smtClean="0"/>
              <a:pPr/>
              <a:t>12</a:t>
            </a:fld>
            <a:endParaRPr lang="fr-CH"/>
          </a:p>
        </p:txBody>
      </p:sp>
      <p:sp>
        <p:nvSpPr>
          <p:cNvPr id="4" name="Textplatzhalter 3">
            <a:extLst>
              <a:ext uri="{FF2B5EF4-FFF2-40B4-BE49-F238E27FC236}">
                <a16:creationId xmlns:a16="http://schemas.microsoft.com/office/drawing/2014/main" id="{B52592A6-1AFB-41FE-9F4D-67B13EA34188}"/>
              </a:ext>
            </a:extLst>
          </p:cNvPr>
          <p:cNvSpPr>
            <a:spLocks noGrp="1"/>
          </p:cNvSpPr>
          <p:nvPr>
            <p:ph type="body" sz="quarter" idx="14"/>
          </p:nvPr>
        </p:nvSpPr>
        <p:spPr/>
        <p:txBody>
          <a:bodyPr/>
          <a:lstStyle/>
          <a:p>
            <a:pPr defTabSz="1149949">
              <a:spcBef>
                <a:spcPts val="400"/>
              </a:spcBef>
              <a:buClr>
                <a:srgbClr val="FF0000"/>
              </a:buClr>
              <a:buSzPct val="80000"/>
              <a:defRPr/>
            </a:pPr>
            <a:r>
              <a:rPr lang="fr-CH" b="1" dirty="0">
                <a:solidFill>
                  <a:srgbClr val="000000"/>
                </a:solidFill>
                <a:latin typeface="SBB Light" pitchFamily="2" charset="0"/>
                <a:cs typeface="Arial" pitchFamily="34" charset="0"/>
              </a:rPr>
              <a:t>La climatisation de bâtiments et de véhicules ferroviaires se fera à l’avenir au moyen de gaz techniques à faible potentiel d’effet de serre (PRG). De plus, des installations de distribution sans SF</a:t>
            </a:r>
            <a:r>
              <a:rPr lang="fr-CH" b="1" baseline="-25000" dirty="0">
                <a:solidFill>
                  <a:srgbClr val="000000"/>
                </a:solidFill>
                <a:latin typeface="SBB Light" pitchFamily="2" charset="0"/>
                <a:cs typeface="Arial" pitchFamily="34" charset="0"/>
              </a:rPr>
              <a:t>6</a:t>
            </a:r>
            <a:r>
              <a:rPr lang="fr-CH" b="1" dirty="0">
                <a:solidFill>
                  <a:srgbClr val="000000"/>
                </a:solidFill>
                <a:latin typeface="SBB Light" pitchFamily="2" charset="0"/>
                <a:cs typeface="Arial" pitchFamily="34" charset="0"/>
              </a:rPr>
              <a:t> sont progressivement mises en place.</a:t>
            </a:r>
          </a:p>
          <a:p>
            <a:pPr marL="179388" indent="-177800" defTabSz="1149949">
              <a:spcBef>
                <a:spcPts val="600"/>
              </a:spcBef>
              <a:buClr>
                <a:srgbClr val="FF0000"/>
              </a:buClr>
              <a:buSzPct val="80000"/>
              <a:buFont typeface="Symbol" panose="05050102010706020507" pitchFamily="18" charset="2"/>
              <a:buChar char="-"/>
              <a:defRPr/>
            </a:pPr>
            <a:r>
              <a:rPr lang="fr-CH" dirty="0">
                <a:solidFill>
                  <a:srgbClr val="000000"/>
                </a:solidFill>
                <a:cs typeface="Arial"/>
              </a:rPr>
              <a:t>Le nouveau matériel roulant est équipé d’appareils de climatisation fonctionnant avec des frigorigènes naturels tels que le propane ou le CO</a:t>
            </a:r>
            <a:r>
              <a:rPr lang="fr-CH" baseline="-25000" dirty="0">
                <a:solidFill>
                  <a:srgbClr val="000000"/>
                </a:solidFill>
                <a:cs typeface="Arial"/>
              </a:rPr>
              <a:t>2</a:t>
            </a:r>
            <a:r>
              <a:rPr lang="fr-CH" dirty="0">
                <a:solidFill>
                  <a:srgbClr val="000000"/>
                </a:solidFill>
                <a:cs typeface="Arial"/>
              </a:rPr>
              <a:t>. </a:t>
            </a:r>
          </a:p>
          <a:p>
            <a:pPr marL="179388" indent="-177800" defTabSz="1149949">
              <a:spcBef>
                <a:spcPts val="600"/>
              </a:spcBef>
              <a:buClr>
                <a:srgbClr val="FF0000"/>
              </a:buClr>
              <a:buSzPct val="80000"/>
              <a:buFont typeface="Symbol" panose="05050102010706020507" pitchFamily="18" charset="2"/>
              <a:buChar char="-"/>
              <a:defRPr/>
            </a:pPr>
            <a:r>
              <a:rPr lang="fr-CH" dirty="0">
                <a:solidFill>
                  <a:srgbClr val="000000"/>
                </a:solidFill>
                <a:cs typeface="Arial"/>
              </a:rPr>
              <a:t>En fonction de la flotte, les appareils de climatisation sont transformés ou remplacés pour fonctionner avec des frigorigènes naturels (PRG ≤ 3 au lieu de PRG &gt; 1400). </a:t>
            </a:r>
          </a:p>
          <a:p>
            <a:pPr marL="179388" indent="-177800" defTabSz="1149949">
              <a:spcBef>
                <a:spcPts val="600"/>
              </a:spcBef>
              <a:buClr>
                <a:srgbClr val="FF0000"/>
              </a:buClr>
              <a:buSzPct val="80000"/>
              <a:buFont typeface="Symbol" panose="05050102010706020507" pitchFamily="18" charset="2"/>
              <a:buChar char="-"/>
              <a:defRPr/>
            </a:pPr>
            <a:r>
              <a:rPr lang="fr-CH" dirty="0">
                <a:solidFill>
                  <a:srgbClr val="000000"/>
                </a:solidFill>
                <a:cs typeface="Arial"/>
              </a:rPr>
              <a:t>Un appareil de détection des pertes de SF</a:t>
            </a:r>
            <a:r>
              <a:rPr lang="fr-CH" baseline="-25000" dirty="0">
                <a:solidFill>
                  <a:srgbClr val="000000"/>
                </a:solidFill>
                <a:cs typeface="Arial"/>
              </a:rPr>
              <a:t>6</a:t>
            </a:r>
            <a:r>
              <a:rPr lang="fr-CH" dirty="0">
                <a:solidFill>
                  <a:srgbClr val="000000"/>
                </a:solidFill>
                <a:cs typeface="Arial"/>
              </a:rPr>
              <a:t> permet de réparer rapidement les fuites des installations de distribution. De plus, le développement d’installations sans SF</a:t>
            </a:r>
            <a:r>
              <a:rPr lang="fr-CH" baseline="-25000" dirty="0">
                <a:solidFill>
                  <a:srgbClr val="000000"/>
                </a:solidFill>
                <a:cs typeface="Arial"/>
              </a:rPr>
              <a:t>6</a:t>
            </a:r>
            <a:r>
              <a:rPr lang="fr-CH" dirty="0">
                <a:solidFill>
                  <a:srgbClr val="000000"/>
                </a:solidFill>
                <a:cs typeface="Arial"/>
              </a:rPr>
              <a:t> est encouragé aux côtés de l’industrie et d’autres entreprises ferroviaires. </a:t>
            </a:r>
          </a:p>
        </p:txBody>
      </p:sp>
      <p:sp>
        <p:nvSpPr>
          <p:cNvPr id="2" name="Titel 1">
            <a:extLst>
              <a:ext uri="{FF2B5EF4-FFF2-40B4-BE49-F238E27FC236}">
                <a16:creationId xmlns:a16="http://schemas.microsoft.com/office/drawing/2014/main" id="{64CAF61B-85E3-418D-A075-6B165B33AD80}"/>
              </a:ext>
            </a:extLst>
          </p:cNvPr>
          <p:cNvSpPr>
            <a:spLocks noGrp="1"/>
          </p:cNvSpPr>
          <p:nvPr>
            <p:ph type="title"/>
          </p:nvPr>
        </p:nvSpPr>
        <p:spPr/>
        <p:txBody>
          <a:bodyPr/>
          <a:lstStyle/>
          <a:p>
            <a:r>
              <a:rPr lang="fr-CH" dirty="0"/>
              <a:t>Champ d’action</a:t>
            </a:r>
            <a:br>
              <a:rPr lang="fr-CH" dirty="0"/>
            </a:br>
            <a:r>
              <a:rPr lang="fr-CH" dirty="0"/>
              <a:t>«gaz techniques».</a:t>
            </a:r>
          </a:p>
        </p:txBody>
      </p:sp>
      <p:pic>
        <p:nvPicPr>
          <p:cNvPr id="8" name="Grafik 7">
            <a:extLst>
              <a:ext uri="{FF2B5EF4-FFF2-40B4-BE49-F238E27FC236}">
                <a16:creationId xmlns:a16="http://schemas.microsoft.com/office/drawing/2014/main" id="{374362EB-2C18-4F6A-B21C-EDCB3FB8CFA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832464" y="1206433"/>
            <a:ext cx="480000" cy="480000"/>
          </a:xfrm>
          <a:prstGeom prst="rect">
            <a:avLst/>
          </a:prstGeom>
        </p:spPr>
      </p:pic>
      <p:pic>
        <p:nvPicPr>
          <p:cNvPr id="9" name="Grafik 8">
            <a:extLst>
              <a:ext uri="{FF2B5EF4-FFF2-40B4-BE49-F238E27FC236}">
                <a16:creationId xmlns:a16="http://schemas.microsoft.com/office/drawing/2014/main" id="{7C075724-13E4-41CE-8CE1-2505E96917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2468" b="6334"/>
          <a:stretch/>
        </p:blipFill>
        <p:spPr>
          <a:xfrm>
            <a:off x="-1" y="584442"/>
            <a:ext cx="6057662" cy="5689115"/>
          </a:xfrm>
          <a:prstGeom prst="rect">
            <a:avLst/>
          </a:prstGeom>
        </p:spPr>
      </p:pic>
    </p:spTree>
    <p:extLst>
      <p:ext uri="{BB962C8B-B14F-4D97-AF65-F5344CB8AC3E}">
        <p14:creationId xmlns:p14="http://schemas.microsoft.com/office/powerpoint/2010/main" val="2016161712"/>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2AC896EA-0DDA-4CB4-9B70-9C271D0B194B}"/>
              </a:ext>
            </a:extLst>
          </p:cNvPr>
          <p:cNvPicPr>
            <a:picLocks noChangeAspect="1"/>
          </p:cNvPicPr>
          <p:nvPr/>
        </p:nvPicPr>
        <p:blipFill>
          <a:blip r:embed="rId3"/>
          <a:stretch>
            <a:fillRect/>
          </a:stretch>
        </p:blipFill>
        <p:spPr>
          <a:xfrm>
            <a:off x="1487488" y="1961205"/>
            <a:ext cx="9220201" cy="4367464"/>
          </a:xfrm>
          <a:prstGeom prst="rect">
            <a:avLst/>
          </a:prstGeom>
        </p:spPr>
      </p:pic>
      <p:sp>
        <p:nvSpPr>
          <p:cNvPr id="2" name="Title 1"/>
          <p:cNvSpPr>
            <a:spLocks noGrp="1"/>
          </p:cNvSpPr>
          <p:nvPr>
            <p:ph type="title"/>
          </p:nvPr>
        </p:nvSpPr>
        <p:spPr/>
        <p:txBody>
          <a:bodyPr vert="horz" wrap="none" lIns="0" tIns="0" rIns="0" bIns="0" rtlCol="0" anchor="b" anchorCtr="0">
            <a:noAutofit/>
          </a:bodyPr>
          <a:lstStyle/>
          <a:p>
            <a:pPr defTabSz="1088406"/>
            <a:r>
              <a:rPr lang="fr-CH" dirty="0">
                <a:latin typeface="SBB Light" pitchFamily="2" charset="0"/>
              </a:rPr>
              <a:t>État actuel des mesures</a:t>
            </a:r>
          </a:p>
        </p:txBody>
      </p:sp>
      <p:sp>
        <p:nvSpPr>
          <p:cNvPr id="4" name="Foliennummernplatzhalter 3"/>
          <p:cNvSpPr>
            <a:spLocks noGrp="1"/>
          </p:cNvSpPr>
          <p:nvPr>
            <p:ph type="sldNum" sz="quarter" idx="12"/>
          </p:nvPr>
        </p:nvSpPr>
        <p:spPr>
          <a:xfrm>
            <a:off x="10895839" y="6685438"/>
            <a:ext cx="745299" cy="127938"/>
          </a:xfrm>
        </p:spPr>
        <p:txBody>
          <a:bodyPr/>
          <a:lstStyle/>
          <a:p>
            <a:fld id="{5E115662-413A-4888-B9BC-797CDE14544F}" type="slidenum">
              <a:rPr lang="fr-CH" smtClean="0"/>
              <a:pPr/>
              <a:t>13</a:t>
            </a:fld>
            <a:endParaRPr lang="fr-CH"/>
          </a:p>
        </p:txBody>
      </p:sp>
    </p:spTree>
    <p:extLst>
      <p:ext uri="{BB962C8B-B14F-4D97-AF65-F5344CB8AC3E}">
        <p14:creationId xmlns:p14="http://schemas.microsoft.com/office/powerpoint/2010/main" val="4160047280"/>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13FCA8A1-5276-4F44-9164-77AACB8F8F24}"/>
              </a:ext>
            </a:extLst>
          </p:cNvPr>
          <p:cNvSpPr>
            <a:spLocks noGrp="1"/>
          </p:cNvSpPr>
          <p:nvPr>
            <p:ph type="sldNum" sz="quarter" idx="12"/>
          </p:nvPr>
        </p:nvSpPr>
        <p:spPr/>
        <p:txBody>
          <a:bodyPr/>
          <a:lstStyle/>
          <a:p>
            <a:fld id="{442AD375-037F-43D0-B059-5172DA06796A}" type="slidenum">
              <a:rPr lang="fr-CH" smtClean="0"/>
              <a:pPr/>
              <a:t>14</a:t>
            </a:fld>
            <a:endParaRPr lang="fr-CH"/>
          </a:p>
        </p:txBody>
      </p:sp>
      <p:sp>
        <p:nvSpPr>
          <p:cNvPr id="2" name="Titel 1">
            <a:extLst>
              <a:ext uri="{FF2B5EF4-FFF2-40B4-BE49-F238E27FC236}">
                <a16:creationId xmlns:a16="http://schemas.microsoft.com/office/drawing/2014/main" id="{1585F991-72FF-4FBE-A4CC-190FDD8AD940}"/>
              </a:ext>
            </a:extLst>
          </p:cNvPr>
          <p:cNvSpPr>
            <a:spLocks noGrp="1"/>
          </p:cNvSpPr>
          <p:nvPr>
            <p:ph type="title"/>
          </p:nvPr>
        </p:nvSpPr>
        <p:spPr>
          <a:xfrm>
            <a:off x="1479550" y="1700808"/>
            <a:ext cx="9801026" cy="2258756"/>
          </a:xfrm>
        </p:spPr>
        <p:txBody>
          <a:bodyPr/>
          <a:lstStyle/>
          <a:p>
            <a:r>
              <a:rPr lang="fr-CH" dirty="0"/>
              <a:t>Effets financiers.</a:t>
            </a:r>
          </a:p>
        </p:txBody>
      </p:sp>
      <p:sp>
        <p:nvSpPr>
          <p:cNvPr id="4" name="Textplatzhalter 3">
            <a:extLst>
              <a:ext uri="{FF2B5EF4-FFF2-40B4-BE49-F238E27FC236}">
                <a16:creationId xmlns:a16="http://schemas.microsoft.com/office/drawing/2014/main" id="{C11B8D11-8012-497A-AC92-ED98941BC792}"/>
              </a:ext>
            </a:extLst>
          </p:cNvPr>
          <p:cNvSpPr>
            <a:spLocks noGrp="1"/>
          </p:cNvSpPr>
          <p:nvPr>
            <p:ph type="body" sz="quarter" idx="13"/>
          </p:nvPr>
        </p:nvSpPr>
        <p:spPr/>
        <p:txBody>
          <a:bodyPr/>
          <a:lstStyle/>
          <a:p>
            <a:r>
              <a:rPr lang="fr-CH" dirty="0"/>
              <a:t>Les mesures de protection du climat sont rentables.</a:t>
            </a:r>
          </a:p>
        </p:txBody>
      </p:sp>
    </p:spTree>
    <p:extLst>
      <p:ext uri="{BB962C8B-B14F-4D97-AF65-F5344CB8AC3E}">
        <p14:creationId xmlns:p14="http://schemas.microsoft.com/office/powerpoint/2010/main" val="15790069"/>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CB8B85-30E9-4CB4-95B9-81361CD2EDDE}"/>
              </a:ext>
            </a:extLst>
          </p:cNvPr>
          <p:cNvSpPr>
            <a:spLocks noGrp="1"/>
          </p:cNvSpPr>
          <p:nvPr>
            <p:ph type="title"/>
          </p:nvPr>
        </p:nvSpPr>
        <p:spPr/>
        <p:txBody>
          <a:bodyPr/>
          <a:lstStyle/>
          <a:p>
            <a:r>
              <a:rPr lang="fr-CH" dirty="0"/>
              <a:t>Gain financier dû aux mesures.</a:t>
            </a:r>
          </a:p>
        </p:txBody>
      </p:sp>
      <p:sp>
        <p:nvSpPr>
          <p:cNvPr id="3" name="Foliennummernplatzhalter 2">
            <a:extLst>
              <a:ext uri="{FF2B5EF4-FFF2-40B4-BE49-F238E27FC236}">
                <a16:creationId xmlns:a16="http://schemas.microsoft.com/office/drawing/2014/main" id="{4EEAC243-94B5-4CCD-A048-EA585939263D}"/>
              </a:ext>
            </a:extLst>
          </p:cNvPr>
          <p:cNvSpPr>
            <a:spLocks noGrp="1"/>
          </p:cNvSpPr>
          <p:nvPr>
            <p:ph type="sldNum" sz="quarter" idx="12"/>
          </p:nvPr>
        </p:nvSpPr>
        <p:spPr/>
        <p:txBody>
          <a:bodyPr/>
          <a:lstStyle/>
          <a:p>
            <a:fld id="{442AD375-037F-43D0-B059-5172DA06796A}" type="slidenum">
              <a:rPr lang="fr-CH" smtClean="0"/>
              <a:pPr/>
              <a:t>15</a:t>
            </a:fld>
            <a:endParaRPr lang="fr-CH"/>
          </a:p>
        </p:txBody>
      </p:sp>
      <p:sp>
        <p:nvSpPr>
          <p:cNvPr id="16" name="Textplatzhalter 3">
            <a:extLst>
              <a:ext uri="{FF2B5EF4-FFF2-40B4-BE49-F238E27FC236}">
                <a16:creationId xmlns:a16="http://schemas.microsoft.com/office/drawing/2014/main" id="{A17AD959-2968-451A-996A-738DDBE75DB9}"/>
              </a:ext>
            </a:extLst>
          </p:cNvPr>
          <p:cNvSpPr txBox="1">
            <a:spLocks/>
          </p:cNvSpPr>
          <p:nvPr/>
        </p:nvSpPr>
        <p:spPr>
          <a:xfrm>
            <a:off x="1483618" y="3002826"/>
            <a:ext cx="2124000" cy="3415437"/>
          </a:xfrm>
          <a:prstGeom prst="rect">
            <a:avLst/>
          </a:prstGeom>
        </p:spPr>
        <p:txBody>
          <a:bodyPr vert="horz" lIns="0" tIns="0" rIns="0" bIns="0" rtlCol="0">
            <a:noAutofit/>
          </a:bodyPr>
          <a:lstStyle>
            <a:lvl1pPr marL="0" indent="0" algn="l" defTabSz="914400" rtl="0" eaLnBrk="1" latinLnBrk="0" hangingPunct="1">
              <a:lnSpc>
                <a:spcPct val="110000"/>
              </a:lnSpc>
              <a:spcBef>
                <a:spcPts val="0"/>
              </a:spcBef>
              <a:buFont typeface="+mj-lt"/>
              <a:buNone/>
              <a:defRPr sz="1000" kern="1200">
                <a:solidFill>
                  <a:schemeClr val="tx2"/>
                </a:solidFill>
                <a:latin typeface="+mn-lt"/>
                <a:ea typeface="+mn-ea"/>
                <a:cs typeface="+mn-cs"/>
              </a:defRPr>
            </a:lvl1pPr>
            <a:lvl2pPr marL="216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2pPr>
            <a:lvl3pPr marL="432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3pPr>
            <a:lvl4pPr marL="648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4pPr>
            <a:lvl5pPr marL="864000" indent="-216000" algn="l" defTabSz="914400" rtl="0" eaLnBrk="1" latinLnBrk="0" hangingPunct="1">
              <a:lnSpc>
                <a:spcPct val="110000"/>
              </a:lnSpc>
              <a:spcBef>
                <a:spcPts val="0"/>
              </a:spcBef>
              <a:buClr>
                <a:schemeClr val="accent3"/>
              </a:buClr>
              <a:buSzPct val="100000"/>
              <a:buFont typeface="SBB Light" pitchFamily="2" charset="0"/>
              <a:buChar char="–"/>
              <a:defRPr sz="1000" kern="1200">
                <a:solidFill>
                  <a:schemeClr val="tx2"/>
                </a:solidFill>
                <a:latin typeface="+mn-lt"/>
                <a:ea typeface="+mn-ea"/>
                <a:cs typeface="+mn-cs"/>
              </a:defRPr>
            </a:lvl5pPr>
            <a:lvl6pPr marL="216000" indent="-216000" algn="l" defTabSz="914400" rtl="0" eaLnBrk="1" latinLnBrk="0" hangingPunct="1">
              <a:lnSpc>
                <a:spcPct val="90000"/>
              </a:lnSpc>
              <a:spcBef>
                <a:spcPts val="500"/>
              </a:spcBef>
              <a:buFontTx/>
              <a:buBlip>
                <a:blip r:embed="rId2"/>
              </a:buBlip>
              <a:defRPr sz="10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a:lstStyle>
          <a:p>
            <a:r>
              <a:rPr lang="fr-CH" sz="1400" dirty="0">
                <a:solidFill>
                  <a:schemeClr val="accent3"/>
                </a:solidFill>
              </a:rPr>
              <a:t>économie identifiée d’environ 130 GWh par année:</a:t>
            </a:r>
          </a:p>
          <a:p>
            <a:pPr marL="285750" indent="-285750">
              <a:buFont typeface="Symbol" panose="05050102010706020507" pitchFamily="18" charset="2"/>
              <a:buChar char="-"/>
            </a:pPr>
            <a:r>
              <a:rPr lang="fr-CH" sz="1400" dirty="0"/>
              <a:t>les pompes à chaleur utilisent l’énergie de l’environnement</a:t>
            </a:r>
          </a:p>
          <a:p>
            <a:pPr marL="285750" indent="-285750">
              <a:buFont typeface="Symbol" panose="05050102010706020507" pitchFamily="18" charset="2"/>
              <a:buChar char="-"/>
            </a:pPr>
            <a:r>
              <a:rPr lang="fr-CH" sz="1400" dirty="0"/>
              <a:t>les moteurs électriques des voitures nécessitent moins d’énergie finale</a:t>
            </a:r>
          </a:p>
        </p:txBody>
      </p:sp>
      <p:sp>
        <p:nvSpPr>
          <p:cNvPr id="21" name="Textplatzhalter 6">
            <a:extLst>
              <a:ext uri="{FF2B5EF4-FFF2-40B4-BE49-F238E27FC236}">
                <a16:creationId xmlns:a16="http://schemas.microsoft.com/office/drawing/2014/main" id="{9618B284-208D-444E-A7EC-955CBBB5E7A8}"/>
              </a:ext>
            </a:extLst>
          </p:cNvPr>
          <p:cNvSpPr txBox="1">
            <a:spLocks/>
          </p:cNvSpPr>
          <p:nvPr/>
        </p:nvSpPr>
        <p:spPr>
          <a:xfrm>
            <a:off x="6064532" y="3002826"/>
            <a:ext cx="2124000" cy="3415437"/>
          </a:xfrm>
          <a:prstGeom prst="rect">
            <a:avLst/>
          </a:prstGeom>
        </p:spPr>
        <p:txBody>
          <a:bodyPr vert="horz" lIns="0" tIns="0" rIns="0" bIns="0" rtlCol="0">
            <a:noAutofit/>
          </a:bodyPr>
          <a:lstStyle>
            <a:lvl1pPr marL="0" indent="0" algn="l" defTabSz="914400" rtl="0" eaLnBrk="1" latinLnBrk="0" hangingPunct="1">
              <a:lnSpc>
                <a:spcPct val="110000"/>
              </a:lnSpc>
              <a:spcBef>
                <a:spcPts val="0"/>
              </a:spcBef>
              <a:buFont typeface="+mj-lt"/>
              <a:buNone/>
              <a:defRPr sz="1000" kern="1200">
                <a:solidFill>
                  <a:schemeClr val="tx2"/>
                </a:solidFill>
                <a:latin typeface="+mn-lt"/>
                <a:ea typeface="+mn-ea"/>
                <a:cs typeface="+mn-cs"/>
              </a:defRPr>
            </a:lvl1pPr>
            <a:lvl2pPr marL="216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2pPr>
            <a:lvl3pPr marL="432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3pPr>
            <a:lvl4pPr marL="648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4pPr>
            <a:lvl5pPr marL="864000" indent="-216000" algn="l" defTabSz="914400" rtl="0" eaLnBrk="1" latinLnBrk="0" hangingPunct="1">
              <a:lnSpc>
                <a:spcPct val="110000"/>
              </a:lnSpc>
              <a:spcBef>
                <a:spcPts val="0"/>
              </a:spcBef>
              <a:buClr>
                <a:schemeClr val="accent3"/>
              </a:buClr>
              <a:buSzPct val="100000"/>
              <a:buFont typeface="SBB Light" pitchFamily="2" charset="0"/>
              <a:buChar char="–"/>
              <a:defRPr sz="1000" kern="1200">
                <a:solidFill>
                  <a:schemeClr val="tx2"/>
                </a:solidFill>
                <a:latin typeface="+mn-lt"/>
                <a:ea typeface="+mn-ea"/>
                <a:cs typeface="+mn-cs"/>
              </a:defRPr>
            </a:lvl5pPr>
            <a:lvl6pPr marL="216000" indent="-216000" algn="l" defTabSz="914400" rtl="0" eaLnBrk="1" latinLnBrk="0" hangingPunct="1">
              <a:lnSpc>
                <a:spcPct val="90000"/>
              </a:lnSpc>
              <a:spcBef>
                <a:spcPts val="500"/>
              </a:spcBef>
              <a:buFontTx/>
              <a:buBlip>
                <a:blip r:embed="rId2"/>
              </a:buBlip>
              <a:defRPr sz="10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a:lstStyle>
          <a:p>
            <a:r>
              <a:rPr lang="fr-CH" sz="1400" dirty="0">
                <a:solidFill>
                  <a:schemeClr val="accent3"/>
                </a:solidFill>
              </a:rPr>
              <a:t>moins de charges d’entretien:</a:t>
            </a:r>
          </a:p>
          <a:p>
            <a:pPr marL="285750" indent="-285750">
              <a:buFont typeface="Symbol" panose="05050102010706020507" pitchFamily="18" charset="2"/>
              <a:buChar char="-"/>
            </a:pPr>
            <a:r>
              <a:rPr lang="fr-CH" sz="1400" dirty="0"/>
              <a:t>moins de dérangements des chauffages d’aiguilles électriques (au lieu de GWH) </a:t>
            </a:r>
          </a:p>
          <a:p>
            <a:pPr marL="285750" indent="-285750">
              <a:buFont typeface="Symbol" panose="05050102010706020507" pitchFamily="18" charset="2"/>
              <a:buChar char="-"/>
            </a:pPr>
            <a:r>
              <a:rPr lang="fr-CH" sz="1400" dirty="0"/>
              <a:t>moindres coûts d’entretien des véhicules routiers</a:t>
            </a:r>
          </a:p>
          <a:p>
            <a:pPr marL="285750" indent="-285750">
              <a:buFont typeface="Symbol" panose="05050102010706020507" pitchFamily="18" charset="2"/>
              <a:buChar char="-"/>
            </a:pPr>
            <a:r>
              <a:rPr lang="fr-CH" sz="1400" dirty="0"/>
              <a:t>moindres charges de maintenance des véhicules ferroviaires avec moteurs électriques</a:t>
            </a:r>
          </a:p>
        </p:txBody>
      </p:sp>
      <p:sp>
        <p:nvSpPr>
          <p:cNvPr id="4" name="Textplatzhalter 3">
            <a:extLst>
              <a:ext uri="{FF2B5EF4-FFF2-40B4-BE49-F238E27FC236}">
                <a16:creationId xmlns:a16="http://schemas.microsoft.com/office/drawing/2014/main" id="{24461244-7E50-43A9-8C73-ECA941892CA1}"/>
              </a:ext>
            </a:extLst>
          </p:cNvPr>
          <p:cNvSpPr txBox="1">
            <a:spLocks/>
          </p:cNvSpPr>
          <p:nvPr/>
        </p:nvSpPr>
        <p:spPr>
          <a:xfrm>
            <a:off x="3774075" y="3002826"/>
            <a:ext cx="2124000" cy="3415437"/>
          </a:xfrm>
          <a:prstGeom prst="rect">
            <a:avLst/>
          </a:prstGeom>
        </p:spPr>
        <p:txBody>
          <a:bodyPr vert="horz" lIns="0" tIns="0" rIns="0" bIns="0" rtlCol="0">
            <a:noAutofit/>
          </a:bodyPr>
          <a:lstStyle>
            <a:lvl1pPr marL="0" indent="0" algn="l" defTabSz="914400" rtl="0" eaLnBrk="1" latinLnBrk="0" hangingPunct="1">
              <a:lnSpc>
                <a:spcPct val="110000"/>
              </a:lnSpc>
              <a:spcBef>
                <a:spcPts val="0"/>
              </a:spcBef>
              <a:buFont typeface="+mj-lt"/>
              <a:buNone/>
              <a:defRPr sz="1000" kern="1200">
                <a:solidFill>
                  <a:schemeClr val="tx2"/>
                </a:solidFill>
                <a:latin typeface="+mn-lt"/>
                <a:ea typeface="+mn-ea"/>
                <a:cs typeface="+mn-cs"/>
              </a:defRPr>
            </a:lvl1pPr>
            <a:lvl2pPr marL="216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2pPr>
            <a:lvl3pPr marL="432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3pPr>
            <a:lvl4pPr marL="648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4pPr>
            <a:lvl5pPr marL="864000" indent="-216000" algn="l" defTabSz="914400" rtl="0" eaLnBrk="1" latinLnBrk="0" hangingPunct="1">
              <a:lnSpc>
                <a:spcPct val="110000"/>
              </a:lnSpc>
              <a:spcBef>
                <a:spcPts val="0"/>
              </a:spcBef>
              <a:buClr>
                <a:schemeClr val="accent3"/>
              </a:buClr>
              <a:buSzPct val="100000"/>
              <a:buFont typeface="SBB Light" pitchFamily="2" charset="0"/>
              <a:buChar char="–"/>
              <a:defRPr sz="1000" kern="1200">
                <a:solidFill>
                  <a:schemeClr val="tx2"/>
                </a:solidFill>
                <a:latin typeface="+mn-lt"/>
                <a:ea typeface="+mn-ea"/>
                <a:cs typeface="+mn-cs"/>
              </a:defRPr>
            </a:lvl5pPr>
            <a:lvl6pPr marL="216000" indent="-216000" algn="l" defTabSz="914400" rtl="0" eaLnBrk="1" latinLnBrk="0" hangingPunct="1">
              <a:lnSpc>
                <a:spcPct val="90000"/>
              </a:lnSpc>
              <a:spcBef>
                <a:spcPts val="500"/>
              </a:spcBef>
              <a:buFontTx/>
              <a:buBlip>
                <a:blip r:embed="rId2"/>
              </a:buBlip>
              <a:defRPr sz="10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a:lstStyle>
          <a:p>
            <a:r>
              <a:rPr lang="fr-CH" sz="1400" dirty="0">
                <a:solidFill>
                  <a:schemeClr val="accent3"/>
                </a:solidFill>
              </a:rPr>
              <a:t>les énergies renouvelables sont généralement meilleur marché:</a:t>
            </a:r>
          </a:p>
          <a:p>
            <a:pPr marL="285750" indent="-285750">
              <a:buFont typeface="Symbol" panose="05050102010706020507" pitchFamily="18" charset="2"/>
              <a:buChar char="-"/>
            </a:pPr>
            <a:r>
              <a:rPr lang="fr-CH" sz="1400" dirty="0"/>
              <a:t>copeaux de bois (4,3 ct./kWh) au lieu du mazout (6,5 ct./kWh)</a:t>
            </a:r>
          </a:p>
          <a:p>
            <a:pPr marL="285750" indent="-285750">
              <a:buFont typeface="Symbol" panose="05050102010706020507" pitchFamily="18" charset="2"/>
              <a:buChar char="-"/>
            </a:pPr>
            <a:r>
              <a:rPr lang="fr-CH" sz="1400" dirty="0"/>
              <a:t>mise à profit des prévisions des prix de l’énergie pour l’achat de copeaux de bois à l’échelle du groupe</a:t>
            </a:r>
          </a:p>
        </p:txBody>
      </p:sp>
      <p:sp>
        <p:nvSpPr>
          <p:cNvPr id="8" name="Pfeil: Fünfeck 7">
            <a:extLst>
              <a:ext uri="{FF2B5EF4-FFF2-40B4-BE49-F238E27FC236}">
                <a16:creationId xmlns:a16="http://schemas.microsoft.com/office/drawing/2014/main" id="{541B7559-6D9B-45BC-AA35-40929BD006EF}"/>
              </a:ext>
            </a:extLst>
          </p:cNvPr>
          <p:cNvSpPr/>
          <p:nvPr/>
        </p:nvSpPr>
        <p:spPr>
          <a:xfrm>
            <a:off x="0" y="1965536"/>
            <a:ext cx="3790950" cy="648000"/>
          </a:xfrm>
          <a:prstGeom prst="homePlate">
            <a:avLst>
              <a:gd name="adj" fmla="val 28441"/>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76000" tIns="0" rIns="0" bIns="0" rtlCol="0" anchor="ctr"/>
          <a:lstStyle/>
          <a:p>
            <a:r>
              <a:rPr lang="fr-CH" sz="1400" dirty="0">
                <a:solidFill>
                  <a:schemeClr val="tx2"/>
                </a:solidFill>
              </a:rPr>
              <a:t>meilleure efficacité énergétique</a:t>
            </a:r>
          </a:p>
        </p:txBody>
      </p:sp>
      <p:sp>
        <p:nvSpPr>
          <p:cNvPr id="9" name="Pfeil: Chevron 8">
            <a:extLst>
              <a:ext uri="{FF2B5EF4-FFF2-40B4-BE49-F238E27FC236}">
                <a16:creationId xmlns:a16="http://schemas.microsoft.com/office/drawing/2014/main" id="{02B56176-907C-43CC-8EB8-6253AD5B6E6E}"/>
              </a:ext>
            </a:extLst>
          </p:cNvPr>
          <p:cNvSpPr/>
          <p:nvPr/>
        </p:nvSpPr>
        <p:spPr>
          <a:xfrm>
            <a:off x="3684529" y="1965536"/>
            <a:ext cx="2412000" cy="648000"/>
          </a:xfrm>
          <a:prstGeom prst="chevron">
            <a:avLst>
              <a:gd name="adj" fmla="val 27966"/>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ctr"/>
          <a:lstStyle/>
          <a:p>
            <a:r>
              <a:rPr lang="fr-CH" sz="1400" dirty="0">
                <a:solidFill>
                  <a:schemeClr val="tx2"/>
                </a:solidFill>
              </a:rPr>
              <a:t>baisse des prix de l’énergie</a:t>
            </a:r>
          </a:p>
        </p:txBody>
      </p:sp>
      <p:sp>
        <p:nvSpPr>
          <p:cNvPr id="10" name="Pfeil: Chevron 9">
            <a:extLst>
              <a:ext uri="{FF2B5EF4-FFF2-40B4-BE49-F238E27FC236}">
                <a16:creationId xmlns:a16="http://schemas.microsoft.com/office/drawing/2014/main" id="{E9C28751-4DE7-4B1C-A963-98D3945DFC39}"/>
              </a:ext>
            </a:extLst>
          </p:cNvPr>
          <p:cNvSpPr/>
          <p:nvPr/>
        </p:nvSpPr>
        <p:spPr>
          <a:xfrm>
            <a:off x="5990108" y="1965536"/>
            <a:ext cx="2412000" cy="648000"/>
          </a:xfrm>
          <a:prstGeom prst="chevron">
            <a:avLst>
              <a:gd name="adj" fmla="val 27966"/>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ctr"/>
          <a:lstStyle/>
          <a:p>
            <a:r>
              <a:rPr lang="fr-CH" sz="1400" dirty="0">
                <a:solidFill>
                  <a:schemeClr val="tx2"/>
                </a:solidFill>
              </a:rPr>
              <a:t>diminution des charges d’exploitation</a:t>
            </a:r>
          </a:p>
        </p:txBody>
      </p:sp>
      <p:sp>
        <p:nvSpPr>
          <p:cNvPr id="12" name="Textplatzhalter 6">
            <a:extLst>
              <a:ext uri="{FF2B5EF4-FFF2-40B4-BE49-F238E27FC236}">
                <a16:creationId xmlns:a16="http://schemas.microsoft.com/office/drawing/2014/main" id="{8B7E2870-0F34-4178-9D81-6DF819C32A54}"/>
              </a:ext>
            </a:extLst>
          </p:cNvPr>
          <p:cNvSpPr txBox="1">
            <a:spLocks/>
          </p:cNvSpPr>
          <p:nvPr/>
        </p:nvSpPr>
        <p:spPr>
          <a:xfrm>
            <a:off x="8367847" y="3009752"/>
            <a:ext cx="2337576" cy="3415437"/>
          </a:xfrm>
          <a:prstGeom prst="rect">
            <a:avLst/>
          </a:prstGeom>
        </p:spPr>
        <p:txBody>
          <a:bodyPr vert="horz" lIns="0" tIns="0" rIns="0" bIns="0" rtlCol="0">
            <a:noAutofit/>
          </a:bodyPr>
          <a:lstStyle>
            <a:lvl1pPr marL="0" indent="0" algn="l" defTabSz="914400" rtl="0" eaLnBrk="1" latinLnBrk="0" hangingPunct="1">
              <a:lnSpc>
                <a:spcPct val="110000"/>
              </a:lnSpc>
              <a:spcBef>
                <a:spcPts val="0"/>
              </a:spcBef>
              <a:buFont typeface="+mj-lt"/>
              <a:buNone/>
              <a:defRPr sz="1000" kern="1200">
                <a:solidFill>
                  <a:schemeClr val="tx2"/>
                </a:solidFill>
                <a:latin typeface="+mn-lt"/>
                <a:ea typeface="+mn-ea"/>
                <a:cs typeface="+mn-cs"/>
              </a:defRPr>
            </a:lvl1pPr>
            <a:lvl2pPr marL="216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2pPr>
            <a:lvl3pPr marL="432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3pPr>
            <a:lvl4pPr marL="648000" indent="-216000" algn="l" defTabSz="914400" rtl="0" eaLnBrk="1" latinLnBrk="0" hangingPunct="1">
              <a:lnSpc>
                <a:spcPct val="110000"/>
              </a:lnSpc>
              <a:spcBef>
                <a:spcPts val="0"/>
              </a:spcBef>
              <a:buClr>
                <a:schemeClr val="accent3"/>
              </a:buClr>
              <a:buFont typeface="SBB Light" pitchFamily="2" charset="0"/>
              <a:buChar char="–"/>
              <a:defRPr sz="1000" kern="1200">
                <a:solidFill>
                  <a:schemeClr val="tx2"/>
                </a:solidFill>
                <a:latin typeface="+mn-lt"/>
                <a:ea typeface="+mn-ea"/>
                <a:cs typeface="+mn-cs"/>
              </a:defRPr>
            </a:lvl4pPr>
            <a:lvl5pPr marL="864000" indent="-216000" algn="l" defTabSz="914400" rtl="0" eaLnBrk="1" latinLnBrk="0" hangingPunct="1">
              <a:lnSpc>
                <a:spcPct val="110000"/>
              </a:lnSpc>
              <a:spcBef>
                <a:spcPts val="0"/>
              </a:spcBef>
              <a:buClr>
                <a:schemeClr val="accent3"/>
              </a:buClr>
              <a:buSzPct val="100000"/>
              <a:buFont typeface="SBB Light" pitchFamily="2" charset="0"/>
              <a:buChar char="–"/>
              <a:defRPr sz="1000" kern="1200">
                <a:solidFill>
                  <a:schemeClr val="tx2"/>
                </a:solidFill>
                <a:latin typeface="+mn-lt"/>
                <a:ea typeface="+mn-ea"/>
                <a:cs typeface="+mn-cs"/>
              </a:defRPr>
            </a:lvl5pPr>
            <a:lvl6pPr marL="216000" indent="-216000" algn="l" defTabSz="914400" rtl="0" eaLnBrk="1" latinLnBrk="0" hangingPunct="1">
              <a:lnSpc>
                <a:spcPct val="90000"/>
              </a:lnSpc>
              <a:spcBef>
                <a:spcPts val="500"/>
              </a:spcBef>
              <a:buFontTx/>
              <a:buBlip>
                <a:blip r:embed="rId2"/>
              </a:buBlip>
              <a:defRPr sz="10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a:lstStyle>
          <a:p>
            <a:r>
              <a:rPr lang="fr-CH" sz="1400" dirty="0">
                <a:solidFill>
                  <a:schemeClr val="accent3"/>
                </a:solidFill>
              </a:rPr>
              <a:t>gain de 15 à 20 </a:t>
            </a:r>
            <a:r>
              <a:rPr lang="fr-CH" sz="1400" dirty="0" err="1">
                <a:solidFill>
                  <a:schemeClr val="accent3"/>
                </a:solidFill>
              </a:rPr>
              <a:t>mio</a:t>
            </a:r>
            <a:r>
              <a:rPr lang="fr-CH" sz="1400" dirty="0">
                <a:solidFill>
                  <a:schemeClr val="accent3"/>
                </a:solidFill>
              </a:rPr>
              <a:t>. CHF par année à partir de 2040</a:t>
            </a:r>
          </a:p>
          <a:p>
            <a:pPr marL="285750" indent="-285750">
              <a:buFont typeface="Symbol" panose="05050102010706020507" pitchFamily="18" charset="2"/>
              <a:buChar char="-"/>
            </a:pPr>
            <a:r>
              <a:rPr lang="fr-CH" sz="1400" dirty="0"/>
              <a:t>économie de 15 à 20 </a:t>
            </a:r>
            <a:r>
              <a:rPr lang="fr-CH" sz="1400" dirty="0" err="1"/>
              <a:t>mio</a:t>
            </a:r>
            <a:r>
              <a:rPr lang="fr-CH" sz="1400" dirty="0"/>
              <a:t>. CHF par année dans l’achat d’énergie</a:t>
            </a:r>
          </a:p>
          <a:p>
            <a:pPr marL="285750" indent="-285750">
              <a:buFont typeface="Symbol" panose="05050102010706020507" pitchFamily="18" charset="2"/>
              <a:buChar char="-"/>
            </a:pPr>
            <a:r>
              <a:rPr lang="fr-CH" sz="1400" dirty="0"/>
              <a:t>baisse des coûts d’exploitation </a:t>
            </a:r>
            <a:r>
              <a:rPr lang="fr-CH" sz="1400" dirty="0">
                <a:highlight>
                  <a:srgbClr val="00FFFF"/>
                </a:highlight>
              </a:rPr>
              <a:t>ER</a:t>
            </a:r>
            <a:r>
              <a:rPr lang="fr-CH" sz="1400" dirty="0"/>
              <a:t> de 3 à 5 </a:t>
            </a:r>
            <a:r>
              <a:rPr lang="fr-CH" sz="1400" dirty="0" err="1"/>
              <a:t>mio</a:t>
            </a:r>
            <a:r>
              <a:rPr lang="fr-CH" sz="1400" dirty="0"/>
              <a:t>. CHF</a:t>
            </a:r>
          </a:p>
          <a:p>
            <a:pPr marL="285750" indent="-285750">
              <a:buFont typeface="Symbol" panose="05050102010706020507" pitchFamily="18" charset="2"/>
              <a:buChar char="-"/>
            </a:pPr>
            <a:endParaRPr lang="fr-CH" sz="1400" dirty="0"/>
          </a:p>
        </p:txBody>
      </p:sp>
      <p:sp>
        <p:nvSpPr>
          <p:cNvPr id="13" name="Pfeil: Chevron 12">
            <a:extLst>
              <a:ext uri="{FF2B5EF4-FFF2-40B4-BE49-F238E27FC236}">
                <a16:creationId xmlns:a16="http://schemas.microsoft.com/office/drawing/2014/main" id="{C48D198D-F9E8-4FE7-AA09-9AC5729EAB0E}"/>
              </a:ext>
            </a:extLst>
          </p:cNvPr>
          <p:cNvSpPr/>
          <p:nvPr/>
        </p:nvSpPr>
        <p:spPr>
          <a:xfrm>
            <a:off x="8293423" y="1972462"/>
            <a:ext cx="2412000" cy="648000"/>
          </a:xfrm>
          <a:prstGeom prst="chevron">
            <a:avLst>
              <a:gd name="adj" fmla="val 2796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44000" tIns="0" rIns="0" bIns="0" rtlCol="0" anchor="ctr"/>
          <a:lstStyle/>
          <a:p>
            <a:r>
              <a:rPr lang="fr-CH" sz="1400" dirty="0">
                <a:solidFill>
                  <a:schemeClr val="bg1"/>
                </a:solidFill>
              </a:rPr>
              <a:t>gain financier</a:t>
            </a:r>
          </a:p>
        </p:txBody>
      </p:sp>
    </p:spTree>
    <p:extLst>
      <p:ext uri="{BB962C8B-B14F-4D97-AF65-F5344CB8AC3E}">
        <p14:creationId xmlns:p14="http://schemas.microsoft.com/office/powerpoint/2010/main" val="1465572800"/>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97AA934-6FFC-4CF1-BA2D-1F8E1C97BF3F}"/>
              </a:ext>
            </a:extLst>
          </p:cNvPr>
          <p:cNvSpPr>
            <a:spLocks noGrp="1"/>
          </p:cNvSpPr>
          <p:nvPr>
            <p:ph type="title"/>
          </p:nvPr>
        </p:nvSpPr>
        <p:spPr/>
        <p:txBody>
          <a:bodyPr/>
          <a:lstStyle/>
          <a:p>
            <a:r>
              <a:rPr lang="fr-CH" dirty="0"/>
              <a:t>Coût et utilité des mesures identifiées</a:t>
            </a:r>
          </a:p>
        </p:txBody>
      </p:sp>
      <p:sp>
        <p:nvSpPr>
          <p:cNvPr id="4" name="Foliennummernplatzhalter 3">
            <a:extLst>
              <a:ext uri="{FF2B5EF4-FFF2-40B4-BE49-F238E27FC236}">
                <a16:creationId xmlns:a16="http://schemas.microsoft.com/office/drawing/2014/main" id="{A10524B7-DF7B-4809-8370-9E46E6B80BB2}"/>
              </a:ext>
            </a:extLst>
          </p:cNvPr>
          <p:cNvSpPr>
            <a:spLocks noGrp="1"/>
          </p:cNvSpPr>
          <p:nvPr>
            <p:ph type="sldNum" sz="quarter" idx="12"/>
          </p:nvPr>
        </p:nvSpPr>
        <p:spPr/>
        <p:txBody>
          <a:bodyPr/>
          <a:lstStyle/>
          <a:p>
            <a:fld id="{5E115662-413A-4888-B9BC-797CDE14544F}" type="slidenum">
              <a:rPr lang="fr-CH" smtClean="0"/>
              <a:pPr/>
              <a:t>16</a:t>
            </a:fld>
            <a:endParaRPr lang="fr-CH"/>
          </a:p>
        </p:txBody>
      </p:sp>
      <p:sp>
        <p:nvSpPr>
          <p:cNvPr id="5" name="Textplatzhalter 4">
            <a:extLst>
              <a:ext uri="{FF2B5EF4-FFF2-40B4-BE49-F238E27FC236}">
                <a16:creationId xmlns:a16="http://schemas.microsoft.com/office/drawing/2014/main" id="{B401C643-714B-4FA7-9030-5F827FA4DA2C}"/>
              </a:ext>
            </a:extLst>
          </p:cNvPr>
          <p:cNvSpPr>
            <a:spLocks noGrp="1"/>
          </p:cNvSpPr>
          <p:nvPr>
            <p:ph type="body" sz="quarter" idx="13"/>
          </p:nvPr>
        </p:nvSpPr>
        <p:spPr/>
        <p:txBody>
          <a:bodyPr/>
          <a:lstStyle/>
          <a:p>
            <a:endParaRPr lang="fr-CH"/>
          </a:p>
        </p:txBody>
      </p:sp>
      <p:pic>
        <p:nvPicPr>
          <p:cNvPr id="6" name="Grafik 5">
            <a:extLst>
              <a:ext uri="{FF2B5EF4-FFF2-40B4-BE49-F238E27FC236}">
                <a16:creationId xmlns:a16="http://schemas.microsoft.com/office/drawing/2014/main" id="{3999159D-61AC-4533-8528-217BD3ACD74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6512" y="1656000"/>
            <a:ext cx="9075856" cy="4839144"/>
          </a:xfrm>
          <a:prstGeom prst="rect">
            <a:avLst/>
          </a:prstGeom>
          <a:noFill/>
        </p:spPr>
      </p:pic>
      <p:sp>
        <p:nvSpPr>
          <p:cNvPr id="7" name="Textfeld 6">
            <a:extLst>
              <a:ext uri="{FF2B5EF4-FFF2-40B4-BE49-F238E27FC236}">
                <a16:creationId xmlns:a16="http://schemas.microsoft.com/office/drawing/2014/main" id="{C90BE102-63EC-46D4-879D-459181540368}"/>
              </a:ext>
            </a:extLst>
          </p:cNvPr>
          <p:cNvSpPr txBox="1"/>
          <p:nvPr/>
        </p:nvSpPr>
        <p:spPr>
          <a:xfrm>
            <a:off x="6619107" y="5202000"/>
            <a:ext cx="4408570" cy="565146"/>
          </a:xfrm>
          <a:prstGeom prst="rect">
            <a:avLst/>
          </a:prstGeom>
          <a:solidFill>
            <a:schemeClr val="bg1"/>
          </a:solidFill>
        </p:spPr>
        <p:txBody>
          <a:bodyPr wrap="none" lIns="36000" tIns="36000" rIns="36000" bIns="36000" rtlCol="0">
            <a:spAutoFit/>
          </a:bodyPr>
          <a:lstStyle/>
          <a:p>
            <a:pPr algn="l"/>
            <a:r>
              <a:rPr lang="fr-CH" sz="1600" b="1" dirty="0">
                <a:solidFill>
                  <a:schemeClr val="tx2"/>
                </a:solidFill>
              </a:rPr>
              <a:t>Valeur actuelle nette des mesures = +7 </a:t>
            </a:r>
            <a:r>
              <a:rPr lang="fr-CH" sz="1600" b="1" dirty="0" err="1">
                <a:solidFill>
                  <a:schemeClr val="tx2"/>
                </a:solidFill>
              </a:rPr>
              <a:t>mio</a:t>
            </a:r>
            <a:r>
              <a:rPr lang="fr-CH" sz="1600" b="1" dirty="0">
                <a:solidFill>
                  <a:schemeClr val="tx2"/>
                </a:solidFill>
              </a:rPr>
              <a:t>. CHF</a:t>
            </a:r>
          </a:p>
          <a:p>
            <a:pPr algn="l"/>
            <a:endParaRPr lang="fr-CH" sz="1600" b="1" dirty="0">
              <a:solidFill>
                <a:schemeClr val="tx2"/>
              </a:solidFill>
            </a:endParaRPr>
          </a:p>
        </p:txBody>
      </p:sp>
    </p:spTree>
    <p:extLst>
      <p:ext uri="{BB962C8B-B14F-4D97-AF65-F5344CB8AC3E}">
        <p14:creationId xmlns:p14="http://schemas.microsoft.com/office/powerpoint/2010/main" val="518250000"/>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ED9D115-36D1-4D34-B791-CA24FCFAF383}"/>
              </a:ext>
            </a:extLst>
          </p:cNvPr>
          <p:cNvSpPr>
            <a:spLocks noGrp="1"/>
          </p:cNvSpPr>
          <p:nvPr>
            <p:ph type="sldNum" sz="quarter" idx="12"/>
          </p:nvPr>
        </p:nvSpPr>
        <p:spPr/>
        <p:txBody>
          <a:bodyPr/>
          <a:lstStyle/>
          <a:p>
            <a:fld id="{442AD375-037F-43D0-B059-5172DA06796A}" type="slidenum">
              <a:rPr lang="de-CH" smtClean="0"/>
              <a:pPr/>
              <a:t>17</a:t>
            </a:fld>
            <a:endParaRPr lang="de-CH" dirty="0"/>
          </a:p>
        </p:txBody>
      </p:sp>
      <p:pic>
        <p:nvPicPr>
          <p:cNvPr id="7" name="Bildplatzhalter 6">
            <a:extLst>
              <a:ext uri="{FF2B5EF4-FFF2-40B4-BE49-F238E27FC236}">
                <a16:creationId xmlns:a16="http://schemas.microsoft.com/office/drawing/2014/main" id="{AD751935-82A4-46FE-B4CD-CB4A97C0F122}"/>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a:ext>
            </a:extLst>
          </a:blip>
          <a:srcRect/>
          <a:stretch/>
        </p:blipFill>
        <p:spPr/>
      </p:pic>
      <p:sp>
        <p:nvSpPr>
          <p:cNvPr id="10" name="Titel 9">
            <a:extLst>
              <a:ext uri="{FF2B5EF4-FFF2-40B4-BE49-F238E27FC236}">
                <a16:creationId xmlns:a16="http://schemas.microsoft.com/office/drawing/2014/main" id="{3D3B360D-C513-4560-95A1-06C69F15CDB8}"/>
              </a:ext>
            </a:extLst>
          </p:cNvPr>
          <p:cNvSpPr>
            <a:spLocks noGrp="1"/>
          </p:cNvSpPr>
          <p:nvPr>
            <p:ph type="title"/>
          </p:nvPr>
        </p:nvSpPr>
        <p:spPr/>
        <p:txBody>
          <a:bodyPr/>
          <a:lstStyle/>
          <a:p>
            <a:r>
              <a:rPr lang="de-CH" noProof="0" dirty="0"/>
              <a:t>Danke, merci</a:t>
            </a:r>
            <a:br>
              <a:rPr lang="de-CH" noProof="0" dirty="0"/>
            </a:br>
            <a:r>
              <a:rPr lang="de-CH" noProof="0" dirty="0"/>
              <a:t>&amp; grazie.</a:t>
            </a:r>
          </a:p>
        </p:txBody>
      </p:sp>
      <p:sp>
        <p:nvSpPr>
          <p:cNvPr id="6" name="Textplatzhalter 5">
            <a:extLst>
              <a:ext uri="{FF2B5EF4-FFF2-40B4-BE49-F238E27FC236}">
                <a16:creationId xmlns:a16="http://schemas.microsoft.com/office/drawing/2014/main" id="{70140F13-35F2-41C1-A3A9-8ED2A5A4B095}"/>
              </a:ext>
            </a:extLst>
          </p:cNvPr>
          <p:cNvSpPr>
            <a:spLocks noGrp="1"/>
          </p:cNvSpPr>
          <p:nvPr>
            <p:ph type="body" sz="quarter" idx="14"/>
          </p:nvPr>
        </p:nvSpPr>
        <p:spPr/>
        <p:txBody>
          <a:bodyPr/>
          <a:lstStyle/>
          <a:p>
            <a:endParaRPr lang="de-CH"/>
          </a:p>
        </p:txBody>
      </p:sp>
    </p:spTree>
    <p:extLst>
      <p:ext uri="{BB962C8B-B14F-4D97-AF65-F5344CB8AC3E}">
        <p14:creationId xmlns:p14="http://schemas.microsoft.com/office/powerpoint/2010/main" val="2262795202"/>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9D4BB41-2309-4527-A32A-7EA93CED3CF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2AD375-037F-43D0-B059-5172DA06796A}" type="slidenum">
              <a:rPr kumimoji="0" lang="fr-CH" sz="800" b="0" i="0" u="none" strike="noStrike" kern="1200" cap="none" spc="10" normalizeH="0" baseline="0" smtClean="0">
                <a:ln>
                  <a:noFill/>
                </a:ln>
                <a:solidFill>
                  <a:srgbClr val="444444"/>
                </a:solidFill>
                <a:effectLst/>
                <a:uLnTx/>
                <a:uFillTx/>
                <a:latin typeface="SBB Light"/>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fr-CH" sz="800" b="0" i="0" u="none" strike="noStrike" kern="1200" cap="none" spc="10" normalizeH="0" baseline="0" dirty="0">
              <a:ln>
                <a:noFill/>
              </a:ln>
              <a:solidFill>
                <a:srgbClr val="444444"/>
              </a:solidFill>
              <a:effectLst/>
              <a:uLnTx/>
              <a:uFillTx/>
              <a:latin typeface="SBB Light"/>
              <a:ea typeface="+mn-ea"/>
              <a:cs typeface="+mn-cs"/>
            </a:endParaRPr>
          </a:p>
        </p:txBody>
      </p:sp>
      <p:sp>
        <p:nvSpPr>
          <p:cNvPr id="3" name="Textplatzhalter 2">
            <a:extLst>
              <a:ext uri="{FF2B5EF4-FFF2-40B4-BE49-F238E27FC236}">
                <a16:creationId xmlns:a16="http://schemas.microsoft.com/office/drawing/2014/main" id="{83A72F36-7B36-45B7-925F-6A8879E697B2}"/>
              </a:ext>
            </a:extLst>
          </p:cNvPr>
          <p:cNvSpPr>
            <a:spLocks noGrp="1"/>
          </p:cNvSpPr>
          <p:nvPr>
            <p:ph type="body" sz="quarter" idx="13"/>
          </p:nvPr>
        </p:nvSpPr>
        <p:spPr>
          <a:xfrm>
            <a:off x="547436" y="3609019"/>
            <a:ext cx="3561985" cy="2809243"/>
          </a:xfrm>
        </p:spPr>
        <p:txBody>
          <a:bodyPr/>
          <a:lstStyle/>
          <a:p>
            <a:r>
              <a:rPr lang="fr-CH" dirty="0">
                <a:solidFill>
                  <a:schemeClr val="accent3"/>
                </a:solidFill>
              </a:rPr>
              <a:t>Efficacité énergétique.</a:t>
            </a:r>
          </a:p>
          <a:p>
            <a:r>
              <a:rPr lang="fr-CH" dirty="0"/>
              <a:t>Augmentation de l’efficacité énergétique par différentes mesures dans tous les domaines: </a:t>
            </a:r>
          </a:p>
          <a:p>
            <a:pPr lvl="1"/>
            <a:r>
              <a:rPr lang="fr-CH" dirty="0"/>
              <a:t>technique du matériel roulant</a:t>
            </a:r>
          </a:p>
          <a:p>
            <a:pPr lvl="1"/>
            <a:r>
              <a:rPr lang="fr-CH" dirty="0"/>
              <a:t>production ferroviaire énergétiquement efficace</a:t>
            </a:r>
          </a:p>
          <a:p>
            <a:pPr lvl="1"/>
            <a:r>
              <a:rPr lang="fr-CH" dirty="0"/>
              <a:t>installations et bâtiments</a:t>
            </a:r>
          </a:p>
          <a:p>
            <a:pPr lvl="1"/>
            <a:r>
              <a:rPr lang="fr-CH" dirty="0"/>
              <a:t>offre</a:t>
            </a:r>
            <a:endParaRPr lang="fr-CH" sz="1100" dirty="0"/>
          </a:p>
          <a:p>
            <a:pPr lvl="1"/>
            <a:endParaRPr lang="fr-CH" sz="900" dirty="0"/>
          </a:p>
          <a:p>
            <a:pPr marL="0" lvl="1" indent="0">
              <a:buNone/>
            </a:pPr>
            <a:r>
              <a:rPr lang="fr-CH" dirty="0"/>
              <a:t>        850 GWh d’ici 2030 par rapport à 2012</a:t>
            </a:r>
          </a:p>
          <a:p>
            <a:pPr marL="0" lvl="1" indent="0">
              <a:buNone/>
            </a:pPr>
            <a:endParaRPr lang="fr-CH" sz="700" dirty="0"/>
          </a:p>
          <a:p>
            <a:pPr marL="0" lvl="1" indent="0">
              <a:buNone/>
            </a:pPr>
            <a:r>
              <a:rPr lang="fr-CH" dirty="0"/>
              <a:t>        6 GWh réalisés, xxx GWh identifiés</a:t>
            </a:r>
          </a:p>
          <a:p>
            <a:pPr lvl="1"/>
            <a:endParaRPr lang="fr-CH" dirty="0"/>
          </a:p>
        </p:txBody>
      </p:sp>
      <p:sp>
        <p:nvSpPr>
          <p:cNvPr id="4" name="Textplatzhalter 3">
            <a:extLst>
              <a:ext uri="{FF2B5EF4-FFF2-40B4-BE49-F238E27FC236}">
                <a16:creationId xmlns:a16="http://schemas.microsoft.com/office/drawing/2014/main" id="{8C816515-E726-4DF9-9A5B-AE49E17E686D}"/>
              </a:ext>
            </a:extLst>
          </p:cNvPr>
          <p:cNvSpPr>
            <a:spLocks noGrp="1"/>
          </p:cNvSpPr>
          <p:nvPr>
            <p:ph type="body" sz="quarter" idx="14"/>
          </p:nvPr>
        </p:nvSpPr>
        <p:spPr>
          <a:xfrm>
            <a:off x="8079152" y="3609019"/>
            <a:ext cx="3561985" cy="2809516"/>
          </a:xfrm>
        </p:spPr>
        <p:txBody>
          <a:bodyPr/>
          <a:lstStyle/>
          <a:p>
            <a:r>
              <a:rPr lang="fr-CH" dirty="0">
                <a:solidFill>
                  <a:schemeClr val="accent3"/>
                </a:solidFill>
              </a:rPr>
              <a:t>Neutralité climatique.</a:t>
            </a:r>
          </a:p>
          <a:p>
            <a:r>
              <a:rPr lang="fr-CH" dirty="0"/>
              <a:t>Passage à des énergies renouvelables dans différents domaines du secteur de la motorisation (véhicules ferroviaires et routiers) et de la chaleur. </a:t>
            </a:r>
          </a:p>
          <a:p>
            <a:pPr lvl="1"/>
            <a:endParaRPr lang="fr-CH" dirty="0"/>
          </a:p>
          <a:p>
            <a:pPr marL="0" lvl="1" indent="0">
              <a:buNone/>
            </a:pPr>
            <a:endParaRPr lang="fr-CH" sz="800" dirty="0"/>
          </a:p>
          <a:p>
            <a:pPr marL="0" lvl="1" indent="0">
              <a:buNone/>
            </a:pPr>
            <a:endParaRPr lang="fr-CH" dirty="0"/>
          </a:p>
          <a:p>
            <a:pPr marL="0" lvl="1" indent="0">
              <a:buNone/>
            </a:pPr>
            <a:endParaRPr lang="fr-CH" dirty="0"/>
          </a:p>
          <a:p>
            <a:pPr marL="0" lvl="1" indent="0">
              <a:buNone/>
            </a:pPr>
            <a:r>
              <a:rPr lang="fr-CH" dirty="0"/>
              <a:t>           - 50 % d’émissions de CO</a:t>
            </a:r>
            <a:r>
              <a:rPr lang="fr-CH" baseline="-25000" dirty="0"/>
              <a:t>2</a:t>
            </a:r>
            <a:r>
              <a:rPr lang="fr-CH" dirty="0"/>
              <a:t> d’ici 2030</a:t>
            </a:r>
          </a:p>
          <a:p>
            <a:pPr marL="0" lvl="1" indent="0">
              <a:buNone/>
            </a:pPr>
            <a:r>
              <a:rPr lang="fr-CH" dirty="0"/>
              <a:t>           - 92 % d’émissions de CO</a:t>
            </a:r>
            <a:r>
              <a:rPr lang="fr-CH" baseline="-25000" dirty="0"/>
              <a:t>2</a:t>
            </a:r>
            <a:r>
              <a:rPr lang="fr-CH" dirty="0"/>
              <a:t> d’ici 2040</a:t>
            </a:r>
          </a:p>
          <a:p>
            <a:pPr marL="0" lvl="1" indent="0">
              <a:buNone/>
            </a:pPr>
            <a:r>
              <a:rPr lang="fr-CH" sz="500" dirty="0"/>
              <a:t>       </a:t>
            </a:r>
          </a:p>
          <a:p>
            <a:pPr marL="0" lvl="1" indent="0">
              <a:buNone/>
            </a:pPr>
            <a:r>
              <a:rPr lang="fr-CH" dirty="0"/>
              <a:t>           Mesures identifiées</a:t>
            </a:r>
          </a:p>
          <a:p>
            <a:pPr lvl="1"/>
            <a:endParaRPr lang="fr-CH" dirty="0"/>
          </a:p>
        </p:txBody>
      </p:sp>
      <p:sp>
        <p:nvSpPr>
          <p:cNvPr id="12" name="Textplatzhalter 3">
            <a:extLst>
              <a:ext uri="{FF2B5EF4-FFF2-40B4-BE49-F238E27FC236}">
                <a16:creationId xmlns:a16="http://schemas.microsoft.com/office/drawing/2014/main" id="{55D7B8DA-6D36-4CAA-9FBF-A41000A1D7A6}"/>
              </a:ext>
            </a:extLst>
          </p:cNvPr>
          <p:cNvSpPr txBox="1">
            <a:spLocks/>
          </p:cNvSpPr>
          <p:nvPr/>
        </p:nvSpPr>
        <p:spPr>
          <a:xfrm>
            <a:off x="4331985" y="3608746"/>
            <a:ext cx="3561985" cy="2809516"/>
          </a:xfrm>
          <a:prstGeom prst="rect">
            <a:avLst/>
          </a:prstGeom>
        </p:spPr>
        <p:txBody>
          <a:bodyPr vert="horz" lIns="0" tIns="0" rIns="0" bIns="0" rtlCol="0">
            <a:noAutofit/>
          </a:bodyPr>
          <a:lstStyle>
            <a:lvl1pPr marL="0" indent="0" algn="l" defTabSz="914400" rtl="0" eaLnBrk="1" latinLnBrk="0" hangingPunct="1">
              <a:lnSpc>
                <a:spcPct val="108000"/>
              </a:lnSpc>
              <a:spcBef>
                <a:spcPts val="0"/>
              </a:spcBef>
              <a:buFont typeface="+mj-lt"/>
              <a:buNone/>
              <a:defRPr sz="1400" kern="1200">
                <a:solidFill>
                  <a:schemeClr val="tx2"/>
                </a:solidFill>
                <a:latin typeface="+mn-lt"/>
                <a:ea typeface="+mn-ea"/>
                <a:cs typeface="+mn-cs"/>
              </a:defRPr>
            </a:lvl1pPr>
            <a:lvl2pPr marL="216000" indent="-216000" algn="l" defTabSz="914400" rtl="0" eaLnBrk="1" latinLnBrk="0" hangingPunct="1">
              <a:lnSpc>
                <a:spcPct val="108000"/>
              </a:lnSpc>
              <a:spcBef>
                <a:spcPts val="0"/>
              </a:spcBef>
              <a:buClr>
                <a:schemeClr val="accent3"/>
              </a:buClr>
              <a:buFont typeface="SBB Light" pitchFamily="2" charset="0"/>
              <a:buChar char="–"/>
              <a:defRPr sz="1400" kern="1200">
                <a:solidFill>
                  <a:schemeClr val="tx2"/>
                </a:solidFill>
                <a:latin typeface="+mn-lt"/>
                <a:ea typeface="+mn-ea"/>
                <a:cs typeface="+mn-cs"/>
              </a:defRPr>
            </a:lvl2pPr>
            <a:lvl3pPr marL="432000" indent="-216000" algn="l" defTabSz="914400" rtl="0" eaLnBrk="1" latinLnBrk="0" hangingPunct="1">
              <a:lnSpc>
                <a:spcPct val="108000"/>
              </a:lnSpc>
              <a:spcBef>
                <a:spcPts val="0"/>
              </a:spcBef>
              <a:buClr>
                <a:schemeClr val="accent3"/>
              </a:buClr>
              <a:buFont typeface="SBB Light" pitchFamily="2" charset="0"/>
              <a:buChar char="–"/>
              <a:defRPr sz="1400" kern="1200">
                <a:solidFill>
                  <a:schemeClr val="tx2"/>
                </a:solidFill>
                <a:latin typeface="+mn-lt"/>
                <a:ea typeface="+mn-ea"/>
                <a:cs typeface="+mn-cs"/>
              </a:defRPr>
            </a:lvl3pPr>
            <a:lvl4pPr marL="648000" indent="-216000" algn="l" defTabSz="914400" rtl="0" eaLnBrk="1" latinLnBrk="0" hangingPunct="1">
              <a:lnSpc>
                <a:spcPct val="108000"/>
              </a:lnSpc>
              <a:spcBef>
                <a:spcPts val="0"/>
              </a:spcBef>
              <a:buClr>
                <a:schemeClr val="accent3"/>
              </a:buClr>
              <a:buFont typeface="SBB Light" pitchFamily="2" charset="0"/>
              <a:buChar char="–"/>
              <a:defRPr sz="1400" kern="1200">
                <a:solidFill>
                  <a:schemeClr val="tx2"/>
                </a:solidFill>
                <a:latin typeface="+mn-lt"/>
                <a:ea typeface="+mn-ea"/>
                <a:cs typeface="+mn-cs"/>
              </a:defRPr>
            </a:lvl4pPr>
            <a:lvl5pPr marL="864000" indent="-216000" algn="l" defTabSz="914400" rtl="0" eaLnBrk="1" latinLnBrk="0" hangingPunct="1">
              <a:lnSpc>
                <a:spcPct val="108000"/>
              </a:lnSpc>
              <a:spcBef>
                <a:spcPts val="0"/>
              </a:spcBef>
              <a:buClr>
                <a:schemeClr val="accent3"/>
              </a:buClr>
              <a:buSzPct val="100000"/>
              <a:buFont typeface="SBB Light" pitchFamily="2" charset="0"/>
              <a:buChar char="–"/>
              <a:defRPr sz="1400" kern="1200">
                <a:solidFill>
                  <a:schemeClr val="tx2"/>
                </a:solidFill>
                <a:latin typeface="+mn-lt"/>
                <a:ea typeface="+mn-ea"/>
                <a:cs typeface="+mn-cs"/>
              </a:defRPr>
            </a:lvl5pPr>
            <a:lvl6pPr marL="216000" indent="-216000" algn="l" defTabSz="914400" rtl="0" eaLnBrk="1" latinLnBrk="0" hangingPunct="1">
              <a:lnSpc>
                <a:spcPct val="90000"/>
              </a:lnSpc>
              <a:spcBef>
                <a:spcPts val="500"/>
              </a:spcBef>
              <a:buFontTx/>
              <a:buBlip>
                <a:blip r:embed="rId2"/>
              </a:buBlip>
              <a:defRPr sz="14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a:lstStyle>
          <a:p>
            <a:r>
              <a:rPr lang="fr-CH" dirty="0">
                <a:solidFill>
                  <a:schemeClr val="accent3"/>
                </a:solidFill>
              </a:rPr>
              <a:t>Nouvelles énergies renouvelables.</a:t>
            </a:r>
          </a:p>
          <a:p>
            <a:r>
              <a:rPr lang="fr-CH" dirty="0"/>
              <a:t>Développement des nouvelles énergies renouvelables sur les bâtiments appartenant aux CFF, prioritairement par des solutions de </a:t>
            </a:r>
            <a:r>
              <a:rPr lang="fr-CH" i="1" dirty="0" err="1"/>
              <a:t>contracting</a:t>
            </a:r>
            <a:r>
              <a:rPr lang="fr-CH" dirty="0"/>
              <a:t>. </a:t>
            </a:r>
          </a:p>
          <a:p>
            <a:pPr lvl="1">
              <a:buClr>
                <a:srgbClr val="EB0000"/>
              </a:buClr>
            </a:pPr>
            <a:r>
              <a:rPr lang="fr-CH" dirty="0"/>
              <a:t>intégration du photovoltaïque au réseau de courant ferroviaire (16,7 Hz)</a:t>
            </a:r>
          </a:p>
          <a:p>
            <a:pPr lvl="1">
              <a:buClr>
                <a:srgbClr val="EB0000"/>
              </a:buClr>
            </a:pPr>
            <a:r>
              <a:rPr lang="fr-CH" dirty="0"/>
              <a:t>photovoltaïque sur les bâtiments des CFF</a:t>
            </a:r>
          </a:p>
          <a:p>
            <a:pPr lvl="1">
              <a:buClr>
                <a:srgbClr val="EB0000"/>
              </a:buClr>
            </a:pPr>
            <a:r>
              <a:rPr lang="fr-CH" dirty="0"/>
              <a:t>chaleur renouvelable</a:t>
            </a:r>
          </a:p>
          <a:p>
            <a:endParaRPr lang="fr-CH" sz="1000" dirty="0"/>
          </a:p>
          <a:p>
            <a:r>
              <a:rPr lang="fr-CH" dirty="0"/>
              <a:t>         30 GWh 50Hz d’ici 2030, </a:t>
            </a:r>
            <a:br>
              <a:rPr lang="fr-CH" dirty="0"/>
            </a:br>
            <a:r>
              <a:rPr lang="fr-CH" dirty="0"/>
              <a:t>         120 GWh de courant ferroviaire</a:t>
            </a:r>
          </a:p>
          <a:p>
            <a:pPr marL="0" lvl="1" indent="0">
              <a:buNone/>
            </a:pPr>
            <a:endParaRPr lang="fr-CH" sz="400" dirty="0"/>
          </a:p>
          <a:p>
            <a:pPr marL="0" lvl="1" indent="0">
              <a:buNone/>
            </a:pPr>
            <a:r>
              <a:rPr lang="fr-CH" dirty="0"/>
              <a:t>         6 GWh réalisés, xxx GWh identifiés</a:t>
            </a:r>
          </a:p>
          <a:p>
            <a:endParaRPr lang="fr-CH" dirty="0">
              <a:solidFill>
                <a:schemeClr val="accent3"/>
              </a:solidFill>
            </a:endParaRPr>
          </a:p>
          <a:p>
            <a:endParaRPr lang="fr-CH" dirty="0"/>
          </a:p>
        </p:txBody>
      </p:sp>
      <p:pic>
        <p:nvPicPr>
          <p:cNvPr id="13" name="Grafik 12" descr="Ein Bild, das Gras, Zug, draußen, Himmel enthält.&#10;&#10;Automatisch generierte Beschreibung">
            <a:extLst>
              <a:ext uri="{FF2B5EF4-FFF2-40B4-BE49-F238E27FC236}">
                <a16:creationId xmlns:a16="http://schemas.microsoft.com/office/drawing/2014/main" id="{E7D84B9F-3B3D-4ED7-962A-D4AEB4D6511E}"/>
              </a:ext>
            </a:extLst>
          </p:cNvPr>
          <p:cNvPicPr>
            <a:picLocks noChangeAspect="1"/>
          </p:cNvPicPr>
          <p:nvPr/>
        </p:nvPicPr>
        <p:blipFill rotWithShape="1">
          <a:blip r:embed="rId3">
            <a:extLst>
              <a:ext uri="{28A0092B-C50C-407E-A947-70E740481C1C}">
                <a14:useLocalDpi xmlns:a14="http://schemas.microsoft.com/office/drawing/2010/main" val="0"/>
              </a:ext>
            </a:extLst>
          </a:blip>
          <a:srcRect l="43259" t="15307" r="11104" b="21282"/>
          <a:stretch/>
        </p:blipFill>
        <p:spPr>
          <a:xfrm>
            <a:off x="547435" y="584683"/>
            <a:ext cx="3561985" cy="2784009"/>
          </a:xfrm>
          <a:prstGeom prst="rect">
            <a:avLst/>
          </a:prstGeom>
        </p:spPr>
      </p:pic>
      <p:pic>
        <p:nvPicPr>
          <p:cNvPr id="18" name="Grafik 17">
            <a:extLst>
              <a:ext uri="{FF2B5EF4-FFF2-40B4-BE49-F238E27FC236}">
                <a16:creationId xmlns:a16="http://schemas.microsoft.com/office/drawing/2014/main" id="{F8228271-8961-48EE-9FBD-7292D0C5FF8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00907" y="5467997"/>
            <a:ext cx="438438" cy="438438"/>
          </a:xfrm>
          <a:prstGeom prst="rect">
            <a:avLst/>
          </a:prstGeom>
        </p:spPr>
      </p:pic>
      <p:pic>
        <p:nvPicPr>
          <p:cNvPr id="19" name="Grafik 18">
            <a:extLst>
              <a:ext uri="{FF2B5EF4-FFF2-40B4-BE49-F238E27FC236}">
                <a16:creationId xmlns:a16="http://schemas.microsoft.com/office/drawing/2014/main" id="{EAF7CCB8-319E-44F0-8D53-8D4F9E477A1A}"/>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33992" y="5868129"/>
            <a:ext cx="317367" cy="317367"/>
          </a:xfrm>
          <a:prstGeom prst="rect">
            <a:avLst/>
          </a:prstGeom>
        </p:spPr>
      </p:pic>
      <p:pic>
        <p:nvPicPr>
          <p:cNvPr id="20" name="Grafik 19">
            <a:extLst>
              <a:ext uri="{FF2B5EF4-FFF2-40B4-BE49-F238E27FC236}">
                <a16:creationId xmlns:a16="http://schemas.microsoft.com/office/drawing/2014/main" id="{B6C23A5C-29C9-4C64-8EF6-35210B2EB16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31985" y="5713135"/>
            <a:ext cx="438438" cy="438438"/>
          </a:xfrm>
          <a:prstGeom prst="rect">
            <a:avLst/>
          </a:prstGeom>
        </p:spPr>
      </p:pic>
      <p:pic>
        <p:nvPicPr>
          <p:cNvPr id="21" name="Grafik 20">
            <a:extLst>
              <a:ext uri="{FF2B5EF4-FFF2-40B4-BE49-F238E27FC236}">
                <a16:creationId xmlns:a16="http://schemas.microsoft.com/office/drawing/2014/main" id="{652CD7F3-783E-4198-8697-27C4F020E7E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331985" y="6294189"/>
            <a:ext cx="317367" cy="317367"/>
          </a:xfrm>
          <a:prstGeom prst="rect">
            <a:avLst/>
          </a:prstGeom>
        </p:spPr>
      </p:pic>
      <p:pic>
        <p:nvPicPr>
          <p:cNvPr id="24" name="Grafik 23">
            <a:extLst>
              <a:ext uri="{FF2B5EF4-FFF2-40B4-BE49-F238E27FC236}">
                <a16:creationId xmlns:a16="http://schemas.microsoft.com/office/drawing/2014/main" id="{83E138A5-FD56-4852-9917-D63C1A79C4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13651" y="5467997"/>
            <a:ext cx="438438" cy="438438"/>
          </a:xfrm>
          <a:prstGeom prst="rect">
            <a:avLst/>
          </a:prstGeom>
        </p:spPr>
      </p:pic>
      <p:pic>
        <p:nvPicPr>
          <p:cNvPr id="25" name="Grafik 24">
            <a:extLst>
              <a:ext uri="{FF2B5EF4-FFF2-40B4-BE49-F238E27FC236}">
                <a16:creationId xmlns:a16="http://schemas.microsoft.com/office/drawing/2014/main" id="{F3D8AB31-44CE-43AE-B077-D1DF92FB9CD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146736" y="6096734"/>
            <a:ext cx="317367" cy="317367"/>
          </a:xfrm>
          <a:prstGeom prst="rect">
            <a:avLst/>
          </a:prstGeom>
        </p:spPr>
      </p:pic>
      <p:pic>
        <p:nvPicPr>
          <p:cNvPr id="28" name="Grafik 27" descr="Ein Bild, das Straße, blau, Transport, Zug enthält.&#10;&#10;Automatisch generierte Beschreibung">
            <a:extLst>
              <a:ext uri="{FF2B5EF4-FFF2-40B4-BE49-F238E27FC236}">
                <a16:creationId xmlns:a16="http://schemas.microsoft.com/office/drawing/2014/main" id="{98141205-10B1-4AAC-9B7F-1E999547C47C}"/>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1671" t="473" r="31426" b="6378"/>
          <a:stretch/>
        </p:blipFill>
        <p:spPr>
          <a:xfrm>
            <a:off x="8079151" y="561801"/>
            <a:ext cx="3561984" cy="2790377"/>
          </a:xfrm>
          <a:prstGeom prst="rect">
            <a:avLst/>
          </a:prstGeom>
        </p:spPr>
      </p:pic>
      <p:pic>
        <p:nvPicPr>
          <p:cNvPr id="29" name="Grafik 28" descr="Ein Bild, das draußen, Gebäude, Boot, Wasser enthält.&#10;&#10;Automatisch generierte Beschreibung">
            <a:extLst>
              <a:ext uri="{FF2B5EF4-FFF2-40B4-BE49-F238E27FC236}">
                <a16:creationId xmlns:a16="http://schemas.microsoft.com/office/drawing/2014/main" id="{FE62C4BA-31F5-4BBA-938A-7F426A9DEA64}"/>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l="12018" t="6574" r="6956" b="9679"/>
          <a:stretch/>
        </p:blipFill>
        <p:spPr>
          <a:xfrm>
            <a:off x="4331985" y="584683"/>
            <a:ext cx="3561985" cy="2767495"/>
          </a:xfrm>
          <a:prstGeom prst="rect">
            <a:avLst/>
          </a:prstGeom>
        </p:spPr>
      </p:pic>
      <p:sp>
        <p:nvSpPr>
          <p:cNvPr id="26" name="Rechteck 25">
            <a:extLst>
              <a:ext uri="{FF2B5EF4-FFF2-40B4-BE49-F238E27FC236}">
                <a16:creationId xmlns:a16="http://schemas.microsoft.com/office/drawing/2014/main" id="{94931792-CF6F-4CF1-B9F7-C54C6CB45F1C}"/>
              </a:ext>
            </a:extLst>
          </p:cNvPr>
          <p:cNvSpPr/>
          <p:nvPr/>
        </p:nvSpPr>
        <p:spPr>
          <a:xfrm>
            <a:off x="309769" y="561801"/>
            <a:ext cx="7599301" cy="600312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CH" sz="1400" dirty="0"/>
          </a:p>
        </p:txBody>
      </p:sp>
    </p:spTree>
    <p:extLst>
      <p:ext uri="{BB962C8B-B14F-4D97-AF65-F5344CB8AC3E}">
        <p14:creationId xmlns:p14="http://schemas.microsoft.com/office/powerpoint/2010/main" val="375604387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0E9E1DBF-DB83-4A54-933C-C1698B907230}"/>
              </a:ext>
            </a:extLst>
          </p:cNvPr>
          <p:cNvPicPr>
            <a:picLocks noChangeAspect="1"/>
          </p:cNvPicPr>
          <p:nvPr/>
        </p:nvPicPr>
        <p:blipFill>
          <a:blip r:embed="rId3"/>
          <a:stretch>
            <a:fillRect/>
          </a:stretch>
        </p:blipFill>
        <p:spPr>
          <a:xfrm>
            <a:off x="901423" y="461011"/>
            <a:ext cx="10002372" cy="6006751"/>
          </a:xfrm>
          <a:prstGeom prst="rect">
            <a:avLst/>
          </a:prstGeom>
        </p:spPr>
      </p:pic>
      <p:sp>
        <p:nvSpPr>
          <p:cNvPr id="7" name="Titel 1">
            <a:extLst>
              <a:ext uri="{FF2B5EF4-FFF2-40B4-BE49-F238E27FC236}">
                <a16:creationId xmlns:a16="http://schemas.microsoft.com/office/drawing/2014/main" id="{C9630B7A-29BD-40BC-AA0B-6E2BBAB3DA90}"/>
              </a:ext>
            </a:extLst>
          </p:cNvPr>
          <p:cNvSpPr txBox="1">
            <a:spLocks/>
          </p:cNvSpPr>
          <p:nvPr/>
        </p:nvSpPr>
        <p:spPr>
          <a:xfrm>
            <a:off x="0" y="3181800"/>
            <a:ext cx="12192000" cy="494400"/>
          </a:xfrm>
          <a:prstGeom prst="rect">
            <a:avLst/>
          </a:prstGeom>
        </p:spPr>
        <p:txBody>
          <a:bodyPr vert="horz" wrap="none" lIns="0" tIns="0" rIns="0" bIns="0" rtlCol="0" anchor="b" anchorCtr="0">
            <a:noAutofit/>
          </a:bodyPr>
          <a:lstStyle>
            <a:lvl1pPr algn="l" defTabSz="816325" rtl="0" eaLnBrk="1" latinLnBrk="0" hangingPunct="1">
              <a:spcBef>
                <a:spcPct val="0"/>
              </a:spcBef>
              <a:buNone/>
              <a:defRPr sz="2200" b="1" kern="1200" baseline="0">
                <a:solidFill>
                  <a:schemeClr val="tx1"/>
                </a:solidFill>
                <a:latin typeface="SBB Light" pitchFamily="2" charset="0"/>
                <a:ea typeface="+mj-ea"/>
                <a:cs typeface="Arial" pitchFamily="34" charset="0"/>
              </a:defRPr>
            </a:lvl1pPr>
          </a:lstStyle>
          <a:p>
            <a:pPr algn="ctr"/>
            <a:r>
              <a:rPr lang="fr-CH" sz="2933" b="0" dirty="0"/>
              <a:t>La Suisse est davantage concernée que la moyenne par le  réchauffement.</a:t>
            </a:r>
          </a:p>
        </p:txBody>
      </p:sp>
      <p:sp>
        <p:nvSpPr>
          <p:cNvPr id="2" name="Metadata">
            <a:extLst>
              <a:ext uri="{FF2B5EF4-FFF2-40B4-BE49-F238E27FC236}">
                <a16:creationId xmlns:a16="http://schemas.microsoft.com/office/drawing/2014/main" id="{6708C26D-A6DC-4568-904B-80DD800C1E74}"/>
              </a:ext>
            </a:extLst>
          </p:cNvPr>
          <p:cNvSpPr/>
          <p:nvPr/>
        </p:nvSpPr>
        <p:spPr>
          <a:xfrm>
            <a:off x="16933" y="6434667"/>
            <a:ext cx="5080000" cy="423333"/>
          </a:xfrm>
          <a:prstGeom prst="rect">
            <a:avLst/>
          </a:prstGeom>
          <a:noFill/>
          <a:ln>
            <a:noFill/>
          </a:ln>
          <a:extLst>
            <a:ext uri="{909E8E84-426E-40DD-AFC4-6F175D3DCCD1}">
              <a14:hiddenFill xmlns:a14="http://schemas.microsoft.com/office/drawing/2010/main">
                <a:solidFill>
                  <a:schemeClr val="accent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48000" tIns="48000" rIns="48000" bIns="48000" rtlCol="0" anchor="ctr" anchorCtr="0">
            <a:normAutofit/>
          </a:bodyPr>
          <a:lstStyle/>
          <a:p>
            <a:endParaRPr lang="fr-CH" sz="1067" b="1" dirty="0">
              <a:solidFill>
                <a:srgbClr val="000000"/>
              </a:solidFill>
              <a:latin typeface="Arial" panose="020B0604020202020204" pitchFamily="34" charset="0"/>
            </a:endParaRPr>
          </a:p>
        </p:txBody>
      </p:sp>
    </p:spTree>
    <p:extLst>
      <p:ext uri="{BB962C8B-B14F-4D97-AF65-F5344CB8AC3E}">
        <p14:creationId xmlns:p14="http://schemas.microsoft.com/office/powerpoint/2010/main" val="37080248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a:extLst>
              <a:ext uri="{FF2B5EF4-FFF2-40B4-BE49-F238E27FC236}">
                <a16:creationId xmlns:a16="http://schemas.microsoft.com/office/drawing/2014/main" id="{07C183CF-AA32-4010-9366-A6F179A194CD}"/>
              </a:ext>
            </a:extLst>
          </p:cNvPr>
          <p:cNvSpPr>
            <a:spLocks noGrp="1"/>
          </p:cNvSpPr>
          <p:nvPr>
            <p:ph sz="quarter" idx="16"/>
          </p:nvPr>
        </p:nvSpPr>
        <p:spPr>
          <a:xfrm>
            <a:off x="4914765" y="3009900"/>
            <a:ext cx="2880000" cy="3408363"/>
          </a:xfrm>
        </p:spPr>
        <p:txBody>
          <a:bodyPr/>
          <a:lstStyle/>
          <a:p>
            <a:pPr lvl="1"/>
            <a:r>
              <a:rPr lang="fr-CH" dirty="0">
                <a:solidFill>
                  <a:schemeClr val="accent3"/>
                </a:solidFill>
              </a:rPr>
              <a:t>objectif du groupe, la durabilité écologique:</a:t>
            </a:r>
            <a:br>
              <a:rPr lang="fr-CH" dirty="0"/>
            </a:br>
            <a:r>
              <a:rPr lang="fr-CH" dirty="0"/>
              <a:t>renforcer notre avantage écologique</a:t>
            </a:r>
          </a:p>
          <a:p>
            <a:pPr lvl="1"/>
            <a:r>
              <a:rPr lang="fr-CH" dirty="0">
                <a:solidFill>
                  <a:schemeClr val="accent3"/>
                </a:solidFill>
              </a:rPr>
              <a:t>programme d’économie d’énergie et énergies renouvelables: </a:t>
            </a:r>
            <a:br>
              <a:rPr lang="fr-CH" dirty="0"/>
            </a:br>
            <a:r>
              <a:rPr lang="fr-CH" dirty="0"/>
              <a:t>complément logique aux mesures et activités actuelles</a:t>
            </a:r>
          </a:p>
          <a:p>
            <a:pPr lvl="1"/>
            <a:endParaRPr lang="fr-CH" dirty="0"/>
          </a:p>
        </p:txBody>
      </p:sp>
      <p:sp>
        <p:nvSpPr>
          <p:cNvPr id="3" name="Foliennummernplatzhalter 2">
            <a:extLst>
              <a:ext uri="{FF2B5EF4-FFF2-40B4-BE49-F238E27FC236}">
                <a16:creationId xmlns:a16="http://schemas.microsoft.com/office/drawing/2014/main" id="{CEC160DC-640C-408B-A744-49F0E4FD841B}"/>
              </a:ext>
            </a:extLst>
          </p:cNvPr>
          <p:cNvSpPr>
            <a:spLocks noGrp="1"/>
          </p:cNvSpPr>
          <p:nvPr>
            <p:ph type="sldNum" sz="quarter" idx="12"/>
          </p:nvPr>
        </p:nvSpPr>
        <p:spPr/>
        <p:txBody>
          <a:bodyPr/>
          <a:lstStyle/>
          <a:p>
            <a:fld id="{442AD375-037F-43D0-B059-5172DA06796A}" type="slidenum">
              <a:rPr lang="fr-CH" smtClean="0"/>
              <a:pPr/>
              <a:t>4</a:t>
            </a:fld>
            <a:endParaRPr lang="fr-CH" dirty="0"/>
          </a:p>
        </p:txBody>
      </p:sp>
      <p:sp>
        <p:nvSpPr>
          <p:cNvPr id="8" name="Inhaltsplatzhalter 7">
            <a:extLst>
              <a:ext uri="{FF2B5EF4-FFF2-40B4-BE49-F238E27FC236}">
                <a16:creationId xmlns:a16="http://schemas.microsoft.com/office/drawing/2014/main" id="{C4C9C38D-058E-4A5E-9F80-49326787E4E6}"/>
              </a:ext>
            </a:extLst>
          </p:cNvPr>
          <p:cNvSpPr>
            <a:spLocks noGrp="1"/>
          </p:cNvSpPr>
          <p:nvPr>
            <p:ph sz="quarter" idx="15"/>
          </p:nvPr>
        </p:nvSpPr>
        <p:spPr>
          <a:xfrm>
            <a:off x="1491345" y="3010188"/>
            <a:ext cx="3122988" cy="3408363"/>
          </a:xfrm>
        </p:spPr>
        <p:txBody>
          <a:bodyPr/>
          <a:lstStyle/>
          <a:p>
            <a:pPr marL="285750" indent="-285750">
              <a:buClr>
                <a:schemeClr val="accent3"/>
              </a:buClr>
              <a:buFont typeface="Symbol" panose="05050102010706020507" pitchFamily="18" charset="2"/>
              <a:buChar char="-"/>
            </a:pPr>
            <a:r>
              <a:rPr lang="fr-CH" dirty="0">
                <a:solidFill>
                  <a:schemeClr val="accent3"/>
                </a:solidFill>
              </a:rPr>
              <a:t>pour la protection du climat: </a:t>
            </a:r>
            <a:br>
              <a:rPr lang="fr-CH" dirty="0">
                <a:solidFill>
                  <a:schemeClr val="accent3"/>
                </a:solidFill>
              </a:rPr>
            </a:br>
            <a:r>
              <a:rPr lang="fr-CH" dirty="0"/>
              <a:t>réduction d’environ 90 000 t de CO</a:t>
            </a:r>
            <a:r>
              <a:rPr lang="fr-CH" baseline="-25000" dirty="0"/>
              <a:t>2</a:t>
            </a:r>
            <a:r>
              <a:rPr lang="fr-CH" dirty="0"/>
              <a:t> </a:t>
            </a:r>
            <a:br>
              <a:rPr lang="fr-CH" dirty="0"/>
            </a:br>
            <a:r>
              <a:rPr lang="fr-CH" dirty="0"/>
              <a:t>(et d’autres émissions indirectes)</a:t>
            </a:r>
          </a:p>
          <a:p>
            <a:pPr marL="285750" indent="-285750">
              <a:buClr>
                <a:schemeClr val="accent3"/>
              </a:buClr>
              <a:buFont typeface="Symbol" panose="05050102010706020507" pitchFamily="18" charset="2"/>
              <a:buChar char="-"/>
            </a:pPr>
            <a:r>
              <a:rPr lang="fr-CH" dirty="0">
                <a:solidFill>
                  <a:schemeClr val="accent3"/>
                </a:solidFill>
              </a:rPr>
              <a:t>rentable à long terme:</a:t>
            </a:r>
            <a:br>
              <a:rPr lang="fr-CH" dirty="0"/>
            </a:br>
            <a:r>
              <a:rPr lang="fr-CH" dirty="0"/>
              <a:t>valeur actuelle nette de +7 </a:t>
            </a:r>
            <a:r>
              <a:rPr lang="fr-CH" dirty="0" err="1"/>
              <a:t>mio</a:t>
            </a:r>
            <a:r>
              <a:rPr lang="fr-CH" dirty="0"/>
              <a:t>. CHF d’ici 2040</a:t>
            </a:r>
          </a:p>
          <a:p>
            <a:pPr marL="285750" indent="-285750">
              <a:buClr>
                <a:schemeClr val="accent3"/>
              </a:buClr>
              <a:buFont typeface="Symbol" panose="05050102010706020507" pitchFamily="18" charset="2"/>
              <a:buChar char="-"/>
            </a:pPr>
            <a:endParaRPr lang="fr-CH" dirty="0"/>
          </a:p>
          <a:p>
            <a:endParaRPr lang="fr-CH" dirty="0"/>
          </a:p>
        </p:txBody>
      </p:sp>
      <p:sp>
        <p:nvSpPr>
          <p:cNvPr id="16" name="Titel 15">
            <a:extLst>
              <a:ext uri="{FF2B5EF4-FFF2-40B4-BE49-F238E27FC236}">
                <a16:creationId xmlns:a16="http://schemas.microsoft.com/office/drawing/2014/main" id="{383D21AE-13A9-4DE5-B8D4-BCBAE7663494}"/>
              </a:ext>
            </a:extLst>
          </p:cNvPr>
          <p:cNvSpPr>
            <a:spLocks noGrp="1"/>
          </p:cNvSpPr>
          <p:nvPr>
            <p:ph type="title"/>
          </p:nvPr>
        </p:nvSpPr>
        <p:spPr/>
        <p:txBody>
          <a:bodyPr/>
          <a:lstStyle/>
          <a:p>
            <a:r>
              <a:rPr lang="fr-CH" dirty="0"/>
              <a:t>Pourquoi des «CFF climatiquement neutres»?</a:t>
            </a:r>
          </a:p>
        </p:txBody>
      </p:sp>
      <p:sp>
        <p:nvSpPr>
          <p:cNvPr id="14" name="Inhaltsplatzhalter 8">
            <a:extLst>
              <a:ext uri="{FF2B5EF4-FFF2-40B4-BE49-F238E27FC236}">
                <a16:creationId xmlns:a16="http://schemas.microsoft.com/office/drawing/2014/main" id="{58380E96-F6F2-4800-B835-BEF52279F6D4}"/>
              </a:ext>
            </a:extLst>
          </p:cNvPr>
          <p:cNvSpPr txBox="1">
            <a:spLocks/>
          </p:cNvSpPr>
          <p:nvPr/>
        </p:nvSpPr>
        <p:spPr>
          <a:xfrm>
            <a:off x="8371473" y="3006435"/>
            <a:ext cx="2880000" cy="3408363"/>
          </a:xfrm>
          <a:prstGeom prst="rect">
            <a:avLst/>
          </a:prstGeom>
        </p:spPr>
        <p:txBody>
          <a:bodyPr vert="horz" lIns="0" tIns="0" rIns="0" bIns="0" rtlCol="0">
            <a:noAutofit/>
          </a:bodyPr>
          <a:lstStyle>
            <a:lvl1pPr marL="0" indent="0" algn="l" defTabSz="914400" rtl="0" eaLnBrk="1" latinLnBrk="0" hangingPunct="1">
              <a:lnSpc>
                <a:spcPct val="120000"/>
              </a:lnSpc>
              <a:spcBef>
                <a:spcPts val="0"/>
              </a:spcBef>
              <a:buFont typeface="+mj-lt"/>
              <a:buNone/>
              <a:defRPr sz="1400" kern="1200">
                <a:solidFill>
                  <a:schemeClr val="tx2"/>
                </a:solidFill>
                <a:latin typeface="+mn-lt"/>
                <a:ea typeface="+mn-ea"/>
                <a:cs typeface="+mn-cs"/>
              </a:defRPr>
            </a:lvl1pPr>
            <a:lvl2pPr marL="216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2pPr>
            <a:lvl3pPr marL="432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3pPr>
            <a:lvl4pPr marL="648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4pPr>
            <a:lvl5pPr marL="864000" indent="-216000" algn="l" defTabSz="914400" rtl="0" eaLnBrk="1" latinLnBrk="0" hangingPunct="1">
              <a:lnSpc>
                <a:spcPct val="120000"/>
              </a:lnSpc>
              <a:spcBef>
                <a:spcPts val="0"/>
              </a:spcBef>
              <a:buClr>
                <a:schemeClr val="accent3"/>
              </a:buClr>
              <a:buSzPct val="100000"/>
              <a:buFont typeface="SBB Light" pitchFamily="2" charset="0"/>
              <a:buChar char="–"/>
              <a:defRPr sz="1400" kern="1200">
                <a:solidFill>
                  <a:schemeClr val="tx2"/>
                </a:solidFill>
                <a:latin typeface="+mn-lt"/>
                <a:ea typeface="+mn-ea"/>
                <a:cs typeface="+mn-cs"/>
              </a:defRPr>
            </a:lvl5pPr>
            <a:lvl6pPr marL="216000" indent="-216000" algn="l" defTabSz="914400" rtl="0" eaLnBrk="1" latinLnBrk="0" hangingPunct="1">
              <a:lnSpc>
                <a:spcPct val="90000"/>
              </a:lnSpc>
              <a:spcBef>
                <a:spcPts val="500"/>
              </a:spcBef>
              <a:buFontTx/>
              <a:buBlip>
                <a:blip r:embed="rId3"/>
              </a:buBlip>
              <a:defRPr sz="14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a:lstStyle>
          <a:p>
            <a:pPr marL="285750" indent="-285750">
              <a:buClr>
                <a:schemeClr val="accent3"/>
              </a:buClr>
              <a:buFont typeface="Symbol" panose="05050102010706020507" pitchFamily="18" charset="2"/>
              <a:buChar char="-"/>
            </a:pPr>
            <a:r>
              <a:rPr lang="fr-CH" dirty="0">
                <a:solidFill>
                  <a:schemeClr val="accent3"/>
                </a:solidFill>
              </a:rPr>
              <a:t>par la branche:</a:t>
            </a:r>
            <a:br>
              <a:rPr lang="fr-CH" dirty="0"/>
            </a:br>
            <a:r>
              <a:rPr lang="fr-CH" dirty="0"/>
              <a:t>correspond à la stratégie climatique de l’UTP</a:t>
            </a:r>
          </a:p>
          <a:p>
            <a:pPr marL="285750" indent="-285750">
              <a:buClr>
                <a:schemeClr val="accent3"/>
              </a:buClr>
              <a:buFont typeface="Symbol" panose="05050102010706020507" pitchFamily="18" charset="2"/>
              <a:buChar char="-"/>
            </a:pPr>
            <a:r>
              <a:rPr lang="fr-CH" dirty="0">
                <a:solidFill>
                  <a:schemeClr val="accent3"/>
                </a:solidFill>
              </a:rPr>
              <a:t>par la Confédération:</a:t>
            </a:r>
            <a:br>
              <a:rPr lang="fr-CH" dirty="0"/>
            </a:br>
            <a:r>
              <a:rPr lang="fr-CH" dirty="0"/>
              <a:t>attendu par le propriétaire d’une entreprise en main de la Confédération</a:t>
            </a:r>
          </a:p>
          <a:p>
            <a:pPr marL="285750" indent="-285750">
              <a:buClr>
                <a:schemeClr val="accent3"/>
              </a:buClr>
              <a:buFont typeface="Symbol" panose="05050102010706020507" pitchFamily="18" charset="2"/>
              <a:buChar char="-"/>
            </a:pPr>
            <a:r>
              <a:rPr lang="fr-CH" dirty="0">
                <a:solidFill>
                  <a:schemeClr val="accent3"/>
                </a:solidFill>
              </a:rPr>
              <a:t>par la clientèle: </a:t>
            </a:r>
            <a:br>
              <a:rPr lang="fr-CH" dirty="0"/>
            </a:br>
            <a:r>
              <a:rPr lang="fr-CH" dirty="0"/>
              <a:t>83 % des clients exigent que les CFF soient exemplaires en ce qui concerne la durabilité </a:t>
            </a:r>
          </a:p>
          <a:p>
            <a:endParaRPr lang="fr-CH" dirty="0"/>
          </a:p>
        </p:txBody>
      </p:sp>
      <p:sp>
        <p:nvSpPr>
          <p:cNvPr id="12" name="Inhaltsplatzhalter 7">
            <a:extLst>
              <a:ext uri="{FF2B5EF4-FFF2-40B4-BE49-F238E27FC236}">
                <a16:creationId xmlns:a16="http://schemas.microsoft.com/office/drawing/2014/main" id="{6DC202A3-73DA-4E1B-98E0-CA3A5A283A37}"/>
              </a:ext>
            </a:extLst>
          </p:cNvPr>
          <p:cNvSpPr txBox="1">
            <a:spLocks/>
          </p:cNvSpPr>
          <p:nvPr/>
        </p:nvSpPr>
        <p:spPr>
          <a:xfrm>
            <a:off x="2171700" y="2414443"/>
            <a:ext cx="1091046" cy="434950"/>
          </a:xfrm>
          <a:prstGeom prst="rect">
            <a:avLst/>
          </a:prstGeom>
        </p:spPr>
        <p:txBody>
          <a:bodyPr vert="horz" lIns="0" tIns="0" rIns="0" bIns="0" rtlCol="0">
            <a:noAutofit/>
          </a:bodyPr>
          <a:lstStyle>
            <a:lvl1pPr marL="0" indent="0" algn="l" defTabSz="914400" rtl="0" eaLnBrk="1" latinLnBrk="0" hangingPunct="1">
              <a:lnSpc>
                <a:spcPct val="120000"/>
              </a:lnSpc>
              <a:spcBef>
                <a:spcPts val="0"/>
              </a:spcBef>
              <a:buFont typeface="+mj-lt"/>
              <a:buNone/>
              <a:defRPr sz="1400" kern="1200">
                <a:solidFill>
                  <a:schemeClr val="tx2"/>
                </a:solidFill>
                <a:latin typeface="+mn-lt"/>
                <a:ea typeface="+mn-ea"/>
                <a:cs typeface="+mn-cs"/>
              </a:defRPr>
            </a:lvl1pPr>
            <a:lvl2pPr marL="215900" indent="-2159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2pPr>
            <a:lvl3pPr marL="432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3pPr>
            <a:lvl4pPr marL="648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4pPr>
            <a:lvl5pPr marL="864000" indent="-216000" algn="l" defTabSz="914400" rtl="0" eaLnBrk="1" latinLnBrk="0" hangingPunct="1">
              <a:lnSpc>
                <a:spcPct val="120000"/>
              </a:lnSpc>
              <a:spcBef>
                <a:spcPts val="0"/>
              </a:spcBef>
              <a:buClr>
                <a:schemeClr val="accent3"/>
              </a:buClr>
              <a:buSzPct val="100000"/>
              <a:buFont typeface="SBB Light" pitchFamily="2" charset="0"/>
              <a:buChar char="–"/>
              <a:defRPr sz="1400" kern="1200">
                <a:solidFill>
                  <a:schemeClr val="tx2"/>
                </a:solidFill>
                <a:latin typeface="+mn-lt"/>
                <a:ea typeface="+mn-ea"/>
                <a:cs typeface="+mn-cs"/>
              </a:defRPr>
            </a:lvl5pPr>
            <a:lvl6pPr marL="216000" indent="-216000" algn="l" defTabSz="914400" rtl="0" eaLnBrk="1" latinLnBrk="0" hangingPunct="1">
              <a:lnSpc>
                <a:spcPct val="90000"/>
              </a:lnSpc>
              <a:spcBef>
                <a:spcPts val="500"/>
              </a:spcBef>
              <a:buFontTx/>
              <a:buBlip>
                <a:blip r:embed="rId3"/>
              </a:buBlip>
              <a:defRPr sz="14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a:lstStyle>
          <a:p>
            <a:r>
              <a:rPr lang="fr-CH" sz="1600" b="1" dirty="0"/>
              <a:t>judicieux.</a:t>
            </a:r>
          </a:p>
        </p:txBody>
      </p:sp>
      <p:sp>
        <p:nvSpPr>
          <p:cNvPr id="13" name="Inhaltsplatzhalter 7">
            <a:extLst>
              <a:ext uri="{FF2B5EF4-FFF2-40B4-BE49-F238E27FC236}">
                <a16:creationId xmlns:a16="http://schemas.microsoft.com/office/drawing/2014/main" id="{14E06987-07BD-459C-9515-EA6D2585545C}"/>
              </a:ext>
            </a:extLst>
          </p:cNvPr>
          <p:cNvSpPr txBox="1">
            <a:spLocks/>
          </p:cNvSpPr>
          <p:nvPr/>
        </p:nvSpPr>
        <p:spPr>
          <a:xfrm>
            <a:off x="5809242" y="2404257"/>
            <a:ext cx="1091046" cy="434950"/>
          </a:xfrm>
          <a:prstGeom prst="rect">
            <a:avLst/>
          </a:prstGeom>
        </p:spPr>
        <p:txBody>
          <a:bodyPr vert="horz" lIns="0" tIns="0" rIns="0" bIns="0" rtlCol="0">
            <a:noAutofit/>
          </a:bodyPr>
          <a:lstStyle>
            <a:lvl1pPr marL="0" indent="0" algn="l" defTabSz="914400" rtl="0" eaLnBrk="1" latinLnBrk="0" hangingPunct="1">
              <a:lnSpc>
                <a:spcPct val="120000"/>
              </a:lnSpc>
              <a:spcBef>
                <a:spcPts val="0"/>
              </a:spcBef>
              <a:buFont typeface="+mj-lt"/>
              <a:buNone/>
              <a:defRPr sz="1400" kern="1200">
                <a:solidFill>
                  <a:schemeClr val="tx2"/>
                </a:solidFill>
                <a:latin typeface="+mn-lt"/>
                <a:ea typeface="+mn-ea"/>
                <a:cs typeface="+mn-cs"/>
              </a:defRPr>
            </a:lvl1pPr>
            <a:lvl2pPr marL="215900" indent="-2159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2pPr>
            <a:lvl3pPr marL="432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3pPr>
            <a:lvl4pPr marL="648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4pPr>
            <a:lvl5pPr marL="864000" indent="-216000" algn="l" defTabSz="914400" rtl="0" eaLnBrk="1" latinLnBrk="0" hangingPunct="1">
              <a:lnSpc>
                <a:spcPct val="120000"/>
              </a:lnSpc>
              <a:spcBef>
                <a:spcPts val="0"/>
              </a:spcBef>
              <a:buClr>
                <a:schemeClr val="accent3"/>
              </a:buClr>
              <a:buSzPct val="100000"/>
              <a:buFont typeface="SBB Light" pitchFamily="2" charset="0"/>
              <a:buChar char="–"/>
              <a:defRPr sz="1400" kern="1200">
                <a:solidFill>
                  <a:schemeClr val="tx2"/>
                </a:solidFill>
                <a:latin typeface="+mn-lt"/>
                <a:ea typeface="+mn-ea"/>
                <a:cs typeface="+mn-cs"/>
              </a:defRPr>
            </a:lvl5pPr>
            <a:lvl6pPr marL="216000" indent="-216000" algn="l" defTabSz="914400" rtl="0" eaLnBrk="1" latinLnBrk="0" hangingPunct="1">
              <a:lnSpc>
                <a:spcPct val="90000"/>
              </a:lnSpc>
              <a:spcBef>
                <a:spcPts val="500"/>
              </a:spcBef>
              <a:buFontTx/>
              <a:buBlip>
                <a:blip r:embed="rId3"/>
              </a:buBlip>
              <a:defRPr sz="14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a:lstStyle>
          <a:p>
            <a:r>
              <a:rPr lang="fr-CH" sz="1600" b="1" dirty="0"/>
              <a:t>cohérent.</a:t>
            </a:r>
          </a:p>
        </p:txBody>
      </p:sp>
      <p:sp>
        <p:nvSpPr>
          <p:cNvPr id="20" name="Inhaltsplatzhalter 7">
            <a:extLst>
              <a:ext uri="{FF2B5EF4-FFF2-40B4-BE49-F238E27FC236}">
                <a16:creationId xmlns:a16="http://schemas.microsoft.com/office/drawing/2014/main" id="{6EE6F760-4348-4156-9832-73A0056545E1}"/>
              </a:ext>
            </a:extLst>
          </p:cNvPr>
          <p:cNvSpPr txBox="1">
            <a:spLocks/>
          </p:cNvSpPr>
          <p:nvPr/>
        </p:nvSpPr>
        <p:spPr>
          <a:xfrm>
            <a:off x="9125020" y="2452926"/>
            <a:ext cx="1091046" cy="434950"/>
          </a:xfrm>
          <a:prstGeom prst="rect">
            <a:avLst/>
          </a:prstGeom>
        </p:spPr>
        <p:txBody>
          <a:bodyPr vert="horz" lIns="0" tIns="0" rIns="0" bIns="0" rtlCol="0">
            <a:noAutofit/>
          </a:bodyPr>
          <a:lstStyle>
            <a:lvl1pPr marL="0" indent="0" algn="l" defTabSz="914400" rtl="0" eaLnBrk="1" latinLnBrk="0" hangingPunct="1">
              <a:lnSpc>
                <a:spcPct val="120000"/>
              </a:lnSpc>
              <a:spcBef>
                <a:spcPts val="0"/>
              </a:spcBef>
              <a:buFont typeface="+mj-lt"/>
              <a:buNone/>
              <a:defRPr sz="1400" kern="1200">
                <a:solidFill>
                  <a:schemeClr val="tx2"/>
                </a:solidFill>
                <a:latin typeface="+mn-lt"/>
                <a:ea typeface="+mn-ea"/>
                <a:cs typeface="+mn-cs"/>
              </a:defRPr>
            </a:lvl1pPr>
            <a:lvl2pPr marL="215900" indent="-2159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2pPr>
            <a:lvl3pPr marL="432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3pPr>
            <a:lvl4pPr marL="648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4pPr>
            <a:lvl5pPr marL="864000" indent="-216000" algn="l" defTabSz="914400" rtl="0" eaLnBrk="1" latinLnBrk="0" hangingPunct="1">
              <a:lnSpc>
                <a:spcPct val="120000"/>
              </a:lnSpc>
              <a:spcBef>
                <a:spcPts val="0"/>
              </a:spcBef>
              <a:buClr>
                <a:schemeClr val="accent3"/>
              </a:buClr>
              <a:buSzPct val="100000"/>
              <a:buFont typeface="SBB Light" pitchFamily="2" charset="0"/>
              <a:buChar char="–"/>
              <a:defRPr sz="1400" kern="1200">
                <a:solidFill>
                  <a:schemeClr val="tx2"/>
                </a:solidFill>
                <a:latin typeface="+mn-lt"/>
                <a:ea typeface="+mn-ea"/>
                <a:cs typeface="+mn-cs"/>
              </a:defRPr>
            </a:lvl5pPr>
            <a:lvl6pPr marL="216000" indent="-216000" algn="l" defTabSz="914400" rtl="0" eaLnBrk="1" latinLnBrk="0" hangingPunct="1">
              <a:lnSpc>
                <a:spcPct val="90000"/>
              </a:lnSpc>
              <a:spcBef>
                <a:spcPts val="500"/>
              </a:spcBef>
              <a:buFontTx/>
              <a:buBlip>
                <a:blip r:embed="rId3"/>
              </a:buBlip>
              <a:defRPr sz="14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a:lstStyle>
          <a:p>
            <a:r>
              <a:rPr lang="fr-CH" sz="1600" b="1" dirty="0"/>
              <a:t>attendu.</a:t>
            </a:r>
          </a:p>
        </p:txBody>
      </p:sp>
      <p:pic>
        <p:nvPicPr>
          <p:cNvPr id="3074" name="Picture 2" descr="Mix-Symbol Für Ergebnis, Ergebnis Und Konsequenz Stock Abbildung -  Illustration von firmenzeichen, symbol: 158393645">
            <a:extLst>
              <a:ext uri="{FF2B5EF4-FFF2-40B4-BE49-F238E27FC236}">
                <a16:creationId xmlns:a16="http://schemas.microsoft.com/office/drawing/2014/main" id="{E3D50F83-3BF5-4B13-A403-C38C4808E41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94712" y="2152392"/>
            <a:ext cx="848226" cy="848226"/>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4" descr="Federal Palace Of Switzerland SVG Vector">
            <a:extLst>
              <a:ext uri="{FF2B5EF4-FFF2-40B4-BE49-F238E27FC236}">
                <a16:creationId xmlns:a16="http://schemas.microsoft.com/office/drawing/2014/main" id="{31A76063-20DA-4FEB-9B6F-E435FD249E38}"/>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CH" dirty="0"/>
          </a:p>
        </p:txBody>
      </p:sp>
      <p:pic>
        <p:nvPicPr>
          <p:cNvPr id="6" name="Grafik 5">
            <a:extLst>
              <a:ext uri="{FF2B5EF4-FFF2-40B4-BE49-F238E27FC236}">
                <a16:creationId xmlns:a16="http://schemas.microsoft.com/office/drawing/2014/main" id="{67095CBD-F067-433B-A54E-78C925B004E6}"/>
              </a:ext>
            </a:extLst>
          </p:cNvPr>
          <p:cNvPicPr>
            <a:picLocks noChangeAspect="1"/>
          </p:cNvPicPr>
          <p:nvPr/>
        </p:nvPicPr>
        <p:blipFill>
          <a:blip r:embed="rId5"/>
          <a:stretch>
            <a:fillRect/>
          </a:stretch>
        </p:blipFill>
        <p:spPr>
          <a:xfrm>
            <a:off x="8274299" y="2192712"/>
            <a:ext cx="679292" cy="695164"/>
          </a:xfrm>
          <a:prstGeom prst="rect">
            <a:avLst/>
          </a:prstGeom>
        </p:spPr>
      </p:pic>
      <p:pic>
        <p:nvPicPr>
          <p:cNvPr id="21" name="Grafik 20">
            <a:extLst>
              <a:ext uri="{FF2B5EF4-FFF2-40B4-BE49-F238E27FC236}">
                <a16:creationId xmlns:a16="http://schemas.microsoft.com/office/drawing/2014/main" id="{4DA5A45A-5687-4AB9-9A9C-A3C6DA607FC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363934" y="2192712"/>
            <a:ext cx="698683" cy="698683"/>
          </a:xfrm>
          <a:prstGeom prst="rect">
            <a:avLst/>
          </a:prstGeom>
        </p:spPr>
      </p:pic>
    </p:spTree>
    <p:extLst>
      <p:ext uri="{BB962C8B-B14F-4D97-AF65-F5344CB8AC3E}">
        <p14:creationId xmlns:p14="http://schemas.microsoft.com/office/powerpoint/2010/main" val="4235610958"/>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nhaltsplatzhalter 8">
            <a:extLst>
              <a:ext uri="{FF2B5EF4-FFF2-40B4-BE49-F238E27FC236}">
                <a16:creationId xmlns:a16="http://schemas.microsoft.com/office/drawing/2014/main" id="{07C183CF-AA32-4010-9366-A6F179A194CD}"/>
              </a:ext>
            </a:extLst>
          </p:cNvPr>
          <p:cNvSpPr>
            <a:spLocks noGrp="1"/>
          </p:cNvSpPr>
          <p:nvPr>
            <p:ph sz="quarter" idx="16"/>
          </p:nvPr>
        </p:nvSpPr>
        <p:spPr>
          <a:xfrm>
            <a:off x="4914765" y="3009900"/>
            <a:ext cx="2880000" cy="3408363"/>
          </a:xfrm>
        </p:spPr>
        <p:txBody>
          <a:bodyPr/>
          <a:lstStyle/>
          <a:p>
            <a:r>
              <a:rPr lang="fr-CH" dirty="0"/>
              <a:t>Mise en œuvre de mesures de réduction dans 7 domaines d’action, dans une équipe centrale </a:t>
            </a:r>
            <a:r>
              <a:rPr lang="fr-CH" dirty="0" err="1"/>
              <a:t>interdivisions</a:t>
            </a:r>
            <a:endParaRPr lang="fr-CH" dirty="0"/>
          </a:p>
          <a:p>
            <a:endParaRPr lang="fr-CH" dirty="0"/>
          </a:p>
          <a:p>
            <a:pPr lvl="1"/>
            <a:r>
              <a:rPr lang="fr-CH" dirty="0"/>
              <a:t>chauffage des bâtiments</a:t>
            </a:r>
          </a:p>
          <a:p>
            <a:pPr lvl="1"/>
            <a:r>
              <a:rPr lang="fr-CH" dirty="0"/>
              <a:t>véhicules ferroviaires</a:t>
            </a:r>
          </a:p>
          <a:p>
            <a:pPr lvl="1"/>
            <a:r>
              <a:rPr lang="fr-CH" dirty="0"/>
              <a:t>véhicules routiers</a:t>
            </a:r>
          </a:p>
          <a:p>
            <a:pPr lvl="1"/>
            <a:r>
              <a:rPr lang="fr-CH" dirty="0"/>
              <a:t>chauffage des aiguilles</a:t>
            </a:r>
          </a:p>
          <a:p>
            <a:pPr lvl="1"/>
            <a:r>
              <a:rPr lang="fr-CH" dirty="0"/>
              <a:t>gaz techniques</a:t>
            </a:r>
          </a:p>
          <a:p>
            <a:pPr lvl="1"/>
            <a:r>
              <a:rPr lang="fr-CH" dirty="0">
                <a:solidFill>
                  <a:schemeClr val="accent5">
                    <a:lumMod val="75000"/>
                  </a:schemeClr>
                </a:solidFill>
              </a:rPr>
              <a:t>loyers et prestations</a:t>
            </a:r>
          </a:p>
          <a:p>
            <a:pPr lvl="1"/>
            <a:r>
              <a:rPr lang="fr-CH" dirty="0">
                <a:solidFill>
                  <a:schemeClr val="accent5">
                    <a:lumMod val="75000"/>
                  </a:schemeClr>
                </a:solidFill>
              </a:rPr>
              <a:t>autres émissions du scope 3</a:t>
            </a:r>
          </a:p>
          <a:p>
            <a:pPr lvl="1"/>
            <a:endParaRPr lang="fr-CH" dirty="0"/>
          </a:p>
          <a:p>
            <a:endParaRPr lang="fr-CH" dirty="0"/>
          </a:p>
        </p:txBody>
      </p:sp>
      <p:sp>
        <p:nvSpPr>
          <p:cNvPr id="3" name="Foliennummernplatzhalter 2">
            <a:extLst>
              <a:ext uri="{FF2B5EF4-FFF2-40B4-BE49-F238E27FC236}">
                <a16:creationId xmlns:a16="http://schemas.microsoft.com/office/drawing/2014/main" id="{CEC160DC-640C-408B-A744-49F0E4FD841B}"/>
              </a:ext>
            </a:extLst>
          </p:cNvPr>
          <p:cNvSpPr>
            <a:spLocks noGrp="1"/>
          </p:cNvSpPr>
          <p:nvPr>
            <p:ph type="sldNum" sz="quarter" idx="12"/>
          </p:nvPr>
        </p:nvSpPr>
        <p:spPr/>
        <p:txBody>
          <a:bodyPr/>
          <a:lstStyle/>
          <a:p>
            <a:fld id="{442AD375-037F-43D0-B059-5172DA06796A}" type="slidenum">
              <a:rPr lang="fr-CH" smtClean="0"/>
              <a:pPr/>
              <a:t>5</a:t>
            </a:fld>
            <a:endParaRPr lang="fr-CH" dirty="0"/>
          </a:p>
        </p:txBody>
      </p:sp>
      <p:sp>
        <p:nvSpPr>
          <p:cNvPr id="8" name="Inhaltsplatzhalter 7">
            <a:extLst>
              <a:ext uri="{FF2B5EF4-FFF2-40B4-BE49-F238E27FC236}">
                <a16:creationId xmlns:a16="http://schemas.microsoft.com/office/drawing/2014/main" id="{C4C9C38D-058E-4A5E-9F80-49326787E4E6}"/>
              </a:ext>
            </a:extLst>
          </p:cNvPr>
          <p:cNvSpPr>
            <a:spLocks noGrp="1"/>
          </p:cNvSpPr>
          <p:nvPr>
            <p:ph sz="quarter" idx="15"/>
          </p:nvPr>
        </p:nvSpPr>
        <p:spPr>
          <a:xfrm>
            <a:off x="1491345" y="3010188"/>
            <a:ext cx="2880000" cy="3408363"/>
          </a:xfrm>
        </p:spPr>
        <p:txBody>
          <a:bodyPr/>
          <a:lstStyle/>
          <a:p>
            <a:r>
              <a:rPr lang="fr-CH" dirty="0"/>
              <a:t>Décision de la direction du groupe sur les objectifs (2020), intégration à la stratégie des CFF (2021)</a:t>
            </a:r>
          </a:p>
          <a:p>
            <a:pPr marL="285750" indent="-285750">
              <a:buClr>
                <a:schemeClr val="accent3"/>
              </a:buClr>
              <a:buFont typeface="Symbol" panose="05050102010706020507" pitchFamily="18" charset="2"/>
              <a:buChar char="-"/>
            </a:pPr>
            <a:r>
              <a:rPr lang="fr-CH" dirty="0"/>
              <a:t>but: réduction par des mesures des émissions directes de 50 % d’ici 2030 et de 92 % d’ici 2040</a:t>
            </a:r>
          </a:p>
          <a:p>
            <a:pPr marL="285750" indent="-285750">
              <a:buClr>
                <a:schemeClr val="accent3"/>
              </a:buClr>
              <a:buFont typeface="Symbol" panose="05050102010706020507" pitchFamily="18" charset="2"/>
              <a:buChar char="-"/>
            </a:pPr>
            <a:r>
              <a:rPr lang="fr-CH" dirty="0"/>
              <a:t>réduction des émissions indirectes de gaz à effet de serre</a:t>
            </a:r>
          </a:p>
        </p:txBody>
      </p:sp>
      <p:sp>
        <p:nvSpPr>
          <p:cNvPr id="16" name="Titel 15">
            <a:extLst>
              <a:ext uri="{FF2B5EF4-FFF2-40B4-BE49-F238E27FC236}">
                <a16:creationId xmlns:a16="http://schemas.microsoft.com/office/drawing/2014/main" id="{383D21AE-13A9-4DE5-B8D4-BCBAE7663494}"/>
              </a:ext>
            </a:extLst>
          </p:cNvPr>
          <p:cNvSpPr>
            <a:spLocks noGrp="1"/>
          </p:cNvSpPr>
          <p:nvPr>
            <p:ph type="title"/>
          </p:nvPr>
        </p:nvSpPr>
        <p:spPr/>
        <p:txBody>
          <a:bodyPr/>
          <a:lstStyle/>
          <a:p>
            <a:r>
              <a:rPr lang="fr-CH" dirty="0"/>
              <a:t>Valeurs-clés des «CFF climatiquement neutres».</a:t>
            </a:r>
          </a:p>
        </p:txBody>
      </p:sp>
      <p:sp>
        <p:nvSpPr>
          <p:cNvPr id="14" name="Inhaltsplatzhalter 8">
            <a:extLst>
              <a:ext uri="{FF2B5EF4-FFF2-40B4-BE49-F238E27FC236}">
                <a16:creationId xmlns:a16="http://schemas.microsoft.com/office/drawing/2014/main" id="{58380E96-F6F2-4800-B835-BEF52279F6D4}"/>
              </a:ext>
            </a:extLst>
          </p:cNvPr>
          <p:cNvSpPr txBox="1">
            <a:spLocks/>
          </p:cNvSpPr>
          <p:nvPr/>
        </p:nvSpPr>
        <p:spPr>
          <a:xfrm>
            <a:off x="8371473" y="3006435"/>
            <a:ext cx="2880000" cy="3408363"/>
          </a:xfrm>
          <a:prstGeom prst="rect">
            <a:avLst/>
          </a:prstGeom>
        </p:spPr>
        <p:txBody>
          <a:bodyPr vert="horz" lIns="0" tIns="0" rIns="0" bIns="0" rtlCol="0">
            <a:noAutofit/>
          </a:bodyPr>
          <a:lstStyle>
            <a:lvl1pPr marL="0" indent="0" algn="l" defTabSz="914400" rtl="0" eaLnBrk="1" latinLnBrk="0" hangingPunct="1">
              <a:lnSpc>
                <a:spcPct val="120000"/>
              </a:lnSpc>
              <a:spcBef>
                <a:spcPts val="0"/>
              </a:spcBef>
              <a:buFont typeface="+mj-lt"/>
              <a:buNone/>
              <a:defRPr sz="1400" kern="1200">
                <a:solidFill>
                  <a:schemeClr val="tx2"/>
                </a:solidFill>
                <a:latin typeface="+mn-lt"/>
                <a:ea typeface="+mn-ea"/>
                <a:cs typeface="+mn-cs"/>
              </a:defRPr>
            </a:lvl1pPr>
            <a:lvl2pPr marL="216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2pPr>
            <a:lvl3pPr marL="432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3pPr>
            <a:lvl4pPr marL="648000" indent="-216000" algn="l" defTabSz="914400" rtl="0" eaLnBrk="1" latinLnBrk="0" hangingPunct="1">
              <a:lnSpc>
                <a:spcPct val="120000"/>
              </a:lnSpc>
              <a:spcBef>
                <a:spcPts val="0"/>
              </a:spcBef>
              <a:buClr>
                <a:schemeClr val="accent3"/>
              </a:buClr>
              <a:buFont typeface="SBB Light" pitchFamily="2" charset="0"/>
              <a:buChar char="–"/>
              <a:defRPr sz="1400" kern="1200">
                <a:solidFill>
                  <a:schemeClr val="tx2"/>
                </a:solidFill>
                <a:latin typeface="+mn-lt"/>
                <a:ea typeface="+mn-ea"/>
                <a:cs typeface="+mn-cs"/>
              </a:defRPr>
            </a:lvl4pPr>
            <a:lvl5pPr marL="864000" indent="-216000" algn="l" defTabSz="914400" rtl="0" eaLnBrk="1" latinLnBrk="0" hangingPunct="1">
              <a:lnSpc>
                <a:spcPct val="120000"/>
              </a:lnSpc>
              <a:spcBef>
                <a:spcPts val="0"/>
              </a:spcBef>
              <a:buClr>
                <a:schemeClr val="accent3"/>
              </a:buClr>
              <a:buSzPct val="100000"/>
              <a:buFont typeface="SBB Light" pitchFamily="2" charset="0"/>
              <a:buChar char="–"/>
              <a:defRPr sz="1400" kern="1200">
                <a:solidFill>
                  <a:schemeClr val="tx2"/>
                </a:solidFill>
                <a:latin typeface="+mn-lt"/>
                <a:ea typeface="+mn-ea"/>
                <a:cs typeface="+mn-cs"/>
              </a:defRPr>
            </a:lvl5pPr>
            <a:lvl6pPr marL="216000" indent="-216000" algn="l" defTabSz="914400" rtl="0" eaLnBrk="1" latinLnBrk="0" hangingPunct="1">
              <a:lnSpc>
                <a:spcPct val="90000"/>
              </a:lnSpc>
              <a:spcBef>
                <a:spcPts val="500"/>
              </a:spcBef>
              <a:buFontTx/>
              <a:buBlip>
                <a:blip r:embed="rId2"/>
              </a:buBlip>
              <a:defRPr sz="14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a:lstStyle>
          <a:p>
            <a:r>
              <a:rPr lang="fr-CH" dirty="0"/>
              <a:t>Compensation des émissions résiduelles à partir de 2030 </a:t>
            </a:r>
          </a:p>
        </p:txBody>
      </p:sp>
      <p:pic>
        <p:nvPicPr>
          <p:cNvPr id="15" name="Grafik 14">
            <a:extLst>
              <a:ext uri="{FF2B5EF4-FFF2-40B4-BE49-F238E27FC236}">
                <a16:creationId xmlns:a16="http://schemas.microsoft.com/office/drawing/2014/main" id="{61B494FB-5066-47AC-AB82-92A6143008A2}"/>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srcRect l="4566" t="70917" r="87256" b="16880"/>
          <a:stretch/>
        </p:blipFill>
        <p:spPr>
          <a:xfrm>
            <a:off x="8384870" y="2339492"/>
            <a:ext cx="607541" cy="509900"/>
          </a:xfrm>
          <a:prstGeom prst="rect">
            <a:avLst/>
          </a:prstGeom>
        </p:spPr>
      </p:pic>
      <p:pic>
        <p:nvPicPr>
          <p:cNvPr id="17" name="Grafik 16">
            <a:extLst>
              <a:ext uri="{FF2B5EF4-FFF2-40B4-BE49-F238E27FC236}">
                <a16:creationId xmlns:a16="http://schemas.microsoft.com/office/drawing/2014/main" id="{D6A27997-2F16-4EB0-A1B2-8F59A1FD58A1}"/>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srcRect l="4785" t="51185" r="87037" b="35315"/>
          <a:stretch/>
        </p:blipFill>
        <p:spPr>
          <a:xfrm>
            <a:off x="4894615" y="2287446"/>
            <a:ext cx="720000" cy="668572"/>
          </a:xfrm>
          <a:prstGeom prst="rect">
            <a:avLst/>
          </a:prstGeom>
        </p:spPr>
      </p:pic>
      <p:pic>
        <p:nvPicPr>
          <p:cNvPr id="18" name="Grafik 17">
            <a:extLst>
              <a:ext uri="{FF2B5EF4-FFF2-40B4-BE49-F238E27FC236}">
                <a16:creationId xmlns:a16="http://schemas.microsoft.com/office/drawing/2014/main" id="{EAEF66A5-61EF-4946-BCF2-7F318812204E}"/>
              </a:ext>
            </a:extLst>
          </p:cNvPr>
          <p:cNvPicPr>
            <a:picLocks noChangeAspect="1"/>
          </p:cNvPicPr>
          <p:nvPr/>
        </p:nvPicPr>
        <p:blipFill rotWithShape="1">
          <a:blip r:embed="rId3">
            <a:extLst>
              <a:ext uri="{BEBA8EAE-BF5A-486C-A8C5-ECC9F3942E4B}">
                <a14:imgProps xmlns:a14="http://schemas.microsoft.com/office/drawing/2010/main">
                  <a14:imgLayer r:embed="rId4">
                    <a14:imgEffect>
                      <a14:saturation sat="0"/>
                    </a14:imgEffect>
                    <a14:imgEffect>
                      <a14:brightnessContrast contrast="-40000"/>
                    </a14:imgEffect>
                  </a14:imgLayer>
                </a14:imgProps>
              </a:ext>
            </a:extLst>
          </a:blip>
          <a:srcRect l="4888" t="31616" r="86934" b="54884"/>
          <a:stretch/>
        </p:blipFill>
        <p:spPr>
          <a:xfrm>
            <a:off x="1404360" y="2260156"/>
            <a:ext cx="720000" cy="668572"/>
          </a:xfrm>
          <a:prstGeom prst="rect">
            <a:avLst/>
          </a:prstGeom>
        </p:spPr>
      </p:pic>
      <p:sp>
        <p:nvSpPr>
          <p:cNvPr id="2" name="Rechteck 1">
            <a:extLst>
              <a:ext uri="{FF2B5EF4-FFF2-40B4-BE49-F238E27FC236}">
                <a16:creationId xmlns:a16="http://schemas.microsoft.com/office/drawing/2014/main" id="{8E4D030B-1751-4ACC-8586-9858B3A6AC8D}"/>
              </a:ext>
            </a:extLst>
          </p:cNvPr>
          <p:cNvSpPr/>
          <p:nvPr/>
        </p:nvSpPr>
        <p:spPr>
          <a:xfrm>
            <a:off x="1151515" y="1724312"/>
            <a:ext cx="3345872" cy="383424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CH" sz="1400" dirty="0"/>
          </a:p>
        </p:txBody>
      </p:sp>
      <p:sp>
        <p:nvSpPr>
          <p:cNvPr id="19" name="Rechteck 18">
            <a:extLst>
              <a:ext uri="{FF2B5EF4-FFF2-40B4-BE49-F238E27FC236}">
                <a16:creationId xmlns:a16="http://schemas.microsoft.com/office/drawing/2014/main" id="{95D8A774-3038-4B09-8182-962E6D1D8C9E}"/>
              </a:ext>
            </a:extLst>
          </p:cNvPr>
          <p:cNvSpPr/>
          <p:nvPr/>
        </p:nvSpPr>
        <p:spPr>
          <a:xfrm>
            <a:off x="8212143" y="1821101"/>
            <a:ext cx="3345872" cy="383424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fr-CH" sz="1400" dirty="0"/>
          </a:p>
        </p:txBody>
      </p:sp>
    </p:spTree>
    <p:extLst>
      <p:ext uri="{BB962C8B-B14F-4D97-AF65-F5344CB8AC3E}">
        <p14:creationId xmlns:p14="http://schemas.microsoft.com/office/powerpoint/2010/main" val="20072002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13FCA8A1-5276-4F44-9164-77AACB8F8F24}"/>
              </a:ext>
            </a:extLst>
          </p:cNvPr>
          <p:cNvSpPr>
            <a:spLocks noGrp="1"/>
          </p:cNvSpPr>
          <p:nvPr>
            <p:ph type="sldNum" sz="quarter" idx="12"/>
          </p:nvPr>
        </p:nvSpPr>
        <p:spPr/>
        <p:txBody>
          <a:bodyPr/>
          <a:lstStyle/>
          <a:p>
            <a:fld id="{442AD375-037F-43D0-B059-5172DA06796A}" type="slidenum">
              <a:rPr lang="fr-CH" smtClean="0"/>
              <a:pPr/>
              <a:t>6</a:t>
            </a:fld>
            <a:endParaRPr lang="fr-CH"/>
          </a:p>
        </p:txBody>
      </p:sp>
      <p:sp>
        <p:nvSpPr>
          <p:cNvPr id="2" name="Titel 1">
            <a:extLst>
              <a:ext uri="{FF2B5EF4-FFF2-40B4-BE49-F238E27FC236}">
                <a16:creationId xmlns:a16="http://schemas.microsoft.com/office/drawing/2014/main" id="{1585F991-72FF-4FBE-A4CC-190FDD8AD940}"/>
              </a:ext>
            </a:extLst>
          </p:cNvPr>
          <p:cNvSpPr>
            <a:spLocks noGrp="1"/>
          </p:cNvSpPr>
          <p:nvPr>
            <p:ph type="title"/>
          </p:nvPr>
        </p:nvSpPr>
        <p:spPr>
          <a:xfrm>
            <a:off x="1479550" y="1700808"/>
            <a:ext cx="9801026" cy="2258756"/>
          </a:xfrm>
        </p:spPr>
        <p:txBody>
          <a:bodyPr/>
          <a:lstStyle/>
          <a:p>
            <a:r>
              <a:rPr lang="fr-CH" dirty="0"/>
              <a:t>Champs d’action</a:t>
            </a:r>
          </a:p>
        </p:txBody>
      </p:sp>
      <p:sp>
        <p:nvSpPr>
          <p:cNvPr id="4" name="Textplatzhalter 3">
            <a:extLst>
              <a:ext uri="{FF2B5EF4-FFF2-40B4-BE49-F238E27FC236}">
                <a16:creationId xmlns:a16="http://schemas.microsoft.com/office/drawing/2014/main" id="{C11B8D11-8012-497A-AC92-ED98941BC792}"/>
              </a:ext>
            </a:extLst>
          </p:cNvPr>
          <p:cNvSpPr>
            <a:spLocks noGrp="1"/>
          </p:cNvSpPr>
          <p:nvPr>
            <p:ph type="body" sz="quarter" idx="13"/>
          </p:nvPr>
        </p:nvSpPr>
        <p:spPr/>
        <p:txBody>
          <a:bodyPr/>
          <a:lstStyle/>
          <a:p>
            <a:r>
              <a:rPr lang="fr-CH" dirty="0"/>
              <a:t>Par étapes vers des CFF climatiquement neutres.</a:t>
            </a:r>
          </a:p>
        </p:txBody>
      </p:sp>
    </p:spTree>
    <p:extLst>
      <p:ext uri="{BB962C8B-B14F-4D97-AF65-F5344CB8AC3E}">
        <p14:creationId xmlns:p14="http://schemas.microsoft.com/office/powerpoint/2010/main" val="4294066037"/>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16A2DC0C-8256-4ED2-95EE-118C489749BE}"/>
              </a:ext>
            </a:extLst>
          </p:cNvPr>
          <p:cNvSpPr>
            <a:spLocks noGrp="1"/>
          </p:cNvSpPr>
          <p:nvPr>
            <p:ph type="sldNum" sz="quarter" idx="12"/>
          </p:nvPr>
        </p:nvSpPr>
        <p:spPr/>
        <p:txBody>
          <a:bodyPr/>
          <a:lstStyle/>
          <a:p>
            <a:fld id="{442AD375-037F-43D0-B059-5172DA06796A}" type="slidenum">
              <a:rPr lang="fr-CH" smtClean="0"/>
              <a:pPr/>
              <a:t>7</a:t>
            </a:fld>
            <a:endParaRPr lang="fr-CH" dirty="0"/>
          </a:p>
        </p:txBody>
      </p:sp>
      <p:sp>
        <p:nvSpPr>
          <p:cNvPr id="4" name="Textplatzhalter 3">
            <a:extLst>
              <a:ext uri="{FF2B5EF4-FFF2-40B4-BE49-F238E27FC236}">
                <a16:creationId xmlns:a16="http://schemas.microsoft.com/office/drawing/2014/main" id="{611DD5AE-A08C-4268-9322-DCE9787263DD}"/>
              </a:ext>
            </a:extLst>
          </p:cNvPr>
          <p:cNvSpPr>
            <a:spLocks noGrp="1"/>
          </p:cNvSpPr>
          <p:nvPr>
            <p:ph type="body" sz="quarter" idx="15"/>
          </p:nvPr>
        </p:nvSpPr>
        <p:spPr>
          <a:xfrm>
            <a:off x="1491345" y="1949738"/>
            <a:ext cx="3600000" cy="4468525"/>
          </a:xfrm>
        </p:spPr>
        <p:txBody>
          <a:bodyPr/>
          <a:lstStyle/>
          <a:p>
            <a:r>
              <a:rPr lang="fr-CH" dirty="0"/>
              <a:t>En 2019, les CFF ont acheté des combustibles et des carburants fossiles pour environ 25 millions de francs, en majorité pour le chauffage de bâtiments, les véhicules ferroviaires diesel du trafic marchandises et l’infrastructure. </a:t>
            </a:r>
          </a:p>
          <a:p>
            <a:endParaRPr lang="fr-CH" dirty="0"/>
          </a:p>
          <a:p>
            <a:r>
              <a:rPr lang="fr-CH" dirty="0"/>
              <a:t>Au total, il en a résulté en 2019 des émissions directes de gaz à effet de serre (scopes 1 et 2) d’environ 90 000 t d’équivalents CO</a:t>
            </a:r>
            <a:r>
              <a:rPr lang="fr-CH" baseline="-25000" dirty="0"/>
              <a:t>2</a:t>
            </a:r>
            <a:r>
              <a:rPr lang="fr-CH" dirty="0"/>
              <a:t>. </a:t>
            </a:r>
          </a:p>
        </p:txBody>
      </p:sp>
      <p:sp>
        <p:nvSpPr>
          <p:cNvPr id="2" name="Titel 1">
            <a:extLst>
              <a:ext uri="{FF2B5EF4-FFF2-40B4-BE49-F238E27FC236}">
                <a16:creationId xmlns:a16="http://schemas.microsoft.com/office/drawing/2014/main" id="{97BA4043-9D1C-4A94-A9CC-79B3672CECF1}"/>
              </a:ext>
            </a:extLst>
          </p:cNvPr>
          <p:cNvSpPr>
            <a:spLocks noGrp="1"/>
          </p:cNvSpPr>
          <p:nvPr>
            <p:ph type="title"/>
          </p:nvPr>
        </p:nvSpPr>
        <p:spPr/>
        <p:txBody>
          <a:bodyPr/>
          <a:lstStyle/>
          <a:p>
            <a:r>
              <a:rPr lang="fr-CH" dirty="0"/>
              <a:t>Émissions directes de gaz à effet de serre des CFF</a:t>
            </a:r>
          </a:p>
        </p:txBody>
      </p:sp>
      <p:graphicFrame>
        <p:nvGraphicFramePr>
          <p:cNvPr id="12" name="Inhaltsplatzhalter 14">
            <a:extLst>
              <a:ext uri="{FF2B5EF4-FFF2-40B4-BE49-F238E27FC236}">
                <a16:creationId xmlns:a16="http://schemas.microsoft.com/office/drawing/2014/main" id="{3B6056E7-F933-4106-91FF-D9D8082B5DD5}"/>
              </a:ext>
            </a:extLst>
          </p:cNvPr>
          <p:cNvGraphicFramePr>
            <a:graphicFrameLocks noGrp="1"/>
          </p:cNvGraphicFramePr>
          <p:nvPr>
            <p:ph sz="quarter" idx="16"/>
            <p:extLst>
              <p:ext uri="{D42A27DB-BD31-4B8C-83A1-F6EECF244321}">
                <p14:modId xmlns:p14="http://schemas.microsoft.com/office/powerpoint/2010/main" val="1571438813"/>
              </p:ext>
            </p:extLst>
          </p:nvPr>
        </p:nvGraphicFramePr>
        <p:xfrm>
          <a:off x="5807968" y="943447"/>
          <a:ext cx="5965765" cy="4752527"/>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feld 5">
            <a:extLst>
              <a:ext uri="{FF2B5EF4-FFF2-40B4-BE49-F238E27FC236}">
                <a16:creationId xmlns:a16="http://schemas.microsoft.com/office/drawing/2014/main" id="{7F299115-8AF9-4835-AB98-BDBA869C8F1B}"/>
              </a:ext>
            </a:extLst>
          </p:cNvPr>
          <p:cNvSpPr txBox="1"/>
          <p:nvPr/>
        </p:nvSpPr>
        <p:spPr>
          <a:xfrm rot="16200000">
            <a:off x="9608650" y="3862021"/>
            <a:ext cx="3947678" cy="123111"/>
          </a:xfrm>
          <a:prstGeom prst="rect">
            <a:avLst/>
          </a:prstGeom>
          <a:noFill/>
        </p:spPr>
        <p:txBody>
          <a:bodyPr wrap="square" lIns="0" tIns="0" rIns="0" bIns="0" rtlCol="0">
            <a:spAutoFit/>
          </a:bodyPr>
          <a:lstStyle/>
          <a:p>
            <a:pPr algn="l"/>
            <a:r>
              <a:rPr lang="fr-CH" sz="800" spc="20" dirty="0">
                <a:solidFill>
                  <a:srgbClr val="BDBDBD"/>
                </a:solidFill>
              </a:rPr>
              <a:t>Source: bilan des gaz à effet de serre des CFF</a:t>
            </a:r>
          </a:p>
        </p:txBody>
      </p:sp>
    </p:spTree>
    <p:extLst>
      <p:ext uri="{BB962C8B-B14F-4D97-AF65-F5344CB8AC3E}">
        <p14:creationId xmlns:p14="http://schemas.microsoft.com/office/powerpoint/2010/main" val="1854211669"/>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679FC20-C9AE-4E43-ABF7-3F56E3584FD6}"/>
              </a:ext>
            </a:extLst>
          </p:cNvPr>
          <p:cNvSpPr>
            <a:spLocks noGrp="1"/>
          </p:cNvSpPr>
          <p:nvPr>
            <p:ph type="sldNum" sz="quarter" idx="12"/>
          </p:nvPr>
        </p:nvSpPr>
        <p:spPr/>
        <p:txBody>
          <a:bodyPr/>
          <a:lstStyle/>
          <a:p>
            <a:fld id="{442AD375-037F-43D0-B059-5172DA06796A}" type="slidenum">
              <a:rPr lang="fr-CH" smtClean="0"/>
              <a:pPr/>
              <a:t>8</a:t>
            </a:fld>
            <a:endParaRPr lang="fr-CH"/>
          </a:p>
        </p:txBody>
      </p:sp>
      <p:sp>
        <p:nvSpPr>
          <p:cNvPr id="4" name="Textplatzhalter 3">
            <a:extLst>
              <a:ext uri="{FF2B5EF4-FFF2-40B4-BE49-F238E27FC236}">
                <a16:creationId xmlns:a16="http://schemas.microsoft.com/office/drawing/2014/main" id="{B52592A6-1AFB-41FE-9F4D-67B13EA34188}"/>
              </a:ext>
            </a:extLst>
          </p:cNvPr>
          <p:cNvSpPr>
            <a:spLocks noGrp="1"/>
          </p:cNvSpPr>
          <p:nvPr>
            <p:ph type="body" sz="quarter" idx="14"/>
          </p:nvPr>
        </p:nvSpPr>
        <p:spPr/>
        <p:txBody>
          <a:bodyPr/>
          <a:lstStyle/>
          <a:p>
            <a:pPr defTabSz="1149949">
              <a:spcBef>
                <a:spcPts val="400"/>
              </a:spcBef>
              <a:buClr>
                <a:srgbClr val="FF0000"/>
              </a:buClr>
              <a:buSzPct val="80000"/>
              <a:defRPr/>
            </a:pPr>
            <a:r>
              <a:rPr lang="fr-CH" b="1" dirty="0">
                <a:solidFill>
                  <a:srgbClr val="000000"/>
                </a:solidFill>
                <a:latin typeface="SBB Light" pitchFamily="2" charset="0"/>
                <a:cs typeface="Arial" pitchFamily="34" charset="0"/>
              </a:rPr>
              <a:t>D’ici 2030, les 600 chauffages de bâtiments du parc immobilier des CFF passeront aux énergies renouvelables.</a:t>
            </a:r>
          </a:p>
          <a:p>
            <a:pPr defTabSz="1149949">
              <a:spcBef>
                <a:spcPts val="400"/>
              </a:spcBef>
              <a:buClr>
                <a:srgbClr val="FF0000"/>
              </a:buClr>
              <a:buSzPct val="80000"/>
              <a:defRPr/>
            </a:pPr>
            <a:r>
              <a:rPr lang="fr-CH" dirty="0">
                <a:solidFill>
                  <a:srgbClr val="000000"/>
                </a:solidFill>
                <a:cs typeface="Arial"/>
              </a:rPr>
              <a:t>Dans le parc immobilier des CFF, quelque 600 installations fonctionnent encore au mazout ou au gaz naturel et sont responsables d’environ 40 % de l’empreinte CO</a:t>
            </a:r>
            <a:r>
              <a:rPr lang="fr-CH" baseline="-25000" dirty="0">
                <a:solidFill>
                  <a:srgbClr val="000000"/>
                </a:solidFill>
                <a:cs typeface="Arial"/>
              </a:rPr>
              <a:t>2</a:t>
            </a:r>
            <a:r>
              <a:rPr lang="fr-CH" dirty="0">
                <a:solidFill>
                  <a:srgbClr val="000000"/>
                </a:solidFill>
                <a:cs typeface="Arial"/>
              </a:rPr>
              <a:t> de l’entreprise. </a:t>
            </a:r>
          </a:p>
          <a:p>
            <a:pPr marL="176213" indent="-176213" defTabSz="1149949">
              <a:spcBef>
                <a:spcPts val="400"/>
              </a:spcBef>
              <a:buClr>
                <a:srgbClr val="FF0000"/>
              </a:buClr>
              <a:buSzPct val="80000"/>
              <a:buFont typeface="Symbol" panose="05050102010706020507" pitchFamily="18" charset="2"/>
              <a:buChar char="-"/>
              <a:defRPr/>
            </a:pPr>
            <a:r>
              <a:rPr lang="fr-CH" dirty="0">
                <a:solidFill>
                  <a:srgbClr val="000000"/>
                </a:solidFill>
                <a:cs typeface="Arial"/>
              </a:rPr>
              <a:t>Depuis 2016 déjà, les installations de chauffage sont transformées lors de nouvelles constructions et de transformations. Les sources énergétiques privilégiées sont le bois, la chaleur ambiante et le chauffage à distance. Les 140 installations transformées permettent de remplacer la consommation de plus de 1,6 million de litres de mazout. </a:t>
            </a:r>
          </a:p>
          <a:p>
            <a:pPr marL="176213" indent="-176213" defTabSz="1149949">
              <a:spcBef>
                <a:spcPts val="400"/>
              </a:spcBef>
              <a:buClr>
                <a:srgbClr val="FF0000"/>
              </a:buClr>
              <a:buSzPct val="80000"/>
              <a:buFont typeface="Symbol" panose="05050102010706020507" pitchFamily="18" charset="2"/>
              <a:buChar char="-"/>
              <a:defRPr/>
            </a:pPr>
            <a:r>
              <a:rPr lang="fr-CH" dirty="0">
                <a:solidFill>
                  <a:srgbClr val="000000"/>
                </a:solidFill>
                <a:cs typeface="Arial"/>
              </a:rPr>
              <a:t>Exemples: l’</a:t>
            </a:r>
            <a:r>
              <a:rPr lang="fr-CH" dirty="0" err="1">
                <a:solidFill>
                  <a:srgbClr val="000000"/>
                </a:solidFill>
                <a:cs typeface="Arial"/>
              </a:rPr>
              <a:t>Andreasturm</a:t>
            </a:r>
            <a:r>
              <a:rPr lang="fr-CH" dirty="0">
                <a:solidFill>
                  <a:srgbClr val="000000"/>
                </a:solidFill>
                <a:cs typeface="Arial"/>
              </a:rPr>
              <a:t> à Zurich Oerlikon (nouvelle construction) ou la gare de </a:t>
            </a:r>
            <a:r>
              <a:rPr lang="fr-CH" dirty="0" err="1">
                <a:solidFill>
                  <a:srgbClr val="000000"/>
                </a:solidFill>
                <a:cs typeface="Arial"/>
              </a:rPr>
              <a:t>Riddes</a:t>
            </a:r>
            <a:r>
              <a:rPr lang="fr-CH" dirty="0">
                <a:solidFill>
                  <a:srgbClr val="000000"/>
                </a:solidFill>
                <a:cs typeface="Arial"/>
              </a:rPr>
              <a:t> (transformation). </a:t>
            </a:r>
          </a:p>
        </p:txBody>
      </p:sp>
      <p:sp>
        <p:nvSpPr>
          <p:cNvPr id="2" name="Titel 1">
            <a:extLst>
              <a:ext uri="{FF2B5EF4-FFF2-40B4-BE49-F238E27FC236}">
                <a16:creationId xmlns:a16="http://schemas.microsoft.com/office/drawing/2014/main" id="{64CAF61B-85E3-418D-A075-6B165B33AD80}"/>
              </a:ext>
            </a:extLst>
          </p:cNvPr>
          <p:cNvSpPr>
            <a:spLocks noGrp="1"/>
          </p:cNvSpPr>
          <p:nvPr>
            <p:ph type="title"/>
          </p:nvPr>
        </p:nvSpPr>
        <p:spPr>
          <a:xfrm>
            <a:off x="6959601" y="493295"/>
            <a:ext cx="4553526" cy="848226"/>
          </a:xfrm>
        </p:spPr>
        <p:txBody>
          <a:bodyPr/>
          <a:lstStyle/>
          <a:p>
            <a:r>
              <a:rPr lang="fr-CH" dirty="0"/>
              <a:t>Champ d’action</a:t>
            </a:r>
            <a:br>
              <a:rPr lang="fr-CH" dirty="0"/>
            </a:br>
            <a:r>
              <a:rPr lang="fr-CH" dirty="0"/>
              <a:t>«chauffage des bâtiments».</a:t>
            </a:r>
          </a:p>
        </p:txBody>
      </p:sp>
      <p:pic>
        <p:nvPicPr>
          <p:cNvPr id="8" name="Grafik 7">
            <a:extLst>
              <a:ext uri="{FF2B5EF4-FFF2-40B4-BE49-F238E27FC236}">
                <a16:creationId xmlns:a16="http://schemas.microsoft.com/office/drawing/2014/main" id="{374362EB-2C18-4F6A-B21C-EDCB3FB8CFA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832464" y="1206433"/>
            <a:ext cx="480000" cy="480000"/>
          </a:xfrm>
          <a:prstGeom prst="rect">
            <a:avLst/>
          </a:prstGeom>
        </p:spPr>
      </p:pic>
      <p:pic>
        <p:nvPicPr>
          <p:cNvPr id="9" name="Grafik 8" descr="Ein Bild, das Text, Gebäude, Bahnhof, Bibliothek enthält.&#10;&#10;Automatisch generierte Beschreibung">
            <a:extLst>
              <a:ext uri="{FF2B5EF4-FFF2-40B4-BE49-F238E27FC236}">
                <a16:creationId xmlns:a16="http://schemas.microsoft.com/office/drawing/2014/main" id="{AE69BDEE-4B96-4107-8BB8-D0F6E00D02FA}"/>
              </a:ext>
            </a:extLst>
          </p:cNvPr>
          <p:cNvPicPr>
            <a:picLocks noChangeAspect="1"/>
          </p:cNvPicPr>
          <p:nvPr/>
        </p:nvPicPr>
        <p:blipFill rotWithShape="1">
          <a:blip r:embed="rId3">
            <a:extLst>
              <a:ext uri="{28A0092B-C50C-407E-A947-70E740481C1C}">
                <a14:useLocalDpi xmlns:a14="http://schemas.microsoft.com/office/drawing/2010/main" val="0"/>
              </a:ext>
            </a:extLst>
          </a:blip>
          <a:srcRect l="19327" r="20399"/>
          <a:stretch/>
        </p:blipFill>
        <p:spPr>
          <a:xfrm>
            <a:off x="10392" y="583531"/>
            <a:ext cx="6096000" cy="5689116"/>
          </a:xfrm>
          <a:prstGeom prst="rect">
            <a:avLst/>
          </a:prstGeom>
        </p:spPr>
      </p:pic>
    </p:spTree>
    <p:extLst>
      <p:ext uri="{BB962C8B-B14F-4D97-AF65-F5344CB8AC3E}">
        <p14:creationId xmlns:p14="http://schemas.microsoft.com/office/powerpoint/2010/main" val="4011315192"/>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B679FC20-C9AE-4E43-ABF7-3F56E3584FD6}"/>
              </a:ext>
            </a:extLst>
          </p:cNvPr>
          <p:cNvSpPr>
            <a:spLocks noGrp="1"/>
          </p:cNvSpPr>
          <p:nvPr>
            <p:ph type="sldNum" sz="quarter" idx="12"/>
          </p:nvPr>
        </p:nvSpPr>
        <p:spPr/>
        <p:txBody>
          <a:bodyPr/>
          <a:lstStyle/>
          <a:p>
            <a:fld id="{442AD375-037F-43D0-B059-5172DA06796A}" type="slidenum">
              <a:rPr lang="fr-CH" smtClean="0"/>
              <a:pPr/>
              <a:t>9</a:t>
            </a:fld>
            <a:endParaRPr lang="fr-CH"/>
          </a:p>
        </p:txBody>
      </p:sp>
      <p:sp>
        <p:nvSpPr>
          <p:cNvPr id="4" name="Textplatzhalter 3">
            <a:extLst>
              <a:ext uri="{FF2B5EF4-FFF2-40B4-BE49-F238E27FC236}">
                <a16:creationId xmlns:a16="http://schemas.microsoft.com/office/drawing/2014/main" id="{B52592A6-1AFB-41FE-9F4D-67B13EA34188}"/>
              </a:ext>
            </a:extLst>
          </p:cNvPr>
          <p:cNvSpPr>
            <a:spLocks noGrp="1"/>
          </p:cNvSpPr>
          <p:nvPr>
            <p:ph type="body" sz="quarter" idx="14"/>
          </p:nvPr>
        </p:nvSpPr>
        <p:spPr/>
        <p:txBody>
          <a:bodyPr/>
          <a:lstStyle/>
          <a:p>
            <a:pPr defTabSz="1149949">
              <a:spcBef>
                <a:spcPts val="755"/>
              </a:spcBef>
              <a:buClr>
                <a:srgbClr val="FF0000"/>
              </a:buClr>
              <a:buSzPct val="80000"/>
            </a:pPr>
            <a:r>
              <a:rPr lang="fr-CH" b="1" dirty="0">
                <a:solidFill>
                  <a:srgbClr val="000000"/>
                </a:solidFill>
                <a:latin typeface="SBB Light" pitchFamily="2" charset="0"/>
                <a:cs typeface="Arial" pitchFamily="34" charset="0"/>
              </a:rPr>
              <a:t>Les véhicules ferroviaires et les génératrices de chantier fonctionnant au diesel sont transformés vers des technologies sans émissions ou remplacés par de nouvelles acquisitions climatiquement neutres</a:t>
            </a:r>
            <a:r>
              <a:rPr lang="fr-CH" b="1" dirty="0">
                <a:solidFill>
                  <a:srgbClr val="000000"/>
                </a:solidFill>
                <a:cs typeface="Arial"/>
              </a:rPr>
              <a:t>.</a:t>
            </a:r>
          </a:p>
          <a:p>
            <a:pPr defTabSz="1149949">
              <a:spcBef>
                <a:spcPts val="755"/>
              </a:spcBef>
              <a:buClr>
                <a:srgbClr val="FF0000"/>
              </a:buClr>
              <a:buSzPct val="80000"/>
            </a:pPr>
            <a:r>
              <a:rPr lang="fr-CH" dirty="0">
                <a:solidFill>
                  <a:srgbClr val="000000"/>
                </a:solidFill>
                <a:cs typeface="Arial"/>
              </a:rPr>
              <a:t>Infrastructure et Cargo consomment aujourd’hui environ 10 millions de litres de diesel par année, ce qui représente quelque 30 % des émissions de CO</a:t>
            </a:r>
            <a:r>
              <a:rPr lang="fr-CH" baseline="-25000" dirty="0">
                <a:solidFill>
                  <a:srgbClr val="000000"/>
                </a:solidFill>
                <a:cs typeface="Arial"/>
              </a:rPr>
              <a:t>2</a:t>
            </a:r>
            <a:r>
              <a:rPr lang="fr-CH" dirty="0">
                <a:solidFill>
                  <a:srgbClr val="000000"/>
                </a:solidFill>
                <a:cs typeface="Arial"/>
              </a:rPr>
              <a:t> actuelles. </a:t>
            </a:r>
          </a:p>
          <a:p>
            <a:pPr marL="179388" indent="-177800" defTabSz="1149949">
              <a:spcBef>
                <a:spcPts val="600"/>
              </a:spcBef>
              <a:buClr>
                <a:srgbClr val="FF0000"/>
              </a:buClr>
              <a:buSzPct val="80000"/>
              <a:buFont typeface="Symbol" panose="05050102010706020507" pitchFamily="18" charset="2"/>
              <a:buChar char="-"/>
            </a:pPr>
            <a:r>
              <a:rPr lang="fr-CH" dirty="0">
                <a:solidFill>
                  <a:srgbClr val="000000"/>
                </a:solidFill>
                <a:cs typeface="Arial"/>
              </a:rPr>
              <a:t>Les exigences posées à la flotte climatiquement neutre du futur sont définies en concertation avec la gestion de la flotte et l’utilisateur.</a:t>
            </a:r>
          </a:p>
          <a:p>
            <a:pPr marL="179388" indent="-177800" defTabSz="1149949">
              <a:spcBef>
                <a:spcPts val="600"/>
              </a:spcBef>
              <a:buClr>
                <a:srgbClr val="FF0000"/>
              </a:buClr>
              <a:buSzPct val="80000"/>
              <a:buFont typeface="Symbol" panose="05050102010706020507" pitchFamily="18" charset="2"/>
              <a:buChar char="-"/>
            </a:pPr>
            <a:r>
              <a:rPr lang="fr-CH" dirty="0">
                <a:solidFill>
                  <a:srgbClr val="000000"/>
                </a:solidFill>
                <a:cs typeface="Arial"/>
              </a:rPr>
              <a:t>La source d’énergie renouvelable adaptée à chaque but d’utilisation est identifiée et testée par étapes dans la pratique. Cela permet de réduire les émissions de CO</a:t>
            </a:r>
            <a:r>
              <a:rPr lang="fr-CH" baseline="-25000" dirty="0">
                <a:solidFill>
                  <a:srgbClr val="000000"/>
                </a:solidFill>
                <a:cs typeface="Arial"/>
              </a:rPr>
              <a:t>2</a:t>
            </a:r>
            <a:r>
              <a:rPr lang="fr-CH" dirty="0">
                <a:solidFill>
                  <a:srgbClr val="000000"/>
                </a:solidFill>
                <a:cs typeface="Arial"/>
              </a:rPr>
              <a:t>, de polluants et de bruit ainsi que les coûts d’exploitation. </a:t>
            </a:r>
          </a:p>
          <a:p>
            <a:pPr marL="179388" indent="-177800" defTabSz="1149949">
              <a:spcBef>
                <a:spcPts val="600"/>
              </a:spcBef>
              <a:buClr>
                <a:srgbClr val="FF0000"/>
              </a:buClr>
              <a:buSzPct val="80000"/>
              <a:buFont typeface="Symbol" panose="05050102010706020507" pitchFamily="18" charset="2"/>
              <a:buChar char="-"/>
            </a:pPr>
            <a:r>
              <a:rPr lang="fr-CH" dirty="0">
                <a:solidFill>
                  <a:srgbClr val="000000"/>
                </a:solidFill>
                <a:cs typeface="Arial"/>
              </a:rPr>
              <a:t>Actuellement, les flottes Am843 de Cargo et les véhicules EHFZ et Tm-234-x d’Infrastructure sont analysés en vue d’une transformation ou d’un remplacement.</a:t>
            </a:r>
          </a:p>
        </p:txBody>
      </p:sp>
      <p:sp>
        <p:nvSpPr>
          <p:cNvPr id="2" name="Titel 1">
            <a:extLst>
              <a:ext uri="{FF2B5EF4-FFF2-40B4-BE49-F238E27FC236}">
                <a16:creationId xmlns:a16="http://schemas.microsoft.com/office/drawing/2014/main" id="{64CAF61B-85E3-418D-A075-6B165B33AD80}"/>
              </a:ext>
            </a:extLst>
          </p:cNvPr>
          <p:cNvSpPr>
            <a:spLocks noGrp="1"/>
          </p:cNvSpPr>
          <p:nvPr>
            <p:ph type="title"/>
          </p:nvPr>
        </p:nvSpPr>
        <p:spPr/>
        <p:txBody>
          <a:bodyPr/>
          <a:lstStyle/>
          <a:p>
            <a:r>
              <a:rPr lang="fr-CH" dirty="0"/>
              <a:t>Champ d’action</a:t>
            </a:r>
            <a:br>
              <a:rPr lang="fr-CH" dirty="0"/>
            </a:br>
            <a:r>
              <a:rPr lang="fr-CH" dirty="0"/>
              <a:t>«véhicules ferroviaires».</a:t>
            </a:r>
          </a:p>
        </p:txBody>
      </p:sp>
      <p:pic>
        <p:nvPicPr>
          <p:cNvPr id="8" name="Grafik 7">
            <a:extLst>
              <a:ext uri="{FF2B5EF4-FFF2-40B4-BE49-F238E27FC236}">
                <a16:creationId xmlns:a16="http://schemas.microsoft.com/office/drawing/2014/main" id="{374362EB-2C18-4F6A-B21C-EDCB3FB8CFA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832464" y="1206433"/>
            <a:ext cx="480000" cy="480000"/>
          </a:xfrm>
          <a:prstGeom prst="rect">
            <a:avLst/>
          </a:prstGeom>
        </p:spPr>
      </p:pic>
      <p:pic>
        <p:nvPicPr>
          <p:cNvPr id="9" name="Grafik 8" descr="Ein Bild, das Text, Himmel, draußen, Boden enthält.&#10;&#10;Automatisch generierte Beschreibung">
            <a:extLst>
              <a:ext uri="{FF2B5EF4-FFF2-40B4-BE49-F238E27FC236}">
                <a16:creationId xmlns:a16="http://schemas.microsoft.com/office/drawing/2014/main" id="{39F9FD74-C5A5-46CB-8635-1A59CBB246F4}"/>
              </a:ext>
            </a:extLst>
          </p:cNvPr>
          <p:cNvPicPr>
            <a:picLocks noChangeAspect="1"/>
          </p:cNvPicPr>
          <p:nvPr/>
        </p:nvPicPr>
        <p:blipFill rotWithShape="1">
          <a:blip r:embed="rId3">
            <a:extLst>
              <a:ext uri="{28A0092B-C50C-407E-A947-70E740481C1C}">
                <a14:useLocalDpi xmlns:a14="http://schemas.microsoft.com/office/drawing/2010/main" val="0"/>
              </a:ext>
            </a:extLst>
          </a:blip>
          <a:srcRect l="35732" t="-9" r="4544" b="9"/>
          <a:stretch/>
        </p:blipFill>
        <p:spPr>
          <a:xfrm>
            <a:off x="10391" y="583716"/>
            <a:ext cx="6040438" cy="5689116"/>
          </a:xfrm>
          <a:prstGeom prst="rect">
            <a:avLst/>
          </a:prstGeom>
        </p:spPr>
      </p:pic>
    </p:spTree>
    <p:extLst>
      <p:ext uri="{BB962C8B-B14F-4D97-AF65-F5344CB8AC3E}">
        <p14:creationId xmlns:p14="http://schemas.microsoft.com/office/powerpoint/2010/main" val="1043076596"/>
      </p:ext>
    </p:extLst>
  </p:cSld>
  <p:clrMapOvr>
    <a:masterClrMapping/>
  </p:clrMapOvr>
  <p:transition spd="slow">
    <p:push dir="u"/>
  </p:transition>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Benutzerdefiniertes Design">
  <a:themeElements>
    <a:clrScheme name="SBB">
      <a:dk1>
        <a:sysClr val="windowText" lastClr="000000"/>
      </a:dk1>
      <a:lt1>
        <a:sysClr val="window" lastClr="FFFFFF"/>
      </a:lt1>
      <a:dk2>
        <a:srgbClr val="444444"/>
      </a:dk2>
      <a:lt2>
        <a:srgbClr val="E5E5E5"/>
      </a:lt2>
      <a:accent1>
        <a:srgbClr val="A20013"/>
      </a:accent1>
      <a:accent2>
        <a:srgbClr val="C60018"/>
      </a:accent2>
      <a:accent3>
        <a:srgbClr val="EB0000"/>
      </a:accent3>
      <a:accent4>
        <a:srgbClr val="E5E5E5"/>
      </a:accent4>
      <a:accent5>
        <a:srgbClr val="BDBDBD"/>
      </a:accent5>
      <a:accent6>
        <a:srgbClr val="8D8D8D"/>
      </a:accent6>
      <a:hlink>
        <a:srgbClr val="444444"/>
      </a:hlink>
      <a:folHlink>
        <a:srgbClr val="444444"/>
      </a:folHlink>
    </a:clrScheme>
    <a:fontScheme name="SBB">
      <a:majorFont>
        <a:latin typeface="SBB Light"/>
        <a:ea typeface=""/>
        <a:cs typeface=""/>
      </a:majorFont>
      <a:minorFont>
        <a:latin typeface="SBB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0" tIns="0" rIns="0" bIns="0" rtlCol="0" anchor="ctr"/>
      <a:lstStyle>
        <a:defPPr algn="ctr">
          <a:defRPr sz="14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5"/>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400" dirty="0" err="1" smtClean="0">
            <a:solidFill>
              <a:schemeClr val="tx2"/>
            </a:solidFill>
          </a:defRPr>
        </a:defPPr>
      </a:lstStyle>
    </a:txDef>
  </a:objectDefaults>
  <a:extraClrSchemeLst/>
  <a:extLst>
    <a:ext uri="{05A4C25C-085E-4340-85A3-A5531E510DB2}">
      <thm15:themeFamily xmlns:thm15="http://schemas.microsoft.com/office/thememl/2012/main" name="SBB_PPT_Vorlage_16-9.potx" id="{C713F32C-69E4-4C41-82E8-6C8957F973FC}" vid="{7AEFC4DD-38CA-4530-BC05-905FAD3FD37D}"/>
    </a:ext>
  </a:extLst>
</a:theme>
</file>

<file path=ppt/theme/theme2.xml><?xml version="1.0" encoding="utf-8"?>
<a:theme xmlns:a="http://schemas.openxmlformats.org/drawingml/2006/main" name="20170515_PPT-Vorlage_NEU_16-9">
  <a:themeElements>
    <a:clrScheme name="SBB">
      <a:dk1>
        <a:srgbClr val="000000"/>
      </a:dk1>
      <a:lt1>
        <a:srgbClr val="FFFFFF"/>
      </a:lt1>
      <a:dk2>
        <a:srgbClr val="B7B7B7"/>
      </a:dk2>
      <a:lt2>
        <a:srgbClr val="4C4C4C"/>
      </a:lt2>
      <a:accent1>
        <a:srgbClr val="ABADCB"/>
      </a:accent1>
      <a:accent2>
        <a:srgbClr val="6C6FA4"/>
      </a:accent2>
      <a:accent3>
        <a:srgbClr val="2D327D"/>
      </a:accent3>
      <a:accent4>
        <a:srgbClr val="FF9999"/>
      </a:accent4>
      <a:accent5>
        <a:srgbClr val="FF4C4C"/>
      </a:accent5>
      <a:accent6>
        <a:srgbClr val="FF0000"/>
      </a:accent6>
      <a:hlink>
        <a:srgbClr val="2D327D"/>
      </a:hlink>
      <a:folHlink>
        <a:srgbClr val="2D327D"/>
      </a:folHlink>
    </a:clrScheme>
    <a:fontScheme name="SBB">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wrap="square" lIns="36000" tIns="36000" rIns="36000" bIns="36000" rtlCol="0" anchor="t" anchorCtr="0">
        <a:normAutofit/>
      </a:bodyPr>
      <a:lstStyle>
        <a:defPPr algn="ctr">
          <a:defRPr sz="2400" b="1"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rgbClr val="B7B7B7"/>
          </a:solidFill>
        </a:ln>
      </a:spPr>
      <a:bodyPr/>
      <a:lstStyle/>
      <a:style>
        <a:lnRef idx="1">
          <a:schemeClr val="accent1"/>
        </a:lnRef>
        <a:fillRef idx="0">
          <a:schemeClr val="accent1"/>
        </a:fillRef>
        <a:effectRef idx="0">
          <a:schemeClr val="accent1"/>
        </a:effectRef>
        <a:fontRef idx="minor">
          <a:schemeClr val="tx1"/>
        </a:fontRef>
      </a:style>
    </a:lnDef>
    <a:txDef>
      <a:spPr/>
      <a:bodyPr/>
      <a:lstStyle>
        <a:defPPr>
          <a:defRPr noProof="0" dirty="0" smtClean="0"/>
        </a:defPPr>
      </a:lstStyle>
    </a:txDef>
  </a:objectDefaults>
  <a:extraClrSchemeLst>
    <a:extraClrScheme>
      <a:clrScheme name="SBB">
        <a:dk1>
          <a:sysClr val="windowText" lastClr="000000"/>
        </a:dk1>
        <a:lt1>
          <a:sysClr val="window" lastClr="FFFFFF"/>
        </a:lt1>
        <a:dk2>
          <a:srgbClr val="B7B7B7"/>
        </a:dk2>
        <a:lt2>
          <a:srgbClr val="4C4C4C"/>
        </a:lt2>
        <a:accent1>
          <a:srgbClr val="ABADCB"/>
        </a:accent1>
        <a:accent2>
          <a:srgbClr val="6C6FA4"/>
        </a:accent2>
        <a:accent3>
          <a:srgbClr val="2D327D"/>
        </a:accent3>
        <a:accent4>
          <a:srgbClr val="FF9999"/>
        </a:accent4>
        <a:accent5>
          <a:srgbClr val="FF4C4C"/>
        </a:accent5>
        <a:accent6>
          <a:srgbClr val="EB0000"/>
        </a:accent6>
        <a:hlink>
          <a:srgbClr val="2D327D"/>
        </a:hlink>
        <a:folHlink>
          <a:srgbClr val="D5D6E5"/>
        </a:folHlink>
      </a:clrScheme>
    </a:extraClrScheme>
  </a:extraClrSchemeLst>
  <a:extLst>
    <a:ext uri="{05A4C25C-085E-4340-85A3-A5531E510DB2}">
      <thm15:themeFamily xmlns:thm15="http://schemas.microsoft.com/office/thememl/2012/main" name="20171027_PPT-Vorlage_NEU_16-9_DE.potx" id="{0F39B86A-6FEA-4482-98DD-A0AF78DA8361}" vid="{2F05930E-573E-4379-8421-B361C9D363BB}"/>
    </a:ext>
  </a:extLst>
</a:theme>
</file>

<file path=ppt/theme/theme3.xml><?xml version="1.0" encoding="utf-8"?>
<a:theme xmlns:a="http://schemas.openxmlformats.org/drawingml/2006/main" name="1_20170515_PPT-Vorlage_NEU_16-9">
  <a:themeElements>
    <a:clrScheme name="SBB">
      <a:dk1>
        <a:srgbClr val="000000"/>
      </a:dk1>
      <a:lt1>
        <a:srgbClr val="FFFFFF"/>
      </a:lt1>
      <a:dk2>
        <a:srgbClr val="B7B7B7"/>
      </a:dk2>
      <a:lt2>
        <a:srgbClr val="4C4C4C"/>
      </a:lt2>
      <a:accent1>
        <a:srgbClr val="ABADCB"/>
      </a:accent1>
      <a:accent2>
        <a:srgbClr val="6C6FA4"/>
      </a:accent2>
      <a:accent3>
        <a:srgbClr val="2D327D"/>
      </a:accent3>
      <a:accent4>
        <a:srgbClr val="FF9999"/>
      </a:accent4>
      <a:accent5>
        <a:srgbClr val="FF4C4C"/>
      </a:accent5>
      <a:accent6>
        <a:srgbClr val="FF0000"/>
      </a:accent6>
      <a:hlink>
        <a:srgbClr val="2D327D"/>
      </a:hlink>
      <a:folHlink>
        <a:srgbClr val="2D327D"/>
      </a:folHlink>
    </a:clrScheme>
    <a:fontScheme name="SBB">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wrap="square" lIns="36000" tIns="36000" rIns="36000" bIns="36000" rtlCol="0" anchor="t" anchorCtr="0">
        <a:normAutofit/>
      </a:bodyPr>
      <a:lstStyle>
        <a:defPPr algn="ctr">
          <a:defRPr sz="2400" b="1"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rgbClr val="B7B7B7"/>
          </a:solidFill>
        </a:ln>
      </a:spPr>
      <a:bodyPr/>
      <a:lstStyle/>
      <a:style>
        <a:lnRef idx="1">
          <a:schemeClr val="accent1"/>
        </a:lnRef>
        <a:fillRef idx="0">
          <a:schemeClr val="accent1"/>
        </a:fillRef>
        <a:effectRef idx="0">
          <a:schemeClr val="accent1"/>
        </a:effectRef>
        <a:fontRef idx="minor">
          <a:schemeClr val="tx1"/>
        </a:fontRef>
      </a:style>
    </a:lnDef>
    <a:txDef>
      <a:spPr/>
      <a:bodyPr/>
      <a:lstStyle>
        <a:defPPr>
          <a:defRPr noProof="0" dirty="0" smtClean="0"/>
        </a:defPPr>
      </a:lstStyle>
    </a:txDef>
  </a:objectDefaults>
  <a:extraClrSchemeLst>
    <a:extraClrScheme>
      <a:clrScheme name="SBB">
        <a:dk1>
          <a:sysClr val="windowText" lastClr="000000"/>
        </a:dk1>
        <a:lt1>
          <a:sysClr val="window" lastClr="FFFFFF"/>
        </a:lt1>
        <a:dk2>
          <a:srgbClr val="B7B7B7"/>
        </a:dk2>
        <a:lt2>
          <a:srgbClr val="4C4C4C"/>
        </a:lt2>
        <a:accent1>
          <a:srgbClr val="ABADCB"/>
        </a:accent1>
        <a:accent2>
          <a:srgbClr val="6C6FA4"/>
        </a:accent2>
        <a:accent3>
          <a:srgbClr val="2D327D"/>
        </a:accent3>
        <a:accent4>
          <a:srgbClr val="FF9999"/>
        </a:accent4>
        <a:accent5>
          <a:srgbClr val="FF4C4C"/>
        </a:accent5>
        <a:accent6>
          <a:srgbClr val="EB0000"/>
        </a:accent6>
        <a:hlink>
          <a:srgbClr val="2D327D"/>
        </a:hlink>
        <a:folHlink>
          <a:srgbClr val="D5D6E5"/>
        </a:folHlink>
      </a:clrScheme>
    </a:extraClrScheme>
  </a:extraClrSchemeLst>
  <a:extLst>
    <a:ext uri="{05A4C25C-085E-4340-85A3-A5531E510DB2}">
      <thm15:themeFamily xmlns:thm15="http://schemas.microsoft.com/office/thememl/2012/main" name="20171027_PPT-Vorlage_NEU_16-9_DE.potx" id="{0F39B86A-6FEA-4482-98DD-A0AF78DA8361}" vid="{2F05930E-573E-4379-8421-B361C9D363BB}"/>
    </a:ext>
  </a:extLst>
</a:theme>
</file>

<file path=ppt/theme/theme4.xml><?xml version="1.0" encoding="utf-8"?>
<a:theme xmlns:a="http://schemas.openxmlformats.org/drawingml/2006/main" name="Default Theme">
  <a:themeElements>
    <a:clrScheme name="Custom 1">
      <a:dk1>
        <a:sysClr val="windowText" lastClr="000000"/>
      </a:dk1>
      <a:lt1>
        <a:sysClr val="window" lastClr="FFFFFF"/>
      </a:lt1>
      <a:dk2>
        <a:srgbClr val="B7B7B7"/>
      </a:dk2>
      <a:lt2>
        <a:srgbClr val="4C4C4C"/>
      </a:lt2>
      <a:accent1>
        <a:srgbClr val="ABADCB"/>
      </a:accent1>
      <a:accent2>
        <a:srgbClr val="6C6FA4"/>
      </a:accent2>
      <a:accent3>
        <a:srgbClr val="2D327D"/>
      </a:accent3>
      <a:accent4>
        <a:srgbClr val="FF9999"/>
      </a:accent4>
      <a:accent5>
        <a:srgbClr val="FF4C4C"/>
      </a:accent5>
      <a:accent6>
        <a:srgbClr val="EB0000"/>
      </a:accent6>
      <a:hlink>
        <a:srgbClr val="2D327D"/>
      </a:hlink>
      <a:folHlink>
        <a:srgbClr val="D5D6E5"/>
      </a:folHlink>
    </a:clrScheme>
    <a:fontScheme name="SBB">
      <a:majorFont>
        <a:latin typeface="SBB"/>
        <a:ea typeface=""/>
        <a:cs typeface=""/>
      </a:majorFont>
      <a:minorFont>
        <a:latin typeface="SBB Light"/>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wrap="square" lIns="0" tIns="0" rIns="0" bIns="0" rtlCol="0" anchor="ctr" anchorCtr="0">
        <a:normAutofit/>
      </a:bodyPr>
      <a:lstStyle>
        <a:defPPr algn="ctr">
          <a:defRPr b="1" dirty="0" smtClean="0">
            <a:latin typeface="+mj-lt"/>
          </a:defRPr>
        </a:defPPr>
      </a:lstStyle>
      <a:style>
        <a:lnRef idx="2">
          <a:schemeClr val="accent1">
            <a:shade val="50000"/>
          </a:schemeClr>
        </a:lnRef>
        <a:fillRef idx="1">
          <a:schemeClr val="accent1"/>
        </a:fillRef>
        <a:effectRef idx="0">
          <a:schemeClr val="accent1"/>
        </a:effectRef>
        <a:fontRef idx="minor">
          <a:schemeClr val="lt1"/>
        </a:fontRef>
      </a:style>
    </a:spDef>
    <a:lnDef>
      <a:spPr>
        <a:ln w="28575">
          <a:solidFill>
            <a:schemeClr val="tx1">
              <a:lumMod val="50000"/>
              <a:lumOff val="50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rmAutofit/>
      </a:bodyPr>
      <a:lstStyle>
        <a:defPPr>
          <a:defRPr dirty="0" err="1" smtClean="0">
            <a:latin typeface="+mn-lt"/>
            <a:cs typeface="Arial" pitchFamily="34" charset="0"/>
          </a:defRPr>
        </a:defPPr>
      </a:lstStyle>
    </a:txDef>
  </a:objectDefaults>
  <a:extraClrSchemeLst>
    <a:extraClrScheme>
      <a:clrScheme name="SBB">
        <a:dk1>
          <a:sysClr val="windowText" lastClr="000000"/>
        </a:dk1>
        <a:lt1>
          <a:sysClr val="window" lastClr="FFFFFF"/>
        </a:lt1>
        <a:dk2>
          <a:srgbClr val="B7B7B7"/>
        </a:dk2>
        <a:lt2>
          <a:srgbClr val="4C4C4C"/>
        </a:lt2>
        <a:accent1>
          <a:srgbClr val="ABADCB"/>
        </a:accent1>
        <a:accent2>
          <a:srgbClr val="6C6FA4"/>
        </a:accent2>
        <a:accent3>
          <a:srgbClr val="2D327D"/>
        </a:accent3>
        <a:accent4>
          <a:srgbClr val="FF9999"/>
        </a:accent4>
        <a:accent5>
          <a:srgbClr val="FF4C4C"/>
        </a:accent5>
        <a:accent6>
          <a:srgbClr val="EB0000"/>
        </a:accent6>
        <a:hlink>
          <a:srgbClr val="2D327D"/>
        </a:hlink>
        <a:folHlink>
          <a:srgbClr val="D5D6E5"/>
        </a:folHlink>
      </a:clrScheme>
    </a:extraClrScheme>
  </a:extraClrSchemeLst>
  <a:extLst>
    <a:ext uri="{05A4C25C-085E-4340-85A3-A5531E510DB2}">
      <thm15:themeFamily xmlns:thm15="http://schemas.microsoft.com/office/thememl/2012/main" name="SBB PPT Template 16-9" id="{AF287CE0-25BA-4308-A312-DD53E5FD11D7}" vid="{51857823-EEA3-416A-9FB3-89616B2CC502}"/>
    </a:ext>
  </a:extLst>
</a:theme>
</file>

<file path=ppt/theme/theme5.xml><?xml version="1.0" encoding="utf-8"?>
<a:theme xmlns:a="http://schemas.openxmlformats.org/drawingml/2006/main" name="1_Benutzerdefiniertes Design">
  <a:themeElements>
    <a:clrScheme name="SBB">
      <a:dk1>
        <a:sysClr val="windowText" lastClr="000000"/>
      </a:dk1>
      <a:lt1>
        <a:sysClr val="window" lastClr="FFFFFF"/>
      </a:lt1>
      <a:dk2>
        <a:srgbClr val="444444"/>
      </a:dk2>
      <a:lt2>
        <a:srgbClr val="E5E5E5"/>
      </a:lt2>
      <a:accent1>
        <a:srgbClr val="A20013"/>
      </a:accent1>
      <a:accent2>
        <a:srgbClr val="C60018"/>
      </a:accent2>
      <a:accent3>
        <a:srgbClr val="EB0000"/>
      </a:accent3>
      <a:accent4>
        <a:srgbClr val="E5E5E5"/>
      </a:accent4>
      <a:accent5>
        <a:srgbClr val="BDBDBD"/>
      </a:accent5>
      <a:accent6>
        <a:srgbClr val="8D8D8D"/>
      </a:accent6>
      <a:hlink>
        <a:srgbClr val="444444"/>
      </a:hlink>
      <a:folHlink>
        <a:srgbClr val="444444"/>
      </a:folHlink>
    </a:clrScheme>
    <a:fontScheme name="SBB">
      <a:majorFont>
        <a:latin typeface="SBB Light"/>
        <a:ea typeface=""/>
        <a:cs typeface=""/>
      </a:majorFont>
      <a:minorFont>
        <a:latin typeface="SBB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0" tIns="0" rIns="0" bIns="0" rtlCol="0" anchor="ctr"/>
      <a:lstStyle>
        <a:defPPr algn="ctr">
          <a:defRPr sz="14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5"/>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400" dirty="0" err="1" smtClean="0">
            <a:solidFill>
              <a:schemeClr val="tx2"/>
            </a:solidFill>
          </a:defRPr>
        </a:defPPr>
      </a:lstStyle>
    </a:txDef>
  </a:objectDefaults>
  <a:extraClrSchemeLst/>
  <a:extLst>
    <a:ext uri="{05A4C25C-085E-4340-85A3-A5531E510DB2}">
      <thm15:themeFamily xmlns:thm15="http://schemas.microsoft.com/office/thememl/2012/main" name="SBB_PPT_Vorlage_16-9.potx" id="{AFB2A5A8-0A5A-4D2B-9D1C-2542F94FB30E}" vid="{15E43739-6510-4178-811B-133FA854CD7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1663C6CEEE474AB7A75D47C7492EF0" ma:contentTypeVersion="13" ma:contentTypeDescription="Create a new document." ma:contentTypeScope="" ma:versionID="65f3c1829ca2fa65ebdc79f2db64727a">
  <xsd:schema xmlns:xsd="http://www.w3.org/2001/XMLSchema" xmlns:xs="http://www.w3.org/2001/XMLSchema" xmlns:p="http://schemas.microsoft.com/office/2006/metadata/properties" xmlns:ns2="dff2d33b-e58c-4b22-aaee-1c3e400aa24b" xmlns:ns3="fc48761f-100f-4b21-bfba-e6963edc687a" targetNamespace="http://schemas.microsoft.com/office/2006/metadata/properties" ma:root="true" ma:fieldsID="bce389b8865d17395dfc988684b48a13" ns2:_="" ns3:_="">
    <xsd:import namespace="dff2d33b-e58c-4b22-aaee-1c3e400aa24b"/>
    <xsd:import namespace="fc48761f-100f-4b21-bfba-e6963edc687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3:_dlc_DocId" minOccurs="0"/>
                <xsd:element ref="ns3:_dlc_DocIdUrl" minOccurs="0"/>
                <xsd:element ref="ns3:_dlc_DocIdPersistId"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f2d33b-e58c-4b22-aaee-1c3e400aa2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c48761f-100f-4b21-bfba-e6963edc687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_dlc_DocId" ma:index="18" nillable="true" ma:displayName="Document ID Value" ma:description="The value of the document ID assigned to this item." ma:internalName="_dlc_DocId" ma:readOnly="true">
      <xsd:simpleType>
        <xsd:restriction base="dms:Text"/>
      </xsd:simpleType>
    </xsd:element>
    <xsd:element name="_dlc_DocIdUrl" ma:index="1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0" nillable="true" ma:displayName="Beständige ID" ma:description="ID beim Hinzufügen beibehalten."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SharedWithUsers xmlns="fc48761f-100f-4b21-bfba-e6963edc687a">
      <UserInfo>
        <DisplayName>Headon Margaux Camille (UE-NH)</DisplayName>
        <AccountId>201</AccountId>
        <AccountType/>
      </UserInfo>
      <UserInfo>
        <DisplayName>Biasotto Anna (UE-CSG-CT2)</DisplayName>
        <AccountId>225</AccountId>
        <AccountType/>
      </UserInfo>
      <UserInfo>
        <DisplayName>Hügli Paul (I-SQU-SI)</DisplayName>
        <AccountId>285</AccountId>
        <AccountType/>
      </UserInfo>
    </SharedWithUsers>
    <_dlc_DocId xmlns="fc48761f-100f-4b21-bfba-e6963edc687a">VXEHHNPPKHJR-1000582777-612294</_dlc_DocId>
    <_dlc_DocIdUrl xmlns="fc48761f-100f-4b21-bfba-e6963edc687a">
      <Url>https://voev.sharepoint.com/sites/AbtoeffentlicherVerkehrVoeV/_layouts/15/DocIdRedir.aspx?ID=VXEHHNPPKHJR-1000582777-612294</Url>
      <Description>VXEHHNPPKHJR-1000582777-612294</Description>
    </_dlc_DocIdUrl>
  </documentManagement>
</p:properties>
</file>

<file path=customXml/itemProps1.xml><?xml version="1.0" encoding="utf-8"?>
<ds:datastoreItem xmlns:ds="http://schemas.openxmlformats.org/officeDocument/2006/customXml" ds:itemID="{4545A7AD-76C4-41ED-83F8-1DE347F7003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f2d33b-e58c-4b22-aaee-1c3e400aa24b"/>
    <ds:schemaRef ds:uri="fc48761f-100f-4b21-bfba-e6963edc68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B591BAC-9938-4E0A-A59D-A0AE6ACD241B}">
  <ds:schemaRefs>
    <ds:schemaRef ds:uri="http://schemas.microsoft.com/sharepoint/events"/>
  </ds:schemaRefs>
</ds:datastoreItem>
</file>

<file path=customXml/itemProps3.xml><?xml version="1.0" encoding="utf-8"?>
<ds:datastoreItem xmlns:ds="http://schemas.openxmlformats.org/officeDocument/2006/customXml" ds:itemID="{42E1A11D-DC0E-4F46-BDCC-555E66070C9E}">
  <ds:schemaRefs>
    <ds:schemaRef ds:uri="http://schemas.microsoft.com/sharepoint/v3/contenttype/forms"/>
  </ds:schemaRefs>
</ds:datastoreItem>
</file>

<file path=customXml/itemProps4.xml><?xml version="1.0" encoding="utf-8"?>
<ds:datastoreItem xmlns:ds="http://schemas.openxmlformats.org/officeDocument/2006/customXml" ds:itemID="{9342019B-E1B5-457B-98E8-47AD89112FE6}">
  <ds:schemaRefs>
    <ds:schemaRef ds:uri="http://schemas.microsoft.com/office/2006/metadata/properties"/>
    <ds:schemaRef ds:uri="http://purl.org/dc/dcmitype/"/>
    <ds:schemaRef ds:uri="http://schemas.microsoft.com/office/2006/documentManagement/types"/>
    <ds:schemaRef ds:uri="http://purl.org/dc/terms/"/>
    <ds:schemaRef ds:uri="http://www.w3.org/XML/1998/namespace"/>
    <ds:schemaRef ds:uri="http://schemas.microsoft.com/office/infopath/2007/PartnerControls"/>
    <ds:schemaRef ds:uri="dff2d33b-e58c-4b22-aaee-1c3e400aa24b"/>
    <ds:schemaRef ds:uri="fc48761f-100f-4b21-bfba-e6963edc687a"/>
    <ds:schemaRef ds:uri="http://schemas.openxmlformats.org/package/2006/metadata/core-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0</TotalTime>
  <Words>1463</Words>
  <Application>Microsoft Office PowerPoint</Application>
  <PresentationFormat>Grand écran</PresentationFormat>
  <Paragraphs>142</Paragraphs>
  <Slides>17</Slides>
  <Notes>6</Notes>
  <HiddenSlides>0</HiddenSlides>
  <MMClips>0</MMClips>
  <ScaleCrop>false</ScaleCrop>
  <HeadingPairs>
    <vt:vector size="8" baseType="variant">
      <vt:variant>
        <vt:lpstr>Polices utilisées</vt:lpstr>
      </vt:variant>
      <vt:variant>
        <vt:i4>6</vt:i4>
      </vt:variant>
      <vt:variant>
        <vt:lpstr>Thème</vt:lpstr>
      </vt:variant>
      <vt:variant>
        <vt:i4>5</vt:i4>
      </vt:variant>
      <vt:variant>
        <vt:lpstr>Serveurs OLE incorporés</vt:lpstr>
      </vt:variant>
      <vt:variant>
        <vt:i4>1</vt:i4>
      </vt:variant>
      <vt:variant>
        <vt:lpstr>Titres des diapositives</vt:lpstr>
      </vt:variant>
      <vt:variant>
        <vt:i4>17</vt:i4>
      </vt:variant>
    </vt:vector>
  </HeadingPairs>
  <TitlesOfParts>
    <vt:vector size="29" baseType="lpstr">
      <vt:lpstr>SBB Light</vt:lpstr>
      <vt:lpstr>Wingdings</vt:lpstr>
      <vt:lpstr>Arial</vt:lpstr>
      <vt:lpstr>Wingdings 3</vt:lpstr>
      <vt:lpstr>SBB</vt:lpstr>
      <vt:lpstr>Symbol</vt:lpstr>
      <vt:lpstr>Benutzerdefiniertes Design</vt:lpstr>
      <vt:lpstr>20170515_PPT-Vorlage_NEU_16-9</vt:lpstr>
      <vt:lpstr>1_20170515_PPT-Vorlage_NEU_16-9</vt:lpstr>
      <vt:lpstr>Default Theme</vt:lpstr>
      <vt:lpstr>1_Benutzerdefiniertes Design</vt:lpstr>
      <vt:lpstr>think-cell Folie</vt:lpstr>
      <vt:lpstr>Des CFF climatiquement neutres.</vt:lpstr>
      <vt:lpstr>Présentation PowerPoint</vt:lpstr>
      <vt:lpstr>Présentation PowerPoint</vt:lpstr>
      <vt:lpstr>Pourquoi des «CFF climatiquement neutres»?</vt:lpstr>
      <vt:lpstr>Valeurs-clés des «CFF climatiquement neutres».</vt:lpstr>
      <vt:lpstr>Champs d’action</vt:lpstr>
      <vt:lpstr>Émissions directes de gaz à effet de serre des CFF</vt:lpstr>
      <vt:lpstr>Champ d’action «chauffage des bâtiments».</vt:lpstr>
      <vt:lpstr>Champ d’action «véhicules ferroviaires».</vt:lpstr>
      <vt:lpstr>Champ d’action «véhicules routiers».</vt:lpstr>
      <vt:lpstr>Champ d’action «chauffage des aiguilles».</vt:lpstr>
      <vt:lpstr>Champ d’action «gaz techniques».</vt:lpstr>
      <vt:lpstr>État actuel des mesures</vt:lpstr>
      <vt:lpstr>Effets financiers.</vt:lpstr>
      <vt:lpstr>Gain financier dû aux mesures.</vt:lpstr>
      <vt:lpstr>Coût et utilité des mesures identifiées</vt:lpstr>
      <vt:lpstr>Danke, merci &amp; grazie.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Klimaneutrale SBB: Jahr für Jahr wird mehr erneuerbar.</dc:title>
  <dc:creator>Meier Cyrill (I-EN-EFF)</dc:creator>
  <cp:lastModifiedBy>Bruno Galliker</cp:lastModifiedBy>
  <cp:revision>29</cp:revision>
  <dcterms:created xsi:type="dcterms:W3CDTF">2021-03-03T09:50:46Z</dcterms:created>
  <dcterms:modified xsi:type="dcterms:W3CDTF">2021-09-21T08:40:02Z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mpVertraulichkeit">
    <vt:lpwstr/>
  </property>
  <property fmtid="{D5CDD505-2E9C-101B-9397-08002B2CF9AE}" pid="3" name="TmpStatus">
    <vt:lpwstr/>
  </property>
  <property fmtid="{D5CDD505-2E9C-101B-9397-08002B2CF9AE}" pid="4" name="ContentTypeId">
    <vt:lpwstr>0x010100001663C6CEEE474AB7A75D47C7492EF0</vt:lpwstr>
  </property>
  <property fmtid="{D5CDD505-2E9C-101B-9397-08002B2CF9AE}" pid="5" name="MSIP_Label_42e461c6-591f-4920-9cf0-f1389542f8ad_Enabled">
    <vt:lpwstr>true</vt:lpwstr>
  </property>
  <property fmtid="{D5CDD505-2E9C-101B-9397-08002B2CF9AE}" pid="6" name="MSIP_Label_42e461c6-591f-4920-9cf0-f1389542f8ad_SetDate">
    <vt:lpwstr>2021-07-13T16:46:35Z</vt:lpwstr>
  </property>
  <property fmtid="{D5CDD505-2E9C-101B-9397-08002B2CF9AE}" pid="7" name="MSIP_Label_42e461c6-591f-4920-9cf0-f1389542f8ad_Method">
    <vt:lpwstr>Privileged</vt:lpwstr>
  </property>
  <property fmtid="{D5CDD505-2E9C-101B-9397-08002B2CF9AE}" pid="8" name="MSIP_Label_42e461c6-591f-4920-9cf0-f1389542f8ad_Name">
    <vt:lpwstr>Intern</vt:lpwstr>
  </property>
  <property fmtid="{D5CDD505-2E9C-101B-9397-08002B2CF9AE}" pid="9" name="MSIP_Label_42e461c6-591f-4920-9cf0-f1389542f8ad_SiteId">
    <vt:lpwstr>2cda5d11-f0ac-46b3-967d-af1b2e1bd01a</vt:lpwstr>
  </property>
  <property fmtid="{D5CDD505-2E9C-101B-9397-08002B2CF9AE}" pid="10" name="MSIP_Label_42e461c6-591f-4920-9cf0-f1389542f8ad_ActionId">
    <vt:lpwstr>4329cbb6-9cd8-406c-86c7-424403946d36</vt:lpwstr>
  </property>
  <property fmtid="{D5CDD505-2E9C-101B-9397-08002B2CF9AE}" pid="11" name="MSIP_Label_42e461c6-591f-4920-9cf0-f1389542f8ad_ContentBits">
    <vt:lpwstr>2</vt:lpwstr>
  </property>
  <property fmtid="{D5CDD505-2E9C-101B-9397-08002B2CF9AE}" pid="12" name="_dlc_DocIdItemGuid">
    <vt:lpwstr>c42b9bfb-c02b-4ea4-97b5-c75e739d7afa</vt:lpwstr>
  </property>
</Properties>
</file>