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20" r:id="rId5"/>
    <p:sldId id="341" r:id="rId6"/>
    <p:sldId id="259" r:id="rId7"/>
    <p:sldId id="339" r:id="rId8"/>
    <p:sldId id="340" r:id="rId9"/>
    <p:sldId id="342" r:id="rId10"/>
    <p:sldId id="343" r:id="rId11"/>
    <p:sldId id="345" r:id="rId12"/>
    <p:sldId id="344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orient="horz" pos="3839" userDrawn="1">
          <p15:clr>
            <a:srgbClr val="A4A3A4"/>
          </p15:clr>
        </p15:guide>
        <p15:guide id="5" orient="horz" pos="3657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679" userDrawn="1">
          <p15:clr>
            <a:srgbClr val="A4A3A4"/>
          </p15:clr>
        </p15:guide>
        <p15:guide id="9" pos="7376" userDrawn="1">
          <p15:clr>
            <a:srgbClr val="A4A3A4"/>
          </p15:clr>
        </p15:guide>
        <p15:guide id="10" pos="332" userDrawn="1">
          <p15:clr>
            <a:srgbClr val="A4A3A4"/>
          </p15:clr>
        </p15:guide>
        <p15:guide id="11" pos="3341" userDrawn="1">
          <p15:clr>
            <a:srgbClr val="A4A3A4"/>
          </p15:clr>
        </p15:guide>
        <p15:guide id="12" pos="347" userDrawn="1">
          <p15:clr>
            <a:srgbClr val="A4A3A4"/>
          </p15:clr>
        </p15:guide>
        <p15:guide id="13" pos="33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76BEB6-D35B-62F7-30B6-2EB5EE7249D7}" name="Lo Giudice Calogero BAV" initials="LB" userId="S::calogero.logiudice_bav.admin.ch#ext#@voev.onmicrosoft.com::a431755c-99c7-4b7b-bea9-4593b1aeb38c" providerId="AD"/>
  <p188:author id="{AE7EF0D8-0851-A8A3-662F-488550045D94}" name="Böhler Jonas" initials="BJ" userId="S::jonas.boehler_sob.ch#ext#@voev.onmicrosoft.com::f2819233-4dbb-419a-a991-699bec3053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9D"/>
    <a:srgbClr val="000000"/>
    <a:srgbClr val="878787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23656-B1EB-4A96-BE90-EB5CA519AFCD}" v="4" dt="2026-06-29T07:33:18.560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750"/>
      </p:cViewPr>
      <p:guideLst>
        <p:guide orient="horz" pos="2160"/>
        <p:guide orient="horz" pos="346"/>
        <p:guide orient="horz" pos="1117"/>
        <p:guide orient="horz" pos="3839"/>
        <p:guide orient="horz" pos="3657"/>
        <p:guide orient="horz" pos="4201"/>
        <p:guide pos="3840"/>
        <p:guide pos="7679"/>
        <p:guide pos="7376"/>
        <p:guide pos="332"/>
        <p:guide pos="3341"/>
        <p:guide pos="347"/>
        <p:guide pos="33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blet Martin" userId="b505d34a-5487-42e4-9b02-9e53db3f4e77" providerId="ADAL" clId="{9D7BFE84-F1FA-49A5-8E08-F925B0D7CFDE}"/>
    <pc:docChg chg="undo custSel modSld">
      <pc:chgData name="Koblet Martin" userId="b505d34a-5487-42e4-9b02-9e53db3f4e77" providerId="ADAL" clId="{9D7BFE84-F1FA-49A5-8E08-F925B0D7CFDE}" dt="2026-06-29T07:33:18.560" v="342"/>
      <pc:docMkLst>
        <pc:docMk/>
      </pc:docMkLst>
      <pc:sldChg chg="modSp mod">
        <pc:chgData name="Koblet Martin" userId="b505d34a-5487-42e4-9b02-9e53db3f4e77" providerId="ADAL" clId="{9D7BFE84-F1FA-49A5-8E08-F925B0D7CFDE}" dt="2026-06-29T07:25:28.884" v="4" actId="113"/>
        <pc:sldMkLst>
          <pc:docMk/>
          <pc:sldMk cId="587294223" sldId="340"/>
        </pc:sldMkLst>
        <pc:spChg chg="mod">
          <ac:chgData name="Koblet Martin" userId="b505d34a-5487-42e4-9b02-9e53db3f4e77" providerId="ADAL" clId="{9D7BFE84-F1FA-49A5-8E08-F925B0D7CFDE}" dt="2026-06-29T07:25:28.884" v="4" actId="113"/>
          <ac:spMkLst>
            <pc:docMk/>
            <pc:sldMk cId="587294223" sldId="340"/>
            <ac:spMk id="3" creationId="{5A4B4632-210A-CCD7-92C1-CD5CE3468F2B}"/>
          </ac:spMkLst>
        </pc:spChg>
      </pc:sldChg>
      <pc:sldChg chg="modSp mod">
        <pc:chgData name="Koblet Martin" userId="b505d34a-5487-42e4-9b02-9e53db3f4e77" providerId="ADAL" clId="{9D7BFE84-F1FA-49A5-8E08-F925B0D7CFDE}" dt="2026-06-29T07:26:14.130" v="8" actId="313"/>
        <pc:sldMkLst>
          <pc:docMk/>
          <pc:sldMk cId="120024381" sldId="342"/>
        </pc:sldMkLst>
        <pc:spChg chg="mod">
          <ac:chgData name="Koblet Martin" userId="b505d34a-5487-42e4-9b02-9e53db3f4e77" providerId="ADAL" clId="{9D7BFE84-F1FA-49A5-8E08-F925B0D7CFDE}" dt="2026-06-29T07:26:14.130" v="8" actId="313"/>
          <ac:spMkLst>
            <pc:docMk/>
            <pc:sldMk cId="120024381" sldId="342"/>
            <ac:spMk id="3" creationId="{3EADDD4F-485A-19E7-D9F0-4B3A6A4C1220}"/>
          </ac:spMkLst>
        </pc:spChg>
      </pc:sldChg>
      <pc:sldChg chg="modSp mod">
        <pc:chgData name="Koblet Martin" userId="b505d34a-5487-42e4-9b02-9e53db3f4e77" providerId="ADAL" clId="{9D7BFE84-F1FA-49A5-8E08-F925B0D7CFDE}" dt="2026-06-29T07:27:10.207" v="86" actId="1076"/>
        <pc:sldMkLst>
          <pc:docMk/>
          <pc:sldMk cId="2470992476" sldId="343"/>
        </pc:sldMkLst>
        <pc:spChg chg="mod">
          <ac:chgData name="Koblet Martin" userId="b505d34a-5487-42e4-9b02-9e53db3f4e77" providerId="ADAL" clId="{9D7BFE84-F1FA-49A5-8E08-F925B0D7CFDE}" dt="2026-06-29T07:27:10.207" v="86" actId="1076"/>
          <ac:spMkLst>
            <pc:docMk/>
            <pc:sldMk cId="2470992476" sldId="343"/>
            <ac:spMk id="75" creationId="{AA970516-FFE5-6646-3788-867D3E97225A}"/>
          </ac:spMkLst>
        </pc:spChg>
      </pc:sldChg>
      <pc:sldChg chg="addSp delSp modSp mod">
        <pc:chgData name="Koblet Martin" userId="b505d34a-5487-42e4-9b02-9e53db3f4e77" providerId="ADAL" clId="{9D7BFE84-F1FA-49A5-8E08-F925B0D7CFDE}" dt="2026-06-29T07:33:18.560" v="342"/>
        <pc:sldMkLst>
          <pc:docMk/>
          <pc:sldMk cId="3513772058" sldId="345"/>
        </pc:sldMkLst>
        <pc:spChg chg="add mod">
          <ac:chgData name="Koblet Martin" userId="b505d34a-5487-42e4-9b02-9e53db3f4e77" providerId="ADAL" clId="{9D7BFE84-F1FA-49A5-8E08-F925B0D7CFDE}" dt="2026-06-29T07:30:34.263" v="109" actId="1076"/>
          <ac:spMkLst>
            <pc:docMk/>
            <pc:sldMk cId="3513772058" sldId="345"/>
            <ac:spMk id="3" creationId="{4EA6515E-BC7A-0A2D-4AF6-147B079648D6}"/>
          </ac:spMkLst>
        </pc:spChg>
        <pc:spChg chg="add del mod">
          <ac:chgData name="Koblet Martin" userId="b505d34a-5487-42e4-9b02-9e53db3f4e77" providerId="ADAL" clId="{9D7BFE84-F1FA-49A5-8E08-F925B0D7CFDE}" dt="2026-06-29T07:29:48.179" v="104"/>
          <ac:spMkLst>
            <pc:docMk/>
            <pc:sldMk cId="3513772058" sldId="345"/>
            <ac:spMk id="6" creationId="{B7EB1B55-ED4D-C3FE-CA4F-5E800D3E2BBF}"/>
          </ac:spMkLst>
        </pc:spChg>
        <pc:spChg chg="add mod">
          <ac:chgData name="Koblet Martin" userId="b505d34a-5487-42e4-9b02-9e53db3f4e77" providerId="ADAL" clId="{9D7BFE84-F1FA-49A5-8E08-F925B0D7CFDE}" dt="2026-06-29T07:32:07.150" v="334" actId="20577"/>
          <ac:spMkLst>
            <pc:docMk/>
            <pc:sldMk cId="3513772058" sldId="345"/>
            <ac:spMk id="8" creationId="{E28F7004-2ADC-FA1F-9048-E3BC1767B4C0}"/>
          </ac:spMkLst>
        </pc:spChg>
        <pc:spChg chg="add mod">
          <ac:chgData name="Koblet Martin" userId="b505d34a-5487-42e4-9b02-9e53db3f4e77" providerId="ADAL" clId="{9D7BFE84-F1FA-49A5-8E08-F925B0D7CFDE}" dt="2026-06-29T07:32:55.622" v="341" actId="14100"/>
          <ac:spMkLst>
            <pc:docMk/>
            <pc:sldMk cId="3513772058" sldId="345"/>
            <ac:spMk id="9" creationId="{29DDFF47-F101-143F-A0FC-56B482074831}"/>
          </ac:spMkLst>
        </pc:spChg>
        <pc:spChg chg="add mod">
          <ac:chgData name="Koblet Martin" userId="b505d34a-5487-42e4-9b02-9e53db3f4e77" providerId="ADAL" clId="{9D7BFE84-F1FA-49A5-8E08-F925B0D7CFDE}" dt="2026-06-29T07:33:18.560" v="342"/>
          <ac:spMkLst>
            <pc:docMk/>
            <pc:sldMk cId="3513772058" sldId="345"/>
            <ac:spMk id="10" creationId="{F4DC584D-4294-E1A5-FD32-B561952CC795}"/>
          </ac:spMkLst>
        </pc:spChg>
        <pc:picChg chg="mod">
          <ac:chgData name="Koblet Martin" userId="b505d34a-5487-42e4-9b02-9e53db3f4e77" providerId="ADAL" clId="{9D7BFE84-F1FA-49A5-8E08-F925B0D7CFDE}" dt="2026-06-29T07:30:34.263" v="109" actId="1076"/>
          <ac:picMkLst>
            <pc:docMk/>
            <pc:sldMk cId="3513772058" sldId="345"/>
            <ac:picMk id="7" creationId="{16A995A1-B01D-47F0-67C0-81D220B82A6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9BE59-473A-454D-B130-5F4F94A4CD72}" type="datetimeFigureOut">
              <a:rPr lang="de-CH" smtClean="0"/>
              <a:t>29.06.2026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182A4-8F4B-4105-A916-D9266A6970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1602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B4A05-26BA-4CCC-8D37-6AEDEC98486E}" type="datetimeFigureOut">
              <a:rPr lang="de-CH" smtClean="0"/>
              <a:t>29.06.2026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8530C-3B23-4536-8886-BA418756A6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13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itel"/>
          <p:cNvSpPr>
            <a:spLocks noGrp="1"/>
          </p:cNvSpPr>
          <p:nvPr>
            <p:ph type="title" hasCustomPrompt="1"/>
          </p:nvPr>
        </p:nvSpPr>
        <p:spPr>
          <a:xfrm>
            <a:off x="5369468" y="3811349"/>
            <a:ext cx="6720000" cy="2595929"/>
          </a:xfrm>
          <a:solidFill>
            <a:schemeClr val="bg1">
              <a:alpha val="90000"/>
            </a:schemeClr>
          </a:solidFill>
        </p:spPr>
        <p:txBody>
          <a:bodyPr lIns="252000" tIns="180000" rIns="180000" bIns="180000"/>
          <a:lstStyle>
            <a:lvl1pPr marL="0" indent="0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 max. &gt; 2 Zeilen</a:t>
            </a:r>
            <a:endParaRPr lang="de-CH"/>
          </a:p>
        </p:txBody>
      </p:sp>
      <p:sp>
        <p:nvSpPr>
          <p:cNvPr id="9" name="Textplatzhalter"/>
          <p:cNvSpPr>
            <a:spLocks noGrp="1"/>
          </p:cNvSpPr>
          <p:nvPr>
            <p:ph type="body" sz="quarter" idx="11" hasCustomPrompt="1"/>
          </p:nvPr>
        </p:nvSpPr>
        <p:spPr>
          <a:xfrm>
            <a:off x="5615898" y="6082223"/>
            <a:ext cx="6319853" cy="229565"/>
          </a:xfrm>
        </p:spPr>
        <p:txBody>
          <a:bodyPr rIns="180000"/>
          <a:lstStyle>
            <a:lvl1pPr marL="0" indent="0">
              <a:lnSpc>
                <a:spcPts val="1651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Datum, Ort &gt; 1 Zeile</a:t>
            </a:r>
          </a:p>
        </p:txBody>
      </p:sp>
      <p:sp>
        <p:nvSpPr>
          <p:cNvPr id="10" name="Textplatzhalter"/>
          <p:cNvSpPr>
            <a:spLocks noGrp="1"/>
          </p:cNvSpPr>
          <p:nvPr>
            <p:ph type="body" sz="quarter" idx="13" hasCustomPrompt="1"/>
          </p:nvPr>
        </p:nvSpPr>
        <p:spPr>
          <a:xfrm>
            <a:off x="5623869" y="5797628"/>
            <a:ext cx="6311883" cy="229565"/>
          </a:xfrm>
        </p:spPr>
        <p:txBody>
          <a:bodyPr/>
          <a:lstStyle>
            <a:lvl1pPr marL="0" indent="0">
              <a:lnSpc>
                <a:spcPts val="1651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Referent/in, Funktion &gt; 1 Zeile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6895293-AB66-66B5-AF34-ADD7B306F7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5537" y="4976601"/>
            <a:ext cx="6320215" cy="74351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Untertitel max. &gt; 2 Zeilen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A054793-F8EE-B422-0EE6-02E993866D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2663" y="998622"/>
            <a:ext cx="11683087" cy="204803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>
                <a:solidFill>
                  <a:srgbClr val="FF0000"/>
                </a:solidFill>
              </a:defRPr>
            </a:lvl1pPr>
          </a:lstStyle>
          <a:p>
            <a:pPr algn="l">
              <a:spcAft>
                <a:spcPts val="600"/>
              </a:spcAft>
            </a:pPr>
            <a:r>
              <a:rPr lang="de-CH" sz="2000"/>
              <a:t>Hinweis: Verschiedene Titelfolien mit Bilder sind unter dem Reiter ‘Start’ &gt; Symbol ‘Neue Folie’ abrufbar. Es können auch eigene Bilder/ Grafiken verwendet werden. In diesem Fall muss die Quelle angegeben werden. Diese </a:t>
            </a:r>
            <a:r>
              <a:rPr lang="de-CH" sz="2000" err="1"/>
              <a:t>Powerpointdatei</a:t>
            </a:r>
            <a:r>
              <a:rPr lang="de-CH" sz="2000"/>
              <a:t> ist wegen den hinterlegten Bildern 4MB gross. Um die Dateigrösse zu verringern kann der Reiter ‘Ansicht’ gewählt werden, dann das Symbol ‘Folienmaster’ wählen und dann alle angezeigten Bilderfolien markieren/ löschen [Delete-Taste], die nicht verwendet werden sollen. [Diesen Hinweis oder Folie löschen]</a:t>
            </a:r>
          </a:p>
          <a:p>
            <a:pPr lvl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687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FA2C05B-19AF-792E-F492-16F31800E42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7694"/>
            <a:ext cx="12192000" cy="6850306"/>
          </a:xfrm>
        </p:spPr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96AB2B-3EF2-3DAC-C4FF-F534008864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180" y="265721"/>
            <a:ext cx="6862554" cy="2517273"/>
          </a:xfrm>
          <a:solidFill>
            <a:schemeClr val="bg1">
              <a:alpha val="70000"/>
            </a:schemeClr>
          </a:solidFill>
        </p:spPr>
        <p:txBody>
          <a:bodyPr lIns="25200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/>
              <a:t>Titel max. &gt; 2 Zeilen</a:t>
            </a:r>
            <a:endParaRPr lang="de-CH"/>
          </a:p>
          <a:p>
            <a:pPr lvl="0"/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A519B3F-7C82-9E02-E5B9-CF422907F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752" y="585045"/>
            <a:ext cx="2674091" cy="389532"/>
          </a:xfrm>
          <a:prstGeom prst="rect">
            <a:avLst/>
          </a:prstGeom>
        </p:spPr>
      </p:pic>
      <p:sp>
        <p:nvSpPr>
          <p:cNvPr id="6" name="Textplatzhalter">
            <a:extLst>
              <a:ext uri="{FF2B5EF4-FFF2-40B4-BE49-F238E27FC236}">
                <a16:creationId xmlns:a16="http://schemas.microsoft.com/office/drawing/2014/main" id="{BCE75716-D990-08C0-7E18-ADF7720037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083" y="2411919"/>
            <a:ext cx="6319853" cy="229565"/>
          </a:xfrm>
        </p:spPr>
        <p:txBody>
          <a:bodyPr rIns="180000"/>
          <a:lstStyle>
            <a:lvl1pPr marL="0" indent="0">
              <a:lnSpc>
                <a:spcPts val="1651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Datum, Ort &gt; 1 Zeile</a:t>
            </a:r>
          </a:p>
        </p:txBody>
      </p:sp>
      <p:sp>
        <p:nvSpPr>
          <p:cNvPr id="7" name="Textplatzhalter">
            <a:extLst>
              <a:ext uri="{FF2B5EF4-FFF2-40B4-BE49-F238E27FC236}">
                <a16:creationId xmlns:a16="http://schemas.microsoft.com/office/drawing/2014/main" id="{92D16749-480D-3464-83A3-A9E7F7E1A1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4" y="2127324"/>
            <a:ext cx="6311883" cy="229565"/>
          </a:xfrm>
        </p:spPr>
        <p:txBody>
          <a:bodyPr/>
          <a:lstStyle>
            <a:lvl1pPr marL="0" indent="0">
              <a:lnSpc>
                <a:spcPts val="1651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Referent/in, Funktion &gt; 1 Zeile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2FB0B673-379B-AEB6-F2B9-4D8AAA7182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722" y="1306297"/>
            <a:ext cx="6320215" cy="74351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Untertitel max. &gt; 2 Zeilen</a:t>
            </a:r>
          </a:p>
        </p:txBody>
      </p:sp>
    </p:spTree>
    <p:extLst>
      <p:ext uri="{BB962C8B-B14F-4D97-AF65-F5344CB8AC3E}">
        <p14:creationId xmlns:p14="http://schemas.microsoft.com/office/powerpoint/2010/main" val="285344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2A410E2-8D4E-B197-35B6-C7A4741C03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1123024" y="-10108504"/>
            <a:ext cx="46324755" cy="25200000"/>
          </a:xfrm>
          <a:prstGeom prst="rect">
            <a:avLst/>
          </a:prstGeom>
        </p:spPr>
      </p:pic>
      <p:sp>
        <p:nvSpPr>
          <p:cNvPr id="6" name="Titel 12">
            <a:extLst>
              <a:ext uri="{FF2B5EF4-FFF2-40B4-BE49-F238E27FC236}">
                <a16:creationId xmlns:a16="http://schemas.microsoft.com/office/drawing/2014/main" id="{F42AAA33-E9FD-CD92-21A5-06A80C5A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74" y="1619025"/>
            <a:ext cx="11182349" cy="2983831"/>
          </a:xfrm>
        </p:spPr>
        <p:txBody>
          <a:bodyPr/>
          <a:lstStyle>
            <a:lvl1pPr>
              <a:lnSpc>
                <a:spcPct val="100000"/>
              </a:lnSpc>
              <a:defRPr sz="6600">
                <a:solidFill>
                  <a:srgbClr val="00659D"/>
                </a:solidFill>
              </a:defRPr>
            </a:lvl1pPr>
          </a:lstStyle>
          <a:p>
            <a:endParaRPr lang="de-CH"/>
          </a:p>
        </p:txBody>
      </p:sp>
      <p:cxnSp>
        <p:nvCxnSpPr>
          <p:cNvPr id="8" name="Gerade Verbindung 8">
            <a:extLst>
              <a:ext uri="{FF2B5EF4-FFF2-40B4-BE49-F238E27FC236}">
                <a16:creationId xmlns:a16="http://schemas.microsoft.com/office/drawing/2014/main" id="{6D0BBDF5-5783-8BBB-65E2-0071D2E96F63}"/>
              </a:ext>
            </a:extLst>
          </p:cNvPr>
          <p:cNvCxnSpPr/>
          <p:nvPr userDrawn="1"/>
        </p:nvCxnSpPr>
        <p:spPr>
          <a:xfrm>
            <a:off x="527049" y="6192000"/>
            <a:ext cx="11184000" cy="0"/>
          </a:xfrm>
          <a:prstGeom prst="line">
            <a:avLst/>
          </a:prstGeom>
          <a:ln w="9525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5">
            <a:extLst>
              <a:ext uri="{FF2B5EF4-FFF2-40B4-BE49-F238E27FC236}">
                <a16:creationId xmlns:a16="http://schemas.microsoft.com/office/drawing/2014/main" id="{E876137F-9E97-9C82-D880-C0499408F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1317" y="6309331"/>
            <a:ext cx="432064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r>
              <a:rPr lang="de-CH" err="1"/>
              <a:t>AGr</a:t>
            </a:r>
            <a:r>
              <a:rPr lang="de-CH"/>
              <a:t> HOF / </a:t>
            </a:r>
            <a:r>
              <a:rPr lang="de-CH" err="1"/>
              <a:t>UAGr</a:t>
            </a:r>
            <a:r>
              <a:rPr lang="de-CH"/>
              <a:t> HOF in SMS</a:t>
            </a:r>
          </a:p>
        </p:txBody>
      </p:sp>
      <p:sp>
        <p:nvSpPr>
          <p:cNvPr id="14" name="Foliennummernplatzhalter 10">
            <a:extLst>
              <a:ext uri="{FF2B5EF4-FFF2-40B4-BE49-F238E27FC236}">
                <a16:creationId xmlns:a16="http://schemas.microsoft.com/office/drawing/2014/main" id="{171613EF-9B98-B88E-7058-919A12388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7200" y="6309331"/>
            <a:ext cx="7619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fld id="{E2A571F0-C9A1-493E-990A-02B3889D72AA}" type="slidenum">
              <a:rPr lang="de-CH" smtClean="0"/>
              <a:pPr/>
              <a:t>‹Nr.›</a:t>
            </a:fld>
            <a:r>
              <a:rPr lang="de-CH"/>
              <a:t> |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052A3E7-D25C-F9CD-DC8F-FB7B2F75A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846" y="6386458"/>
            <a:ext cx="800555" cy="2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15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2A410E2-8D4E-B197-35B6-C7A4741C03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1123024" y="-10108504"/>
            <a:ext cx="46324755" cy="25200000"/>
          </a:xfrm>
          <a:prstGeom prst="rect">
            <a:avLst/>
          </a:prstGeom>
        </p:spPr>
      </p:pic>
      <p:sp>
        <p:nvSpPr>
          <p:cNvPr id="6" name="Titel 12">
            <a:extLst>
              <a:ext uri="{FF2B5EF4-FFF2-40B4-BE49-F238E27FC236}">
                <a16:creationId xmlns:a16="http://schemas.microsoft.com/office/drawing/2014/main" id="{F42AAA33-E9FD-CD92-21A5-06A80C5A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2" y="536575"/>
            <a:ext cx="11182349" cy="1008000"/>
          </a:xfrm>
        </p:spPr>
        <p:txBody>
          <a:bodyPr/>
          <a:lstStyle>
            <a:lvl1pPr>
              <a:defRPr>
                <a:solidFill>
                  <a:srgbClr val="00659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cxnSp>
        <p:nvCxnSpPr>
          <p:cNvPr id="8" name="Gerade Verbindung 8">
            <a:extLst>
              <a:ext uri="{FF2B5EF4-FFF2-40B4-BE49-F238E27FC236}">
                <a16:creationId xmlns:a16="http://schemas.microsoft.com/office/drawing/2014/main" id="{6D0BBDF5-5783-8BBB-65E2-0071D2E96F63}"/>
              </a:ext>
            </a:extLst>
          </p:cNvPr>
          <p:cNvCxnSpPr/>
          <p:nvPr userDrawn="1"/>
        </p:nvCxnSpPr>
        <p:spPr>
          <a:xfrm>
            <a:off x="527049" y="6192000"/>
            <a:ext cx="11184000" cy="0"/>
          </a:xfrm>
          <a:prstGeom prst="line">
            <a:avLst/>
          </a:prstGeom>
          <a:ln w="9525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31D74837-D664-C6C9-C55F-9C70A0C6A8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061" y="1773239"/>
            <a:ext cx="11182351" cy="4319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Fußzeilenplatzhalter 5">
            <a:extLst>
              <a:ext uri="{FF2B5EF4-FFF2-40B4-BE49-F238E27FC236}">
                <a16:creationId xmlns:a16="http://schemas.microsoft.com/office/drawing/2014/main" id="{E876137F-9E97-9C82-D880-C0499408F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1317" y="6309331"/>
            <a:ext cx="432064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r>
              <a:rPr lang="de-CH" err="1"/>
              <a:t>AGr</a:t>
            </a:r>
            <a:r>
              <a:rPr lang="de-CH"/>
              <a:t> HOF / </a:t>
            </a:r>
            <a:r>
              <a:rPr lang="de-CH" err="1"/>
              <a:t>UAGr</a:t>
            </a:r>
            <a:r>
              <a:rPr lang="de-CH"/>
              <a:t> HOF in SMS</a:t>
            </a:r>
          </a:p>
        </p:txBody>
      </p:sp>
      <p:sp>
        <p:nvSpPr>
          <p:cNvPr id="14" name="Foliennummernplatzhalter 10">
            <a:extLst>
              <a:ext uri="{FF2B5EF4-FFF2-40B4-BE49-F238E27FC236}">
                <a16:creationId xmlns:a16="http://schemas.microsoft.com/office/drawing/2014/main" id="{171613EF-9B98-B88E-7058-919A12388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7200" y="6309331"/>
            <a:ext cx="7619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fld id="{E2A571F0-C9A1-493E-990A-02B3889D72AA}" type="slidenum">
              <a:rPr lang="de-CH" smtClean="0"/>
              <a:pPr/>
              <a:t>‹Nr.›</a:t>
            </a:fld>
            <a:r>
              <a:rPr lang="de-CH"/>
              <a:t> |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052A3E7-D25C-F9CD-DC8F-FB7B2F75A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846" y="6386458"/>
            <a:ext cx="800555" cy="2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8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59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527049" y="6192000"/>
            <a:ext cx="11184000" cy="0"/>
          </a:xfrm>
          <a:prstGeom prst="line">
            <a:avLst/>
          </a:prstGeom>
          <a:ln w="9525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27061" y="1773239"/>
            <a:ext cx="11182351" cy="4319588"/>
          </a:xfrm>
        </p:spPr>
        <p:txBody>
          <a:bodyPr/>
          <a:lstStyle>
            <a:lvl1pPr marL="257168" indent="-257168">
              <a:buFont typeface="Wingdings" panose="05000000000000000000" pitchFamily="2" charset="2"/>
              <a:buChar char="§"/>
              <a:defRPr sz="2000"/>
            </a:lvl1pPr>
            <a:lvl2pPr>
              <a:defRPr sz="2000"/>
            </a:lvl2pPr>
            <a:lvl3pPr marL="795319" indent="-259550">
              <a:buFont typeface="Arial" panose="020B0604020202020204" pitchFamily="34" charset="0"/>
              <a:buChar char="•"/>
              <a:defRPr sz="2000"/>
            </a:lvl3pPr>
            <a:lvl4pPr marL="1200121" indent="-171446">
              <a:buFont typeface="Arial" panose="020B0604020202020204" pitchFamily="34" charset="0"/>
              <a:buChar char="•"/>
              <a:defRPr sz="2000"/>
            </a:lvl4pPr>
            <a:lvl5pPr marL="1543012" indent="-171446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391317" y="6309331"/>
            <a:ext cx="432064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r>
              <a:rPr lang="de-CH" err="1"/>
              <a:t>AGr</a:t>
            </a:r>
            <a:r>
              <a:rPr lang="de-CH"/>
              <a:t> HOF / </a:t>
            </a:r>
            <a:r>
              <a:rPr lang="de-CH" err="1"/>
              <a:t>UAGr</a:t>
            </a:r>
            <a:r>
              <a:rPr lang="de-CH"/>
              <a:t> HOF in SMS</a:t>
            </a:r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527200" y="6309331"/>
            <a:ext cx="7619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fld id="{E2A571F0-C9A1-493E-990A-02B3889D72AA}" type="slidenum">
              <a:rPr lang="de-CH" smtClean="0"/>
              <a:pPr/>
              <a:t>‹Nr.›</a:t>
            </a:fld>
            <a:r>
              <a:rPr lang="de-CH"/>
              <a:t> |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846" y="6386458"/>
            <a:ext cx="800555" cy="2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6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27228" y="1773243"/>
            <a:ext cx="11182349" cy="3888244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2" y="5806046"/>
            <a:ext cx="11182349" cy="287337"/>
          </a:xfrm>
        </p:spPr>
        <p:txBody>
          <a:bodyPr/>
          <a:lstStyle>
            <a:lvl1pPr marL="0" indent="0">
              <a:buNone/>
              <a:defRPr sz="1125">
                <a:solidFill>
                  <a:schemeClr val="tx1"/>
                </a:solidFill>
              </a:defRPr>
            </a:lvl1pPr>
            <a:lvl2pPr marL="269993" indent="0">
              <a:buNone/>
              <a:defRPr/>
            </a:lvl2pPr>
          </a:lstStyle>
          <a:p>
            <a:pPr lvl="0"/>
            <a:r>
              <a:rPr lang="de-DE"/>
              <a:t>Bildlegende durch Klicken hinzufügen</a:t>
            </a:r>
          </a:p>
        </p:txBody>
      </p:sp>
      <p:sp>
        <p:nvSpPr>
          <p:cNvPr id="12" name="Titel 12"/>
          <p:cNvSpPr>
            <a:spLocks noGrp="1"/>
          </p:cNvSpPr>
          <p:nvPr>
            <p:ph type="title"/>
          </p:nvPr>
        </p:nvSpPr>
        <p:spPr>
          <a:xfrm>
            <a:off x="527052" y="536575"/>
            <a:ext cx="11182349" cy="1008000"/>
          </a:xfrm>
        </p:spPr>
        <p:txBody>
          <a:bodyPr/>
          <a:lstStyle>
            <a:lvl1pPr>
              <a:defRPr>
                <a:solidFill>
                  <a:srgbClr val="00659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527049" y="6192000"/>
            <a:ext cx="11184000" cy="0"/>
          </a:xfrm>
          <a:prstGeom prst="line">
            <a:avLst/>
          </a:prstGeom>
          <a:ln w="9525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846" y="6386458"/>
            <a:ext cx="800555" cy="213232"/>
          </a:xfrm>
          <a:prstGeom prst="rect">
            <a:avLst/>
          </a:prstGeom>
        </p:spPr>
      </p:pic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16F34406-E746-4ADD-AA69-CC5EF8D9D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1317" y="6309331"/>
            <a:ext cx="432064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r>
              <a:rPr lang="de-CH" err="1"/>
              <a:t>AGr</a:t>
            </a:r>
            <a:r>
              <a:rPr lang="de-CH"/>
              <a:t> HOF / </a:t>
            </a:r>
            <a:r>
              <a:rPr lang="de-CH" err="1"/>
              <a:t>UAGr</a:t>
            </a:r>
            <a:r>
              <a:rPr lang="de-CH"/>
              <a:t> HOF in SMS</a:t>
            </a:r>
          </a:p>
        </p:txBody>
      </p:sp>
      <p:sp>
        <p:nvSpPr>
          <p:cNvPr id="9" name="Foliennummernplatzhalter 10">
            <a:extLst>
              <a:ext uri="{FF2B5EF4-FFF2-40B4-BE49-F238E27FC236}">
                <a16:creationId xmlns:a16="http://schemas.microsoft.com/office/drawing/2014/main" id="{6208EECA-33DA-4900-B25B-C7B4C8C12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7200" y="6309331"/>
            <a:ext cx="7619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fld id="{E2A571F0-C9A1-493E-990A-02B3889D72AA}" type="slidenum">
              <a:rPr lang="de-CH" smtClean="0"/>
              <a:pPr/>
              <a:t>‹Nr.›</a:t>
            </a:fld>
            <a:r>
              <a:rPr lang="de-CH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19317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und Tex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59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527049" y="6192000"/>
            <a:ext cx="11184000" cy="0"/>
          </a:xfrm>
          <a:prstGeom prst="line">
            <a:avLst/>
          </a:prstGeom>
          <a:ln w="9525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18"/>
          <p:cNvSpPr>
            <a:spLocks noGrp="1"/>
          </p:cNvSpPr>
          <p:nvPr>
            <p:ph type="pic" sz="quarter" idx="17"/>
          </p:nvPr>
        </p:nvSpPr>
        <p:spPr>
          <a:xfrm>
            <a:off x="527049" y="1773245"/>
            <a:ext cx="5424000" cy="4319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6285400" y="1773384"/>
            <a:ext cx="5424000" cy="431944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846" y="6386458"/>
            <a:ext cx="800555" cy="213232"/>
          </a:xfrm>
          <a:prstGeom prst="rect">
            <a:avLst/>
          </a:prstGeom>
        </p:spPr>
      </p:pic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B51B945A-75D5-451E-8AAF-D33F5A955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1317" y="6309331"/>
            <a:ext cx="432064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r>
              <a:rPr lang="de-CH"/>
              <a:t>VöV – Fachgruppe Betrieb </a:t>
            </a:r>
          </a:p>
        </p:txBody>
      </p:sp>
      <p:sp>
        <p:nvSpPr>
          <p:cNvPr id="12" name="Foliennummernplatzhalter 10">
            <a:extLst>
              <a:ext uri="{FF2B5EF4-FFF2-40B4-BE49-F238E27FC236}">
                <a16:creationId xmlns:a16="http://schemas.microsoft.com/office/drawing/2014/main" id="{79A77FE2-D2F6-46C1-B94D-EF38B9F7D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7200" y="6309331"/>
            <a:ext cx="7619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fld id="{E2A571F0-C9A1-493E-990A-02B3889D72AA}" type="slidenum">
              <a:rPr lang="de-CH" smtClean="0"/>
              <a:pPr/>
              <a:t>‹Nr.›</a:t>
            </a:fld>
            <a:r>
              <a:rPr lang="de-CH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17011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Bilder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59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527049" y="6192000"/>
            <a:ext cx="11184000" cy="0"/>
          </a:xfrm>
          <a:prstGeom prst="line">
            <a:avLst/>
          </a:prstGeom>
          <a:ln w="9525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18"/>
          <p:cNvSpPr>
            <a:spLocks noGrp="1"/>
          </p:cNvSpPr>
          <p:nvPr>
            <p:ph type="pic" sz="quarter" idx="17"/>
          </p:nvPr>
        </p:nvSpPr>
        <p:spPr>
          <a:xfrm>
            <a:off x="527049" y="1773239"/>
            <a:ext cx="5424000" cy="39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Bildplatzhalter 18"/>
          <p:cNvSpPr>
            <a:spLocks noGrp="1"/>
          </p:cNvSpPr>
          <p:nvPr>
            <p:ph type="pic" sz="quarter" idx="18"/>
          </p:nvPr>
        </p:nvSpPr>
        <p:spPr>
          <a:xfrm>
            <a:off x="6285400" y="1773239"/>
            <a:ext cx="5424000" cy="39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27049" y="5806046"/>
            <a:ext cx="5424000" cy="287337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1125">
                <a:solidFill>
                  <a:schemeClr val="tx1"/>
                </a:solidFill>
              </a:defRPr>
            </a:lvl1pPr>
            <a:lvl2pPr marL="269993" indent="0">
              <a:buNone/>
              <a:defRPr/>
            </a:lvl2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/>
              <a:t>Bildlegende durch Klicken hinzufügen</a:t>
            </a:r>
          </a:p>
        </p:txBody>
      </p:sp>
      <p:sp>
        <p:nvSpPr>
          <p:cNvPr id="14" name="Textplatzhalt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6288027" y="5806046"/>
            <a:ext cx="5424000" cy="287337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1125">
                <a:solidFill>
                  <a:schemeClr val="tx1"/>
                </a:solidFill>
              </a:defRPr>
            </a:lvl1pPr>
            <a:lvl2pPr marL="269993" indent="0">
              <a:buNone/>
              <a:defRPr/>
            </a:lvl2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/>
              <a:t>Bildlegende durch Klicken hinzufügen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846" y="6386458"/>
            <a:ext cx="800555" cy="213232"/>
          </a:xfrm>
          <a:prstGeom prst="rect">
            <a:avLst/>
          </a:prstGeom>
        </p:spPr>
      </p:pic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E6C06F05-E511-47E3-BE09-0AC375F3F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1317" y="6309331"/>
            <a:ext cx="432064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r>
              <a:rPr lang="de-CH"/>
              <a:t>VöV – Fachgruppe Betrieb</a:t>
            </a:r>
          </a:p>
        </p:txBody>
      </p:sp>
      <p:sp>
        <p:nvSpPr>
          <p:cNvPr id="17" name="Foliennummernplatzhalter 10">
            <a:extLst>
              <a:ext uri="{FF2B5EF4-FFF2-40B4-BE49-F238E27FC236}">
                <a16:creationId xmlns:a16="http://schemas.microsoft.com/office/drawing/2014/main" id="{08EED91B-21E4-4C1D-BBCB-41E36ED34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7200" y="6309331"/>
            <a:ext cx="7619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fld id="{E2A571F0-C9A1-493E-990A-02B3889D72AA}" type="slidenum">
              <a:rPr lang="de-CH" smtClean="0"/>
              <a:pPr/>
              <a:t>‹Nr.›</a:t>
            </a:fld>
            <a:r>
              <a:rPr lang="de-CH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902396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rachig - 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FDDD1E9-6BB2-4806-AB9A-7292D2ABC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2" y="534009"/>
            <a:ext cx="5492747" cy="1008000"/>
          </a:xfrm>
        </p:spPr>
        <p:txBody>
          <a:bodyPr anchor="t"/>
          <a:lstStyle>
            <a:lvl1pPr>
              <a:defRPr sz="2800" b="1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>
                <a:solidFill>
                  <a:srgbClr val="00659D"/>
                </a:solidFill>
              </a:rPr>
              <a:t>Sprache Deutsch Titelmasterformakt durch Klicken bearbeiten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37F90873-2645-47A0-A2F7-1058F3827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2200" y="536623"/>
            <a:ext cx="5537200" cy="1008063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>
                <a:solidFill>
                  <a:srgbClr val="00659D"/>
                </a:solidFill>
              </a:rPr>
              <a:t>Sprache Übersetzung Titelmasterformakt durch Klicken bearbeiten</a:t>
            </a:r>
            <a:endParaRPr lang="de-CH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895B6568-4C03-4A62-9F60-60DF2A953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1317" y="6309331"/>
            <a:ext cx="432064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r>
              <a:rPr lang="de-CH"/>
              <a:t>VöV – Fachgruppe Betrieb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DE5290-0D2B-459A-BD7A-37E8452BE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7200" y="6309331"/>
            <a:ext cx="7619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fld id="{E2A571F0-C9A1-493E-990A-02B3889D72AA}" type="slidenum">
              <a:rPr lang="de-CH" smtClean="0"/>
              <a:pPr/>
              <a:t>‹Nr.›</a:t>
            </a:fld>
            <a:r>
              <a:rPr lang="de-CH"/>
              <a:t> |</a:t>
            </a:r>
          </a:p>
        </p:txBody>
      </p:sp>
      <p:cxnSp>
        <p:nvCxnSpPr>
          <p:cNvPr id="14" name="Gerade Verbindung 8">
            <a:extLst>
              <a:ext uri="{FF2B5EF4-FFF2-40B4-BE49-F238E27FC236}">
                <a16:creationId xmlns:a16="http://schemas.microsoft.com/office/drawing/2014/main" id="{38865257-8D60-4FCB-8FF3-7690DA918FCE}"/>
              </a:ext>
            </a:extLst>
          </p:cNvPr>
          <p:cNvCxnSpPr/>
          <p:nvPr userDrawn="1"/>
        </p:nvCxnSpPr>
        <p:spPr>
          <a:xfrm>
            <a:off x="527049" y="6192000"/>
            <a:ext cx="11184000" cy="0"/>
          </a:xfrm>
          <a:prstGeom prst="line">
            <a:avLst/>
          </a:prstGeom>
          <a:ln w="9525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50C472B1-3EB6-47C5-808E-A9CD38693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846" y="6386458"/>
            <a:ext cx="800555" cy="213232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2A57E8F-E940-41B8-81AF-A79891352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199" y="1773384"/>
            <a:ext cx="5537199" cy="431944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6A941A14-4BAF-4A2D-8532-4B897337EDF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7983" y="1772823"/>
            <a:ext cx="5491815" cy="431944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6747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sprachig - Titel blau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FDDD1E9-6BB2-4806-AB9A-7292D2ABC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2" y="534009"/>
            <a:ext cx="5492747" cy="1008000"/>
          </a:xfrm>
        </p:spPr>
        <p:txBody>
          <a:bodyPr anchor="t"/>
          <a:lstStyle>
            <a:lvl1pPr>
              <a:defRPr sz="2800" b="1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>
                <a:solidFill>
                  <a:srgbClr val="00659D"/>
                </a:solidFill>
              </a:rPr>
              <a:t>Titelmasterformakt durch Klicken bearbeiten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37F90873-2645-47A0-A2F7-1058F3827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2200" y="536623"/>
            <a:ext cx="5537200" cy="1008063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>
                <a:solidFill>
                  <a:srgbClr val="00659D"/>
                </a:solidFill>
              </a:rPr>
              <a:t>Titelmasterformakt durch Klicken bearbeiten</a:t>
            </a:r>
            <a:endParaRPr lang="de-CH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895B6568-4C03-4A62-9F60-60DF2A953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1317" y="6309331"/>
            <a:ext cx="432064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r>
              <a:rPr lang="de-CH"/>
              <a:t>VöV – Fachgruppe Betrieb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DE5290-0D2B-459A-BD7A-37E8452BE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7200" y="6309331"/>
            <a:ext cx="7619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fld id="{E2A571F0-C9A1-493E-990A-02B3889D72AA}" type="slidenum">
              <a:rPr lang="de-CH" smtClean="0"/>
              <a:pPr/>
              <a:t>‹Nr.›</a:t>
            </a:fld>
            <a:r>
              <a:rPr lang="de-CH"/>
              <a:t> |</a:t>
            </a:r>
          </a:p>
        </p:txBody>
      </p:sp>
      <p:cxnSp>
        <p:nvCxnSpPr>
          <p:cNvPr id="14" name="Gerade Verbindung 8">
            <a:extLst>
              <a:ext uri="{FF2B5EF4-FFF2-40B4-BE49-F238E27FC236}">
                <a16:creationId xmlns:a16="http://schemas.microsoft.com/office/drawing/2014/main" id="{38865257-8D60-4FCB-8FF3-7690DA918FCE}"/>
              </a:ext>
            </a:extLst>
          </p:cNvPr>
          <p:cNvCxnSpPr/>
          <p:nvPr userDrawn="1"/>
        </p:nvCxnSpPr>
        <p:spPr>
          <a:xfrm>
            <a:off x="527049" y="6192000"/>
            <a:ext cx="11184000" cy="0"/>
          </a:xfrm>
          <a:prstGeom prst="line">
            <a:avLst/>
          </a:prstGeom>
          <a:ln w="9525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50C472B1-3EB6-47C5-808E-A9CD38693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846" y="6386458"/>
            <a:ext cx="800555" cy="213232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2A57E8F-E940-41B8-81AF-A79891352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199" y="1773385"/>
            <a:ext cx="5537199" cy="1511599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6A941A14-4BAF-4A2D-8532-4B897337EDF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7983" y="1772823"/>
            <a:ext cx="5491815" cy="151216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F30F59E-0CE1-9913-53B5-08261CA318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5400" y="3402314"/>
            <a:ext cx="11183998" cy="26730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8603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abelle, Liste,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2"/>
          <p:cNvSpPr>
            <a:spLocks noGrp="1"/>
          </p:cNvSpPr>
          <p:nvPr>
            <p:ph type="title" hasCustomPrompt="1"/>
          </p:nvPr>
        </p:nvSpPr>
        <p:spPr>
          <a:xfrm>
            <a:off x="527052" y="536575"/>
            <a:ext cx="11182349" cy="1008000"/>
          </a:xfrm>
        </p:spPr>
        <p:txBody>
          <a:bodyPr/>
          <a:lstStyle>
            <a:lvl1pPr>
              <a:defRPr>
                <a:solidFill>
                  <a:srgbClr val="00659D"/>
                </a:solidFill>
              </a:defRPr>
            </a:lvl1pPr>
          </a:lstStyle>
          <a:p>
            <a:r>
              <a:rPr lang="de-DE"/>
              <a:t>[Themen/ Liste/ Programm/ … Beispiel]</a:t>
            </a:r>
            <a:endParaRPr lang="de-CH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C12B37F-37D8-7F53-9082-CA736DB420A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5457734"/>
              </p:ext>
            </p:extLst>
          </p:nvPr>
        </p:nvGraphicFramePr>
        <p:xfrm>
          <a:off x="527052" y="1754992"/>
          <a:ext cx="11182348" cy="42898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31225">
                  <a:extLst>
                    <a:ext uri="{9D8B030D-6E8A-4147-A177-3AD203B41FA5}">
                      <a16:colId xmlns:a16="http://schemas.microsoft.com/office/drawing/2014/main" val="3156661400"/>
                    </a:ext>
                  </a:extLst>
                </a:gridCol>
                <a:gridCol w="5947508">
                  <a:extLst>
                    <a:ext uri="{9D8B030D-6E8A-4147-A177-3AD203B41FA5}">
                      <a16:colId xmlns:a16="http://schemas.microsoft.com/office/drawing/2014/main" val="61785281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75892740"/>
                    </a:ext>
                  </a:extLst>
                </a:gridCol>
                <a:gridCol w="1760415">
                  <a:extLst>
                    <a:ext uri="{9D8B030D-6E8A-4147-A177-3AD203B41FA5}">
                      <a16:colId xmlns:a16="http://schemas.microsoft.com/office/drawing/2014/main" val="286613751"/>
                    </a:ext>
                  </a:extLst>
                </a:gridCol>
              </a:tblGrid>
              <a:tr h="32741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Dauer/ Zeit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32546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Thema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 – 00:00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098220"/>
                  </a:ext>
                </a:extLst>
              </a:tr>
              <a:tr h="204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Thema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12:30 – 15:00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05741"/>
                  </a:ext>
                </a:extLst>
              </a:tr>
              <a:tr h="63906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29500" algn="r"/>
                        </a:tabLst>
                        <a:defRPr/>
                      </a:pPr>
                      <a:r>
                        <a:rPr lang="de-CH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Thema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10’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594782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29500" algn="r"/>
                        </a:tabLst>
                        <a:defRPr/>
                      </a:pPr>
                      <a:r>
                        <a:rPr lang="de-CH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Thema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45’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889702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06281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906806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10500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139604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448896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448937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307364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517663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135064"/>
                  </a:ext>
                </a:extLst>
              </a:tr>
            </a:tbl>
          </a:graphicData>
        </a:graphic>
      </p:graphicFrame>
      <p:cxnSp>
        <p:nvCxnSpPr>
          <p:cNvPr id="3" name="Gerade Verbindung 8">
            <a:extLst>
              <a:ext uri="{FF2B5EF4-FFF2-40B4-BE49-F238E27FC236}">
                <a16:creationId xmlns:a16="http://schemas.microsoft.com/office/drawing/2014/main" id="{FB9D5E20-A6CD-F943-E23E-9271EB416057}"/>
              </a:ext>
            </a:extLst>
          </p:cNvPr>
          <p:cNvCxnSpPr/>
          <p:nvPr userDrawn="1"/>
        </p:nvCxnSpPr>
        <p:spPr>
          <a:xfrm>
            <a:off x="527049" y="6192000"/>
            <a:ext cx="11184000" cy="0"/>
          </a:xfrm>
          <a:prstGeom prst="line">
            <a:avLst/>
          </a:prstGeom>
          <a:ln w="9525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BEEFD411-B9B7-3FEB-B3C4-4A7D9B68B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1317" y="6309331"/>
            <a:ext cx="432064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r>
              <a:rPr lang="de-CH"/>
              <a:t>VöV – Fachgruppe Betrieb</a:t>
            </a:r>
          </a:p>
        </p:txBody>
      </p:sp>
      <p:sp>
        <p:nvSpPr>
          <p:cNvPr id="5" name="Foliennummernplatzhalter 10">
            <a:extLst>
              <a:ext uri="{FF2B5EF4-FFF2-40B4-BE49-F238E27FC236}">
                <a16:creationId xmlns:a16="http://schemas.microsoft.com/office/drawing/2014/main" id="{4F41FFBD-3F15-51B8-11C7-C1BE960BB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7200" y="6309331"/>
            <a:ext cx="7619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fld id="{E2A571F0-C9A1-493E-990A-02B3889D72AA}" type="slidenum">
              <a:rPr lang="de-CH" smtClean="0"/>
              <a:pPr/>
              <a:t>‹Nr.›</a:t>
            </a:fld>
            <a:r>
              <a:rPr lang="de-CH"/>
              <a:t> |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47DB3C-D710-0A74-348B-AEC683D29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846" y="6386458"/>
            <a:ext cx="800555" cy="2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0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Winterland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8"/>
          <p:cNvSpPr>
            <a:spLocks noGrp="1"/>
          </p:cNvSpPr>
          <p:nvPr>
            <p:ph type="title" hasCustomPrompt="1"/>
          </p:nvPr>
        </p:nvSpPr>
        <p:spPr>
          <a:xfrm>
            <a:off x="1487488" y="3861048"/>
            <a:ext cx="6720000" cy="2376000"/>
          </a:xfrm>
          <a:solidFill>
            <a:srgbClr val="FFFFFF">
              <a:alpha val="89804"/>
            </a:srgbClr>
          </a:solidFill>
        </p:spPr>
        <p:txBody>
          <a:bodyPr lIns="252000" tIns="180000" rIns="180000" bIns="180000" anchor="t">
            <a:normAutofit/>
          </a:bodyPr>
          <a:lstStyle>
            <a:lvl1pPr>
              <a:defRPr sz="3200" b="1"/>
            </a:lvl1pPr>
          </a:lstStyle>
          <a:p>
            <a:r>
              <a:rPr lang="de-CH"/>
              <a:t>Titel De</a:t>
            </a:r>
            <a:br>
              <a:rPr lang="de-CH"/>
            </a:br>
            <a:r>
              <a:rPr lang="de-CH"/>
              <a:t>Titel Fr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775352" y="5172057"/>
            <a:ext cx="6048840" cy="288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75109" y="5480785"/>
            <a:ext cx="6049083" cy="288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E9BEBE-6DA0-44C5-89CA-7E978965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3352" y="432645"/>
            <a:ext cx="2674091" cy="389532"/>
          </a:xfrm>
          <a:prstGeom prst="rect">
            <a:avLst/>
          </a:prstGeom>
        </p:spPr>
      </p:pic>
      <p:pic>
        <p:nvPicPr>
          <p:cNvPr id="2" name="Grafik 1" descr="Ein Bild, das Schnee, draußen, Berg, Natur enthält.&#10;&#10;Automatisch generierte Beschreibung">
            <a:extLst>
              <a:ext uri="{FF2B5EF4-FFF2-40B4-BE49-F238E27FC236}">
                <a16:creationId xmlns:a16="http://schemas.microsoft.com/office/drawing/2014/main" id="{A6DEEB31-0086-159F-769D-7ABDC9A45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A519B3F-7C82-9E02-E5B9-CF422907F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752" y="585045"/>
            <a:ext cx="2674091" cy="389532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134497-BC15-94A5-FA14-53CA28CAD3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1365" y="336061"/>
            <a:ext cx="6862554" cy="2517273"/>
          </a:xfrm>
          <a:solidFill>
            <a:schemeClr val="bg1">
              <a:alpha val="70000"/>
            </a:schemeClr>
          </a:solidFill>
        </p:spPr>
        <p:txBody>
          <a:bodyPr lIns="25200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/>
              <a:t>Titel max. &gt; 2 Zeilen</a:t>
            </a:r>
            <a:endParaRPr lang="de-CH"/>
          </a:p>
          <a:p>
            <a:pPr lvl="0"/>
            <a:endParaRPr lang="de-CH"/>
          </a:p>
        </p:txBody>
      </p:sp>
      <p:sp>
        <p:nvSpPr>
          <p:cNvPr id="13" name="Textplatzhalter">
            <a:extLst>
              <a:ext uri="{FF2B5EF4-FFF2-40B4-BE49-F238E27FC236}">
                <a16:creationId xmlns:a16="http://schemas.microsoft.com/office/drawing/2014/main" id="{8F74F4E7-3D81-5C97-B2E7-4075E6E880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268" y="2482259"/>
            <a:ext cx="6319853" cy="229565"/>
          </a:xfrm>
        </p:spPr>
        <p:txBody>
          <a:bodyPr rIns="180000"/>
          <a:lstStyle>
            <a:lvl1pPr marL="0" indent="0">
              <a:lnSpc>
                <a:spcPts val="1651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Datum, Ort &gt; 1 Zeile</a:t>
            </a:r>
          </a:p>
        </p:txBody>
      </p:sp>
      <p:sp>
        <p:nvSpPr>
          <p:cNvPr id="14" name="Textplatzhalter">
            <a:extLst>
              <a:ext uri="{FF2B5EF4-FFF2-40B4-BE49-F238E27FC236}">
                <a16:creationId xmlns:a16="http://schemas.microsoft.com/office/drawing/2014/main" id="{29A54DE8-5357-AAA3-807D-01676816BC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239" y="2197664"/>
            <a:ext cx="6311883" cy="229565"/>
          </a:xfrm>
        </p:spPr>
        <p:txBody>
          <a:bodyPr/>
          <a:lstStyle>
            <a:lvl1pPr marL="0" indent="0">
              <a:lnSpc>
                <a:spcPts val="1651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Referent/in, Funktion &gt; 1 Zeile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A315393F-1435-A6E2-D827-88F0303640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5907" y="1376637"/>
            <a:ext cx="6320215" cy="74351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Untertitel max. &gt; 2 Zeilen</a:t>
            </a:r>
          </a:p>
        </p:txBody>
      </p:sp>
    </p:spTree>
    <p:extLst>
      <p:ext uri="{BB962C8B-B14F-4D97-AF65-F5344CB8AC3E}">
        <p14:creationId xmlns:p14="http://schemas.microsoft.com/office/powerpoint/2010/main" val="2497300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abelle, Liste, 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2"/>
          <p:cNvSpPr>
            <a:spLocks noGrp="1"/>
          </p:cNvSpPr>
          <p:nvPr>
            <p:ph type="title" hasCustomPrompt="1"/>
          </p:nvPr>
        </p:nvSpPr>
        <p:spPr>
          <a:xfrm>
            <a:off x="527052" y="536575"/>
            <a:ext cx="11182349" cy="1008000"/>
          </a:xfrm>
        </p:spPr>
        <p:txBody>
          <a:bodyPr/>
          <a:lstStyle>
            <a:lvl1pPr>
              <a:defRPr>
                <a:solidFill>
                  <a:srgbClr val="00659D"/>
                </a:solidFill>
              </a:defRPr>
            </a:lvl1pPr>
          </a:lstStyle>
          <a:p>
            <a:r>
              <a:rPr lang="de-DE"/>
              <a:t>[Tabelle </a:t>
            </a:r>
            <a:r>
              <a:rPr lang="de-DE" err="1"/>
              <a:t>xy</a:t>
            </a:r>
            <a:r>
              <a:rPr lang="de-DE"/>
              <a:t>] </a:t>
            </a:r>
            <a:endParaRPr lang="de-CH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C12B37F-37D8-7F53-9082-CA736DB420A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554081"/>
              </p:ext>
            </p:extLst>
          </p:nvPr>
        </p:nvGraphicFramePr>
        <p:xfrm>
          <a:off x="527052" y="1340768"/>
          <a:ext cx="11182348" cy="44422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95587">
                  <a:extLst>
                    <a:ext uri="{9D8B030D-6E8A-4147-A177-3AD203B41FA5}">
                      <a16:colId xmlns:a16="http://schemas.microsoft.com/office/drawing/2014/main" val="3156661400"/>
                    </a:ext>
                  </a:extLst>
                </a:gridCol>
                <a:gridCol w="2795587">
                  <a:extLst>
                    <a:ext uri="{9D8B030D-6E8A-4147-A177-3AD203B41FA5}">
                      <a16:colId xmlns:a16="http://schemas.microsoft.com/office/drawing/2014/main" val="617852814"/>
                    </a:ext>
                  </a:extLst>
                </a:gridCol>
                <a:gridCol w="2795587">
                  <a:extLst>
                    <a:ext uri="{9D8B030D-6E8A-4147-A177-3AD203B41FA5}">
                      <a16:colId xmlns:a16="http://schemas.microsoft.com/office/drawing/2014/main" val="575892740"/>
                    </a:ext>
                  </a:extLst>
                </a:gridCol>
                <a:gridCol w="2795587">
                  <a:extLst>
                    <a:ext uri="{9D8B030D-6E8A-4147-A177-3AD203B41FA5}">
                      <a16:colId xmlns:a16="http://schemas.microsoft.com/office/drawing/2014/main" val="286613751"/>
                    </a:ext>
                  </a:extLst>
                </a:gridCol>
              </a:tblGrid>
              <a:tr h="32741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  <a:tabLst>
                          <a:tab pos="7429500" algn="r"/>
                        </a:tabLst>
                      </a:pPr>
                      <a:r>
                        <a:rPr lang="de-CH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32546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098220"/>
                  </a:ext>
                </a:extLst>
              </a:tr>
              <a:tr h="204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05741"/>
                  </a:ext>
                </a:extLst>
              </a:tr>
              <a:tr h="63906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29500" algn="r"/>
                        </a:tabLst>
                        <a:defRPr/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594782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29500" algn="r"/>
                        </a:tabLst>
                        <a:defRPr/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889702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06281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906806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066255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370791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10500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139604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448896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448937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307364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517663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None/>
                        <a:tabLst>
                          <a:tab pos="7429500" algn="r"/>
                        </a:tabLst>
                      </a:pPr>
                      <a:endParaRPr lang="de-CH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135064"/>
                  </a:ext>
                </a:extLst>
              </a:tr>
            </a:tbl>
          </a:graphicData>
        </a:graphic>
      </p:graphicFrame>
      <p:cxnSp>
        <p:nvCxnSpPr>
          <p:cNvPr id="3" name="Gerade Verbindung 8">
            <a:extLst>
              <a:ext uri="{FF2B5EF4-FFF2-40B4-BE49-F238E27FC236}">
                <a16:creationId xmlns:a16="http://schemas.microsoft.com/office/drawing/2014/main" id="{FB9D5E20-A6CD-F943-E23E-9271EB416057}"/>
              </a:ext>
            </a:extLst>
          </p:cNvPr>
          <p:cNvCxnSpPr/>
          <p:nvPr userDrawn="1"/>
        </p:nvCxnSpPr>
        <p:spPr>
          <a:xfrm>
            <a:off x="527049" y="6192000"/>
            <a:ext cx="11184000" cy="0"/>
          </a:xfrm>
          <a:prstGeom prst="line">
            <a:avLst/>
          </a:prstGeom>
          <a:ln w="9525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BEEFD411-B9B7-3FEB-B3C4-4A7D9B68B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1317" y="6309331"/>
            <a:ext cx="432064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r>
              <a:rPr lang="de-CH"/>
              <a:t>VöV – Fachgruppe Betrieb</a:t>
            </a:r>
          </a:p>
        </p:txBody>
      </p:sp>
      <p:sp>
        <p:nvSpPr>
          <p:cNvPr id="5" name="Foliennummernplatzhalter 10">
            <a:extLst>
              <a:ext uri="{FF2B5EF4-FFF2-40B4-BE49-F238E27FC236}">
                <a16:creationId xmlns:a16="http://schemas.microsoft.com/office/drawing/2014/main" id="{4F41FFBD-3F15-51B8-11C7-C1BE960BB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7200" y="6309331"/>
            <a:ext cx="7619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fld id="{E2A571F0-C9A1-493E-990A-02B3889D72AA}" type="slidenum">
              <a:rPr lang="de-CH" smtClean="0"/>
              <a:pPr/>
              <a:t>‹Nr.›</a:t>
            </a:fld>
            <a:r>
              <a:rPr lang="de-CH"/>
              <a:t> |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47DB3C-D710-0A74-348B-AEC683D29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846" y="6386458"/>
            <a:ext cx="800555" cy="2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34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sse Folie ohne Logo nur 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2"/>
          <p:cNvSpPr>
            <a:spLocks noGrp="1"/>
          </p:cNvSpPr>
          <p:nvPr>
            <p:ph type="title"/>
          </p:nvPr>
        </p:nvSpPr>
        <p:spPr>
          <a:xfrm>
            <a:off x="527052" y="536575"/>
            <a:ext cx="11182349" cy="1008000"/>
          </a:xfrm>
        </p:spPr>
        <p:txBody>
          <a:bodyPr/>
          <a:lstStyle>
            <a:lvl1pPr>
              <a:defRPr>
                <a:solidFill>
                  <a:srgbClr val="00659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D576D2AA-DB0D-B7C0-EAA9-37E25EB24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1317" y="6309331"/>
            <a:ext cx="432064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r>
              <a:rPr lang="de-CH"/>
              <a:t>VöV – Fachgruppe Betrieb</a:t>
            </a:r>
          </a:p>
        </p:txBody>
      </p:sp>
      <p:sp>
        <p:nvSpPr>
          <p:cNvPr id="3" name="Foliennummernplatzhalter 10">
            <a:extLst>
              <a:ext uri="{FF2B5EF4-FFF2-40B4-BE49-F238E27FC236}">
                <a16:creationId xmlns:a16="http://schemas.microsoft.com/office/drawing/2014/main" id="{FD923C09-383C-6CC7-2A1F-F4A80955C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7200" y="6309331"/>
            <a:ext cx="7619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751"/>
            </a:lvl1pPr>
          </a:lstStyle>
          <a:p>
            <a:fld id="{E2A571F0-C9A1-493E-990A-02B3889D72AA}" type="slidenum">
              <a:rPr lang="de-CH" smtClean="0"/>
              <a:pPr/>
              <a:t>‹Nr.›</a:t>
            </a:fld>
            <a:r>
              <a:rPr lang="de-CH"/>
              <a:t> |</a:t>
            </a:r>
          </a:p>
        </p:txBody>
      </p:sp>
      <p:cxnSp>
        <p:nvCxnSpPr>
          <p:cNvPr id="4" name="Gerade Verbindung 8">
            <a:extLst>
              <a:ext uri="{FF2B5EF4-FFF2-40B4-BE49-F238E27FC236}">
                <a16:creationId xmlns:a16="http://schemas.microsoft.com/office/drawing/2014/main" id="{2B4398D6-3298-3A8C-3ECD-5499A52D19A1}"/>
              </a:ext>
            </a:extLst>
          </p:cNvPr>
          <p:cNvCxnSpPr/>
          <p:nvPr userDrawn="1"/>
        </p:nvCxnSpPr>
        <p:spPr>
          <a:xfrm>
            <a:off x="527049" y="6192000"/>
            <a:ext cx="11184000" cy="0"/>
          </a:xfrm>
          <a:prstGeom prst="line">
            <a:avLst/>
          </a:prstGeom>
          <a:ln w="9525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FD4733D8-9DA5-A295-3B1E-DFEE38DBB2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846" y="6386458"/>
            <a:ext cx="800555" cy="2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9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Frühlingsland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Berg, Himmel, Landschaft enthält.&#10;&#10;KI-generierte Inhalte können fehlerhaft sein.">
            <a:extLst>
              <a:ext uri="{FF2B5EF4-FFF2-40B4-BE49-F238E27FC236}">
                <a16:creationId xmlns:a16="http://schemas.microsoft.com/office/drawing/2014/main" id="{67BCA257-7524-0476-A4FC-A23D89D65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"/>
            <a:ext cx="12192000" cy="68549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A519B3F-7C82-9E02-E5B9-CF422907F9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752" y="585045"/>
            <a:ext cx="2674091" cy="389532"/>
          </a:xfrm>
          <a:prstGeom prst="rect">
            <a:avLst/>
          </a:prstGeom>
        </p:spPr>
      </p:pic>
      <p:sp>
        <p:nvSpPr>
          <p:cNvPr id="2" name="Textplatzhalter 2">
            <a:extLst>
              <a:ext uri="{FF2B5EF4-FFF2-40B4-BE49-F238E27FC236}">
                <a16:creationId xmlns:a16="http://schemas.microsoft.com/office/drawing/2014/main" id="{ECC2680A-8C6C-238B-370B-B36EC225F5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180" y="4071814"/>
            <a:ext cx="6862554" cy="2517273"/>
          </a:xfrm>
          <a:solidFill>
            <a:schemeClr val="bg1">
              <a:alpha val="70000"/>
            </a:schemeClr>
          </a:solidFill>
        </p:spPr>
        <p:txBody>
          <a:bodyPr lIns="25200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/>
              <a:t>Titel max. &gt; 2 Zeilen</a:t>
            </a:r>
            <a:endParaRPr lang="de-CH"/>
          </a:p>
          <a:p>
            <a:pPr lvl="0"/>
            <a:endParaRPr lang="de-CH"/>
          </a:p>
        </p:txBody>
      </p:sp>
      <p:sp>
        <p:nvSpPr>
          <p:cNvPr id="9" name="Textplatzhalter">
            <a:extLst>
              <a:ext uri="{FF2B5EF4-FFF2-40B4-BE49-F238E27FC236}">
                <a16:creationId xmlns:a16="http://schemas.microsoft.com/office/drawing/2014/main" id="{6169F347-D527-8F30-88D3-86773F7C68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083" y="6218012"/>
            <a:ext cx="6319853" cy="229565"/>
          </a:xfrm>
        </p:spPr>
        <p:txBody>
          <a:bodyPr rIns="180000"/>
          <a:lstStyle>
            <a:lvl1pPr marL="0" indent="0">
              <a:lnSpc>
                <a:spcPts val="1651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Datum, Ort &gt; 1 Zeile</a:t>
            </a:r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6FFD4B6B-325E-158A-DE0B-5FE2562ACC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4" y="5933417"/>
            <a:ext cx="6311883" cy="229565"/>
          </a:xfrm>
        </p:spPr>
        <p:txBody>
          <a:bodyPr/>
          <a:lstStyle>
            <a:lvl1pPr marL="0" indent="0">
              <a:lnSpc>
                <a:spcPts val="1651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Referent/in, Funktion &gt; 1 Zeile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807905B-FC38-444E-A61B-C475A5E49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722" y="5112390"/>
            <a:ext cx="6320215" cy="74351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Untertitel max. &gt; 2 Zeilen</a:t>
            </a:r>
          </a:p>
        </p:txBody>
      </p:sp>
    </p:spTree>
    <p:extLst>
      <p:ext uri="{BB962C8B-B14F-4D97-AF65-F5344CB8AC3E}">
        <p14:creationId xmlns:p14="http://schemas.microsoft.com/office/powerpoint/2010/main" val="397360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Herbst mit Rh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Gras, Herbst, Natur enthält.&#10;&#10;KI-generierte Inhalte können fehlerhaft sein.">
            <a:extLst>
              <a:ext uri="{FF2B5EF4-FFF2-40B4-BE49-F238E27FC236}">
                <a16:creationId xmlns:a16="http://schemas.microsoft.com/office/drawing/2014/main" id="{51A567F3-C870-44C3-89E7-4BEB3DC83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A519B3F-7C82-9E02-E5B9-CF422907F9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752" y="585045"/>
            <a:ext cx="2674091" cy="389532"/>
          </a:xfrm>
          <a:prstGeom prst="rect">
            <a:avLst/>
          </a:prstGeom>
        </p:spPr>
      </p:pic>
      <p:sp>
        <p:nvSpPr>
          <p:cNvPr id="2" name="Textplatzhalter 2">
            <a:extLst>
              <a:ext uri="{FF2B5EF4-FFF2-40B4-BE49-F238E27FC236}">
                <a16:creationId xmlns:a16="http://schemas.microsoft.com/office/drawing/2014/main" id="{F5956A76-82D0-FB84-5060-9B775928B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7488" y="4063999"/>
            <a:ext cx="6862554" cy="2517273"/>
          </a:xfrm>
          <a:solidFill>
            <a:schemeClr val="bg1">
              <a:alpha val="70000"/>
            </a:schemeClr>
          </a:solidFill>
        </p:spPr>
        <p:txBody>
          <a:bodyPr lIns="25200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/>
              <a:t>Titel max. &gt; 2 Zeilen</a:t>
            </a:r>
            <a:endParaRPr lang="de-CH"/>
          </a:p>
          <a:p>
            <a:pPr lvl="0"/>
            <a:endParaRPr lang="de-CH"/>
          </a:p>
        </p:txBody>
      </p:sp>
      <p:sp>
        <p:nvSpPr>
          <p:cNvPr id="9" name="Textplatzhalter">
            <a:extLst>
              <a:ext uri="{FF2B5EF4-FFF2-40B4-BE49-F238E27FC236}">
                <a16:creationId xmlns:a16="http://schemas.microsoft.com/office/drawing/2014/main" id="{D9552552-01FC-52CA-DB6C-FB2A11D0D2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2391" y="6210197"/>
            <a:ext cx="6319853" cy="229565"/>
          </a:xfrm>
        </p:spPr>
        <p:txBody>
          <a:bodyPr rIns="180000"/>
          <a:lstStyle>
            <a:lvl1pPr marL="0" indent="0">
              <a:lnSpc>
                <a:spcPts val="1651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Datum, Ort &gt; 1 Zeile</a:t>
            </a:r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6C94D73A-8E96-98BC-AAC1-688080C620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0362" y="5925602"/>
            <a:ext cx="6311883" cy="229565"/>
          </a:xfrm>
        </p:spPr>
        <p:txBody>
          <a:bodyPr/>
          <a:lstStyle>
            <a:lvl1pPr marL="0" indent="0">
              <a:lnSpc>
                <a:spcPts val="1651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Referent/in, Funktion &gt; 1 Zeile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473B79C-EA95-5AF3-8B34-E6D2EC9CF8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2030" y="5104575"/>
            <a:ext cx="6320215" cy="74351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Untertitel max. &gt; 2 Zeilen</a:t>
            </a:r>
          </a:p>
        </p:txBody>
      </p:sp>
    </p:spTree>
    <p:extLst>
      <p:ext uri="{BB962C8B-B14F-4D97-AF65-F5344CB8AC3E}">
        <p14:creationId xmlns:p14="http://schemas.microsoft.com/office/powerpoint/2010/main" val="30567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Sommer mit B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Gebäude, Baum, Bogenbrücke enthält.&#10;&#10;KI-generierte Inhalte können fehlerhaft sein.">
            <a:extLst>
              <a:ext uri="{FF2B5EF4-FFF2-40B4-BE49-F238E27FC236}">
                <a16:creationId xmlns:a16="http://schemas.microsoft.com/office/drawing/2014/main" id="{FBB44D60-6CD5-834B-40AD-683EF0C52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" y="0"/>
            <a:ext cx="12188838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A519B3F-7C82-9E02-E5B9-CF422907F9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752" y="585045"/>
            <a:ext cx="2674091" cy="389532"/>
          </a:xfrm>
          <a:prstGeom prst="rect">
            <a:avLst/>
          </a:prstGeom>
        </p:spPr>
      </p:pic>
      <p:sp>
        <p:nvSpPr>
          <p:cNvPr id="2" name="Textplatzhalter 2">
            <a:extLst>
              <a:ext uri="{FF2B5EF4-FFF2-40B4-BE49-F238E27FC236}">
                <a16:creationId xmlns:a16="http://schemas.microsoft.com/office/drawing/2014/main" id="{8BCDBD58-4C8B-19CD-A319-A3A393B319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734" y="273537"/>
            <a:ext cx="6862554" cy="2517273"/>
          </a:xfrm>
          <a:solidFill>
            <a:schemeClr val="bg1">
              <a:alpha val="70000"/>
            </a:schemeClr>
          </a:solidFill>
        </p:spPr>
        <p:txBody>
          <a:bodyPr lIns="25200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/>
              <a:t>Titel max. &gt; 2 Zeilen</a:t>
            </a:r>
            <a:endParaRPr lang="de-CH"/>
          </a:p>
          <a:p>
            <a:pPr lvl="0"/>
            <a:endParaRPr lang="de-CH"/>
          </a:p>
        </p:txBody>
      </p:sp>
      <p:sp>
        <p:nvSpPr>
          <p:cNvPr id="9" name="Textplatzhalter">
            <a:extLst>
              <a:ext uri="{FF2B5EF4-FFF2-40B4-BE49-F238E27FC236}">
                <a16:creationId xmlns:a16="http://schemas.microsoft.com/office/drawing/2014/main" id="{5B035291-44FB-B530-C958-A54CE403E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637" y="2419735"/>
            <a:ext cx="6319853" cy="229565"/>
          </a:xfrm>
        </p:spPr>
        <p:txBody>
          <a:bodyPr rIns="180000"/>
          <a:lstStyle>
            <a:lvl1pPr marL="0" indent="0">
              <a:lnSpc>
                <a:spcPts val="1651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Datum, Ort &gt; 1 Zeile</a:t>
            </a:r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2AE84353-821E-C9BD-4870-DDD28F8323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08" y="2135140"/>
            <a:ext cx="6311883" cy="229565"/>
          </a:xfrm>
        </p:spPr>
        <p:txBody>
          <a:bodyPr/>
          <a:lstStyle>
            <a:lvl1pPr marL="0" indent="0">
              <a:lnSpc>
                <a:spcPts val="1651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Referent/in, Funktion &gt; 1 Zeile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D82483F-3019-6F90-CE31-D396B6B308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276" y="1314113"/>
            <a:ext cx="6320215" cy="74351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Untertitel max. &gt; 2 Zeilen</a:t>
            </a:r>
          </a:p>
        </p:txBody>
      </p:sp>
    </p:spTree>
    <p:extLst>
      <p:ext uri="{BB962C8B-B14F-4D97-AF65-F5344CB8AC3E}">
        <p14:creationId xmlns:p14="http://schemas.microsoft.com/office/powerpoint/2010/main" val="139682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Überwerfung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ahn, Gebäude, Transport, Eisenbahn enthält.&#10;&#10;KI-generierte Inhalte können fehlerhaft sein.">
            <a:extLst>
              <a:ext uri="{FF2B5EF4-FFF2-40B4-BE49-F238E27FC236}">
                <a16:creationId xmlns:a16="http://schemas.microsoft.com/office/drawing/2014/main" id="{F886E2F5-25C9-E0EB-B074-F2B03086A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A519B3F-7C82-9E02-E5B9-CF422907F9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752" y="585045"/>
            <a:ext cx="2674091" cy="389532"/>
          </a:xfrm>
          <a:prstGeom prst="rect">
            <a:avLst/>
          </a:prstGeom>
        </p:spPr>
      </p:pic>
      <p:sp>
        <p:nvSpPr>
          <p:cNvPr id="2" name="Textplatzhalter 2">
            <a:extLst>
              <a:ext uri="{FF2B5EF4-FFF2-40B4-BE49-F238E27FC236}">
                <a16:creationId xmlns:a16="http://schemas.microsoft.com/office/drawing/2014/main" id="{0E401902-A975-5095-809F-BE7633A599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550" y="265723"/>
            <a:ext cx="6862554" cy="2517273"/>
          </a:xfrm>
          <a:solidFill>
            <a:schemeClr val="bg1">
              <a:alpha val="70000"/>
            </a:schemeClr>
          </a:solidFill>
        </p:spPr>
        <p:txBody>
          <a:bodyPr lIns="25200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/>
              <a:t>Titel max. &gt; 2 Zeilen</a:t>
            </a:r>
            <a:endParaRPr lang="de-CH"/>
          </a:p>
          <a:p>
            <a:pPr lvl="0"/>
            <a:endParaRPr lang="de-CH"/>
          </a:p>
        </p:txBody>
      </p:sp>
      <p:sp>
        <p:nvSpPr>
          <p:cNvPr id="9" name="Textplatzhalter">
            <a:extLst>
              <a:ext uri="{FF2B5EF4-FFF2-40B4-BE49-F238E27FC236}">
                <a16:creationId xmlns:a16="http://schemas.microsoft.com/office/drawing/2014/main" id="{0CF259D7-5178-27FB-632F-5B47141C70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453" y="2411921"/>
            <a:ext cx="6319853" cy="229565"/>
          </a:xfrm>
        </p:spPr>
        <p:txBody>
          <a:bodyPr rIns="180000"/>
          <a:lstStyle>
            <a:lvl1pPr marL="0" indent="0">
              <a:lnSpc>
                <a:spcPts val="1651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Datum, Ort &gt; 1 Zeile</a:t>
            </a:r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2F6A5017-72EB-BD37-5DB0-0CFE31580C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424" y="2127326"/>
            <a:ext cx="6311883" cy="229565"/>
          </a:xfrm>
        </p:spPr>
        <p:txBody>
          <a:bodyPr/>
          <a:lstStyle>
            <a:lvl1pPr marL="0" indent="0">
              <a:lnSpc>
                <a:spcPts val="1651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Referent/in, Funktion &gt; 1 Zeile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B0F44AB-AFFB-3E0B-5D28-C16D76330D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092" y="1306299"/>
            <a:ext cx="6320215" cy="74351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Untertitel max. &gt; 2 Zeilen</a:t>
            </a:r>
          </a:p>
        </p:txBody>
      </p:sp>
    </p:spTree>
    <p:extLst>
      <p:ext uri="{BB962C8B-B14F-4D97-AF65-F5344CB8AC3E}">
        <p14:creationId xmlns:p14="http://schemas.microsoft.com/office/powerpoint/2010/main" val="26633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Zahnradbah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Zug, Bahn enthält.&#10;&#10;KI-generierte Inhalte können fehlerhaft sein.">
            <a:extLst>
              <a:ext uri="{FF2B5EF4-FFF2-40B4-BE49-F238E27FC236}">
                <a16:creationId xmlns:a16="http://schemas.microsoft.com/office/drawing/2014/main" id="{1FF39227-4F07-0F93-31EE-FC5F1D13E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A519B3F-7C82-9E02-E5B9-CF422907F9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752" y="585045"/>
            <a:ext cx="2674091" cy="389532"/>
          </a:xfrm>
          <a:prstGeom prst="rect">
            <a:avLst/>
          </a:prstGeom>
        </p:spPr>
      </p:pic>
      <p:sp>
        <p:nvSpPr>
          <p:cNvPr id="2" name="Textplatzhalter 2">
            <a:extLst>
              <a:ext uri="{FF2B5EF4-FFF2-40B4-BE49-F238E27FC236}">
                <a16:creationId xmlns:a16="http://schemas.microsoft.com/office/drawing/2014/main" id="{2DD2C8C9-D62A-62B0-1443-1B4ED530C3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734" y="273538"/>
            <a:ext cx="6862554" cy="2517273"/>
          </a:xfrm>
          <a:solidFill>
            <a:schemeClr val="bg1">
              <a:alpha val="70000"/>
            </a:schemeClr>
          </a:solidFill>
        </p:spPr>
        <p:txBody>
          <a:bodyPr lIns="25200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/>
              <a:t>Titel max. &gt; 2 Zeilen</a:t>
            </a:r>
            <a:endParaRPr lang="de-CH"/>
          </a:p>
          <a:p>
            <a:pPr lvl="0"/>
            <a:endParaRPr lang="de-CH"/>
          </a:p>
        </p:txBody>
      </p:sp>
      <p:sp>
        <p:nvSpPr>
          <p:cNvPr id="9" name="Textplatzhalter">
            <a:extLst>
              <a:ext uri="{FF2B5EF4-FFF2-40B4-BE49-F238E27FC236}">
                <a16:creationId xmlns:a16="http://schemas.microsoft.com/office/drawing/2014/main" id="{30079702-39CE-D45A-70B4-EFC68DEBD0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637" y="2419736"/>
            <a:ext cx="6319853" cy="229565"/>
          </a:xfrm>
        </p:spPr>
        <p:txBody>
          <a:bodyPr rIns="180000"/>
          <a:lstStyle>
            <a:lvl1pPr marL="0" indent="0">
              <a:lnSpc>
                <a:spcPts val="1651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Datum, Ort &gt; 1 Zeile</a:t>
            </a:r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CFE3C195-FD71-DA17-CE3A-103BE7D14D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08" y="2135141"/>
            <a:ext cx="6311883" cy="229565"/>
          </a:xfrm>
        </p:spPr>
        <p:txBody>
          <a:bodyPr/>
          <a:lstStyle>
            <a:lvl1pPr marL="0" indent="0">
              <a:lnSpc>
                <a:spcPts val="1651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Referent/in, Funktion &gt; 1 Zeile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D480B49-FB3B-DB57-280D-B2ABFF140F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276" y="1314114"/>
            <a:ext cx="6320215" cy="74351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Untertitel max. &gt; 2 Zeilen</a:t>
            </a:r>
          </a:p>
        </p:txBody>
      </p:sp>
    </p:spTree>
    <p:extLst>
      <p:ext uri="{BB962C8B-B14F-4D97-AF65-F5344CB8AC3E}">
        <p14:creationId xmlns:p14="http://schemas.microsoft.com/office/powerpoint/2010/main" val="129925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Sommer mit T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482BEB8C-D4C1-3F1D-A9B9-2C89779A60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A519B3F-7C82-9E02-E5B9-CF422907F9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752" y="585045"/>
            <a:ext cx="2674091" cy="389532"/>
          </a:xfrm>
          <a:prstGeom prst="rect">
            <a:avLst/>
          </a:prstGeom>
        </p:spPr>
      </p:pic>
      <p:sp>
        <p:nvSpPr>
          <p:cNvPr id="2" name="Textplatzhalter 2">
            <a:extLst>
              <a:ext uri="{FF2B5EF4-FFF2-40B4-BE49-F238E27FC236}">
                <a16:creationId xmlns:a16="http://schemas.microsoft.com/office/drawing/2014/main" id="{9B972A45-F98B-6291-1028-DA4DBF18E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4811" y="296984"/>
            <a:ext cx="6862554" cy="2517273"/>
          </a:xfrm>
          <a:solidFill>
            <a:schemeClr val="bg1">
              <a:alpha val="70000"/>
            </a:schemeClr>
          </a:solidFill>
        </p:spPr>
        <p:txBody>
          <a:bodyPr lIns="25200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/>
              <a:t>Titel max. &gt; 2 Zeilen</a:t>
            </a:r>
            <a:endParaRPr lang="de-CH"/>
          </a:p>
          <a:p>
            <a:pPr lvl="0"/>
            <a:endParaRPr lang="de-CH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384F8AF2-C94B-85B1-D445-29B90F121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9714" y="2443182"/>
            <a:ext cx="6319853" cy="229565"/>
          </a:xfrm>
        </p:spPr>
        <p:txBody>
          <a:bodyPr rIns="180000"/>
          <a:lstStyle>
            <a:lvl1pPr marL="0" indent="0">
              <a:lnSpc>
                <a:spcPts val="1651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Datum, Ort &gt; 1 Zeile</a:t>
            </a:r>
          </a:p>
        </p:txBody>
      </p:sp>
      <p:sp>
        <p:nvSpPr>
          <p:cNvPr id="9" name="Textplatzhalter">
            <a:extLst>
              <a:ext uri="{FF2B5EF4-FFF2-40B4-BE49-F238E27FC236}">
                <a16:creationId xmlns:a16="http://schemas.microsoft.com/office/drawing/2014/main" id="{54022033-09FB-DE5D-21BA-376AA20199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685" y="2158587"/>
            <a:ext cx="6311883" cy="229565"/>
          </a:xfrm>
        </p:spPr>
        <p:txBody>
          <a:bodyPr/>
          <a:lstStyle>
            <a:lvl1pPr marL="0" indent="0">
              <a:lnSpc>
                <a:spcPts val="1651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Referent/in, Funktion &gt; 1 Zeile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EF4B612-C6F2-10C0-A927-6441716589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353" y="1337560"/>
            <a:ext cx="6320215" cy="74351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Untertitel max. &gt; 2 Zeilen</a:t>
            </a:r>
          </a:p>
        </p:txBody>
      </p:sp>
    </p:spTree>
    <p:extLst>
      <p:ext uri="{BB962C8B-B14F-4D97-AF65-F5344CB8AC3E}">
        <p14:creationId xmlns:p14="http://schemas.microsoft.com/office/powerpoint/2010/main" val="279183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Vö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005E5DF-DAAF-5BB0-994B-8BA28E9F2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96AB2B-3EF2-3DAC-C4FF-F534008864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919" y="2414953"/>
            <a:ext cx="6862554" cy="2517273"/>
          </a:xfrm>
          <a:solidFill>
            <a:schemeClr val="bg1">
              <a:alpha val="70000"/>
            </a:schemeClr>
          </a:solidFill>
        </p:spPr>
        <p:txBody>
          <a:bodyPr lIns="25200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/>
              <a:t>Titel max. &gt; 2 Zeilen</a:t>
            </a:r>
            <a:endParaRPr lang="de-CH"/>
          </a:p>
          <a:p>
            <a:pPr lvl="0"/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A519B3F-7C82-9E02-E5B9-CF422907F9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752" y="585045"/>
            <a:ext cx="2674091" cy="389532"/>
          </a:xfrm>
          <a:prstGeom prst="rect">
            <a:avLst/>
          </a:prstGeom>
        </p:spPr>
      </p:pic>
      <p:sp>
        <p:nvSpPr>
          <p:cNvPr id="6" name="Textplatzhalter">
            <a:extLst>
              <a:ext uri="{FF2B5EF4-FFF2-40B4-BE49-F238E27FC236}">
                <a16:creationId xmlns:a16="http://schemas.microsoft.com/office/drawing/2014/main" id="{BCE75716-D990-08C0-7E18-ADF7720037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2822" y="4561151"/>
            <a:ext cx="6319853" cy="229565"/>
          </a:xfrm>
        </p:spPr>
        <p:txBody>
          <a:bodyPr rIns="180000"/>
          <a:lstStyle>
            <a:lvl1pPr marL="0" indent="0">
              <a:lnSpc>
                <a:spcPts val="1651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Datum, Ort &gt; 1 Zeile</a:t>
            </a:r>
          </a:p>
        </p:txBody>
      </p:sp>
      <p:sp>
        <p:nvSpPr>
          <p:cNvPr id="7" name="Textplatzhalter">
            <a:extLst>
              <a:ext uri="{FF2B5EF4-FFF2-40B4-BE49-F238E27FC236}">
                <a16:creationId xmlns:a16="http://schemas.microsoft.com/office/drawing/2014/main" id="{92D16749-480D-3464-83A3-A9E7F7E1A1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793" y="4276556"/>
            <a:ext cx="6311883" cy="229565"/>
          </a:xfrm>
        </p:spPr>
        <p:txBody>
          <a:bodyPr/>
          <a:lstStyle>
            <a:lvl1pPr marL="0" indent="0">
              <a:lnSpc>
                <a:spcPts val="1651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Referent/in, Funktion &gt; 1 Zeile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2FB0B673-379B-AEB6-F2B9-4D8AAA7182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2461" y="3455529"/>
            <a:ext cx="6320215" cy="74351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/>
              <a:t>Untertitel max. &gt; 2 Zeilen</a:t>
            </a:r>
          </a:p>
        </p:txBody>
      </p:sp>
    </p:spTree>
    <p:extLst>
      <p:ext uri="{BB962C8B-B14F-4D97-AF65-F5344CB8AC3E}">
        <p14:creationId xmlns:p14="http://schemas.microsoft.com/office/powerpoint/2010/main" val="53892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7052" y="536575"/>
            <a:ext cx="11182349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4847" y="1773239"/>
            <a:ext cx="11184840" cy="4319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08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18" r:id="rId2"/>
    <p:sldLayoutId id="2147483720" r:id="rId3"/>
    <p:sldLayoutId id="2147483721" r:id="rId4"/>
    <p:sldLayoutId id="2147483723" r:id="rId5"/>
    <p:sldLayoutId id="2147483722" r:id="rId6"/>
    <p:sldLayoutId id="2147483725" r:id="rId7"/>
    <p:sldLayoutId id="2147483724" r:id="rId8"/>
    <p:sldLayoutId id="2147483726" r:id="rId9"/>
    <p:sldLayoutId id="2147483730" r:id="rId10"/>
    <p:sldLayoutId id="2147483727" r:id="rId11"/>
    <p:sldLayoutId id="2147483714" r:id="rId12"/>
    <p:sldLayoutId id="2147483701" r:id="rId13"/>
    <p:sldLayoutId id="2147483700" r:id="rId14"/>
    <p:sldLayoutId id="2147483698" r:id="rId15"/>
    <p:sldLayoutId id="2147483699" r:id="rId16"/>
    <p:sldLayoutId id="2147483688" r:id="rId17"/>
    <p:sldLayoutId id="2147483711" r:id="rId18"/>
    <p:sldLayoutId id="2147483729" r:id="rId19"/>
    <p:sldLayoutId id="2147483706" r:id="rId20"/>
    <p:sldLayoutId id="2147483728" r:id="rId21"/>
  </p:sldLayoutIdLst>
  <p:hf hdr="0" dt="0"/>
  <p:txStyles>
    <p:titleStyle>
      <a:lvl1pPr marL="0" indent="0" algn="l" defTabSz="685783" rtl="0" eaLnBrk="1" latinLnBrk="0" hangingPunct="1">
        <a:lnSpc>
          <a:spcPts val="3000"/>
        </a:lnSpc>
        <a:spcBef>
          <a:spcPct val="0"/>
        </a:spcBef>
        <a:buFontTx/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ts val="413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7" indent="-256494" algn="l" defTabSz="685783" rtl="0" eaLnBrk="1" latinLnBrk="0" hangingPunct="1">
        <a:spcBef>
          <a:spcPts val="375"/>
        </a:spcBef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5319" indent="-259550" algn="l" defTabSz="685783" rtl="0" eaLnBrk="1" latinLnBrk="0" hangingPunct="1">
        <a:spcBef>
          <a:spcPts val="375"/>
        </a:spcBef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ev.ch/de/Service/content_?download=19426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oev.sharepoint.com/:f:/r/sites/AGrHOFVVExtranet/Shared%20Documents/General/03_Steuerung/20_Gremien/007_UAGr_HOF_in_SMS/A_Definitive%20Unterlagen?csf=1&amp;web=1&amp;e=NDqa0k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EBAB4C-29FA-4C2D-851F-B156E20A29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err="1"/>
              <a:t>AGr</a:t>
            </a:r>
            <a:r>
              <a:rPr lang="de-CH"/>
              <a:t> HOF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06E2F4-DE30-4D74-230B-36171193D8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6762B6-A2AF-FC13-0316-DA8F376AD6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/>
              <a:t>Arbeitspaket "Tipps für Führungs-WS"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A5D1F7-33AE-C7D5-E92E-E3E86FC4C3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err="1"/>
              <a:t>UAGr</a:t>
            </a:r>
            <a:r>
              <a:rPr lang="de-CH"/>
              <a:t> HOF in SMS</a:t>
            </a:r>
          </a:p>
        </p:txBody>
      </p:sp>
    </p:spTree>
    <p:extLst>
      <p:ext uri="{BB962C8B-B14F-4D97-AF65-F5344CB8AC3E}">
        <p14:creationId xmlns:p14="http://schemas.microsoft.com/office/powerpoint/2010/main" val="175382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B7701-F4A2-962F-8949-950B0CE2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Einleitung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08665C-5EE7-77EC-F071-8D6D60A68F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/>
              <a:t>Die Mitglieder der </a:t>
            </a:r>
            <a:r>
              <a:rPr lang="de-CH" err="1"/>
              <a:t>AGr</a:t>
            </a:r>
            <a:r>
              <a:rPr lang="de-CH"/>
              <a:t> HOF haben auf den folgenden Seiten ein paar Gedanken zusammengetragen, welche in den Unternehmen folgende Schritte unterstützen können:</a:t>
            </a:r>
          </a:p>
          <a:p>
            <a:r>
              <a:rPr lang="de-CH"/>
              <a:t>Erzeugung der Aufmerksamkeit der obersten Führung zum Thema HOF</a:t>
            </a:r>
          </a:p>
          <a:p>
            <a:r>
              <a:rPr lang="de-CH"/>
              <a:t>Reduktion möglicher Bedenken bezüglich der Komplexität</a:t>
            </a:r>
          </a:p>
          <a:p>
            <a:r>
              <a:rPr lang="de-CH"/>
              <a:t>Erzeugung eines möglichen Praxisbezugs</a:t>
            </a:r>
          </a:p>
          <a:p>
            <a:endParaRPr lang="de-CH"/>
          </a:p>
          <a:p>
            <a:endParaRPr lang="de-CH"/>
          </a:p>
          <a:p>
            <a:pPr marL="0" indent="0">
              <a:buNone/>
            </a:pPr>
            <a:r>
              <a:rPr lang="de-CH"/>
              <a:t>Die nachfolgenden Seiten 3 bis 8 können zum Aufbau eines Führungsworkshops verwendet werden.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DB9598-C20C-AD50-703C-7BE918B75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err="1"/>
              <a:t>AGr</a:t>
            </a:r>
            <a:r>
              <a:rPr lang="de-CH"/>
              <a:t> HOF / </a:t>
            </a:r>
            <a:r>
              <a:rPr lang="de-CH" err="1"/>
              <a:t>UAGr</a:t>
            </a:r>
            <a:r>
              <a:rPr lang="de-CH"/>
              <a:t> HOF in SMS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90EF33-A13F-8274-BB85-95BED0190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A571F0-C9A1-493E-990A-02B3889D72AA}" type="slidenum">
              <a:rPr lang="de-CH" smtClean="0"/>
              <a:pPr/>
              <a:t>2</a:t>
            </a:fld>
            <a:r>
              <a:rPr lang="de-CH"/>
              <a:t> |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55461B-804C-A8BC-F699-A9038A218AD5}"/>
              </a:ext>
            </a:extLst>
          </p:cNvPr>
          <p:cNvSpPr txBox="1"/>
          <p:nvPr/>
        </p:nvSpPr>
        <p:spPr>
          <a:xfrm rot="1396290">
            <a:off x="9470403" y="766450"/>
            <a:ext cx="2216080" cy="27699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/>
              <a:t>Einleitung für PL</a:t>
            </a:r>
          </a:p>
        </p:txBody>
      </p:sp>
    </p:spTree>
    <p:extLst>
      <p:ext uri="{BB962C8B-B14F-4D97-AF65-F5344CB8AC3E}">
        <p14:creationId xmlns:p14="http://schemas.microsoft.com/office/powerpoint/2010/main" val="69369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E7DC3-93EB-DB3B-FC18-D35E53DD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Möglicher Ablauf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B858A6-5596-4530-38C6-1F3DCBB4D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err="1"/>
              <a:t>AGr</a:t>
            </a:r>
            <a:r>
              <a:rPr lang="de-CH"/>
              <a:t> HOF / </a:t>
            </a:r>
            <a:r>
              <a:rPr lang="de-CH" err="1"/>
              <a:t>UAGr</a:t>
            </a:r>
            <a:r>
              <a:rPr lang="de-CH"/>
              <a:t> HOF in SMS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0ACD4B-BA98-15E3-44F2-B4B5EF9CF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A571F0-C9A1-493E-990A-02B3889D72AA}" type="slidenum">
              <a:rPr lang="de-CH" smtClean="0"/>
              <a:pPr/>
              <a:t>3</a:t>
            </a:fld>
            <a:r>
              <a:rPr lang="de-CH"/>
              <a:t> |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10E0968-A102-EF6F-471F-3E307C221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18972"/>
              </p:ext>
            </p:extLst>
          </p:nvPr>
        </p:nvGraphicFramePr>
        <p:xfrm>
          <a:off x="482588" y="1761079"/>
          <a:ext cx="11226813" cy="2286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19380">
                  <a:extLst>
                    <a:ext uri="{9D8B030D-6E8A-4147-A177-3AD203B41FA5}">
                      <a16:colId xmlns:a16="http://schemas.microsoft.com/office/drawing/2014/main" val="1802730179"/>
                    </a:ext>
                  </a:extLst>
                </a:gridCol>
                <a:gridCol w="8410999">
                  <a:extLst>
                    <a:ext uri="{9D8B030D-6E8A-4147-A177-3AD203B41FA5}">
                      <a16:colId xmlns:a16="http://schemas.microsoft.com/office/drawing/2014/main" val="3405166396"/>
                    </a:ext>
                  </a:extLst>
                </a:gridCol>
                <a:gridCol w="2196434">
                  <a:extLst>
                    <a:ext uri="{9D8B030D-6E8A-4147-A177-3AD203B41FA5}">
                      <a16:colId xmlns:a16="http://schemas.microsoft.com/office/drawing/2014/main" val="627823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de-CH" sz="2400">
                          <a:solidFill>
                            <a:srgbClr val="00659D"/>
                          </a:solidFill>
                        </a:rPr>
                        <a:t>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de-CH" sz="2400">
                          <a:solidFill>
                            <a:srgbClr val="00659D"/>
                          </a:solidFill>
                        </a:rPr>
                        <a:t>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de-CH" sz="2400">
                          <a:solidFill>
                            <a:srgbClr val="00659D"/>
                          </a:solidFill>
                        </a:rPr>
                        <a:t>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de-CH" sz="2400">
                          <a:solidFill>
                            <a:srgbClr val="00659D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CH" sz="2400">
                          <a:solidFill>
                            <a:srgbClr val="00659D"/>
                          </a:solidFill>
                        </a:rPr>
                        <a:t>5.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CH" sz="2400" b="1">
                          <a:solidFill>
                            <a:srgbClr val="00659D"/>
                          </a:solidFill>
                        </a:rPr>
                        <a:t>Vorbereitungsaufgabe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CH" sz="2400" b="1">
                          <a:solidFill>
                            <a:srgbClr val="00659D"/>
                          </a:solidFill>
                        </a:rPr>
                        <a:t>Ausgangslage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CH" sz="2400" b="1">
                          <a:solidFill>
                            <a:srgbClr val="00659D"/>
                          </a:solidFill>
                        </a:rPr>
                        <a:t>Erlebnis schaffen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CH" sz="2400" b="1">
                          <a:solidFill>
                            <a:srgbClr val="00659D"/>
                          </a:solidFill>
                        </a:rPr>
                        <a:t>HOF in der Prozesslandkarte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CH" sz="2400" b="1">
                          <a:solidFill>
                            <a:srgbClr val="00659D"/>
                          </a:solidFill>
                        </a:rPr>
                        <a:t>Weitere Schritte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>
                          <a:solidFill>
                            <a:srgbClr val="00659D"/>
                          </a:solidFill>
                        </a:rPr>
                        <a:t>0’</a:t>
                      </a:r>
                    </a:p>
                    <a:p>
                      <a:pPr algn="r"/>
                      <a:r>
                        <a:rPr lang="de-CH" sz="2400">
                          <a:solidFill>
                            <a:srgbClr val="00659D"/>
                          </a:solidFill>
                        </a:rPr>
                        <a:t>0’</a:t>
                      </a:r>
                    </a:p>
                    <a:p>
                      <a:pPr algn="r"/>
                      <a:r>
                        <a:rPr lang="de-CH" sz="2400">
                          <a:solidFill>
                            <a:srgbClr val="00659D"/>
                          </a:solidFill>
                        </a:rPr>
                        <a:t>0’</a:t>
                      </a:r>
                    </a:p>
                    <a:p>
                      <a:pPr algn="r"/>
                      <a:r>
                        <a:rPr lang="de-CH" sz="2400">
                          <a:solidFill>
                            <a:srgbClr val="00659D"/>
                          </a:solidFill>
                        </a:rPr>
                        <a:t>0’</a:t>
                      </a:r>
                    </a:p>
                    <a:p>
                      <a:pPr algn="r"/>
                      <a:r>
                        <a:rPr lang="de-CH" sz="2400">
                          <a:solidFill>
                            <a:srgbClr val="00659D"/>
                          </a:solidFill>
                        </a:rPr>
                        <a:t>0’</a:t>
                      </a:r>
                    </a:p>
                    <a:p>
                      <a:pPr algn="r"/>
                      <a:endParaRPr lang="de-CH" sz="2400">
                        <a:solidFill>
                          <a:srgbClr val="00659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713813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8DC56BD2-F999-D456-DA7D-A2D656E32C33}"/>
              </a:ext>
            </a:extLst>
          </p:cNvPr>
          <p:cNvSpPr txBox="1"/>
          <p:nvPr/>
        </p:nvSpPr>
        <p:spPr>
          <a:xfrm rot="1396290">
            <a:off x="9470403" y="766450"/>
            <a:ext cx="2216080" cy="27699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/>
              <a:t>Mögl. Hilfsmittel </a:t>
            </a:r>
          </a:p>
        </p:txBody>
      </p:sp>
    </p:spTree>
    <p:extLst>
      <p:ext uri="{BB962C8B-B14F-4D97-AF65-F5344CB8AC3E}">
        <p14:creationId xmlns:p14="http://schemas.microsoft.com/office/powerpoint/2010/main" val="61869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04-9C29-BC57-D48B-3A433E2C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1. Vorbereitungsaufgabe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10FF5C-D5F2-AE92-9B8E-4F737440D5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/>
              <a:t>Vor dem Workshop wird zur Vorbereitung des Termins den Mitgliedern der obersten Führung folgendes Dokument zum Lesen zugestellt.</a:t>
            </a:r>
          </a:p>
          <a:p>
            <a:r>
              <a:rPr lang="de-CH"/>
              <a:t>HOF-Leitsätze</a:t>
            </a:r>
            <a:br>
              <a:rPr lang="de-CH"/>
            </a:br>
            <a:r>
              <a:rPr lang="de-CH">
                <a:hlinkClick r:id="rId2"/>
              </a:rPr>
              <a:t>https://www.voev.ch/de/Service/content_?download=19426</a:t>
            </a:r>
            <a:endParaRPr lang="de-CH"/>
          </a:p>
          <a:p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D6DAE8-A5FA-E391-786F-BA6AF8CEA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err="1"/>
              <a:t>AGr</a:t>
            </a:r>
            <a:r>
              <a:rPr lang="de-CH"/>
              <a:t> HOF / </a:t>
            </a:r>
            <a:r>
              <a:rPr lang="de-CH" err="1"/>
              <a:t>UAGr</a:t>
            </a:r>
            <a:r>
              <a:rPr lang="de-CH"/>
              <a:t> HOF in SMS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EDA5D-D03A-1E3E-556F-2D003BF7C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A571F0-C9A1-493E-990A-02B3889D72AA}" type="slidenum">
              <a:rPr lang="de-CH" smtClean="0"/>
              <a:pPr/>
              <a:t>4</a:t>
            </a:fld>
            <a:r>
              <a:rPr lang="de-CH"/>
              <a:t> |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6DC9B1-7B9F-FE43-D039-BCC7954DE187}"/>
              </a:ext>
            </a:extLst>
          </p:cNvPr>
          <p:cNvSpPr txBox="1"/>
          <p:nvPr/>
        </p:nvSpPr>
        <p:spPr>
          <a:xfrm rot="1396290">
            <a:off x="9470403" y="766450"/>
            <a:ext cx="2216080" cy="27699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/>
              <a:t>Mögl. Hilfsmittel </a:t>
            </a:r>
          </a:p>
        </p:txBody>
      </p:sp>
    </p:spTree>
    <p:extLst>
      <p:ext uri="{BB962C8B-B14F-4D97-AF65-F5344CB8AC3E}">
        <p14:creationId xmlns:p14="http://schemas.microsoft.com/office/powerpoint/2010/main" val="261577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24A9B-0879-2208-6532-2791813DF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2. Ausgangslage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B4632-210A-CCD7-92C1-CD5CE3468F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6540" indent="-256540"/>
            <a:r>
              <a:rPr lang="de-CH" dirty="0"/>
              <a:t>Gemäss Art. 5a und 5b EBV muss das SMS der Eisenbahnunternehmen den Anforderungen nach </a:t>
            </a:r>
            <a:r>
              <a:rPr lang="de-CH" b="1" dirty="0"/>
              <a:t>RL (EU) 2018/762</a:t>
            </a:r>
            <a:r>
              <a:rPr lang="de-CH" dirty="0"/>
              <a:t> entsprechen.</a:t>
            </a:r>
            <a:endParaRPr lang="en-US" dirty="0"/>
          </a:p>
          <a:p>
            <a:pPr marL="256540" indent="-256540"/>
            <a:r>
              <a:rPr lang="de-CH" dirty="0"/>
              <a:t>Gemäss dieser </a:t>
            </a:r>
            <a:r>
              <a:rPr lang="de-CH" b="1" dirty="0"/>
              <a:t>Vorgabe </a:t>
            </a:r>
            <a:r>
              <a:rPr lang="de-CH" dirty="0"/>
              <a:t>sind die ISB und EVU zur Erlangung der NZB, SiBe und SiGe in der </a:t>
            </a:r>
            <a:r>
              <a:rPr lang="de-CH" b="1" dirty="0"/>
              <a:t>Pflicht, HOF </a:t>
            </a:r>
            <a:r>
              <a:rPr lang="de-CH" dirty="0"/>
              <a:t>gemäss dieser Vorgabe in Ihrem Führungssystem </a:t>
            </a:r>
            <a:r>
              <a:rPr lang="de-CH" b="1" dirty="0"/>
              <a:t>zu integrieren</a:t>
            </a:r>
            <a:r>
              <a:rPr lang="de-CH" dirty="0"/>
              <a:t>.</a:t>
            </a:r>
            <a:endParaRPr lang="en-US" dirty="0">
              <a:cs typeface="Arial"/>
            </a:endParaRPr>
          </a:p>
          <a:p>
            <a:pPr marL="256540" indent="-256540"/>
            <a:r>
              <a:rPr lang="de-CH" dirty="0"/>
              <a:t>Veränderungen im Kontext der Organisationen unterstützen die Sinnhaftigkeit dieser Disziplin. So sind veränderte Bedürfnisse und Fähigkeiten der verschiedenen Generationen erkennbar oder aber auch ständige Weiterentwicklungen im Bereich des Fahrpersonals.</a:t>
            </a:r>
            <a:endParaRPr lang="de-CH" dirty="0">
              <a:cs typeface="Arial"/>
            </a:endParaRPr>
          </a:p>
          <a:p>
            <a:pPr marL="256540" indent="-256540"/>
            <a:r>
              <a:rPr lang="de-CH" dirty="0"/>
              <a:t>Dank der erfolgreichen Integration der HOF-Kriterien ist eine Reduktion von Fehlern zu erwarten.</a:t>
            </a:r>
            <a:endParaRPr lang="de-CH" dirty="0">
              <a:cs typeface="Arial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F1EC64-2B71-2C80-E053-345349EAA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err="1"/>
              <a:t>AGr</a:t>
            </a:r>
            <a:r>
              <a:rPr lang="de-CH"/>
              <a:t> HOF / </a:t>
            </a:r>
            <a:r>
              <a:rPr lang="de-CH" err="1"/>
              <a:t>UAGr</a:t>
            </a:r>
            <a:r>
              <a:rPr lang="de-CH"/>
              <a:t> HOF in SMS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7780F8-3454-D484-2499-5557152AC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A571F0-C9A1-493E-990A-02B3889D72AA}" type="slidenum">
              <a:rPr lang="de-CH" smtClean="0"/>
              <a:pPr/>
              <a:t>5</a:t>
            </a:fld>
            <a:r>
              <a:rPr lang="de-CH"/>
              <a:t> |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168CDF-90AD-148D-A927-F39BB74DFAEE}"/>
              </a:ext>
            </a:extLst>
          </p:cNvPr>
          <p:cNvSpPr txBox="1"/>
          <p:nvPr/>
        </p:nvSpPr>
        <p:spPr>
          <a:xfrm rot="1396290">
            <a:off x="9470403" y="766450"/>
            <a:ext cx="2216080" cy="27699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/>
              <a:t>Mögl. Hilfsmittel </a:t>
            </a:r>
          </a:p>
        </p:txBody>
      </p:sp>
    </p:spTree>
    <p:extLst>
      <p:ext uri="{BB962C8B-B14F-4D97-AF65-F5344CB8AC3E}">
        <p14:creationId xmlns:p14="http://schemas.microsoft.com/office/powerpoint/2010/main" val="58729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01ABC-1434-42B5-FAFE-72836680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3. Erlebnis schaffen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ADDD4F-485A-19E7-D9F0-4B3A6A4C12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Einführung in Aufgabe</a:t>
            </a:r>
          </a:p>
          <a:p>
            <a:r>
              <a:rPr lang="de-CH" dirty="0"/>
              <a:t>Spiel «Belastung» Film mit Aufgabe «P aus Text zählen»</a:t>
            </a:r>
          </a:p>
          <a:p>
            <a:r>
              <a:rPr lang="de-CH" dirty="0"/>
              <a:t>Kurzer Erfahrungsaustausch</a:t>
            </a:r>
          </a:p>
          <a:p>
            <a:r>
              <a:rPr lang="de-CH" dirty="0"/>
              <a:t>Was lernen wir daraus?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4135F9-F114-8BE3-D613-442A8C40C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AGr HOF / UAGr HOF in SMS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CA4111-22DC-5937-650F-C34FB44CF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A571F0-C9A1-493E-990A-02B3889D72AA}" type="slidenum">
              <a:rPr lang="de-CH" smtClean="0"/>
              <a:pPr/>
              <a:t>6</a:t>
            </a:fld>
            <a:r>
              <a:rPr lang="de-CH"/>
              <a:t> |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5FABB0-234D-7513-B46D-3281755074C9}"/>
              </a:ext>
            </a:extLst>
          </p:cNvPr>
          <p:cNvSpPr txBox="1"/>
          <p:nvPr/>
        </p:nvSpPr>
        <p:spPr>
          <a:xfrm rot="1396290">
            <a:off x="9470403" y="766450"/>
            <a:ext cx="2216080" cy="27699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 dirty="0"/>
              <a:t>Mögl. Hilfsmittel </a:t>
            </a:r>
          </a:p>
        </p:txBody>
      </p:sp>
    </p:spTree>
    <p:extLst>
      <p:ext uri="{BB962C8B-B14F-4D97-AF65-F5344CB8AC3E}">
        <p14:creationId xmlns:p14="http://schemas.microsoft.com/office/powerpoint/2010/main" val="12002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E5F46-E063-E2EE-D9FE-30C72909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4. HOF in der Prozesslandkarte</a:t>
            </a:r>
            <a:br>
              <a:rPr lang="de-CH"/>
            </a:br>
            <a:endParaRPr lang="de-CH"/>
          </a:p>
        </p:txBody>
      </p:sp>
      <p:sp>
        <p:nvSpPr>
          <p:cNvPr id="74" name="Inhaltsplatzhalter 73">
            <a:extLst>
              <a:ext uri="{FF2B5EF4-FFF2-40B4-BE49-F238E27FC236}">
                <a16:creationId xmlns:a16="http://schemas.microsoft.com/office/drawing/2014/main" id="{4EAC2FCD-6FFF-6DAA-911A-42A48DE263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D84923-8E38-DE4A-B932-857022846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AGr HOF / UAGr HOF in SMS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C695F1-F21F-815E-FB13-7BF55D8BB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A571F0-C9A1-493E-990A-02B3889D72AA}" type="slidenum">
              <a:rPr lang="de-CH" smtClean="0"/>
              <a:pPr/>
              <a:t>7</a:t>
            </a:fld>
            <a:r>
              <a:rPr lang="de-CH"/>
              <a:t> |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61B7DA41-D574-6054-06F6-C3C86968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3" y="1318444"/>
            <a:ext cx="11999580" cy="1173479"/>
          </a:xfrm>
          <a:prstGeom prst="rect">
            <a:avLst/>
          </a:prstGeom>
          <a:solidFill>
            <a:schemeClr val="bg2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none" lIns="67399" tIns="20220" rIns="84706" bIns="4161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Führungsprozesse</a:t>
            </a:r>
            <a:endParaRPr kumimoji="0" lang="de-CH" sz="1000" b="1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495EAA63-21E0-A5BA-4A49-20E4B15AD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2" y="5722620"/>
            <a:ext cx="11982163" cy="11353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none" lIns="67399" tIns="20220" rIns="84706" bIns="4161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Unterstützungsprozesse</a:t>
            </a:r>
            <a:endParaRPr kumimoji="0" lang="de-CH" sz="1000" b="1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D4079D5D-E7FE-2AF6-160F-F88082438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0" y="2661654"/>
            <a:ext cx="10775367" cy="2997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none" lIns="67399" tIns="20220" rIns="84706" bIns="4161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Leistungserbringungsprozesse</a:t>
            </a:r>
            <a:endParaRPr kumimoji="0" lang="de-CH" sz="1000" b="1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AutoShape 27">
            <a:extLst>
              <a:ext uri="{FF2B5EF4-FFF2-40B4-BE49-F238E27FC236}">
                <a16:creationId xmlns:a16="http://schemas.microsoft.com/office/drawing/2014/main" id="{EEA87861-E737-65F2-74BF-1BB94DF6952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94859" y="5609935"/>
            <a:ext cx="837420" cy="1417844"/>
          </a:xfrm>
          <a:prstGeom prst="homePlate">
            <a:avLst>
              <a:gd name="adj" fmla="val 25000"/>
            </a:avLst>
          </a:prstGeom>
          <a:solidFill>
            <a:srgbClr val="EEECE7"/>
          </a:solidFill>
          <a:ln w="9525" algn="ctr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eaVert" lIns="0" tIns="0" rIns="0" bIns="43096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Lieferantenmanagement </a:t>
            </a:r>
            <a:b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&amp; Beschaffung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AutoShape 66">
            <a:extLst>
              <a:ext uri="{FF2B5EF4-FFF2-40B4-BE49-F238E27FC236}">
                <a16:creationId xmlns:a16="http://schemas.microsoft.com/office/drawing/2014/main" id="{E35498DD-1474-C123-5C1D-18F815DCC78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36083" y="5609935"/>
            <a:ext cx="837420" cy="1417844"/>
          </a:xfrm>
          <a:prstGeom prst="homePlate">
            <a:avLst>
              <a:gd name="adj" fmla="val 25000"/>
            </a:avLst>
          </a:prstGeom>
          <a:solidFill>
            <a:srgbClr val="EEECE7"/>
          </a:solidFill>
          <a:ln w="9525" algn="ctr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eaVert" lIns="0" tIns="0" rIns="0" bIns="43096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Projektmanagement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AutoShape 30">
            <a:extLst>
              <a:ext uri="{FF2B5EF4-FFF2-40B4-BE49-F238E27FC236}">
                <a16:creationId xmlns:a16="http://schemas.microsoft.com/office/drawing/2014/main" id="{B7575940-F52E-D91E-D964-06CCD3D3C728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0660294" y="1259789"/>
            <a:ext cx="836235" cy="1417736"/>
          </a:xfrm>
          <a:prstGeom prst="homePlate">
            <a:avLst>
              <a:gd name="adj" fmla="val 25000"/>
            </a:avLst>
          </a:prstGeom>
          <a:solidFill>
            <a:srgbClr val="EEECE7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lIns="3600" tIns="43096" rIns="3600" bIns="43096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Managementsystem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AutoShape 31">
            <a:extLst>
              <a:ext uri="{FF2B5EF4-FFF2-40B4-BE49-F238E27FC236}">
                <a16:creationId xmlns:a16="http://schemas.microsoft.com/office/drawing/2014/main" id="{E4EB3CCD-7DBB-17E3-EB8A-9550A8E5562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3635" y="5609934"/>
            <a:ext cx="837420" cy="1417844"/>
          </a:xfrm>
          <a:prstGeom prst="homePlate">
            <a:avLst>
              <a:gd name="adj" fmla="val 25000"/>
            </a:avLst>
          </a:prstGeom>
          <a:solidFill>
            <a:srgbClr val="EEECE7"/>
          </a:solidFill>
          <a:ln w="9525" algn="ctr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eaVert" lIns="0" tIns="0" rIns="0" bIns="43096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Mitarbeiterprozesse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AutoShape 28">
            <a:extLst>
              <a:ext uri="{FF2B5EF4-FFF2-40B4-BE49-F238E27FC236}">
                <a16:creationId xmlns:a16="http://schemas.microsoft.com/office/drawing/2014/main" id="{C6343802-6E62-2AE2-783D-B7DF50313F7E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5546122" y="1259787"/>
            <a:ext cx="836237" cy="1417740"/>
          </a:xfrm>
          <a:prstGeom prst="homePlate">
            <a:avLst>
              <a:gd name="adj" fmla="val 25000"/>
            </a:avLst>
          </a:prstGeom>
          <a:solidFill>
            <a:srgbClr val="EEECE7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lIns="3600" tIns="43096" rIns="3600" bIns="43096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Risiko- &amp; Sicherheits-management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utoShape 39">
            <a:extLst>
              <a:ext uri="{FF2B5EF4-FFF2-40B4-BE49-F238E27FC236}">
                <a16:creationId xmlns:a16="http://schemas.microsoft.com/office/drawing/2014/main" id="{0F4BC9E4-9D76-3F8F-9F20-6B4611DCB553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987825" y="1258577"/>
            <a:ext cx="836237" cy="1420160"/>
          </a:xfrm>
          <a:prstGeom prst="homePlate">
            <a:avLst>
              <a:gd name="adj" fmla="val 25000"/>
            </a:avLst>
          </a:prstGeom>
          <a:solidFill>
            <a:srgbClr val="EEECE7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lIns="3600" tIns="43096" rIns="3600" bIns="43096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Operative Führung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utoShape 27">
            <a:extLst>
              <a:ext uri="{FF2B5EF4-FFF2-40B4-BE49-F238E27FC236}">
                <a16:creationId xmlns:a16="http://schemas.microsoft.com/office/drawing/2014/main" id="{6BD8AECB-60C9-8283-401E-C82DD3DFEEB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18531" y="5609934"/>
            <a:ext cx="837420" cy="1417844"/>
          </a:xfrm>
          <a:prstGeom prst="homePlate">
            <a:avLst>
              <a:gd name="adj" fmla="val 25000"/>
            </a:avLst>
          </a:prstGeom>
          <a:solidFill>
            <a:srgbClr val="EEECE7"/>
          </a:solidFill>
          <a:ln w="9525" algn="ctr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eaVert" lIns="0" tIns="0" rIns="0" bIns="43096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ICT &amp; OT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utoShape 31">
            <a:extLst>
              <a:ext uri="{FF2B5EF4-FFF2-40B4-BE49-F238E27FC236}">
                <a16:creationId xmlns:a16="http://schemas.microsoft.com/office/drawing/2014/main" id="{FF6A497D-6012-8200-0D5A-6DC0F3C4F50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577307" y="5609935"/>
            <a:ext cx="837420" cy="1417844"/>
          </a:xfrm>
          <a:prstGeom prst="homePlate">
            <a:avLst>
              <a:gd name="adj" fmla="val 25000"/>
            </a:avLst>
          </a:prstGeom>
          <a:solidFill>
            <a:srgbClr val="EEECE7"/>
          </a:solidFill>
          <a:ln w="9525" algn="ctr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eaVert" lIns="0" tIns="0" rIns="0" bIns="43096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Finanzen &amp; Versicherungen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AutoShape 723">
            <a:extLst>
              <a:ext uri="{FF2B5EF4-FFF2-40B4-BE49-F238E27FC236}">
                <a16:creationId xmlns:a16="http://schemas.microsoft.com/office/drawing/2014/main" id="{750726B7-0872-A541-41EC-79B93F5A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393" y="3451808"/>
            <a:ext cx="1260000" cy="1440000"/>
          </a:xfrm>
          <a:prstGeom prst="homePlate">
            <a:avLst>
              <a:gd name="adj" fmla="val 2379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EEECE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Betriebs-vorbereitung</a:t>
            </a:r>
          </a:p>
        </p:txBody>
      </p:sp>
      <p:sp>
        <p:nvSpPr>
          <p:cNvPr id="23" name="AutoShape 723">
            <a:extLst>
              <a:ext uri="{FF2B5EF4-FFF2-40B4-BE49-F238E27FC236}">
                <a16:creationId xmlns:a16="http://schemas.microsoft.com/office/drawing/2014/main" id="{9E0A5B35-738C-E247-9EF5-925620CF3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9488" y="3451808"/>
            <a:ext cx="1260000" cy="1440000"/>
          </a:xfrm>
          <a:prstGeom prst="homePlate">
            <a:avLst>
              <a:gd name="adj" fmla="val 2379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EEECE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Betriebsleitung</a:t>
            </a:r>
          </a:p>
        </p:txBody>
      </p:sp>
      <p:sp>
        <p:nvSpPr>
          <p:cNvPr id="24" name="AutoShape 723">
            <a:extLst>
              <a:ext uri="{FF2B5EF4-FFF2-40B4-BE49-F238E27FC236}">
                <a16:creationId xmlns:a16="http://schemas.microsoft.com/office/drawing/2014/main" id="{1DD6BA01-9FC5-A1FF-218C-A49F04B7C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869" y="3451808"/>
            <a:ext cx="1260000" cy="1440000"/>
          </a:xfrm>
          <a:prstGeom prst="homePlate">
            <a:avLst>
              <a:gd name="adj" fmla="val 2379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EEECE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Angebots-entwicklung</a:t>
            </a:r>
          </a:p>
        </p:txBody>
      </p:sp>
      <p:sp>
        <p:nvSpPr>
          <p:cNvPr id="25" name="AutoShape 723">
            <a:extLst>
              <a:ext uri="{FF2B5EF4-FFF2-40B4-BE49-F238E27FC236}">
                <a16:creationId xmlns:a16="http://schemas.microsoft.com/office/drawing/2014/main" id="{C1A25BA4-B7AE-2ADB-C146-070133BC7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45" y="3451808"/>
            <a:ext cx="1260000" cy="1440000"/>
          </a:xfrm>
          <a:prstGeom prst="homePlate">
            <a:avLst>
              <a:gd name="adj" fmla="val 2379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EEECE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5338" algn="l"/>
              </a:tabLst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Marketing &amp; Vertrieb</a:t>
            </a:r>
          </a:p>
        </p:txBody>
      </p:sp>
      <p:sp>
        <p:nvSpPr>
          <p:cNvPr id="28" name="AutoShape 39">
            <a:extLst>
              <a:ext uri="{FF2B5EF4-FFF2-40B4-BE49-F238E27FC236}">
                <a16:creationId xmlns:a16="http://schemas.microsoft.com/office/drawing/2014/main" id="{1123F0CE-CD04-B6B1-78DE-36784CD13499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28318" y="1258577"/>
            <a:ext cx="836237" cy="1420160"/>
          </a:xfrm>
          <a:prstGeom prst="homePlate">
            <a:avLst>
              <a:gd name="adj" fmla="val 25000"/>
            </a:avLst>
          </a:prstGeom>
          <a:solidFill>
            <a:srgbClr val="EEECE7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lIns="3600" tIns="43096" rIns="3600" bIns="43096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Unternehmensplanung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AutoShape 723">
            <a:extLst>
              <a:ext uri="{FF2B5EF4-FFF2-40B4-BE49-F238E27FC236}">
                <a16:creationId xmlns:a16="http://schemas.microsoft.com/office/drawing/2014/main" id="{9D9078BD-077E-4713-591A-62F94B0EC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441" y="3451808"/>
            <a:ext cx="1260000" cy="1440000"/>
          </a:xfrm>
          <a:prstGeom prst="homePlate">
            <a:avLst>
              <a:gd name="adj" fmla="val 2379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EEECE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Fahrzeuge</a:t>
            </a:r>
          </a:p>
        </p:txBody>
      </p:sp>
      <p:sp>
        <p:nvSpPr>
          <p:cNvPr id="31" name="AutoShape 28">
            <a:extLst>
              <a:ext uri="{FF2B5EF4-FFF2-40B4-BE49-F238E27FC236}">
                <a16:creationId xmlns:a16="http://schemas.microsoft.com/office/drawing/2014/main" id="{7C31170B-0333-286A-F2C0-890341DEB8EA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8103209" y="1259787"/>
            <a:ext cx="836237" cy="1417740"/>
          </a:xfrm>
          <a:prstGeom prst="homePlate">
            <a:avLst>
              <a:gd name="adj" fmla="val 25000"/>
            </a:avLst>
          </a:prstGeom>
          <a:solidFill>
            <a:srgbClr val="EEECE7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lIns="3600" tIns="43096" rIns="3600" bIns="43096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Krisenmanagement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AutoShape 37">
            <a:extLst>
              <a:ext uri="{FF2B5EF4-FFF2-40B4-BE49-F238E27FC236}">
                <a16:creationId xmlns:a16="http://schemas.microsoft.com/office/drawing/2014/main" id="{F2386B2B-B130-DE5A-FE84-B0F033709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1225" y="2644307"/>
            <a:ext cx="612108" cy="3040214"/>
          </a:xfrm>
          <a:prstGeom prst="rightArrow">
            <a:avLst>
              <a:gd name="adj1" fmla="val 82478"/>
              <a:gd name="adj2" fmla="val 23610"/>
            </a:avLst>
          </a:prstGeom>
          <a:solidFill>
            <a:srgbClr val="FFFFFF"/>
          </a:solidFill>
          <a:ln w="6350">
            <a:solidFill>
              <a:srgbClr val="444444"/>
            </a:solidFill>
            <a:miter lim="800000"/>
            <a:headEnd/>
            <a:tailEnd/>
          </a:ln>
          <a:effectLst/>
        </p:spPr>
        <p:txBody>
          <a:bodyPr vert="vert" wrap="none" lIns="0" tIns="43200" rIns="36000" bIns="432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1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erfüllte Anforderungen </a:t>
            </a:r>
          </a:p>
        </p:txBody>
      </p:sp>
      <p:sp>
        <p:nvSpPr>
          <p:cNvPr id="39" name="AutoShape 37">
            <a:extLst>
              <a:ext uri="{FF2B5EF4-FFF2-40B4-BE49-F238E27FC236}">
                <a16:creationId xmlns:a16="http://schemas.microsoft.com/office/drawing/2014/main" id="{CC1D3A75-EF1F-1837-2B3A-4AB0F7FEB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3" y="2644307"/>
            <a:ext cx="612108" cy="3040214"/>
          </a:xfrm>
          <a:prstGeom prst="rightArrow">
            <a:avLst>
              <a:gd name="adj1" fmla="val 81476"/>
              <a:gd name="adj2" fmla="val 23610"/>
            </a:avLst>
          </a:prstGeom>
          <a:solidFill>
            <a:srgbClr val="FFFFFF"/>
          </a:solidFill>
          <a:ln w="6350">
            <a:solidFill>
              <a:srgbClr val="444444"/>
            </a:solidFill>
            <a:miter lim="800000"/>
            <a:headEnd/>
            <a:tailEnd/>
          </a:ln>
        </p:spPr>
        <p:txBody>
          <a:bodyPr vert="vert" wrap="none" lIns="0" tIns="43200" rIns="36000" bIns="432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Anforderungen der Anspruchsgruppen</a:t>
            </a:r>
          </a:p>
        </p:txBody>
      </p:sp>
      <p:sp>
        <p:nvSpPr>
          <p:cNvPr id="40" name="AutoShape 27">
            <a:extLst>
              <a:ext uri="{FF2B5EF4-FFF2-40B4-BE49-F238E27FC236}">
                <a16:creationId xmlns:a16="http://schemas.microsoft.com/office/drawing/2014/main" id="{A9AC6C6D-452A-457D-D95A-8FDCFF1BC50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659755" y="5609935"/>
            <a:ext cx="837420" cy="1417844"/>
          </a:xfrm>
          <a:prstGeom prst="homePlate">
            <a:avLst>
              <a:gd name="adj" fmla="val 25000"/>
            </a:avLst>
          </a:prstGeom>
          <a:solidFill>
            <a:srgbClr val="EEECE7"/>
          </a:solidFill>
          <a:ln w="6350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algn="ctr" rotWithShape="0">
              <a:srgbClr val="000000">
                <a:alpha val="40000"/>
              </a:srgbClr>
            </a:outerShdw>
          </a:effectLst>
        </p:spPr>
        <p:txBody>
          <a:bodyPr vert="eaVert" lIns="0" tIns="0" rIns="0" bIns="43096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Betriebsgebäude / Betriebsmittel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AutoShape 723">
            <a:extLst>
              <a:ext uri="{FF2B5EF4-FFF2-40B4-BE49-F238E27FC236}">
                <a16:creationId xmlns:a16="http://schemas.microsoft.com/office/drawing/2014/main" id="{B827257F-4122-37C7-B322-BEFBACF4C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9965" y="3451808"/>
            <a:ext cx="1260000" cy="1440000"/>
          </a:xfrm>
          <a:prstGeom prst="homePlate">
            <a:avLst>
              <a:gd name="adj" fmla="val 2379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EEECE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Fahrbetrieb</a:t>
            </a:r>
          </a:p>
        </p:txBody>
      </p:sp>
      <p:sp>
        <p:nvSpPr>
          <p:cNvPr id="73" name="AutoShape 723">
            <a:extLst>
              <a:ext uri="{FF2B5EF4-FFF2-40B4-BE49-F238E27FC236}">
                <a16:creationId xmlns:a16="http://schemas.microsoft.com/office/drawing/2014/main" id="{974D44D9-A233-0254-DB40-08D68A86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917" y="3451808"/>
            <a:ext cx="1260000" cy="1440000"/>
          </a:xfrm>
          <a:prstGeom prst="homePlate">
            <a:avLst>
              <a:gd name="adj" fmla="val 2379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EEECE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Infrastruktur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AA970516-FFE5-6646-3788-867D3E97225A}"/>
              </a:ext>
            </a:extLst>
          </p:cNvPr>
          <p:cNvSpPr txBox="1"/>
          <p:nvPr/>
        </p:nvSpPr>
        <p:spPr>
          <a:xfrm rot="1396290">
            <a:off x="9004755" y="404378"/>
            <a:ext cx="2746587" cy="1938992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de-CH" dirty="0"/>
              <a:t>Beispielbild</a:t>
            </a:r>
          </a:p>
          <a:p>
            <a:r>
              <a:rPr lang="de-CH" dirty="0">
                <a:cs typeface="Arial"/>
              </a:rPr>
              <a:t>Verwenden Sie hierbei die eigene Prozesslandkarte und markieren die Prozesse, in welchen HOF zur Anwendung gelangen könnte</a:t>
            </a:r>
          </a:p>
        </p:txBody>
      </p:sp>
    </p:spTree>
    <p:extLst>
      <p:ext uri="{BB962C8B-B14F-4D97-AF65-F5344CB8AC3E}">
        <p14:creationId xmlns:p14="http://schemas.microsoft.com/office/powerpoint/2010/main" val="247099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08E7-634A-2496-1B22-A205D646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Oder </a:t>
            </a:r>
            <a:r>
              <a:rPr lang="en-US" err="1">
                <a:cs typeface="Arial"/>
              </a:rPr>
              <a:t>anstelle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Prozesslandkarte</a:t>
            </a:r>
            <a:r>
              <a:rPr lang="en-US">
                <a:cs typeface="Arial"/>
              </a:rPr>
              <a:t> das SMS</a:t>
            </a:r>
            <a:r>
              <a:rPr lang="en-US"/>
              <a:t>-Rad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A995A1-B01D-47F0-67C0-81D220B82A6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45720" y="1107584"/>
            <a:ext cx="4963681" cy="498524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C593C-687E-0881-D456-30F38C2A5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err="1"/>
              <a:t>AGr</a:t>
            </a:r>
            <a:r>
              <a:rPr lang="de-CH"/>
              <a:t> HOF / </a:t>
            </a:r>
            <a:r>
              <a:rPr lang="de-CH" err="1"/>
              <a:t>UAGr</a:t>
            </a:r>
            <a:r>
              <a:rPr lang="de-CH"/>
              <a:t> HOF in SMS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164CB-4A79-1865-A48C-90D4E58EA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A571F0-C9A1-493E-990A-02B3889D72AA}" type="slidenum">
              <a:rPr lang="de-CH" smtClean="0"/>
              <a:pPr/>
              <a:t>8</a:t>
            </a:fld>
            <a:r>
              <a:rPr lang="de-CH"/>
              <a:t> |</a:t>
            </a:r>
          </a:p>
        </p:txBody>
      </p:sp>
      <p:sp>
        <p:nvSpPr>
          <p:cNvPr id="3" name="Halbbogen 2">
            <a:extLst>
              <a:ext uri="{FF2B5EF4-FFF2-40B4-BE49-F238E27FC236}">
                <a16:creationId xmlns:a16="http://schemas.microsoft.com/office/drawing/2014/main" id="{4EA6515E-BC7A-0A2D-4AF6-147B079648D6}"/>
              </a:ext>
            </a:extLst>
          </p:cNvPr>
          <p:cNvSpPr/>
          <p:nvPr/>
        </p:nvSpPr>
        <p:spPr>
          <a:xfrm rot="10800000">
            <a:off x="6857608" y="1107584"/>
            <a:ext cx="4735630" cy="4888955"/>
          </a:xfrm>
          <a:prstGeom prst="blockArc">
            <a:avLst>
              <a:gd name="adj1" fmla="val 10768987"/>
              <a:gd name="adj2" fmla="val 21556485"/>
              <a:gd name="adj3" fmla="val 1788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600"/>
              </a:spcAft>
            </a:pP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28F7004-2ADC-FA1F-9048-E3BC1767B4C0}"/>
              </a:ext>
            </a:extLst>
          </p:cNvPr>
          <p:cNvSpPr txBox="1">
            <a:spLocks/>
          </p:cNvSpPr>
          <p:nvPr/>
        </p:nvSpPr>
        <p:spPr>
          <a:xfrm>
            <a:off x="527061" y="1773239"/>
            <a:ext cx="6102495" cy="4319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68" indent="-257168" algn="l" defTabSz="685783" rtl="0" eaLnBrk="1" latinLnBrk="0" hangingPunct="1">
              <a:spcBef>
                <a:spcPts val="413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6487" indent="-256494" algn="l" defTabSz="685783" rtl="0" eaLnBrk="1" latinLnBrk="0" hangingPunct="1">
              <a:spcBef>
                <a:spcPts val="375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19" indent="-259550" algn="l" defTabSz="685783" rtl="0" eaLnBrk="1" latinLnBrk="0" hangingPunct="1"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/>
              <a:t>Hinweise</a:t>
            </a:r>
          </a:p>
          <a:p>
            <a:r>
              <a:rPr lang="de-CH" dirty="0"/>
              <a:t>HOF ist im SMS-Rad bewusst in der gesamten unteren Hälfte als wichtiges stützendes Element dargestellt.</a:t>
            </a:r>
          </a:p>
          <a:p>
            <a:r>
              <a:rPr lang="de-CH" dirty="0"/>
              <a:t>HOF hat einen starken Zusammenhang mit der Sicherheitskultur (Hälfte im Kernelement)</a:t>
            </a:r>
          </a:p>
        </p:txBody>
      </p:sp>
      <p:sp>
        <p:nvSpPr>
          <p:cNvPr id="9" name="Halbbogen 8">
            <a:extLst>
              <a:ext uri="{FF2B5EF4-FFF2-40B4-BE49-F238E27FC236}">
                <a16:creationId xmlns:a16="http://schemas.microsoft.com/office/drawing/2014/main" id="{29DDFF47-F101-143F-A0FC-56B482074831}"/>
              </a:ext>
            </a:extLst>
          </p:cNvPr>
          <p:cNvSpPr/>
          <p:nvPr/>
        </p:nvSpPr>
        <p:spPr>
          <a:xfrm rot="10800000">
            <a:off x="8414690" y="2800951"/>
            <a:ext cx="1621466" cy="1617043"/>
          </a:xfrm>
          <a:prstGeom prst="blockArc">
            <a:avLst>
              <a:gd name="adj1" fmla="val 10768987"/>
              <a:gd name="adj2" fmla="val 76130"/>
              <a:gd name="adj3" fmla="val 4169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600"/>
              </a:spcAft>
            </a:pP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DC584D-4294-E1A5-FD32-B561952CC795}"/>
              </a:ext>
            </a:extLst>
          </p:cNvPr>
          <p:cNvSpPr txBox="1"/>
          <p:nvPr/>
        </p:nvSpPr>
        <p:spPr>
          <a:xfrm rot="1396290">
            <a:off x="9470403" y="766450"/>
            <a:ext cx="2216080" cy="27699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 dirty="0"/>
              <a:t>Mögl. Hilfsmittel </a:t>
            </a:r>
          </a:p>
        </p:txBody>
      </p:sp>
    </p:spTree>
    <p:extLst>
      <p:ext uri="{BB962C8B-B14F-4D97-AF65-F5344CB8AC3E}">
        <p14:creationId xmlns:p14="http://schemas.microsoft.com/office/powerpoint/2010/main" val="351377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451B8-4521-DFC3-535F-FD925AED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5. Weitere Schritte zur Integration von HOF</a:t>
            </a:r>
            <a:br>
              <a:rPr lang="de-CH"/>
            </a:b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4EC4FE9-C71D-D202-48F3-619515951E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6540" indent="-256540"/>
            <a:r>
              <a:rPr lang="de-CH" dirty="0"/>
              <a:t>Weitere detaillierte Hilfsmittel zur Unterstützung der Integration von HOF ins SMS Siehe hier</a:t>
            </a:r>
            <a:endParaRPr lang="de-CH" dirty="0">
              <a:cs typeface="Arial"/>
            </a:endParaRPr>
          </a:p>
          <a:p>
            <a:pPr marL="526415" lvl="1" indent="-255905"/>
            <a:r>
              <a:rPr lang="de-CH" dirty="0" err="1">
                <a:ea typeface="+mn-lt"/>
                <a:cs typeface="+mn-lt"/>
                <a:hlinkClick r:id="rId2"/>
              </a:rPr>
              <a:t>A_Definitive</a:t>
            </a:r>
            <a:r>
              <a:rPr lang="de-CH" dirty="0">
                <a:ea typeface="+mn-lt"/>
                <a:cs typeface="+mn-lt"/>
                <a:hlinkClick r:id="rId2"/>
              </a:rPr>
              <a:t> Unterlagen</a:t>
            </a:r>
            <a:endParaRPr lang="de-CH" dirty="0">
              <a:cs typeface="Arial"/>
            </a:endParaRPr>
          </a:p>
          <a:p>
            <a:endParaRPr lang="de-CH" dirty="0"/>
          </a:p>
          <a:p>
            <a:endParaRPr lang="de-CH" dirty="0">
              <a:cs typeface="Arial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169B7C-B425-07BF-378B-B94D6F103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AGr HOF / UAGr HOF in SMS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854663-2873-2358-5CE6-E1670FB8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A571F0-C9A1-493E-990A-02B3889D72AA}" type="slidenum">
              <a:rPr lang="de-CH" smtClean="0"/>
              <a:pPr/>
              <a:t>9</a:t>
            </a:fld>
            <a:r>
              <a:rPr lang="de-CH"/>
              <a:t> |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A9EFDD5-9C0B-64C0-CCA9-073F01582C88}"/>
              </a:ext>
            </a:extLst>
          </p:cNvPr>
          <p:cNvSpPr txBox="1"/>
          <p:nvPr/>
        </p:nvSpPr>
        <p:spPr>
          <a:xfrm rot="1396290">
            <a:off x="9470403" y="766450"/>
            <a:ext cx="2216080" cy="27699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/>
              <a:t>Mögl. Hilfsmittel </a:t>
            </a:r>
          </a:p>
        </p:txBody>
      </p:sp>
    </p:spTree>
    <p:extLst>
      <p:ext uri="{BB962C8B-B14F-4D97-AF65-F5344CB8AC3E}">
        <p14:creationId xmlns:p14="http://schemas.microsoft.com/office/powerpoint/2010/main" val="50290089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Vorlage_VoeV">
  <a:themeElements>
    <a:clrScheme name="VöV/SBS">
      <a:dk1>
        <a:srgbClr val="3C3C3C"/>
      </a:dk1>
      <a:lt1>
        <a:srgbClr val="FFFFFF"/>
      </a:lt1>
      <a:dk2>
        <a:srgbClr val="878787"/>
      </a:dk2>
      <a:lt2>
        <a:srgbClr val="FFFFFF"/>
      </a:lt2>
      <a:accent1>
        <a:srgbClr val="3C3C3C"/>
      </a:accent1>
      <a:accent2>
        <a:srgbClr val="00659D"/>
      </a:accent2>
      <a:accent3>
        <a:srgbClr val="8AB343"/>
      </a:accent3>
      <a:accent4>
        <a:srgbClr val="C8C8C8"/>
      </a:accent4>
      <a:accent5>
        <a:srgbClr val="8CCDFF"/>
      </a:accent5>
      <a:accent6>
        <a:srgbClr val="C8F08A"/>
      </a:accent6>
      <a:hlink>
        <a:srgbClr val="00659D"/>
      </a:hlink>
      <a:folHlink>
        <a:srgbClr val="00659D"/>
      </a:folHlink>
    </a:clrScheme>
    <a:fontScheme name="VöV_SB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59D"/>
        </a:solidFill>
        <a:ln>
          <a:solidFill>
            <a:srgbClr val="00659D"/>
          </a:solidFill>
        </a:ln>
      </a:spPr>
      <a:bodyPr rtlCol="0" anchor="ctr"/>
      <a:lstStyle>
        <a:defPPr algn="l">
          <a:spcAft>
            <a:spcPts val="600"/>
          </a:spcAft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7878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oeV_Präsentationsvorlage_light.potx" id="{CFC2C712-4892-455C-8A15-90506B132CE4}" vid="{C167F45C-AD3E-4A79-BEEC-5E7E882D5AC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8DABC4-EC8B-4847-A2ED-B6E7F7F84AED}">
  <we:reference id="22ff87a5-132f-4d52-9e97-94d888e4dd91" version="3.0.0.0" store="EXCatalog" storeType="EXCatalog"/>
  <we:alternateReferences>
    <we:reference id="WA104380050" version="3.0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94BB7D6D38740A999F1F3DD31CD29" ma:contentTypeVersion="14" ma:contentTypeDescription="Create a new document." ma:contentTypeScope="" ma:versionID="72200853a71e19bf12d0ae5c1a276343">
  <xsd:schema xmlns:xsd="http://www.w3.org/2001/XMLSchema" xmlns:xs="http://www.w3.org/2001/XMLSchema" xmlns:p="http://schemas.microsoft.com/office/2006/metadata/properties" xmlns:ns2="1cc99b95-fbfd-4ded-9c23-d43d37da1afb" xmlns:ns3="d993b007-8d68-4212-95e4-9dee1b8fe5de" targetNamespace="http://schemas.microsoft.com/office/2006/metadata/properties" ma:root="true" ma:fieldsID="7b8a666288940e952538557baf4322e8" ns2:_="" ns3:_="">
    <xsd:import namespace="1cc99b95-fbfd-4ded-9c23-d43d37da1afb"/>
    <xsd:import namespace="d993b007-8d68-4212-95e4-9dee1b8fe5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MediaServiceBillingMetadata" minOccurs="0"/>
                <xsd:element ref="ns2:Datu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99b95-fbfd-4ded-9c23-d43d37da1a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022d4cd-26ff-4595-90f3-a961ef1ab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um" ma:index="21" nillable="true" ma:displayName="Datum" ma:format="DateOnly" ma:internalName="Datu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3b007-8d68-4212-95e4-9dee1b8fe5d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3c63135-deb5-4a60-a415-c1c6943bf483}" ma:internalName="TaxCatchAll" ma:showField="CatchAllData" ma:web="d993b007-8d68-4212-95e4-9dee1b8fe5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c99b95-fbfd-4ded-9c23-d43d37da1afb">
      <Terms xmlns="http://schemas.microsoft.com/office/infopath/2007/PartnerControls"/>
    </lcf76f155ced4ddcb4097134ff3c332f>
    <TaxCatchAll xmlns="d993b007-8d68-4212-95e4-9dee1b8fe5de" xsi:nil="true"/>
    <Datum xmlns="1cc99b95-fbfd-4ded-9c23-d43d37da1af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6B85EA-BE9F-47ED-99CA-E052A7109132}">
  <ds:schemaRefs>
    <ds:schemaRef ds:uri="1cc99b95-fbfd-4ded-9c23-d43d37da1afb"/>
    <ds:schemaRef ds:uri="d993b007-8d68-4212-95e4-9dee1b8fe5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EF3EC5-2487-48C1-BF0D-AD142F96BCAD}">
  <ds:schemaRefs>
    <ds:schemaRef ds:uri="http://schemas.microsoft.com/office/infopath/2007/PartnerControls"/>
    <ds:schemaRef ds:uri="1cc99b95-fbfd-4ded-9c23-d43d37da1afb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d993b007-8d68-4212-95e4-9dee1b8fe5de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C03BE17-6B01-4240-A2AB-6BD7F3F32F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VoeV_Präsentationsvorlage_light</Template>
  <TotalTime>0</TotalTime>
  <Words>505</Words>
  <Application>Microsoft Office PowerPoint</Application>
  <PresentationFormat>Breitbild</PresentationFormat>
  <Paragraphs>100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Symbol</vt:lpstr>
      <vt:lpstr>Wingdings</vt:lpstr>
      <vt:lpstr>Powerpoint_Vorlage_VoeV</vt:lpstr>
      <vt:lpstr>PowerPoint-Präsentation</vt:lpstr>
      <vt:lpstr>Einleitung</vt:lpstr>
      <vt:lpstr>Möglicher Ablauf </vt:lpstr>
      <vt:lpstr>1. Vorbereitungsaufgabe</vt:lpstr>
      <vt:lpstr>2. Ausgangslage</vt:lpstr>
      <vt:lpstr>3. Erlebnis schaffen</vt:lpstr>
      <vt:lpstr>4. HOF in der Prozesslandkarte </vt:lpstr>
      <vt:lpstr>Oder anstelle Prozesslandkarte das SMS-Rad</vt:lpstr>
      <vt:lpstr>5. Weitere Schritte zur Integration von HOF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Koblet Martin</cp:lastModifiedBy>
  <cp:revision>1</cp:revision>
  <dcterms:created xsi:type="dcterms:W3CDTF">2024-11-21T04:38:39Z</dcterms:created>
  <dcterms:modified xsi:type="dcterms:W3CDTF">2026-06-29T07:36:53Z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0x010100EE894BB7D6D38740A999F1F3DD31CD29</vt:lpwstr>
  </property>
  <property fmtid="{D5CDD505-2E9C-101B-9397-08002B2CF9AE}" pid="3" name="MediaServiceImageTags">
    <vt:lpwstr/>
  </property>
</Properties>
</file>