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9" r:id="rId5"/>
    <p:sldMasterId id="2147483648" r:id="rId6"/>
    <p:sldMasterId id="2147483856" r:id="rId7"/>
    <p:sldMasterId id="2147483857" r:id="rId8"/>
  </p:sldMasterIdLst>
  <p:notesMasterIdLst>
    <p:notesMasterId r:id="rId24"/>
  </p:notesMasterIdLst>
  <p:handoutMasterIdLst>
    <p:handoutMasterId r:id="rId25"/>
  </p:handoutMasterIdLst>
  <p:sldIdLst>
    <p:sldId id="296" r:id="rId9"/>
    <p:sldId id="352" r:id="rId10"/>
    <p:sldId id="331" r:id="rId11"/>
    <p:sldId id="334" r:id="rId12"/>
    <p:sldId id="339" r:id="rId13"/>
    <p:sldId id="340" r:id="rId14"/>
    <p:sldId id="341" r:id="rId15"/>
    <p:sldId id="345" r:id="rId16"/>
    <p:sldId id="342" r:id="rId17"/>
    <p:sldId id="351" r:id="rId18"/>
    <p:sldId id="347" r:id="rId19"/>
    <p:sldId id="348" r:id="rId20"/>
    <p:sldId id="349" r:id="rId21"/>
    <p:sldId id="350" r:id="rId22"/>
    <p:sldId id="261" r:id="rId23"/>
  </p:sldIdLst>
  <p:sldSz cx="9144000" cy="6858000" type="screen4x3"/>
  <p:notesSz cx="6807200" cy="99393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gine Lagger" initials="R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6900"/>
    <a:srgbClr val="37478A"/>
    <a:srgbClr val="009B48"/>
    <a:srgbClr val="422C70"/>
    <a:srgbClr val="0039A6"/>
    <a:srgbClr val="33A556"/>
    <a:srgbClr val="BF95DF"/>
    <a:srgbClr val="FFFF99"/>
    <a:srgbClr val="AB1741"/>
    <a:srgbClr val="704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921812-58C2-4901-AD88-8C5FE88DC82F}" v="47" dt="2021-09-10T13:34:12.2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2" autoAdjust="0"/>
    <p:restoredTop sz="96163" autoAdjust="0"/>
  </p:normalViewPr>
  <p:slideViewPr>
    <p:cSldViewPr>
      <p:cViewPr varScale="1">
        <p:scale>
          <a:sx n="101" d="100"/>
          <a:sy n="101" d="100"/>
        </p:scale>
        <p:origin x="12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39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34" y="-9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33" Type="http://schemas.openxmlformats.org/officeDocument/2006/relationships/customXml" Target="../customXml/item5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Master" Target="slideMasters/slideMaster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égoire Blanc" userId="898ba2b0-ed2c-444a-ad0d-0ddc4515b498" providerId="ADAL" clId="{974FC283-5436-4C50-8BE7-805FA2E619F0}"/>
    <pc:docChg chg="undo custSel modMainMaster">
      <pc:chgData name="Grégoire Blanc" userId="898ba2b0-ed2c-444a-ad0d-0ddc4515b498" providerId="ADAL" clId="{974FC283-5436-4C50-8BE7-805FA2E619F0}" dt="2021-06-21T08:21:03.321" v="26"/>
      <pc:docMkLst>
        <pc:docMk/>
      </pc:docMkLst>
      <pc:sldMasterChg chg="addSp delSp modSp mod">
        <pc:chgData name="Grégoire Blanc" userId="898ba2b0-ed2c-444a-ad0d-0ddc4515b498" providerId="ADAL" clId="{974FC283-5436-4C50-8BE7-805FA2E619F0}" dt="2021-06-21T08:21:03.321" v="26"/>
        <pc:sldMasterMkLst>
          <pc:docMk/>
          <pc:sldMasterMk cId="3764822111" sldId="2147483859"/>
        </pc:sldMasterMkLst>
        <pc:spChg chg="del">
          <ac:chgData name="Grégoire Blanc" userId="898ba2b0-ed2c-444a-ad0d-0ddc4515b498" providerId="ADAL" clId="{974FC283-5436-4C50-8BE7-805FA2E619F0}" dt="2021-06-17T11:02:18.059" v="2" actId="478"/>
          <ac:spMkLst>
            <pc:docMk/>
            <pc:sldMasterMk cId="3764822111" sldId="2147483859"/>
            <ac:spMk id="8" creationId="{00000000-0000-0000-0000-000000000000}"/>
          </ac:spMkLst>
        </pc:spChg>
        <pc:spChg chg="del">
          <ac:chgData name="Grégoire Blanc" userId="898ba2b0-ed2c-444a-ad0d-0ddc4515b498" providerId="ADAL" clId="{974FC283-5436-4C50-8BE7-805FA2E619F0}" dt="2021-06-17T11:02:16.972" v="1" actId="478"/>
          <ac:spMkLst>
            <pc:docMk/>
            <pc:sldMasterMk cId="3764822111" sldId="2147483859"/>
            <ac:spMk id="9" creationId="{00000000-0000-0000-0000-000000000000}"/>
          </ac:spMkLst>
        </pc:spChg>
        <pc:spChg chg="del">
          <ac:chgData name="Grégoire Blanc" userId="898ba2b0-ed2c-444a-ad0d-0ddc4515b498" providerId="ADAL" clId="{974FC283-5436-4C50-8BE7-805FA2E619F0}" dt="2021-06-17T11:02:16.155" v="0" actId="478"/>
          <ac:spMkLst>
            <pc:docMk/>
            <pc:sldMasterMk cId="3764822111" sldId="2147483859"/>
            <ac:spMk id="10" creationId="{00000000-0000-0000-0000-000000000000}"/>
          </ac:spMkLst>
        </pc:spChg>
        <pc:picChg chg="add del mod">
          <ac:chgData name="Grégoire Blanc" userId="898ba2b0-ed2c-444a-ad0d-0ddc4515b498" providerId="ADAL" clId="{974FC283-5436-4C50-8BE7-805FA2E619F0}" dt="2021-06-21T08:21:01.824" v="22" actId="478"/>
          <ac:picMkLst>
            <pc:docMk/>
            <pc:sldMasterMk cId="3764822111" sldId="2147483859"/>
            <ac:picMk id="3" creationId="{94173859-CD03-477D-8E1D-456BB1B2D367}"/>
          </ac:picMkLst>
        </pc:picChg>
        <pc:picChg chg="add del mod">
          <ac:chgData name="Grégoire Blanc" userId="898ba2b0-ed2c-444a-ad0d-0ddc4515b498" providerId="ADAL" clId="{974FC283-5436-4C50-8BE7-805FA2E619F0}" dt="2021-06-21T08:21:03.321" v="26"/>
          <ac:picMkLst>
            <pc:docMk/>
            <pc:sldMasterMk cId="3764822111" sldId="2147483859"/>
            <ac:picMk id="4" creationId="{FE17B73F-B004-43D2-A52F-92753BE8BF34}"/>
          </ac:picMkLst>
        </pc:picChg>
        <pc:picChg chg="del">
          <ac:chgData name="Grégoire Blanc" userId="898ba2b0-ed2c-444a-ad0d-0ddc4515b498" providerId="ADAL" clId="{974FC283-5436-4C50-8BE7-805FA2E619F0}" dt="2021-06-21T08:18:52.886" v="11" actId="478"/>
          <ac:picMkLst>
            <pc:docMk/>
            <pc:sldMasterMk cId="3764822111" sldId="2147483859"/>
            <ac:picMk id="11" creationId="{00000000-0000-0000-0000-000000000000}"/>
          </ac:picMkLst>
        </pc:picChg>
      </pc:sldMasterChg>
    </pc:docChg>
  </pc:docChgLst>
  <pc:docChgLst>
    <pc:chgData name="Grégoire Blanc" userId="898ba2b0-ed2c-444a-ad0d-0ddc4515b498" providerId="ADAL" clId="{00DF3B17-4A7D-4A6C-8C5F-3CA2C9B604B0}"/>
    <pc:docChg chg="undo custSel addSld delSld modSld">
      <pc:chgData name="Grégoire Blanc" userId="898ba2b0-ed2c-444a-ad0d-0ddc4515b498" providerId="ADAL" clId="{00DF3B17-4A7D-4A6C-8C5F-3CA2C9B604B0}" dt="2021-03-22T12:05:21.222" v="21" actId="478"/>
      <pc:docMkLst>
        <pc:docMk/>
      </pc:docMkLst>
      <pc:sldChg chg="delSp mod">
        <pc:chgData name="Grégoire Blanc" userId="898ba2b0-ed2c-444a-ad0d-0ddc4515b498" providerId="ADAL" clId="{00DF3B17-4A7D-4A6C-8C5F-3CA2C9B604B0}" dt="2021-03-22T12:05:21.222" v="21" actId="478"/>
        <pc:sldMkLst>
          <pc:docMk/>
          <pc:sldMk cId="3724556068" sldId="296"/>
        </pc:sldMkLst>
        <pc:spChg chg="del">
          <ac:chgData name="Grégoire Blanc" userId="898ba2b0-ed2c-444a-ad0d-0ddc4515b498" providerId="ADAL" clId="{00DF3B17-4A7D-4A6C-8C5F-3CA2C9B604B0}" dt="2021-03-22T12:05:21.222" v="21" actId="478"/>
          <ac:spMkLst>
            <pc:docMk/>
            <pc:sldMk cId="3724556068" sldId="296"/>
            <ac:spMk id="6" creationId="{00000000-0000-0000-0000-000000000000}"/>
          </ac:spMkLst>
        </pc:spChg>
      </pc:sldChg>
      <pc:sldChg chg="addSp delSp modSp new mod">
        <pc:chgData name="Grégoire Blanc" userId="898ba2b0-ed2c-444a-ad0d-0ddc4515b498" providerId="ADAL" clId="{00DF3B17-4A7D-4A6C-8C5F-3CA2C9B604B0}" dt="2021-03-22T12:04:05.718" v="20" actId="20577"/>
        <pc:sldMkLst>
          <pc:docMk/>
          <pc:sldMk cId="397016325" sldId="346"/>
        </pc:sldMkLst>
        <pc:spChg chg="del">
          <ac:chgData name="Grégoire Blanc" userId="898ba2b0-ed2c-444a-ad0d-0ddc4515b498" providerId="ADAL" clId="{00DF3B17-4A7D-4A6C-8C5F-3CA2C9B604B0}" dt="2021-03-22T12:03:12.497" v="3" actId="478"/>
          <ac:spMkLst>
            <pc:docMk/>
            <pc:sldMk cId="397016325" sldId="346"/>
            <ac:spMk id="2" creationId="{20A4CE10-C9FC-4461-A6F6-D5D159D2485C}"/>
          </ac:spMkLst>
        </pc:spChg>
        <pc:spChg chg="del">
          <ac:chgData name="Grégoire Blanc" userId="898ba2b0-ed2c-444a-ad0d-0ddc4515b498" providerId="ADAL" clId="{00DF3B17-4A7D-4A6C-8C5F-3CA2C9B604B0}" dt="2021-03-22T12:03:13.504" v="4" actId="478"/>
          <ac:spMkLst>
            <pc:docMk/>
            <pc:sldMk cId="397016325" sldId="346"/>
            <ac:spMk id="3" creationId="{50C2201F-8A36-4263-B337-7FC0D00F384F}"/>
          </ac:spMkLst>
        </pc:spChg>
        <pc:spChg chg="add mod">
          <ac:chgData name="Grégoire Blanc" userId="898ba2b0-ed2c-444a-ad0d-0ddc4515b498" providerId="ADAL" clId="{00DF3B17-4A7D-4A6C-8C5F-3CA2C9B604B0}" dt="2021-03-22T12:04:05.718" v="20" actId="20577"/>
          <ac:spMkLst>
            <pc:docMk/>
            <pc:sldMk cId="397016325" sldId="346"/>
            <ac:spMk id="5" creationId="{D41C10D5-86C5-4405-998D-C44BD7DF7A44}"/>
          </ac:spMkLst>
        </pc:spChg>
        <pc:picChg chg="add mod">
          <ac:chgData name="Grégoire Blanc" userId="898ba2b0-ed2c-444a-ad0d-0ddc4515b498" providerId="ADAL" clId="{00DF3B17-4A7D-4A6C-8C5F-3CA2C9B604B0}" dt="2021-03-22T12:03:16.802" v="5"/>
          <ac:picMkLst>
            <pc:docMk/>
            <pc:sldMk cId="397016325" sldId="346"/>
            <ac:picMk id="4" creationId="{2B6AFF60-AEDC-46D9-8141-70885F27E45F}"/>
          </ac:picMkLst>
        </pc:picChg>
      </pc:sldChg>
      <pc:sldChg chg="new del">
        <pc:chgData name="Grégoire Blanc" userId="898ba2b0-ed2c-444a-ad0d-0ddc4515b498" providerId="ADAL" clId="{00DF3B17-4A7D-4A6C-8C5F-3CA2C9B604B0}" dt="2021-03-22T12:03:05.396" v="1" actId="680"/>
        <pc:sldMkLst>
          <pc:docMk/>
          <pc:sldMk cId="3078250359" sldId="346"/>
        </pc:sldMkLst>
      </pc:sldChg>
    </pc:docChg>
  </pc:docChgLst>
  <pc:docChgLst>
    <pc:chgData name="Sandra Pfammatter" userId="b705d11a-ad7e-4de6-91bb-8ccd6b1fb665" providerId="ADAL" clId="{8A938F09-B344-4363-9824-16B0CEDF050A}"/>
    <pc:docChg chg="undo custSel modSld">
      <pc:chgData name="Sandra Pfammatter" userId="b705d11a-ad7e-4de6-91bb-8ccd6b1fb665" providerId="ADAL" clId="{8A938F09-B344-4363-9824-16B0CEDF050A}" dt="2019-04-02T09:55:35.388" v="810" actId="478"/>
      <pc:docMkLst>
        <pc:docMk/>
      </pc:docMkLst>
      <pc:sldChg chg="addSp delSp modSp">
        <pc:chgData name="Sandra Pfammatter" userId="b705d11a-ad7e-4de6-91bb-8ccd6b1fb665" providerId="ADAL" clId="{8A938F09-B344-4363-9824-16B0CEDF050A}" dt="2019-04-02T09:55:35.388" v="810" actId="478"/>
        <pc:sldMkLst>
          <pc:docMk/>
          <pc:sldMk cId="0" sldId="261"/>
        </pc:sldMkLst>
        <pc:spChg chg="add del mod">
          <ac:chgData name="Sandra Pfammatter" userId="b705d11a-ad7e-4de6-91bb-8ccd6b1fb665" providerId="ADAL" clId="{8A938F09-B344-4363-9824-16B0CEDF050A}" dt="2019-04-02T09:55:35.388" v="810" actId="478"/>
          <ac:spMkLst>
            <pc:docMk/>
            <pc:sldMk cId="0" sldId="261"/>
            <ac:spMk id="2" creationId="{EE6A5F5F-5F42-4385-B947-E46323727409}"/>
          </ac:spMkLst>
        </pc:spChg>
        <pc:spChg chg="mod">
          <ac:chgData name="Sandra Pfammatter" userId="b705d11a-ad7e-4de6-91bb-8ccd6b1fb665" providerId="ADAL" clId="{8A938F09-B344-4363-9824-16B0CEDF050A}" dt="2019-04-02T09:29:05.655" v="743" actId="20577"/>
          <ac:spMkLst>
            <pc:docMk/>
            <pc:sldMk cId="0" sldId="261"/>
            <ac:spMk id="3" creationId="{00000000-0000-0000-0000-000000000000}"/>
          </ac:spMkLst>
        </pc:spChg>
        <pc:picChg chg="add mod">
          <ac:chgData name="Sandra Pfammatter" userId="b705d11a-ad7e-4de6-91bb-8ccd6b1fb665" providerId="ADAL" clId="{8A938F09-B344-4363-9824-16B0CEDF050A}" dt="2019-04-02T09:28:15.597" v="723" actId="1036"/>
          <ac:picMkLst>
            <pc:docMk/>
            <pc:sldMk cId="0" sldId="261"/>
            <ac:picMk id="4" creationId="{C8758DEF-BF77-4F40-89A7-0212653A9093}"/>
          </ac:picMkLst>
        </pc:picChg>
      </pc:sldChg>
      <pc:sldChg chg="modSp">
        <pc:chgData name="Sandra Pfammatter" userId="b705d11a-ad7e-4de6-91bb-8ccd6b1fb665" providerId="ADAL" clId="{8A938F09-B344-4363-9824-16B0CEDF050A}" dt="2019-04-02T09:37:25.988" v="803" actId="1035"/>
        <pc:sldMkLst>
          <pc:docMk/>
          <pc:sldMk cId="438075918" sldId="331"/>
        </pc:sldMkLst>
        <pc:spChg chg="mod">
          <ac:chgData name="Sandra Pfammatter" userId="b705d11a-ad7e-4de6-91bb-8ccd6b1fb665" providerId="ADAL" clId="{8A938F09-B344-4363-9824-16B0CEDF050A}" dt="2019-04-02T09:31:26.858" v="771"/>
          <ac:spMkLst>
            <pc:docMk/>
            <pc:sldMk cId="438075918" sldId="331"/>
            <ac:spMk id="9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30:42.846" v="759" actId="20577"/>
          <ac:spMkLst>
            <pc:docMk/>
            <pc:sldMk cId="438075918" sldId="331"/>
            <ac:spMk id="18" creationId="{00000000-0000-0000-0000-000000000000}"/>
          </ac:spMkLst>
        </pc:spChg>
        <pc:picChg chg="mod">
          <ac:chgData name="Sandra Pfammatter" userId="b705d11a-ad7e-4de6-91bb-8ccd6b1fb665" providerId="ADAL" clId="{8A938F09-B344-4363-9824-16B0CEDF050A}" dt="2019-04-02T09:37:25.988" v="803" actId="1035"/>
          <ac:picMkLst>
            <pc:docMk/>
            <pc:sldMk cId="438075918" sldId="331"/>
            <ac:picMk id="10" creationId="{00000000-0000-0000-0000-000000000000}"/>
          </ac:picMkLst>
        </pc:picChg>
      </pc:sldChg>
      <pc:sldChg chg="modSp">
        <pc:chgData name="Sandra Pfammatter" userId="b705d11a-ad7e-4de6-91bb-8ccd6b1fb665" providerId="ADAL" clId="{8A938F09-B344-4363-9824-16B0CEDF050A}" dt="2019-04-02T09:31:17.677" v="770" actId="20577"/>
        <pc:sldMkLst>
          <pc:docMk/>
          <pc:sldMk cId="1951408277" sldId="334"/>
        </pc:sldMkLst>
        <pc:spChg chg="mod">
          <ac:chgData name="Sandra Pfammatter" userId="b705d11a-ad7e-4de6-91bb-8ccd6b1fb665" providerId="ADAL" clId="{8A938F09-B344-4363-9824-16B0CEDF050A}" dt="2019-04-02T09:29:35.415" v="746" actId="6549"/>
          <ac:spMkLst>
            <pc:docMk/>
            <pc:sldMk cId="1951408277" sldId="334"/>
            <ac:spMk id="3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31:17.677" v="770" actId="20577"/>
          <ac:spMkLst>
            <pc:docMk/>
            <pc:sldMk cId="1951408277" sldId="334"/>
            <ac:spMk id="5" creationId="{00000000-0000-0000-0000-000000000000}"/>
          </ac:spMkLst>
        </pc:spChg>
      </pc:sldChg>
      <pc:sldChg chg="modSp">
        <pc:chgData name="Sandra Pfammatter" userId="b705d11a-ad7e-4de6-91bb-8ccd6b1fb665" providerId="ADAL" clId="{8A938F09-B344-4363-9824-16B0CEDF050A}" dt="2019-04-02T08:31:15.788" v="511" actId="20577"/>
        <pc:sldMkLst>
          <pc:docMk/>
          <pc:sldMk cId="2209615213" sldId="338"/>
        </pc:sldMkLst>
        <pc:spChg chg="mod">
          <ac:chgData name="Sandra Pfammatter" userId="b705d11a-ad7e-4de6-91bb-8ccd6b1fb665" providerId="ADAL" clId="{8A938F09-B344-4363-9824-16B0CEDF050A}" dt="2019-04-02T08:10:50.007" v="384" actId="14100"/>
          <ac:spMkLst>
            <pc:docMk/>
            <pc:sldMk cId="2209615213" sldId="338"/>
            <ac:spMk id="2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8:31:15.788" v="511" actId="20577"/>
          <ac:spMkLst>
            <pc:docMk/>
            <pc:sldMk cId="2209615213" sldId="338"/>
            <ac:spMk id="3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8:28:16.795" v="496" actId="20577"/>
          <ac:spMkLst>
            <pc:docMk/>
            <pc:sldMk cId="2209615213" sldId="338"/>
            <ac:spMk id="6" creationId="{00000000-0000-0000-0000-000000000000}"/>
          </ac:spMkLst>
        </pc:spChg>
      </pc:sldChg>
      <pc:sldChg chg="modSp">
        <pc:chgData name="Sandra Pfammatter" userId="b705d11a-ad7e-4de6-91bb-8ccd6b1fb665" providerId="ADAL" clId="{8A938F09-B344-4363-9824-16B0CEDF050A}" dt="2019-04-02T09:41:08.597" v="804" actId="6549"/>
        <pc:sldMkLst>
          <pc:docMk/>
          <pc:sldMk cId="2024840844" sldId="339"/>
        </pc:sldMkLst>
        <pc:spChg chg="mod">
          <ac:chgData name="Sandra Pfammatter" userId="b705d11a-ad7e-4de6-91bb-8ccd6b1fb665" providerId="ADAL" clId="{8A938F09-B344-4363-9824-16B0CEDF050A}" dt="2019-04-02T06:43:01.419" v="263"/>
          <ac:spMkLst>
            <pc:docMk/>
            <pc:sldMk cId="2024840844" sldId="339"/>
            <ac:spMk id="9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41:08.597" v="804" actId="6549"/>
          <ac:spMkLst>
            <pc:docMk/>
            <pc:sldMk cId="2024840844" sldId="339"/>
            <ac:spMk id="17" creationId="{00000000-0000-0000-0000-000000000000}"/>
          </ac:spMkLst>
        </pc:spChg>
      </pc:sldChg>
      <pc:sldChg chg="modSp">
        <pc:chgData name="Sandra Pfammatter" userId="b705d11a-ad7e-4de6-91bb-8ccd6b1fb665" providerId="ADAL" clId="{8A938F09-B344-4363-9824-16B0CEDF050A}" dt="2019-04-02T09:27:08.155" v="710"/>
        <pc:sldMkLst>
          <pc:docMk/>
          <pc:sldMk cId="110578234" sldId="340"/>
        </pc:sldMkLst>
        <pc:spChg chg="mod">
          <ac:chgData name="Sandra Pfammatter" userId="b705d11a-ad7e-4de6-91bb-8ccd6b1fb665" providerId="ADAL" clId="{8A938F09-B344-4363-9824-16B0CEDF050A}" dt="2019-04-02T06:45:30.059" v="268" actId="14100"/>
          <ac:spMkLst>
            <pc:docMk/>
            <pc:sldMk cId="110578234" sldId="340"/>
            <ac:spMk id="5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27:08.155" v="710"/>
          <ac:spMkLst>
            <pc:docMk/>
            <pc:sldMk cId="110578234" sldId="340"/>
            <ac:spMk id="6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6:45:36.005" v="269"/>
          <ac:spMkLst>
            <pc:docMk/>
            <pc:sldMk cId="110578234" sldId="340"/>
            <ac:spMk id="7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6:46:03.038" v="280" actId="20577"/>
          <ac:spMkLst>
            <pc:docMk/>
            <pc:sldMk cId="110578234" sldId="340"/>
            <ac:spMk id="9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26:57.439" v="709"/>
          <ac:spMkLst>
            <pc:docMk/>
            <pc:sldMk cId="110578234" sldId="340"/>
            <ac:spMk id="10" creationId="{00000000-0000-0000-0000-000000000000}"/>
          </ac:spMkLst>
        </pc:spChg>
      </pc:sldChg>
      <pc:sldChg chg="modSp">
        <pc:chgData name="Sandra Pfammatter" userId="b705d11a-ad7e-4de6-91bb-8ccd6b1fb665" providerId="ADAL" clId="{8A938F09-B344-4363-9824-16B0CEDF050A}" dt="2019-04-02T09:24:51.864" v="695" actId="6549"/>
        <pc:sldMkLst>
          <pc:docMk/>
          <pc:sldMk cId="610649049" sldId="341"/>
        </pc:sldMkLst>
        <pc:spChg chg="mod">
          <ac:chgData name="Sandra Pfammatter" userId="b705d11a-ad7e-4de6-91bb-8ccd6b1fb665" providerId="ADAL" clId="{8A938F09-B344-4363-9824-16B0CEDF050A}" dt="2019-04-02T09:24:51.864" v="695" actId="6549"/>
          <ac:spMkLst>
            <pc:docMk/>
            <pc:sldMk cId="610649049" sldId="341"/>
            <ac:spMk id="5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22:22.039" v="662" actId="20577"/>
          <ac:spMkLst>
            <pc:docMk/>
            <pc:sldMk cId="610649049" sldId="341"/>
            <ac:spMk id="13" creationId="{00000000-0000-0000-0000-000000000000}"/>
          </ac:spMkLst>
        </pc:spChg>
      </pc:sldChg>
      <pc:sldChg chg="modSp">
        <pc:chgData name="Sandra Pfammatter" userId="b705d11a-ad7e-4de6-91bb-8ccd6b1fb665" providerId="ADAL" clId="{8A938F09-B344-4363-9824-16B0CEDF050A}" dt="2019-04-02T09:03:39.161" v="606" actId="6549"/>
        <pc:sldMkLst>
          <pc:docMk/>
          <pc:sldMk cId="819545512" sldId="342"/>
        </pc:sldMkLst>
        <pc:spChg chg="mod">
          <ac:chgData name="Sandra Pfammatter" userId="b705d11a-ad7e-4de6-91bb-8ccd6b1fb665" providerId="ADAL" clId="{8A938F09-B344-4363-9824-16B0CEDF050A}" dt="2019-04-02T08:46:36.617" v="547"/>
          <ac:spMkLst>
            <pc:docMk/>
            <pc:sldMk cId="819545512" sldId="342"/>
            <ac:spMk id="2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03:39.161" v="606" actId="6549"/>
          <ac:spMkLst>
            <pc:docMk/>
            <pc:sldMk cId="819545512" sldId="342"/>
            <ac:spMk id="6" creationId="{00000000-0000-0000-0000-000000000000}"/>
          </ac:spMkLst>
        </pc:spChg>
      </pc:sldChg>
      <pc:sldChg chg="modSp">
        <pc:chgData name="Sandra Pfammatter" userId="b705d11a-ad7e-4de6-91bb-8ccd6b1fb665" providerId="ADAL" clId="{8A938F09-B344-4363-9824-16B0CEDF050A}" dt="2019-04-02T09:20:46.230" v="650"/>
        <pc:sldMkLst>
          <pc:docMk/>
          <pc:sldMk cId="268372588" sldId="344"/>
        </pc:sldMkLst>
        <pc:spChg chg="mod">
          <ac:chgData name="Sandra Pfammatter" userId="b705d11a-ad7e-4de6-91bb-8ccd6b1fb665" providerId="ADAL" clId="{8A938F09-B344-4363-9824-16B0CEDF050A}" dt="2019-04-02T09:20:46.230" v="650"/>
          <ac:spMkLst>
            <pc:docMk/>
            <pc:sldMk cId="268372588" sldId="344"/>
            <ac:spMk id="9" creationId="{00000000-0000-0000-0000-000000000000}"/>
          </ac:spMkLst>
        </pc:spChg>
      </pc:sldChg>
      <pc:sldChg chg="addSp delSp modSp">
        <pc:chgData name="Sandra Pfammatter" userId="b705d11a-ad7e-4de6-91bb-8ccd6b1fb665" providerId="ADAL" clId="{8A938F09-B344-4363-9824-16B0CEDF050A}" dt="2019-04-02T09:51:04.672" v="807" actId="20577"/>
        <pc:sldMkLst>
          <pc:docMk/>
          <pc:sldMk cId="4101055262" sldId="345"/>
        </pc:sldMkLst>
        <pc:spChg chg="mod">
          <ac:chgData name="Sandra Pfammatter" userId="b705d11a-ad7e-4de6-91bb-8ccd6b1fb665" providerId="ADAL" clId="{8A938F09-B344-4363-9824-16B0CEDF050A}" dt="2019-04-02T08:32:14.379" v="513" actId="14100"/>
          <ac:spMkLst>
            <pc:docMk/>
            <pc:sldMk cId="4101055262" sldId="345"/>
            <ac:spMk id="2" creationId="{00000000-0000-0000-0000-000000000000}"/>
          </ac:spMkLst>
        </pc:spChg>
        <pc:spChg chg="mod">
          <ac:chgData name="Sandra Pfammatter" userId="b705d11a-ad7e-4de6-91bb-8ccd6b1fb665" providerId="ADAL" clId="{8A938F09-B344-4363-9824-16B0CEDF050A}" dt="2019-04-02T09:51:04.672" v="807" actId="20577"/>
          <ac:spMkLst>
            <pc:docMk/>
            <pc:sldMk cId="4101055262" sldId="345"/>
            <ac:spMk id="6" creationId="{00000000-0000-0000-0000-000000000000}"/>
          </ac:spMkLst>
        </pc:spChg>
        <pc:picChg chg="add del mod">
          <ac:chgData name="Sandra Pfammatter" userId="b705d11a-ad7e-4de6-91bb-8ccd6b1fb665" providerId="ADAL" clId="{8A938F09-B344-4363-9824-16B0CEDF050A}" dt="2019-04-02T08:35:26.179" v="520" actId="478"/>
          <ac:picMkLst>
            <pc:docMk/>
            <pc:sldMk cId="4101055262" sldId="345"/>
            <ac:picMk id="3" creationId="{6505BC1D-4970-4E82-A7B4-EB45F43FEB01}"/>
          </ac:picMkLst>
        </pc:picChg>
        <pc:picChg chg="add del mod">
          <ac:chgData name="Sandra Pfammatter" userId="b705d11a-ad7e-4de6-91bb-8ccd6b1fb665" providerId="ADAL" clId="{8A938F09-B344-4363-9824-16B0CEDF050A}" dt="2019-04-02T08:36:04.181" v="523" actId="478"/>
          <ac:picMkLst>
            <pc:docMk/>
            <pc:sldMk cId="4101055262" sldId="345"/>
            <ac:picMk id="4" creationId="{F80C9811-F862-4115-A19C-9E2779F02264}"/>
          </ac:picMkLst>
        </pc:picChg>
        <pc:picChg chg="add del mod">
          <ac:chgData name="Sandra Pfammatter" userId="b705d11a-ad7e-4de6-91bb-8ccd6b1fb665" providerId="ADAL" clId="{8A938F09-B344-4363-9824-16B0CEDF050A}" dt="2019-04-02T08:45:03.766" v="537" actId="478"/>
          <ac:picMkLst>
            <pc:docMk/>
            <pc:sldMk cId="4101055262" sldId="345"/>
            <ac:picMk id="5" creationId="{95A192DD-527F-4FA0-BD8A-0920483D887E}"/>
          </ac:picMkLst>
        </pc:picChg>
        <pc:picChg chg="add del mod">
          <ac:chgData name="Sandra Pfammatter" userId="b705d11a-ad7e-4de6-91bb-8ccd6b1fb665" providerId="ADAL" clId="{8A938F09-B344-4363-9824-16B0CEDF050A}" dt="2019-04-02T08:45:10.898" v="541" actId="478"/>
          <ac:picMkLst>
            <pc:docMk/>
            <pc:sldMk cId="4101055262" sldId="345"/>
            <ac:picMk id="7" creationId="{52EEE898-834A-41B0-8CE3-DC35FF18A550}"/>
          </ac:picMkLst>
        </pc:picChg>
        <pc:picChg chg="add mod">
          <ac:chgData name="Sandra Pfammatter" userId="b705d11a-ad7e-4de6-91bb-8ccd6b1fb665" providerId="ADAL" clId="{8A938F09-B344-4363-9824-16B0CEDF050A}" dt="2019-04-02T08:45:09.446" v="540" actId="14100"/>
          <ac:picMkLst>
            <pc:docMk/>
            <pc:sldMk cId="4101055262" sldId="345"/>
            <ac:picMk id="8" creationId="{A1094A94-BD6F-4AD5-B391-538115479A78}"/>
          </ac:picMkLst>
        </pc:picChg>
        <pc:picChg chg="add mod">
          <ac:chgData name="Sandra Pfammatter" userId="b705d11a-ad7e-4de6-91bb-8ccd6b1fb665" providerId="ADAL" clId="{8A938F09-B344-4363-9824-16B0CEDF050A}" dt="2019-04-02T08:46:04.297" v="546" actId="1037"/>
          <ac:picMkLst>
            <pc:docMk/>
            <pc:sldMk cId="4101055262" sldId="345"/>
            <ac:picMk id="9" creationId="{525645AD-05EE-455C-BAD1-A5C92F44061E}"/>
          </ac:picMkLst>
        </pc:picChg>
        <pc:picChg chg="del">
          <ac:chgData name="Sandra Pfammatter" userId="b705d11a-ad7e-4de6-91bb-8ccd6b1fb665" providerId="ADAL" clId="{8A938F09-B344-4363-9824-16B0CEDF050A}" dt="2019-04-02T08:33:16.056" v="515" actId="478"/>
          <ac:picMkLst>
            <pc:docMk/>
            <pc:sldMk cId="4101055262" sldId="345"/>
            <ac:picMk id="11" creationId="{00000000-0000-0000-0000-000000000000}"/>
          </ac:picMkLst>
        </pc:picChg>
        <pc:picChg chg="del">
          <ac:chgData name="Sandra Pfammatter" userId="b705d11a-ad7e-4de6-91bb-8ccd6b1fb665" providerId="ADAL" clId="{8A938F09-B344-4363-9824-16B0CEDF050A}" dt="2019-04-02T08:38:21.937" v="526" actId="478"/>
          <ac:picMkLst>
            <pc:docMk/>
            <pc:sldMk cId="4101055262" sldId="345"/>
            <ac:picMk id="12" creationId="{00000000-0000-0000-0000-000000000000}"/>
          </ac:picMkLst>
        </pc:picChg>
      </pc:sldChg>
    </pc:docChg>
  </pc:docChgLst>
  <pc:docChgLst>
    <pc:chgData name="Grégoire Blanc" userId="898ba2b0-ed2c-444a-ad0d-0ddc4515b498" providerId="ADAL" clId="{7C921812-58C2-4901-AD88-8C5FE88DC82F}"/>
    <pc:docChg chg="undo redo custSel addSld delSld modSld sldOrd">
      <pc:chgData name="Grégoire Blanc" userId="898ba2b0-ed2c-444a-ad0d-0ddc4515b498" providerId="ADAL" clId="{7C921812-58C2-4901-AD88-8C5FE88DC82F}" dt="2021-09-10T13:48:01.268" v="2867" actId="20577"/>
      <pc:docMkLst>
        <pc:docMk/>
      </pc:docMkLst>
      <pc:sldChg chg="delSp modSp mod">
        <pc:chgData name="Grégoire Blanc" userId="898ba2b0-ed2c-444a-ad0d-0ddc4515b498" providerId="ADAL" clId="{7C921812-58C2-4901-AD88-8C5FE88DC82F}" dt="2021-09-10T13:31:41.430" v="2805"/>
        <pc:sldMkLst>
          <pc:docMk/>
          <pc:sldMk cId="0" sldId="261"/>
        </pc:sldMkLst>
        <pc:spChg chg="mod">
          <ac:chgData name="Grégoire Blanc" userId="898ba2b0-ed2c-444a-ad0d-0ddc4515b498" providerId="ADAL" clId="{7C921812-58C2-4901-AD88-8C5FE88DC82F}" dt="2021-09-10T13:31:41.430" v="2805"/>
          <ac:spMkLst>
            <pc:docMk/>
            <pc:sldMk cId="0" sldId="261"/>
            <ac:spMk id="3" creationId="{00000000-0000-0000-0000-000000000000}"/>
          </ac:spMkLst>
        </pc:spChg>
        <pc:picChg chg="del">
          <ac:chgData name="Grégoire Blanc" userId="898ba2b0-ed2c-444a-ad0d-0ddc4515b498" providerId="ADAL" clId="{7C921812-58C2-4901-AD88-8C5FE88DC82F}" dt="2021-09-10T12:05:35.836" v="2217" actId="478"/>
          <ac:picMkLst>
            <pc:docMk/>
            <pc:sldMk cId="0" sldId="261"/>
            <ac:picMk id="4" creationId="{C8758DEF-BF77-4F40-89A7-0212653A9093}"/>
          </ac:picMkLst>
        </pc:picChg>
      </pc:sldChg>
      <pc:sldChg chg="modSp mod">
        <pc:chgData name="Grégoire Blanc" userId="898ba2b0-ed2c-444a-ad0d-0ddc4515b498" providerId="ADAL" clId="{7C921812-58C2-4901-AD88-8C5FE88DC82F}" dt="2021-09-02T08:25:17.192" v="345" actId="6549"/>
        <pc:sldMkLst>
          <pc:docMk/>
          <pc:sldMk cId="3724556068" sldId="296"/>
        </pc:sldMkLst>
        <pc:spChg chg="mod">
          <ac:chgData name="Grégoire Blanc" userId="898ba2b0-ed2c-444a-ad0d-0ddc4515b498" providerId="ADAL" clId="{7C921812-58C2-4901-AD88-8C5FE88DC82F}" dt="2021-09-02T08:25:17.192" v="345" actId="6549"/>
          <ac:spMkLst>
            <pc:docMk/>
            <pc:sldMk cId="3724556068" sldId="296"/>
            <ac:spMk id="8194" creationId="{00000000-0000-0000-0000-000000000000}"/>
          </ac:spMkLst>
        </pc:spChg>
      </pc:sldChg>
      <pc:sldChg chg="addSp delSp modSp mod ord">
        <pc:chgData name="Grégoire Blanc" userId="898ba2b0-ed2c-444a-ad0d-0ddc4515b498" providerId="ADAL" clId="{7C921812-58C2-4901-AD88-8C5FE88DC82F}" dt="2021-09-10T11:42:24.930" v="1487" actId="20577"/>
        <pc:sldMkLst>
          <pc:docMk/>
          <pc:sldMk cId="438075918" sldId="331"/>
        </pc:sldMkLst>
        <pc:spChg chg="add mod">
          <ac:chgData name="Grégoire Blanc" userId="898ba2b0-ed2c-444a-ad0d-0ddc4515b498" providerId="ADAL" clId="{7C921812-58C2-4901-AD88-8C5FE88DC82F}" dt="2021-09-10T11:34:05.280" v="1366" actId="6549"/>
          <ac:spMkLst>
            <pc:docMk/>
            <pc:sldMk cId="438075918" sldId="331"/>
            <ac:spMk id="12" creationId="{FEDBAE41-7EA6-4636-BDBF-756D69C2A4BD}"/>
          </ac:spMkLst>
        </pc:spChg>
        <pc:spChg chg="mod">
          <ac:chgData name="Grégoire Blanc" userId="898ba2b0-ed2c-444a-ad0d-0ddc4515b498" providerId="ADAL" clId="{7C921812-58C2-4901-AD88-8C5FE88DC82F}" dt="2021-09-10T11:42:24.930" v="1487" actId="20577"/>
          <ac:spMkLst>
            <pc:docMk/>
            <pc:sldMk cId="438075918" sldId="331"/>
            <ac:spMk id="18" creationId="{00000000-0000-0000-0000-000000000000}"/>
          </ac:spMkLst>
        </pc:spChg>
        <pc:picChg chg="mod">
          <ac:chgData name="Grégoire Blanc" userId="898ba2b0-ed2c-444a-ad0d-0ddc4515b498" providerId="ADAL" clId="{7C921812-58C2-4901-AD88-8C5FE88DC82F}" dt="2021-09-10T11:42:08.480" v="1463" actId="1076"/>
          <ac:picMkLst>
            <pc:docMk/>
            <pc:sldMk cId="438075918" sldId="331"/>
            <ac:picMk id="10" creationId="{00000000-0000-0000-0000-000000000000}"/>
          </ac:picMkLst>
        </pc:picChg>
        <pc:picChg chg="mod">
          <ac:chgData name="Grégoire Blanc" userId="898ba2b0-ed2c-444a-ad0d-0ddc4515b498" providerId="ADAL" clId="{7C921812-58C2-4901-AD88-8C5FE88DC82F}" dt="2021-09-10T11:42:08.480" v="1463" actId="1076"/>
          <ac:picMkLst>
            <pc:docMk/>
            <pc:sldMk cId="438075918" sldId="331"/>
            <ac:picMk id="11" creationId="{00000000-0000-0000-0000-000000000000}"/>
          </ac:picMkLst>
        </pc:picChg>
        <pc:picChg chg="mod">
          <ac:chgData name="Grégoire Blanc" userId="898ba2b0-ed2c-444a-ad0d-0ddc4515b498" providerId="ADAL" clId="{7C921812-58C2-4901-AD88-8C5FE88DC82F}" dt="2021-09-02T08:47:00.043" v="660" actId="1076"/>
          <ac:picMkLst>
            <pc:docMk/>
            <pc:sldMk cId="438075918" sldId="331"/>
            <ac:picMk id="20" creationId="{00000000-0000-0000-0000-000000000000}"/>
          </ac:picMkLst>
        </pc:picChg>
        <pc:picChg chg="mod">
          <ac:chgData name="Grégoire Blanc" userId="898ba2b0-ed2c-444a-ad0d-0ddc4515b498" providerId="ADAL" clId="{7C921812-58C2-4901-AD88-8C5FE88DC82F}" dt="2021-09-02T08:46:41.446" v="658" actId="1076"/>
          <ac:picMkLst>
            <pc:docMk/>
            <pc:sldMk cId="438075918" sldId="331"/>
            <ac:picMk id="21" creationId="{00000000-0000-0000-0000-000000000000}"/>
          </ac:picMkLst>
        </pc:picChg>
        <pc:picChg chg="del mod">
          <ac:chgData name="Grégoire Blanc" userId="898ba2b0-ed2c-444a-ad0d-0ddc4515b498" providerId="ADAL" clId="{7C921812-58C2-4901-AD88-8C5FE88DC82F}" dt="2021-09-10T11:41:59.795" v="1461" actId="478"/>
          <ac:picMkLst>
            <pc:docMk/>
            <pc:sldMk cId="438075918" sldId="331"/>
            <ac:picMk id="22" creationId="{00000000-0000-0000-0000-000000000000}"/>
          </ac:picMkLst>
        </pc:picChg>
      </pc:sldChg>
      <pc:sldChg chg="modSp mod">
        <pc:chgData name="Grégoire Blanc" userId="898ba2b0-ed2c-444a-ad0d-0ddc4515b498" providerId="ADAL" clId="{7C921812-58C2-4901-AD88-8C5FE88DC82F}" dt="2021-09-02T12:33:38.916" v="874" actId="14100"/>
        <pc:sldMkLst>
          <pc:docMk/>
          <pc:sldMk cId="1951408277" sldId="334"/>
        </pc:sldMkLst>
        <pc:spChg chg="mod">
          <ac:chgData name="Grégoire Blanc" userId="898ba2b0-ed2c-444a-ad0d-0ddc4515b498" providerId="ADAL" clId="{7C921812-58C2-4901-AD88-8C5FE88DC82F}" dt="2021-09-02T12:33:38.916" v="874" actId="14100"/>
          <ac:spMkLst>
            <pc:docMk/>
            <pc:sldMk cId="1951408277" sldId="334"/>
            <ac:spMk id="3" creationId="{00000000-0000-0000-0000-000000000000}"/>
          </ac:spMkLst>
        </pc:spChg>
      </pc:sldChg>
      <pc:sldChg chg="del">
        <pc:chgData name="Grégoire Blanc" userId="898ba2b0-ed2c-444a-ad0d-0ddc4515b498" providerId="ADAL" clId="{7C921812-58C2-4901-AD88-8C5FE88DC82F}" dt="2021-09-02T08:20:28.044" v="265" actId="47"/>
        <pc:sldMkLst>
          <pc:docMk/>
          <pc:sldMk cId="2209615213" sldId="338"/>
        </pc:sldMkLst>
      </pc:sldChg>
      <pc:sldChg chg="addSp delSp modSp mod">
        <pc:chgData name="Grégoire Blanc" userId="898ba2b0-ed2c-444a-ad0d-0ddc4515b498" providerId="ADAL" clId="{7C921812-58C2-4901-AD88-8C5FE88DC82F}" dt="2021-09-10T12:35:04.297" v="2461" actId="20577"/>
        <pc:sldMkLst>
          <pc:docMk/>
          <pc:sldMk cId="2024840844" sldId="339"/>
        </pc:sldMkLst>
        <pc:spChg chg="mod">
          <ac:chgData name="Grégoire Blanc" userId="898ba2b0-ed2c-444a-ad0d-0ddc4515b498" providerId="ADAL" clId="{7C921812-58C2-4901-AD88-8C5FE88DC82F}" dt="2021-09-10T12:35:04.297" v="2461" actId="20577"/>
          <ac:spMkLst>
            <pc:docMk/>
            <pc:sldMk cId="2024840844" sldId="339"/>
            <ac:spMk id="17" creationId="{00000000-0000-0000-0000-000000000000}"/>
          </ac:spMkLst>
        </pc:spChg>
        <pc:picChg chg="add del mod">
          <ac:chgData name="Grégoire Blanc" userId="898ba2b0-ed2c-444a-ad0d-0ddc4515b498" providerId="ADAL" clId="{7C921812-58C2-4901-AD88-8C5FE88DC82F}" dt="2021-09-02T08:48:36.805" v="698" actId="478"/>
          <ac:picMkLst>
            <pc:docMk/>
            <pc:sldMk cId="2024840844" sldId="339"/>
            <ac:picMk id="3" creationId="{DB6009A6-1234-448A-A8AC-2D465CA9F248}"/>
          </ac:picMkLst>
        </pc:picChg>
        <pc:picChg chg="add del mod">
          <ac:chgData name="Grégoire Blanc" userId="898ba2b0-ed2c-444a-ad0d-0ddc4515b498" providerId="ADAL" clId="{7C921812-58C2-4901-AD88-8C5FE88DC82F}" dt="2021-09-02T08:48:36.251" v="697" actId="478"/>
          <ac:picMkLst>
            <pc:docMk/>
            <pc:sldMk cId="2024840844" sldId="339"/>
            <ac:picMk id="5" creationId="{EECFDECE-B2B2-49AA-B835-A54A5FF5A09D}"/>
          </ac:picMkLst>
        </pc:picChg>
        <pc:picChg chg="add mod modCrop">
          <ac:chgData name="Grégoire Blanc" userId="898ba2b0-ed2c-444a-ad0d-0ddc4515b498" providerId="ADAL" clId="{7C921812-58C2-4901-AD88-8C5FE88DC82F}" dt="2021-09-02T08:54:10.840" v="818" actId="1076"/>
          <ac:picMkLst>
            <pc:docMk/>
            <pc:sldMk cId="2024840844" sldId="339"/>
            <ac:picMk id="7" creationId="{58A6B50A-0F13-4B18-92EB-399FEF495CE2}"/>
          </ac:picMkLst>
        </pc:picChg>
        <pc:picChg chg="add del mod modCrop">
          <ac:chgData name="Grégoire Blanc" userId="898ba2b0-ed2c-444a-ad0d-0ddc4515b498" providerId="ADAL" clId="{7C921812-58C2-4901-AD88-8C5FE88DC82F}" dt="2021-09-02T08:50:58.433" v="738" actId="478"/>
          <ac:picMkLst>
            <pc:docMk/>
            <pc:sldMk cId="2024840844" sldId="339"/>
            <ac:picMk id="10" creationId="{1E0820E8-1259-45F1-9ED5-569D04EDA7EF}"/>
          </ac:picMkLst>
        </pc:picChg>
        <pc:picChg chg="add del mod modCrop">
          <ac:chgData name="Grégoire Blanc" userId="898ba2b0-ed2c-444a-ad0d-0ddc4515b498" providerId="ADAL" clId="{7C921812-58C2-4901-AD88-8C5FE88DC82F}" dt="2021-09-02T08:50:54.853" v="733" actId="478"/>
          <ac:picMkLst>
            <pc:docMk/>
            <pc:sldMk cId="2024840844" sldId="339"/>
            <ac:picMk id="11" creationId="{9EB34B70-CAB6-4E4B-B005-0E0342DAEC73}"/>
          </ac:picMkLst>
        </pc:picChg>
        <pc:picChg chg="add del mod modCrop">
          <ac:chgData name="Grégoire Blanc" userId="898ba2b0-ed2c-444a-ad0d-0ddc4515b498" providerId="ADAL" clId="{7C921812-58C2-4901-AD88-8C5FE88DC82F}" dt="2021-09-02T08:50:55.478" v="734" actId="478"/>
          <ac:picMkLst>
            <pc:docMk/>
            <pc:sldMk cId="2024840844" sldId="339"/>
            <ac:picMk id="12" creationId="{C6750D47-4766-4B01-9DE2-8A157203EFBE}"/>
          </ac:picMkLst>
        </pc:picChg>
        <pc:picChg chg="add del mod modCrop">
          <ac:chgData name="Grégoire Blanc" userId="898ba2b0-ed2c-444a-ad0d-0ddc4515b498" providerId="ADAL" clId="{7C921812-58C2-4901-AD88-8C5FE88DC82F}" dt="2021-09-02T08:50:56.127" v="735" actId="478"/>
          <ac:picMkLst>
            <pc:docMk/>
            <pc:sldMk cId="2024840844" sldId="339"/>
            <ac:picMk id="13" creationId="{AB07C861-DEAD-4854-B331-81B5E992F1A3}"/>
          </ac:picMkLst>
        </pc:picChg>
        <pc:picChg chg="add del mod modCrop">
          <ac:chgData name="Grégoire Blanc" userId="898ba2b0-ed2c-444a-ad0d-0ddc4515b498" providerId="ADAL" clId="{7C921812-58C2-4901-AD88-8C5FE88DC82F}" dt="2021-09-02T08:50:56.741" v="736" actId="478"/>
          <ac:picMkLst>
            <pc:docMk/>
            <pc:sldMk cId="2024840844" sldId="339"/>
            <ac:picMk id="14" creationId="{326B3ED7-7A18-476E-8E1B-F767D0CFDD48}"/>
          </ac:picMkLst>
        </pc:picChg>
        <pc:picChg chg="add del mod modCrop">
          <ac:chgData name="Grégoire Blanc" userId="898ba2b0-ed2c-444a-ad0d-0ddc4515b498" providerId="ADAL" clId="{7C921812-58C2-4901-AD88-8C5FE88DC82F}" dt="2021-09-02T08:50:57.683" v="737" actId="478"/>
          <ac:picMkLst>
            <pc:docMk/>
            <pc:sldMk cId="2024840844" sldId="339"/>
            <ac:picMk id="15" creationId="{9CCDDC12-CA88-4FE6-9FBA-32330E09803A}"/>
          </ac:picMkLst>
        </pc:picChg>
        <pc:picChg chg="add mod modCrop">
          <ac:chgData name="Grégoire Blanc" userId="898ba2b0-ed2c-444a-ad0d-0ddc4515b498" providerId="ADAL" clId="{7C921812-58C2-4901-AD88-8C5FE88DC82F}" dt="2021-09-02T08:52:35.974" v="771" actId="1076"/>
          <ac:picMkLst>
            <pc:docMk/>
            <pc:sldMk cId="2024840844" sldId="339"/>
            <ac:picMk id="16" creationId="{8A206337-24BC-47CF-80EA-BE0D1102C4B7}"/>
          </ac:picMkLst>
        </pc:picChg>
        <pc:picChg chg="add mod modCrop">
          <ac:chgData name="Grégoire Blanc" userId="898ba2b0-ed2c-444a-ad0d-0ddc4515b498" providerId="ADAL" clId="{7C921812-58C2-4901-AD88-8C5FE88DC82F}" dt="2021-09-02T08:52:43.976" v="772" actId="1076"/>
          <ac:picMkLst>
            <pc:docMk/>
            <pc:sldMk cId="2024840844" sldId="339"/>
            <ac:picMk id="18" creationId="{BA960DB6-8A84-4958-BE83-719C51D74A64}"/>
          </ac:picMkLst>
        </pc:picChg>
        <pc:picChg chg="add mod modCrop">
          <ac:chgData name="Grégoire Blanc" userId="898ba2b0-ed2c-444a-ad0d-0ddc4515b498" providerId="ADAL" clId="{7C921812-58C2-4901-AD88-8C5FE88DC82F}" dt="2021-09-02T08:53:04.960" v="775" actId="1076"/>
          <ac:picMkLst>
            <pc:docMk/>
            <pc:sldMk cId="2024840844" sldId="339"/>
            <ac:picMk id="19" creationId="{F8BD4A75-1DEF-4AF5-8F6A-2785F92DA07F}"/>
          </ac:picMkLst>
        </pc:picChg>
        <pc:picChg chg="add mod modCrop">
          <ac:chgData name="Grégoire Blanc" userId="898ba2b0-ed2c-444a-ad0d-0ddc4515b498" providerId="ADAL" clId="{7C921812-58C2-4901-AD88-8C5FE88DC82F}" dt="2021-09-02T08:52:59.118" v="774" actId="1076"/>
          <ac:picMkLst>
            <pc:docMk/>
            <pc:sldMk cId="2024840844" sldId="339"/>
            <ac:picMk id="20" creationId="{40235843-5A4C-4123-A227-FFD743D297BA}"/>
          </ac:picMkLst>
        </pc:picChg>
        <pc:picChg chg="add mod modCrop">
          <ac:chgData name="Grégoire Blanc" userId="898ba2b0-ed2c-444a-ad0d-0ddc4515b498" providerId="ADAL" clId="{7C921812-58C2-4901-AD88-8C5FE88DC82F}" dt="2021-09-02T08:54:04.480" v="817" actId="1076"/>
          <ac:picMkLst>
            <pc:docMk/>
            <pc:sldMk cId="2024840844" sldId="339"/>
            <ac:picMk id="21" creationId="{733CDD8D-B6AB-4AA5-8EE7-A6E2F238599F}"/>
          </ac:picMkLst>
        </pc:picChg>
        <pc:picChg chg="add mod modCrop">
          <ac:chgData name="Grégoire Blanc" userId="898ba2b0-ed2c-444a-ad0d-0ddc4515b498" providerId="ADAL" clId="{7C921812-58C2-4901-AD88-8C5FE88DC82F}" dt="2021-09-02T08:54:13.246" v="819" actId="1076"/>
          <ac:picMkLst>
            <pc:docMk/>
            <pc:sldMk cId="2024840844" sldId="339"/>
            <ac:picMk id="22" creationId="{873506F4-5C98-4187-819D-298397D093A4}"/>
          </ac:picMkLst>
        </pc:picChg>
      </pc:sldChg>
      <pc:sldChg chg="modSp mod">
        <pc:chgData name="Grégoire Blanc" userId="898ba2b0-ed2c-444a-ad0d-0ddc4515b498" providerId="ADAL" clId="{7C921812-58C2-4901-AD88-8C5FE88DC82F}" dt="2021-09-10T12:39:36.514" v="2462" actId="6549"/>
        <pc:sldMkLst>
          <pc:docMk/>
          <pc:sldMk cId="110578234" sldId="340"/>
        </pc:sldMkLst>
        <pc:spChg chg="mod">
          <ac:chgData name="Grégoire Blanc" userId="898ba2b0-ed2c-444a-ad0d-0ddc4515b498" providerId="ADAL" clId="{7C921812-58C2-4901-AD88-8C5FE88DC82F}" dt="2021-09-02T08:17:48.961" v="250" actId="20577"/>
          <ac:spMkLst>
            <pc:docMk/>
            <pc:sldMk cId="110578234" sldId="340"/>
            <ac:spMk id="5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08T12:45:53.430" v="1288" actId="20577"/>
          <ac:spMkLst>
            <pc:docMk/>
            <pc:sldMk cId="110578234" sldId="340"/>
            <ac:spMk id="6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02T08:46:16.544" v="655" actId="108"/>
          <ac:spMkLst>
            <pc:docMk/>
            <pc:sldMk cId="110578234" sldId="340"/>
            <ac:spMk id="7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02T08:15:34.910" v="178" actId="20577"/>
          <ac:spMkLst>
            <pc:docMk/>
            <pc:sldMk cId="110578234" sldId="340"/>
            <ac:spMk id="9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10T12:39:36.514" v="2462" actId="6549"/>
          <ac:spMkLst>
            <pc:docMk/>
            <pc:sldMk cId="110578234" sldId="340"/>
            <ac:spMk id="10" creationId="{00000000-0000-0000-0000-000000000000}"/>
          </ac:spMkLst>
        </pc:spChg>
      </pc:sldChg>
      <pc:sldChg chg="modSp mod">
        <pc:chgData name="Grégoire Blanc" userId="898ba2b0-ed2c-444a-ad0d-0ddc4515b498" providerId="ADAL" clId="{7C921812-58C2-4901-AD88-8C5FE88DC82F}" dt="2021-09-10T12:50:11.910" v="2669" actId="5793"/>
        <pc:sldMkLst>
          <pc:docMk/>
          <pc:sldMk cId="610649049" sldId="341"/>
        </pc:sldMkLst>
        <pc:spChg chg="mod">
          <ac:chgData name="Grégoire Blanc" userId="898ba2b0-ed2c-444a-ad0d-0ddc4515b498" providerId="ADAL" clId="{7C921812-58C2-4901-AD88-8C5FE88DC82F}" dt="2021-09-10T12:48:28.180" v="2536" actId="20577"/>
          <ac:spMkLst>
            <pc:docMk/>
            <pc:sldMk cId="610649049" sldId="341"/>
            <ac:spMk id="5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10T12:50:11.910" v="2669" actId="5793"/>
          <ac:spMkLst>
            <pc:docMk/>
            <pc:sldMk cId="610649049" sldId="341"/>
            <ac:spMk id="13" creationId="{00000000-0000-0000-0000-000000000000}"/>
          </ac:spMkLst>
        </pc:spChg>
        <pc:picChg chg="mod">
          <ac:chgData name="Grégoire Blanc" userId="898ba2b0-ed2c-444a-ad0d-0ddc4515b498" providerId="ADAL" clId="{7C921812-58C2-4901-AD88-8C5FE88DC82F}" dt="2021-09-10T11:42:51.737" v="1491" actId="1037"/>
          <ac:picMkLst>
            <pc:docMk/>
            <pc:sldMk cId="610649049" sldId="341"/>
            <ac:picMk id="7" creationId="{00000000-0000-0000-0000-000000000000}"/>
          </ac:picMkLst>
        </pc:picChg>
        <pc:picChg chg="mod">
          <ac:chgData name="Grégoire Blanc" userId="898ba2b0-ed2c-444a-ad0d-0ddc4515b498" providerId="ADAL" clId="{7C921812-58C2-4901-AD88-8C5FE88DC82F}" dt="2021-09-10T12:44:06.507" v="2483" actId="1076"/>
          <ac:picMkLst>
            <pc:docMk/>
            <pc:sldMk cId="610649049" sldId="341"/>
            <ac:picMk id="8" creationId="{00000000-0000-0000-0000-000000000000}"/>
          </ac:picMkLst>
        </pc:picChg>
        <pc:picChg chg="mod">
          <ac:chgData name="Grégoire Blanc" userId="898ba2b0-ed2c-444a-ad0d-0ddc4515b498" providerId="ADAL" clId="{7C921812-58C2-4901-AD88-8C5FE88DC82F}" dt="2021-09-10T12:44:18.195" v="2486" actId="1076"/>
          <ac:picMkLst>
            <pc:docMk/>
            <pc:sldMk cId="610649049" sldId="341"/>
            <ac:picMk id="9" creationId="{00000000-0000-0000-0000-000000000000}"/>
          </ac:picMkLst>
        </pc:picChg>
        <pc:picChg chg="mod">
          <ac:chgData name="Grégoire Blanc" userId="898ba2b0-ed2c-444a-ad0d-0ddc4515b498" providerId="ADAL" clId="{7C921812-58C2-4901-AD88-8C5FE88DC82F}" dt="2021-09-10T12:44:12.255" v="2485" actId="1076"/>
          <ac:picMkLst>
            <pc:docMk/>
            <pc:sldMk cId="610649049" sldId="341"/>
            <ac:picMk id="10" creationId="{00000000-0000-0000-0000-000000000000}"/>
          </ac:picMkLst>
        </pc:picChg>
        <pc:picChg chg="mod">
          <ac:chgData name="Grégoire Blanc" userId="898ba2b0-ed2c-444a-ad0d-0ddc4515b498" providerId="ADAL" clId="{7C921812-58C2-4901-AD88-8C5FE88DC82F}" dt="2021-09-10T12:44:08.979" v="2484" actId="1076"/>
          <ac:picMkLst>
            <pc:docMk/>
            <pc:sldMk cId="610649049" sldId="341"/>
            <ac:picMk id="11" creationId="{00000000-0000-0000-0000-000000000000}"/>
          </ac:picMkLst>
        </pc:picChg>
      </pc:sldChg>
      <pc:sldChg chg="modSp mod">
        <pc:chgData name="Grégoire Blanc" userId="898ba2b0-ed2c-444a-ad0d-0ddc4515b498" providerId="ADAL" clId="{7C921812-58C2-4901-AD88-8C5FE88DC82F}" dt="2021-09-10T13:01:31.746" v="2767" actId="20577"/>
        <pc:sldMkLst>
          <pc:docMk/>
          <pc:sldMk cId="819545512" sldId="342"/>
        </pc:sldMkLst>
        <pc:spChg chg="mod">
          <ac:chgData name="Grégoire Blanc" userId="898ba2b0-ed2c-444a-ad0d-0ddc4515b498" providerId="ADAL" clId="{7C921812-58C2-4901-AD88-8C5FE88DC82F}" dt="2021-09-10T13:01:31.746" v="2767" actId="20577"/>
          <ac:spMkLst>
            <pc:docMk/>
            <pc:sldMk cId="819545512" sldId="342"/>
            <ac:spMk id="6" creationId="{00000000-0000-0000-0000-000000000000}"/>
          </ac:spMkLst>
        </pc:spChg>
      </pc:sldChg>
      <pc:sldChg chg="del">
        <pc:chgData name="Grégoire Blanc" userId="898ba2b0-ed2c-444a-ad0d-0ddc4515b498" providerId="ADAL" clId="{7C921812-58C2-4901-AD88-8C5FE88DC82F}" dt="2021-09-10T11:35:20.820" v="1373" actId="47"/>
        <pc:sldMkLst>
          <pc:docMk/>
          <pc:sldMk cId="268372588" sldId="344"/>
        </pc:sldMkLst>
      </pc:sldChg>
      <pc:sldChg chg="addSp delSp modSp mod">
        <pc:chgData name="Grégoire Blanc" userId="898ba2b0-ed2c-444a-ad0d-0ddc4515b498" providerId="ADAL" clId="{7C921812-58C2-4901-AD88-8C5FE88DC82F}" dt="2021-09-10T12:51:51.290" v="2675"/>
        <pc:sldMkLst>
          <pc:docMk/>
          <pc:sldMk cId="4101055262" sldId="345"/>
        </pc:sldMkLst>
        <pc:spChg chg="mod">
          <ac:chgData name="Grégoire Blanc" userId="898ba2b0-ed2c-444a-ad0d-0ddc4515b498" providerId="ADAL" clId="{7C921812-58C2-4901-AD88-8C5FE88DC82F}" dt="2021-09-10T12:50:20.879" v="2673" actId="255"/>
          <ac:spMkLst>
            <pc:docMk/>
            <pc:sldMk cId="4101055262" sldId="345"/>
            <ac:spMk id="2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10T12:49:43.289" v="2656" actId="1036"/>
          <ac:spMkLst>
            <pc:docMk/>
            <pc:sldMk cId="4101055262" sldId="345"/>
            <ac:spMk id="6" creationId="{00000000-0000-0000-0000-000000000000}"/>
          </ac:spMkLst>
        </pc:spChg>
        <pc:picChg chg="add mod">
          <ac:chgData name="Grégoire Blanc" userId="898ba2b0-ed2c-444a-ad0d-0ddc4515b498" providerId="ADAL" clId="{7C921812-58C2-4901-AD88-8C5FE88DC82F}" dt="2021-09-10T12:51:51.290" v="2675"/>
          <ac:picMkLst>
            <pc:docMk/>
            <pc:sldMk cId="4101055262" sldId="345"/>
            <ac:picMk id="7" creationId="{A31E505A-C1D4-4AE3-B627-1363A46B2A1C}"/>
          </ac:picMkLst>
        </pc:picChg>
        <pc:picChg chg="del mod">
          <ac:chgData name="Grégoire Blanc" userId="898ba2b0-ed2c-444a-ad0d-0ddc4515b498" providerId="ADAL" clId="{7C921812-58C2-4901-AD88-8C5FE88DC82F}" dt="2021-09-10T12:50:32.241" v="2674" actId="478"/>
          <ac:picMkLst>
            <pc:docMk/>
            <pc:sldMk cId="4101055262" sldId="345"/>
            <ac:picMk id="8" creationId="{A1094A94-BD6F-4AD5-B391-538115479A78}"/>
          </ac:picMkLst>
        </pc:picChg>
        <pc:picChg chg="del">
          <ac:chgData name="Grégoire Blanc" userId="898ba2b0-ed2c-444a-ad0d-0ddc4515b498" providerId="ADAL" clId="{7C921812-58C2-4901-AD88-8C5FE88DC82F}" dt="2021-09-10T12:49:39.329" v="2648" actId="478"/>
          <ac:picMkLst>
            <pc:docMk/>
            <pc:sldMk cId="4101055262" sldId="345"/>
            <ac:picMk id="9" creationId="{525645AD-05EE-455C-BAD1-A5C92F44061E}"/>
          </ac:picMkLst>
        </pc:picChg>
        <pc:picChg chg="add mod">
          <ac:chgData name="Grégoire Blanc" userId="898ba2b0-ed2c-444a-ad0d-0ddc4515b498" providerId="ADAL" clId="{7C921812-58C2-4901-AD88-8C5FE88DC82F}" dt="2021-09-10T12:51:51.290" v="2675"/>
          <ac:picMkLst>
            <pc:docMk/>
            <pc:sldMk cId="4101055262" sldId="345"/>
            <ac:picMk id="10" creationId="{C23DFF03-76CD-450F-8624-7224E6597178}"/>
          </ac:picMkLst>
        </pc:picChg>
      </pc:sldChg>
      <pc:sldChg chg="del">
        <pc:chgData name="Grégoire Blanc" userId="898ba2b0-ed2c-444a-ad0d-0ddc4515b498" providerId="ADAL" clId="{7C921812-58C2-4901-AD88-8C5FE88DC82F}" dt="2021-09-02T08:07:38.066" v="0" actId="47"/>
        <pc:sldMkLst>
          <pc:docMk/>
          <pc:sldMk cId="397016325" sldId="346"/>
        </pc:sldMkLst>
      </pc:sldChg>
      <pc:sldChg chg="addSp delSp modSp mod">
        <pc:chgData name="Grégoire Blanc" userId="898ba2b0-ed2c-444a-ad0d-0ddc4515b498" providerId="ADAL" clId="{7C921812-58C2-4901-AD88-8C5FE88DC82F}" dt="2021-09-10T13:48:01.268" v="2867" actId="20577"/>
        <pc:sldMkLst>
          <pc:docMk/>
          <pc:sldMk cId="3606470003" sldId="347"/>
        </pc:sldMkLst>
        <pc:spChg chg="add del mod">
          <ac:chgData name="Grégoire Blanc" userId="898ba2b0-ed2c-444a-ad0d-0ddc4515b498" providerId="ADAL" clId="{7C921812-58C2-4901-AD88-8C5FE88DC82F}" dt="2021-09-10T12:01:01.474" v="2158" actId="478"/>
          <ac:spMkLst>
            <pc:docMk/>
            <pc:sldMk cId="3606470003" sldId="347"/>
            <ac:spMk id="2" creationId="{676EED2F-6A94-403C-AD02-CE74EE5783C3}"/>
          </ac:spMkLst>
        </pc:spChg>
        <pc:spChg chg="mod">
          <ac:chgData name="Grégoire Blanc" userId="898ba2b0-ed2c-444a-ad0d-0ddc4515b498" providerId="ADAL" clId="{7C921812-58C2-4901-AD88-8C5FE88DC82F}" dt="2021-09-10T13:45:47.264" v="2827"/>
          <ac:spMkLst>
            <pc:docMk/>
            <pc:sldMk cId="3606470003" sldId="347"/>
            <ac:spMk id="5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10T13:48:01.268" v="2867" actId="20577"/>
          <ac:spMkLst>
            <pc:docMk/>
            <pc:sldMk cId="3606470003" sldId="347"/>
            <ac:spMk id="6" creationId="{00000000-0000-0000-0000-000000000000}"/>
          </ac:spMkLst>
        </pc:spChg>
        <pc:spChg chg="mod">
          <ac:chgData name="Grégoire Blanc" userId="898ba2b0-ed2c-444a-ad0d-0ddc4515b498" providerId="ADAL" clId="{7C921812-58C2-4901-AD88-8C5FE88DC82F}" dt="2021-09-10T12:01:12.194" v="2163" actId="6549"/>
          <ac:spMkLst>
            <pc:docMk/>
            <pc:sldMk cId="3606470003" sldId="347"/>
            <ac:spMk id="9" creationId="{00000000-0000-0000-0000-000000000000}"/>
          </ac:spMkLst>
        </pc:spChg>
        <pc:picChg chg="add mod modCrop">
          <ac:chgData name="Grégoire Blanc" userId="898ba2b0-ed2c-444a-ad0d-0ddc4515b498" providerId="ADAL" clId="{7C921812-58C2-4901-AD88-8C5FE88DC82F}" dt="2021-09-10T12:02:43.440" v="2177" actId="1076"/>
          <ac:picMkLst>
            <pc:docMk/>
            <pc:sldMk cId="3606470003" sldId="347"/>
            <ac:picMk id="8" creationId="{85543FA5-4637-45E3-AE68-65CA72E64EF3}"/>
          </ac:picMkLst>
        </pc:picChg>
        <pc:picChg chg="del">
          <ac:chgData name="Grégoire Blanc" userId="898ba2b0-ed2c-444a-ad0d-0ddc4515b498" providerId="ADAL" clId="{7C921812-58C2-4901-AD88-8C5FE88DC82F}" dt="2021-09-10T12:02:07.412" v="2166" actId="478"/>
          <ac:picMkLst>
            <pc:docMk/>
            <pc:sldMk cId="3606470003" sldId="347"/>
            <ac:picMk id="1026" creationId="{00000000-0000-0000-0000-000000000000}"/>
          </ac:picMkLst>
        </pc:picChg>
      </pc:sldChg>
      <pc:sldChg chg="modSp mod">
        <pc:chgData name="Grégoire Blanc" userId="898ba2b0-ed2c-444a-ad0d-0ddc4515b498" providerId="ADAL" clId="{7C921812-58C2-4901-AD88-8C5FE88DC82F}" dt="2021-09-10T13:38:33.730" v="2811" actId="5793"/>
        <pc:sldMkLst>
          <pc:docMk/>
          <pc:sldMk cId="3540234273" sldId="348"/>
        </pc:sldMkLst>
        <pc:spChg chg="mod">
          <ac:chgData name="Grégoire Blanc" userId="898ba2b0-ed2c-444a-ad0d-0ddc4515b498" providerId="ADAL" clId="{7C921812-58C2-4901-AD88-8C5FE88DC82F}" dt="2021-09-10T13:38:33.730" v="2811" actId="5793"/>
          <ac:spMkLst>
            <pc:docMk/>
            <pc:sldMk cId="3540234273" sldId="348"/>
            <ac:spMk id="3" creationId="{00000000-0000-0000-0000-000000000000}"/>
          </ac:spMkLst>
        </pc:spChg>
      </pc:sldChg>
      <pc:sldChg chg="modSp mod">
        <pc:chgData name="Grégoire Blanc" userId="898ba2b0-ed2c-444a-ad0d-0ddc4515b498" providerId="ADAL" clId="{7C921812-58C2-4901-AD88-8C5FE88DC82F}" dt="2021-09-10T13:34:12.229" v="2809" actId="20577"/>
        <pc:sldMkLst>
          <pc:docMk/>
          <pc:sldMk cId="3059029975" sldId="350"/>
        </pc:sldMkLst>
        <pc:spChg chg="mod">
          <ac:chgData name="Grégoire Blanc" userId="898ba2b0-ed2c-444a-ad0d-0ddc4515b498" providerId="ADAL" clId="{7C921812-58C2-4901-AD88-8C5FE88DC82F}" dt="2021-09-10T13:34:12.229" v="2809" actId="20577"/>
          <ac:spMkLst>
            <pc:docMk/>
            <pc:sldMk cId="3059029975" sldId="350"/>
            <ac:spMk id="3" creationId="{00000000-0000-0000-0000-000000000000}"/>
          </ac:spMkLst>
        </pc:spChg>
      </pc:sldChg>
      <pc:sldChg chg="addSp delSp modSp new mod">
        <pc:chgData name="Grégoire Blanc" userId="898ba2b0-ed2c-444a-ad0d-0ddc4515b498" providerId="ADAL" clId="{7C921812-58C2-4901-AD88-8C5FE88DC82F}" dt="2021-09-10T13:29:39.446" v="2783" actId="20577"/>
        <pc:sldMkLst>
          <pc:docMk/>
          <pc:sldMk cId="566642266" sldId="351"/>
        </pc:sldMkLst>
        <pc:spChg chg="del">
          <ac:chgData name="Grégoire Blanc" userId="898ba2b0-ed2c-444a-ad0d-0ddc4515b498" providerId="ADAL" clId="{7C921812-58C2-4901-AD88-8C5FE88DC82F}" dt="2021-09-10T11:35:33.829" v="1375" actId="478"/>
          <ac:spMkLst>
            <pc:docMk/>
            <pc:sldMk cId="566642266" sldId="351"/>
            <ac:spMk id="2" creationId="{CA0EF7BC-A2E8-4B07-A794-3F9FF7DF5A59}"/>
          </ac:spMkLst>
        </pc:spChg>
        <pc:spChg chg="del">
          <ac:chgData name="Grégoire Blanc" userId="898ba2b0-ed2c-444a-ad0d-0ddc4515b498" providerId="ADAL" clId="{7C921812-58C2-4901-AD88-8C5FE88DC82F}" dt="2021-09-10T11:35:34.795" v="1376" actId="478"/>
          <ac:spMkLst>
            <pc:docMk/>
            <pc:sldMk cId="566642266" sldId="351"/>
            <ac:spMk id="3" creationId="{B2894D23-62AD-492D-B686-6BE99E567D12}"/>
          </ac:spMkLst>
        </pc:spChg>
        <pc:spChg chg="add del mod">
          <ac:chgData name="Grégoire Blanc" userId="898ba2b0-ed2c-444a-ad0d-0ddc4515b498" providerId="ADAL" clId="{7C921812-58C2-4901-AD88-8C5FE88DC82F}" dt="2021-09-10T11:36:05.946" v="1380"/>
          <ac:spMkLst>
            <pc:docMk/>
            <pc:sldMk cId="566642266" sldId="351"/>
            <ac:spMk id="4" creationId="{EAC5B9CD-2904-4727-99C5-68F269299B6F}"/>
          </ac:spMkLst>
        </pc:spChg>
        <pc:spChg chg="add del mod">
          <ac:chgData name="Grégoire Blanc" userId="898ba2b0-ed2c-444a-ad0d-0ddc4515b498" providerId="ADAL" clId="{7C921812-58C2-4901-AD88-8C5FE88DC82F}" dt="2021-09-10T11:36:05.946" v="1380"/>
          <ac:spMkLst>
            <pc:docMk/>
            <pc:sldMk cId="566642266" sldId="351"/>
            <ac:spMk id="5" creationId="{1AA55C6E-701E-4081-B928-180C27101CE1}"/>
          </ac:spMkLst>
        </pc:spChg>
        <pc:spChg chg="add del mod">
          <ac:chgData name="Grégoire Blanc" userId="898ba2b0-ed2c-444a-ad0d-0ddc4515b498" providerId="ADAL" clId="{7C921812-58C2-4901-AD88-8C5FE88DC82F}" dt="2021-09-10T11:36:05.946" v="1380"/>
          <ac:spMkLst>
            <pc:docMk/>
            <pc:sldMk cId="566642266" sldId="351"/>
            <ac:spMk id="6" creationId="{A814481A-587D-423B-91B2-2C43512581FC}"/>
          </ac:spMkLst>
        </pc:spChg>
        <pc:spChg chg="add del mod">
          <ac:chgData name="Grégoire Blanc" userId="898ba2b0-ed2c-444a-ad0d-0ddc4515b498" providerId="ADAL" clId="{7C921812-58C2-4901-AD88-8C5FE88DC82F}" dt="2021-09-10T11:36:05.946" v="1380"/>
          <ac:spMkLst>
            <pc:docMk/>
            <pc:sldMk cId="566642266" sldId="351"/>
            <ac:spMk id="7" creationId="{40BD7042-0294-4D28-AAFE-FD4F5F245204}"/>
          </ac:spMkLst>
        </pc:spChg>
        <pc:spChg chg="add mod">
          <ac:chgData name="Grégoire Blanc" userId="898ba2b0-ed2c-444a-ad0d-0ddc4515b498" providerId="ADAL" clId="{7C921812-58C2-4901-AD88-8C5FE88DC82F}" dt="2021-09-10T11:36:48.681" v="1382"/>
          <ac:spMkLst>
            <pc:docMk/>
            <pc:sldMk cId="566642266" sldId="351"/>
            <ac:spMk id="10" creationId="{9AC7F4A6-CBEC-414E-B674-2D17E38B0C41}"/>
          </ac:spMkLst>
        </pc:spChg>
        <pc:spChg chg="add mod">
          <ac:chgData name="Grégoire Blanc" userId="898ba2b0-ed2c-444a-ad0d-0ddc4515b498" providerId="ADAL" clId="{7C921812-58C2-4901-AD88-8C5FE88DC82F}" dt="2021-09-10T11:36:48.681" v="1382"/>
          <ac:spMkLst>
            <pc:docMk/>
            <pc:sldMk cId="566642266" sldId="351"/>
            <ac:spMk id="11" creationId="{36DEDDCF-547D-499B-B279-A85FD105C5C2}"/>
          </ac:spMkLst>
        </pc:spChg>
        <pc:spChg chg="add mod">
          <ac:chgData name="Grégoire Blanc" userId="898ba2b0-ed2c-444a-ad0d-0ddc4515b498" providerId="ADAL" clId="{7C921812-58C2-4901-AD88-8C5FE88DC82F}" dt="2021-09-10T11:36:48.681" v="1382"/>
          <ac:spMkLst>
            <pc:docMk/>
            <pc:sldMk cId="566642266" sldId="351"/>
            <ac:spMk id="12" creationId="{BEA8BA35-3ED1-4599-A2E5-1FC2D6C7957D}"/>
          </ac:spMkLst>
        </pc:spChg>
        <pc:spChg chg="add mod">
          <ac:chgData name="Grégoire Blanc" userId="898ba2b0-ed2c-444a-ad0d-0ddc4515b498" providerId="ADAL" clId="{7C921812-58C2-4901-AD88-8C5FE88DC82F}" dt="2021-09-10T11:36:48.681" v="1382"/>
          <ac:spMkLst>
            <pc:docMk/>
            <pc:sldMk cId="566642266" sldId="351"/>
            <ac:spMk id="13" creationId="{DB16AEF1-FC16-4325-9CDE-29CE5D04147A}"/>
          </ac:spMkLst>
        </pc:spChg>
        <pc:spChg chg="add mod">
          <ac:chgData name="Grégoire Blanc" userId="898ba2b0-ed2c-444a-ad0d-0ddc4515b498" providerId="ADAL" clId="{7C921812-58C2-4901-AD88-8C5FE88DC82F}" dt="2021-09-10T11:56:54.280" v="2053" actId="20577"/>
          <ac:spMkLst>
            <pc:docMk/>
            <pc:sldMk cId="566642266" sldId="351"/>
            <ac:spMk id="14" creationId="{5DF98434-E25A-4706-AC44-51C90D9A449E}"/>
          </ac:spMkLst>
        </pc:spChg>
        <pc:spChg chg="add mod">
          <ac:chgData name="Grégoire Blanc" userId="898ba2b0-ed2c-444a-ad0d-0ddc4515b498" providerId="ADAL" clId="{7C921812-58C2-4901-AD88-8C5FE88DC82F}" dt="2021-09-10T11:58:47.001" v="2118" actId="1076"/>
          <ac:spMkLst>
            <pc:docMk/>
            <pc:sldMk cId="566642266" sldId="351"/>
            <ac:spMk id="15" creationId="{72284723-F2E8-430E-B7A6-C373889EF3CE}"/>
          </ac:spMkLst>
        </pc:spChg>
        <pc:spChg chg="add mod">
          <ac:chgData name="Grégoire Blanc" userId="898ba2b0-ed2c-444a-ad0d-0ddc4515b498" providerId="ADAL" clId="{7C921812-58C2-4901-AD88-8C5FE88DC82F}" dt="2021-09-10T13:29:39.446" v="2783" actId="20577"/>
          <ac:spMkLst>
            <pc:docMk/>
            <pc:sldMk cId="566642266" sldId="351"/>
            <ac:spMk id="16" creationId="{4EDD9891-ABB7-4CF4-8384-5F7AA3A501DB}"/>
          </ac:spMkLst>
        </pc:spChg>
        <pc:spChg chg="add del mod">
          <ac:chgData name="Grégoire Blanc" userId="898ba2b0-ed2c-444a-ad0d-0ddc4515b498" providerId="ADAL" clId="{7C921812-58C2-4901-AD88-8C5FE88DC82F}" dt="2021-09-10T11:49:21.953" v="1533" actId="478"/>
          <ac:spMkLst>
            <pc:docMk/>
            <pc:sldMk cId="566642266" sldId="351"/>
            <ac:spMk id="18" creationId="{998922DC-334F-4F12-9E70-C1A09E246A6A}"/>
          </ac:spMkLst>
        </pc:spChg>
        <pc:picChg chg="add del mod">
          <ac:chgData name="Grégoire Blanc" userId="898ba2b0-ed2c-444a-ad0d-0ddc4515b498" providerId="ADAL" clId="{7C921812-58C2-4901-AD88-8C5FE88DC82F}" dt="2021-09-10T11:36:05.946" v="1380"/>
          <ac:picMkLst>
            <pc:docMk/>
            <pc:sldMk cId="566642266" sldId="351"/>
            <ac:picMk id="8" creationId="{A301DC63-51DA-4B27-B4D8-ABDA2DF528BB}"/>
          </ac:picMkLst>
        </pc:picChg>
        <pc:picChg chg="add del mod modCrop">
          <ac:chgData name="Grégoire Blanc" userId="898ba2b0-ed2c-444a-ad0d-0ddc4515b498" providerId="ADAL" clId="{7C921812-58C2-4901-AD88-8C5FE88DC82F}" dt="2021-09-10T11:47:48.793" v="1519" actId="478"/>
          <ac:picMkLst>
            <pc:docMk/>
            <pc:sldMk cId="566642266" sldId="351"/>
            <ac:picMk id="9" creationId="{28FFF584-6404-4141-ABCF-ACBD123160CD}"/>
          </ac:picMkLst>
        </pc:picChg>
        <pc:picChg chg="add del mod">
          <ac:chgData name="Grégoire Blanc" userId="898ba2b0-ed2c-444a-ad0d-0ddc4515b498" providerId="ADAL" clId="{7C921812-58C2-4901-AD88-8C5FE88DC82F}" dt="2021-09-10T11:38:21.797" v="1413" actId="478"/>
          <ac:picMkLst>
            <pc:docMk/>
            <pc:sldMk cId="566642266" sldId="351"/>
            <ac:picMk id="15" creationId="{D51D1B3E-E6B4-424F-952F-51EE4979CC82}"/>
          </ac:picMkLst>
        </pc:picChg>
        <pc:picChg chg="add del mod">
          <ac:chgData name="Grégoire Blanc" userId="898ba2b0-ed2c-444a-ad0d-0ddc4515b498" providerId="ADAL" clId="{7C921812-58C2-4901-AD88-8C5FE88DC82F}" dt="2021-09-10T11:44:33.763" v="1500" actId="478"/>
          <ac:picMkLst>
            <pc:docMk/>
            <pc:sldMk cId="566642266" sldId="351"/>
            <ac:picMk id="16" creationId="{1F0B6869-7F82-4C0D-AB62-18CE37636FCD}"/>
          </ac:picMkLst>
        </pc:picChg>
        <pc:picChg chg="add mod">
          <ac:chgData name="Grégoire Blanc" userId="898ba2b0-ed2c-444a-ad0d-0ddc4515b498" providerId="ADAL" clId="{7C921812-58C2-4901-AD88-8C5FE88DC82F}" dt="2021-09-10T11:58:51.161" v="2119" actId="14100"/>
          <ac:picMkLst>
            <pc:docMk/>
            <pc:sldMk cId="566642266" sldId="351"/>
            <ac:picMk id="17" creationId="{B8ECC76E-C8F2-481E-805D-894817014B68}"/>
          </ac:picMkLst>
        </pc:picChg>
      </pc:sldChg>
      <pc:sldChg chg="addSp delSp modSp add del mod ord">
        <pc:chgData name="Grégoire Blanc" userId="898ba2b0-ed2c-444a-ad0d-0ddc4515b498" providerId="ADAL" clId="{7C921812-58C2-4901-AD88-8C5FE88DC82F}" dt="2021-09-10T12:29:14.780" v="2436" actId="20577"/>
        <pc:sldMkLst>
          <pc:docMk/>
          <pc:sldMk cId="2387069833" sldId="352"/>
        </pc:sldMkLst>
        <pc:spChg chg="mod">
          <ac:chgData name="Grégoire Blanc" userId="898ba2b0-ed2c-444a-ad0d-0ddc4515b498" providerId="ADAL" clId="{7C921812-58C2-4901-AD88-8C5FE88DC82F}" dt="2021-09-10T12:29:14.780" v="2436" actId="20577"/>
          <ac:spMkLst>
            <pc:docMk/>
            <pc:sldMk cId="2387069833" sldId="352"/>
            <ac:spMk id="2" creationId="{453FC9D6-1614-456C-A24A-0DEB67DD1D0E}"/>
          </ac:spMkLst>
        </pc:spChg>
        <pc:picChg chg="add mod modCrop">
          <ac:chgData name="Grégoire Blanc" userId="898ba2b0-ed2c-444a-ad0d-0ddc4515b498" providerId="ADAL" clId="{7C921812-58C2-4901-AD88-8C5FE88DC82F}" dt="2021-09-10T12:26:55.357" v="2237" actId="1076"/>
          <ac:picMkLst>
            <pc:docMk/>
            <pc:sldMk cId="2387069833" sldId="352"/>
            <ac:picMk id="4" creationId="{4491FE8F-7818-4196-BB67-973199AC4AA5}"/>
          </ac:picMkLst>
        </pc:picChg>
        <pc:picChg chg="del">
          <ac:chgData name="Grégoire Blanc" userId="898ba2b0-ed2c-444a-ad0d-0ddc4515b498" providerId="ADAL" clId="{7C921812-58C2-4901-AD88-8C5FE88DC82F}" dt="2021-09-10T12:26:41.980" v="2232" actId="478"/>
          <ac:picMkLst>
            <pc:docMk/>
            <pc:sldMk cId="2387069833" sldId="352"/>
            <ac:picMk id="5" creationId="{986315F4-22FF-4DB5-AB80-AF5CF24A4DE1}"/>
          </ac:picMkLst>
        </pc:picChg>
      </pc:sldChg>
    </pc:docChg>
  </pc:docChgLst>
  <pc:docChgLst>
    <pc:chgData name="Grégoire Blanc" userId="898ba2b0-ed2c-444a-ad0d-0ddc4515b498" providerId="ADAL" clId="{3A976579-8783-4033-8464-D914622DAC48}"/>
    <pc:docChg chg="modMainMaster">
      <pc:chgData name="Grégoire Blanc" userId="898ba2b0-ed2c-444a-ad0d-0ddc4515b498" providerId="ADAL" clId="{3A976579-8783-4033-8464-D914622DAC48}" dt="2020-10-02T06:13:47.202" v="0"/>
      <pc:docMkLst>
        <pc:docMk/>
      </pc:docMkLst>
      <pc:sldMasterChg chg="modSp mod">
        <pc:chgData name="Grégoire Blanc" userId="898ba2b0-ed2c-444a-ad0d-0ddc4515b498" providerId="ADAL" clId="{3A976579-8783-4033-8464-D914622DAC48}" dt="2020-10-02T06:13:47.202" v="0"/>
        <pc:sldMasterMkLst>
          <pc:docMk/>
          <pc:sldMasterMk cId="1125345689" sldId="2147483856"/>
        </pc:sldMasterMkLst>
        <pc:spChg chg="mod">
          <ac:chgData name="Grégoire Blanc" userId="898ba2b0-ed2c-444a-ad0d-0ddc4515b498" providerId="ADAL" clId="{3A976579-8783-4033-8464-D914622DAC48}" dt="2020-10-02T06:13:47.202" v="0"/>
          <ac:spMkLst>
            <pc:docMk/>
            <pc:sldMasterMk cId="1125345689" sldId="2147483856"/>
            <ac:spMk id="5" creationId="{00000000-0000-0000-0000-000000000000}"/>
          </ac:spMkLst>
        </pc:spChg>
      </pc:sldMasterChg>
    </pc:docChg>
  </pc:docChgLst>
  <pc:docChgLst>
    <pc:chgData name="Grégoire Blanc" userId="898ba2b0-ed2c-444a-ad0d-0ddc4515b498" providerId="ADAL" clId="{EC0E077A-F3BC-4CDD-9E0A-3C23B2E4F5F2}"/>
    <pc:docChg chg="custSel modSld">
      <pc:chgData name="Grégoire Blanc" userId="898ba2b0-ed2c-444a-ad0d-0ddc4515b498" providerId="ADAL" clId="{EC0E077A-F3BC-4CDD-9E0A-3C23B2E4F5F2}" dt="2019-04-02T10:22:43.897" v="256" actId="20577"/>
      <pc:docMkLst>
        <pc:docMk/>
      </pc:docMkLst>
      <pc:sldChg chg="modSp">
        <pc:chgData name="Grégoire Blanc" userId="898ba2b0-ed2c-444a-ad0d-0ddc4515b498" providerId="ADAL" clId="{EC0E077A-F3BC-4CDD-9E0A-3C23B2E4F5F2}" dt="2019-04-02T10:22:43.897" v="256" actId="20577"/>
        <pc:sldMkLst>
          <pc:docMk/>
          <pc:sldMk cId="0" sldId="261"/>
        </pc:sldMkLst>
        <pc:spChg chg="mod">
          <ac:chgData name="Grégoire Blanc" userId="898ba2b0-ed2c-444a-ad0d-0ddc4515b498" providerId="ADAL" clId="{EC0E077A-F3BC-4CDD-9E0A-3C23B2E4F5F2}" dt="2019-04-02T10:22:43.897" v="256" actId="20577"/>
          <ac:spMkLst>
            <pc:docMk/>
            <pc:sldMk cId="0" sldId="261"/>
            <ac:spMk id="3" creationId="{00000000-0000-0000-0000-000000000000}"/>
          </ac:spMkLst>
        </pc:spChg>
      </pc:sldChg>
      <pc:sldChg chg="modSp">
        <pc:chgData name="Grégoire Blanc" userId="898ba2b0-ed2c-444a-ad0d-0ddc4515b498" providerId="ADAL" clId="{EC0E077A-F3BC-4CDD-9E0A-3C23B2E4F5F2}" dt="2019-04-02T10:16:05.513" v="39" actId="20577"/>
        <pc:sldMkLst>
          <pc:docMk/>
          <pc:sldMk cId="438075918" sldId="331"/>
        </pc:sldMkLst>
        <pc:spChg chg="mod">
          <ac:chgData name="Grégoire Blanc" userId="898ba2b0-ed2c-444a-ad0d-0ddc4515b498" providerId="ADAL" clId="{EC0E077A-F3BC-4CDD-9E0A-3C23B2E4F5F2}" dt="2019-04-02T10:16:05.513" v="39" actId="20577"/>
          <ac:spMkLst>
            <pc:docMk/>
            <pc:sldMk cId="438075918" sldId="331"/>
            <ac:spMk id="18" creationId="{00000000-0000-0000-0000-000000000000}"/>
          </ac:spMkLst>
        </pc:spChg>
      </pc:sldChg>
      <pc:sldChg chg="modSp">
        <pc:chgData name="Grégoire Blanc" userId="898ba2b0-ed2c-444a-ad0d-0ddc4515b498" providerId="ADAL" clId="{EC0E077A-F3BC-4CDD-9E0A-3C23B2E4F5F2}" dt="2019-04-02T10:12:34.651" v="1" actId="20577"/>
        <pc:sldMkLst>
          <pc:docMk/>
          <pc:sldMk cId="1951408277" sldId="334"/>
        </pc:sldMkLst>
        <pc:spChg chg="mod">
          <ac:chgData name="Grégoire Blanc" userId="898ba2b0-ed2c-444a-ad0d-0ddc4515b498" providerId="ADAL" clId="{EC0E077A-F3BC-4CDD-9E0A-3C23B2E4F5F2}" dt="2019-04-02T10:12:34.651" v="1" actId="20577"/>
          <ac:spMkLst>
            <pc:docMk/>
            <pc:sldMk cId="1951408277" sldId="334"/>
            <ac:spMk id="3" creationId="{00000000-0000-0000-0000-000000000000}"/>
          </ac:spMkLst>
        </pc:spChg>
      </pc:sldChg>
      <pc:sldChg chg="modSp">
        <pc:chgData name="Grégoire Blanc" userId="898ba2b0-ed2c-444a-ad0d-0ddc4515b498" providerId="ADAL" clId="{EC0E077A-F3BC-4CDD-9E0A-3C23B2E4F5F2}" dt="2019-04-02T10:21:20.057" v="211" actId="20577"/>
        <pc:sldMkLst>
          <pc:docMk/>
          <pc:sldMk cId="2209615213" sldId="338"/>
        </pc:sldMkLst>
        <pc:spChg chg="mod">
          <ac:chgData name="Grégoire Blanc" userId="898ba2b0-ed2c-444a-ad0d-0ddc4515b498" providerId="ADAL" clId="{EC0E077A-F3BC-4CDD-9E0A-3C23B2E4F5F2}" dt="2019-04-02T10:21:20.057" v="211" actId="20577"/>
          <ac:spMkLst>
            <pc:docMk/>
            <pc:sldMk cId="2209615213" sldId="338"/>
            <ac:spMk id="3" creationId="{00000000-0000-0000-0000-000000000000}"/>
          </ac:spMkLst>
        </pc:spChg>
        <pc:spChg chg="mod">
          <ac:chgData name="Grégoire Blanc" userId="898ba2b0-ed2c-444a-ad0d-0ddc4515b498" providerId="ADAL" clId="{EC0E077A-F3BC-4CDD-9E0A-3C23B2E4F5F2}" dt="2019-04-02T10:21:15.770" v="206" actId="20577"/>
          <ac:spMkLst>
            <pc:docMk/>
            <pc:sldMk cId="2209615213" sldId="338"/>
            <ac:spMk id="6" creationId="{00000000-0000-0000-0000-000000000000}"/>
          </ac:spMkLst>
        </pc:spChg>
      </pc:sldChg>
      <pc:sldChg chg="modSp">
        <pc:chgData name="Grégoire Blanc" userId="898ba2b0-ed2c-444a-ad0d-0ddc4515b498" providerId="ADAL" clId="{EC0E077A-F3BC-4CDD-9E0A-3C23B2E4F5F2}" dt="2019-04-02T10:16:17.936" v="40" actId="20577"/>
        <pc:sldMkLst>
          <pc:docMk/>
          <pc:sldMk cId="2024840844" sldId="339"/>
        </pc:sldMkLst>
        <pc:spChg chg="mod">
          <ac:chgData name="Grégoire Blanc" userId="898ba2b0-ed2c-444a-ad0d-0ddc4515b498" providerId="ADAL" clId="{EC0E077A-F3BC-4CDD-9E0A-3C23B2E4F5F2}" dt="2019-04-02T10:16:17.936" v="40" actId="20577"/>
          <ac:spMkLst>
            <pc:docMk/>
            <pc:sldMk cId="2024840844" sldId="339"/>
            <ac:spMk id="17" creationId="{00000000-0000-0000-0000-000000000000}"/>
          </ac:spMkLst>
        </pc:spChg>
      </pc:sldChg>
      <pc:sldChg chg="modSp">
        <pc:chgData name="Grégoire Blanc" userId="898ba2b0-ed2c-444a-ad0d-0ddc4515b498" providerId="ADAL" clId="{EC0E077A-F3BC-4CDD-9E0A-3C23B2E4F5F2}" dt="2019-04-02T10:16:36.362" v="43" actId="6549"/>
        <pc:sldMkLst>
          <pc:docMk/>
          <pc:sldMk cId="110578234" sldId="340"/>
        </pc:sldMkLst>
        <pc:spChg chg="mod">
          <ac:chgData name="Grégoire Blanc" userId="898ba2b0-ed2c-444a-ad0d-0ddc4515b498" providerId="ADAL" clId="{EC0E077A-F3BC-4CDD-9E0A-3C23B2E4F5F2}" dt="2019-04-02T10:16:36.362" v="43" actId="6549"/>
          <ac:spMkLst>
            <pc:docMk/>
            <pc:sldMk cId="110578234" sldId="340"/>
            <ac:spMk id="6" creationId="{00000000-0000-0000-0000-000000000000}"/>
          </ac:spMkLst>
        </pc:spChg>
      </pc:sldChg>
      <pc:sldChg chg="modSp">
        <pc:chgData name="Grégoire Blanc" userId="898ba2b0-ed2c-444a-ad0d-0ddc4515b498" providerId="ADAL" clId="{EC0E077A-F3BC-4CDD-9E0A-3C23B2E4F5F2}" dt="2019-04-02T10:18:39.017" v="114" actId="20577"/>
        <pc:sldMkLst>
          <pc:docMk/>
          <pc:sldMk cId="610649049" sldId="341"/>
        </pc:sldMkLst>
        <pc:spChg chg="mod">
          <ac:chgData name="Grégoire Blanc" userId="898ba2b0-ed2c-444a-ad0d-0ddc4515b498" providerId="ADAL" clId="{EC0E077A-F3BC-4CDD-9E0A-3C23B2E4F5F2}" dt="2019-04-02T10:18:39.017" v="114" actId="20577"/>
          <ac:spMkLst>
            <pc:docMk/>
            <pc:sldMk cId="610649049" sldId="341"/>
            <ac:spMk id="5" creationId="{00000000-0000-0000-0000-000000000000}"/>
          </ac:spMkLst>
        </pc:spChg>
      </pc:sldChg>
      <pc:sldChg chg="modSp">
        <pc:chgData name="Grégoire Blanc" userId="898ba2b0-ed2c-444a-ad0d-0ddc4515b498" providerId="ADAL" clId="{EC0E077A-F3BC-4CDD-9E0A-3C23B2E4F5F2}" dt="2019-04-02T10:22:30.025" v="251" actId="20577"/>
        <pc:sldMkLst>
          <pc:docMk/>
          <pc:sldMk cId="819545512" sldId="342"/>
        </pc:sldMkLst>
        <pc:spChg chg="mod">
          <ac:chgData name="Grégoire Blanc" userId="898ba2b0-ed2c-444a-ad0d-0ddc4515b498" providerId="ADAL" clId="{EC0E077A-F3BC-4CDD-9E0A-3C23B2E4F5F2}" dt="2019-04-02T10:22:30.025" v="251" actId="20577"/>
          <ac:spMkLst>
            <pc:docMk/>
            <pc:sldMk cId="819545512" sldId="342"/>
            <ac:spMk id="6" creationId="{00000000-0000-0000-0000-000000000000}"/>
          </ac:spMkLst>
        </pc:spChg>
      </pc:sldChg>
    </pc:docChg>
  </pc:docChgLst>
  <pc:docChgLst>
    <pc:chgData name="Grégoire Blanc" userId="898ba2b0-ed2c-444a-ad0d-0ddc4515b498" providerId="ADAL" clId="{823162E6-8919-4BB4-933A-A5C22B32CEC8}"/>
    <pc:docChg chg="modSld">
      <pc:chgData name="Grégoire Blanc" userId="898ba2b0-ed2c-444a-ad0d-0ddc4515b498" providerId="ADAL" clId="{823162E6-8919-4BB4-933A-A5C22B32CEC8}" dt="2020-10-06T05:57:17.017" v="32" actId="20577"/>
      <pc:docMkLst>
        <pc:docMk/>
      </pc:docMkLst>
      <pc:sldChg chg="modSp mod">
        <pc:chgData name="Grégoire Blanc" userId="898ba2b0-ed2c-444a-ad0d-0ddc4515b498" providerId="ADAL" clId="{823162E6-8919-4BB4-933A-A5C22B32CEC8}" dt="2020-10-06T05:57:17.017" v="32" actId="20577"/>
        <pc:sldMkLst>
          <pc:docMk/>
          <pc:sldMk cId="0" sldId="261"/>
        </pc:sldMkLst>
        <pc:spChg chg="mod">
          <ac:chgData name="Grégoire Blanc" userId="898ba2b0-ed2c-444a-ad0d-0ddc4515b498" providerId="ADAL" clId="{823162E6-8919-4BB4-933A-A5C22B32CEC8}" dt="2020-10-06T05:57:17.017" v="32" actId="20577"/>
          <ac:spMkLst>
            <pc:docMk/>
            <pc:sldMk cId="0" sldId="261"/>
            <ac:spMk id="3" creationId="{00000000-0000-0000-0000-000000000000}"/>
          </ac:spMkLst>
        </pc:spChg>
      </pc:sldChg>
      <pc:sldChg chg="modSp mod">
        <pc:chgData name="Grégoire Blanc" userId="898ba2b0-ed2c-444a-ad0d-0ddc4515b498" providerId="ADAL" clId="{823162E6-8919-4BB4-933A-A5C22B32CEC8}" dt="2020-10-06T05:56:24.746" v="9" actId="20577"/>
        <pc:sldMkLst>
          <pc:docMk/>
          <pc:sldMk cId="3724556068" sldId="296"/>
        </pc:sldMkLst>
        <pc:spChg chg="mod">
          <ac:chgData name="Grégoire Blanc" userId="898ba2b0-ed2c-444a-ad0d-0ddc4515b498" providerId="ADAL" clId="{823162E6-8919-4BB4-933A-A5C22B32CEC8}" dt="2020-10-06T05:56:24.746" v="9" actId="20577"/>
          <ac:spMkLst>
            <pc:docMk/>
            <pc:sldMk cId="3724556068" sldId="296"/>
            <ac:spMk id="6" creationId="{00000000-0000-0000-0000-000000000000}"/>
          </ac:spMkLst>
        </pc:spChg>
      </pc:sldChg>
      <pc:sldChg chg="modSp mod">
        <pc:chgData name="Grégoire Blanc" userId="898ba2b0-ed2c-444a-ad0d-0ddc4515b498" providerId="ADAL" clId="{823162E6-8919-4BB4-933A-A5C22B32CEC8}" dt="2020-10-06T05:56:59.864" v="26" actId="20577"/>
        <pc:sldMkLst>
          <pc:docMk/>
          <pc:sldMk cId="2209615213" sldId="338"/>
        </pc:sldMkLst>
        <pc:spChg chg="mod">
          <ac:chgData name="Grégoire Blanc" userId="898ba2b0-ed2c-444a-ad0d-0ddc4515b498" providerId="ADAL" clId="{823162E6-8919-4BB4-933A-A5C22B32CEC8}" dt="2020-10-06T05:56:59.864" v="26" actId="20577"/>
          <ac:spMkLst>
            <pc:docMk/>
            <pc:sldMk cId="2209615213" sldId="338"/>
            <ac:spMk id="3" creationId="{00000000-0000-0000-0000-000000000000}"/>
          </ac:spMkLst>
        </pc:spChg>
      </pc:sldChg>
      <pc:sldChg chg="modSp mod">
        <pc:chgData name="Grégoire Blanc" userId="898ba2b0-ed2c-444a-ad0d-0ddc4515b498" providerId="ADAL" clId="{823162E6-8919-4BB4-933A-A5C22B32CEC8}" dt="2020-10-06T05:56:40.772" v="20" actId="20577"/>
        <pc:sldMkLst>
          <pc:docMk/>
          <pc:sldMk cId="2024840844" sldId="339"/>
        </pc:sldMkLst>
        <pc:spChg chg="mod">
          <ac:chgData name="Grégoire Blanc" userId="898ba2b0-ed2c-444a-ad0d-0ddc4515b498" providerId="ADAL" clId="{823162E6-8919-4BB4-933A-A5C22B32CEC8}" dt="2020-10-06T05:56:40.772" v="20" actId="20577"/>
          <ac:spMkLst>
            <pc:docMk/>
            <pc:sldMk cId="2024840844" sldId="339"/>
            <ac:spMk id="17" creationId="{00000000-0000-0000-0000-000000000000}"/>
          </ac:spMkLst>
        </pc:spChg>
      </pc:sldChg>
      <pc:sldChg chg="modSp mod">
        <pc:chgData name="Grégoire Blanc" userId="898ba2b0-ed2c-444a-ad0d-0ddc4515b498" providerId="ADAL" clId="{823162E6-8919-4BB4-933A-A5C22B32CEC8}" dt="2020-10-06T05:56:53.513" v="24" actId="20577"/>
        <pc:sldMkLst>
          <pc:docMk/>
          <pc:sldMk cId="610649049" sldId="341"/>
        </pc:sldMkLst>
        <pc:spChg chg="mod">
          <ac:chgData name="Grégoire Blanc" userId="898ba2b0-ed2c-444a-ad0d-0ddc4515b498" providerId="ADAL" clId="{823162E6-8919-4BB4-933A-A5C22B32CEC8}" dt="2020-10-06T05:56:53.513" v="24" actId="20577"/>
          <ac:spMkLst>
            <pc:docMk/>
            <pc:sldMk cId="610649049" sldId="341"/>
            <ac:spMk id="5" creationId="{00000000-0000-0000-0000-000000000000}"/>
          </ac:spMkLst>
        </pc:spChg>
      </pc:sldChg>
    </pc:docChg>
  </pc:docChgLst>
  <pc:docChgLst>
    <pc:chgData name="Sandra Pfammatter" userId="b705d11a-ad7e-4de6-91bb-8ccd6b1fb665" providerId="ADAL" clId="{1F14CB46-E02C-4B30-A08D-6FA1EA35D982}"/>
    <pc:docChg chg="custSel modMainMaster">
      <pc:chgData name="Sandra Pfammatter" userId="b705d11a-ad7e-4de6-91bb-8ccd6b1fb665" providerId="ADAL" clId="{1F14CB46-E02C-4B30-A08D-6FA1EA35D982}" dt="2021-08-23T07:29:42.483" v="25" actId="20577"/>
      <pc:docMkLst>
        <pc:docMk/>
      </pc:docMkLst>
      <pc:sldMasterChg chg="modSp mod">
        <pc:chgData name="Sandra Pfammatter" userId="b705d11a-ad7e-4de6-91bb-8ccd6b1fb665" providerId="ADAL" clId="{1F14CB46-E02C-4B30-A08D-6FA1EA35D982}" dt="2021-08-23T07:29:42.483" v="25" actId="20577"/>
        <pc:sldMasterMkLst>
          <pc:docMk/>
          <pc:sldMasterMk cId="1125345689" sldId="2147483856"/>
        </pc:sldMasterMkLst>
        <pc:spChg chg="mod">
          <ac:chgData name="Sandra Pfammatter" userId="b705d11a-ad7e-4de6-91bb-8ccd6b1fb665" providerId="ADAL" clId="{1F14CB46-E02C-4B30-A08D-6FA1EA35D982}" dt="2021-08-23T07:29:42.483" v="25" actId="20577"/>
          <ac:spMkLst>
            <pc:docMk/>
            <pc:sldMasterMk cId="1125345689" sldId="2147483856"/>
            <ac:spMk id="5" creationId="{00000000-0000-0000-0000-000000000000}"/>
          </ac:spMkLst>
        </pc:spChg>
      </pc:sldMasterChg>
    </pc:docChg>
  </pc:docChgLst>
  <pc:docChgLst>
    <pc:chgData name="Grégoire Blanc" userId="898ba2b0-ed2c-444a-ad0d-0ddc4515b498" providerId="ADAL" clId="{569DCE1A-24D2-4388-91F6-EE3CD964D603}"/>
    <pc:docChg chg="custSel delSld modSld sldOrd modMainMaster">
      <pc:chgData name="Grégoire Blanc" userId="898ba2b0-ed2c-444a-ad0d-0ddc4515b498" providerId="ADAL" clId="{569DCE1A-24D2-4388-91F6-EE3CD964D603}" dt="2019-09-18T17:16:05.225" v="293" actId="20577"/>
      <pc:docMkLst>
        <pc:docMk/>
      </pc:docMkLst>
      <pc:sldChg chg="modSp">
        <pc:chgData name="Grégoire Blanc" userId="898ba2b0-ed2c-444a-ad0d-0ddc4515b498" providerId="ADAL" clId="{569DCE1A-24D2-4388-91F6-EE3CD964D603}" dt="2019-09-03T12:12:00.136" v="174" actId="6549"/>
        <pc:sldMkLst>
          <pc:docMk/>
          <pc:sldMk cId="0" sldId="261"/>
        </pc:sldMkLst>
        <pc:spChg chg="mod">
          <ac:chgData name="Grégoire Blanc" userId="898ba2b0-ed2c-444a-ad0d-0ddc4515b498" providerId="ADAL" clId="{569DCE1A-24D2-4388-91F6-EE3CD964D603}" dt="2019-09-03T12:12:00.136" v="174" actId="6549"/>
          <ac:spMkLst>
            <pc:docMk/>
            <pc:sldMk cId="0" sldId="261"/>
            <ac:spMk id="3" creationId="{00000000-0000-0000-0000-000000000000}"/>
          </ac:spMkLst>
        </pc:spChg>
      </pc:sldChg>
      <pc:sldChg chg="modSp">
        <pc:chgData name="Grégoire Blanc" userId="898ba2b0-ed2c-444a-ad0d-0ddc4515b498" providerId="ADAL" clId="{569DCE1A-24D2-4388-91F6-EE3CD964D603}" dt="2019-09-03T12:04:42.821" v="65" actId="20577"/>
        <pc:sldMkLst>
          <pc:docMk/>
          <pc:sldMk cId="438075918" sldId="331"/>
        </pc:sldMkLst>
        <pc:spChg chg="mod">
          <ac:chgData name="Grégoire Blanc" userId="898ba2b0-ed2c-444a-ad0d-0ddc4515b498" providerId="ADAL" clId="{569DCE1A-24D2-4388-91F6-EE3CD964D603}" dt="2019-09-03T12:04:42.821" v="65" actId="20577"/>
          <ac:spMkLst>
            <pc:docMk/>
            <pc:sldMk cId="438075918" sldId="331"/>
            <ac:spMk id="18" creationId="{00000000-0000-0000-0000-000000000000}"/>
          </ac:spMkLst>
        </pc:spChg>
      </pc:sldChg>
      <pc:sldChg chg="modSp">
        <pc:chgData name="Grégoire Blanc" userId="898ba2b0-ed2c-444a-ad0d-0ddc4515b498" providerId="ADAL" clId="{569DCE1A-24D2-4388-91F6-EE3CD964D603}" dt="2019-09-18T17:16:05.225" v="293" actId="20577"/>
        <pc:sldMkLst>
          <pc:docMk/>
          <pc:sldMk cId="2209615213" sldId="338"/>
        </pc:sldMkLst>
        <pc:spChg chg="mod">
          <ac:chgData name="Grégoire Blanc" userId="898ba2b0-ed2c-444a-ad0d-0ddc4515b498" providerId="ADAL" clId="{569DCE1A-24D2-4388-91F6-EE3CD964D603}" dt="2019-09-03T12:06:02.344" v="113" actId="20577"/>
          <ac:spMkLst>
            <pc:docMk/>
            <pc:sldMk cId="2209615213" sldId="338"/>
            <ac:spMk id="3" creationId="{00000000-0000-0000-0000-000000000000}"/>
          </ac:spMkLst>
        </pc:spChg>
        <pc:spChg chg="mod">
          <ac:chgData name="Grégoire Blanc" userId="898ba2b0-ed2c-444a-ad0d-0ddc4515b498" providerId="ADAL" clId="{569DCE1A-24D2-4388-91F6-EE3CD964D603}" dt="2019-09-18T17:16:05.225" v="293" actId="20577"/>
          <ac:spMkLst>
            <pc:docMk/>
            <pc:sldMk cId="2209615213" sldId="338"/>
            <ac:spMk id="6" creationId="{00000000-0000-0000-0000-000000000000}"/>
          </ac:spMkLst>
        </pc:spChg>
      </pc:sldChg>
      <pc:sldChg chg="modSp">
        <pc:chgData name="Grégoire Blanc" userId="898ba2b0-ed2c-444a-ad0d-0ddc4515b498" providerId="ADAL" clId="{569DCE1A-24D2-4388-91F6-EE3CD964D603}" dt="2019-09-18T17:14:38.905" v="236" actId="20577"/>
        <pc:sldMkLst>
          <pc:docMk/>
          <pc:sldMk cId="110578234" sldId="340"/>
        </pc:sldMkLst>
        <pc:spChg chg="mod">
          <ac:chgData name="Grégoire Blanc" userId="898ba2b0-ed2c-444a-ad0d-0ddc4515b498" providerId="ADAL" clId="{569DCE1A-24D2-4388-91F6-EE3CD964D603}" dt="2019-09-18T17:14:38.905" v="236" actId="20577"/>
          <ac:spMkLst>
            <pc:docMk/>
            <pc:sldMk cId="110578234" sldId="340"/>
            <ac:spMk id="6" creationId="{00000000-0000-0000-0000-000000000000}"/>
          </ac:spMkLst>
        </pc:spChg>
        <pc:spChg chg="mod">
          <ac:chgData name="Grégoire Blanc" userId="898ba2b0-ed2c-444a-ad0d-0ddc4515b498" providerId="ADAL" clId="{569DCE1A-24D2-4388-91F6-EE3CD964D603}" dt="2019-09-18T17:14:30.905" v="229" actId="20577"/>
          <ac:spMkLst>
            <pc:docMk/>
            <pc:sldMk cId="110578234" sldId="340"/>
            <ac:spMk id="10" creationId="{00000000-0000-0000-0000-000000000000}"/>
          </ac:spMkLst>
        </pc:spChg>
      </pc:sldChg>
      <pc:sldChg chg="modSp">
        <pc:chgData name="Grégoire Blanc" userId="898ba2b0-ed2c-444a-ad0d-0ddc4515b498" providerId="ADAL" clId="{569DCE1A-24D2-4388-91F6-EE3CD964D603}" dt="2019-09-03T12:05:47.389" v="108" actId="20577"/>
        <pc:sldMkLst>
          <pc:docMk/>
          <pc:sldMk cId="610649049" sldId="341"/>
        </pc:sldMkLst>
        <pc:spChg chg="mod">
          <ac:chgData name="Grégoire Blanc" userId="898ba2b0-ed2c-444a-ad0d-0ddc4515b498" providerId="ADAL" clId="{569DCE1A-24D2-4388-91F6-EE3CD964D603}" dt="2019-09-03T12:05:47.389" v="108" actId="20577"/>
          <ac:spMkLst>
            <pc:docMk/>
            <pc:sldMk cId="610649049" sldId="341"/>
            <ac:spMk id="5" creationId="{00000000-0000-0000-0000-000000000000}"/>
          </ac:spMkLst>
        </pc:spChg>
      </pc:sldChg>
      <pc:sldChg chg="modSp del ord">
        <pc:chgData name="Grégoire Blanc" userId="898ba2b0-ed2c-444a-ad0d-0ddc4515b498" providerId="ADAL" clId="{569DCE1A-24D2-4388-91F6-EE3CD964D603}" dt="2019-09-03T12:04:30.162" v="64" actId="2696"/>
        <pc:sldMkLst>
          <pc:docMk/>
          <pc:sldMk cId="2387069833" sldId="348"/>
        </pc:sldMkLst>
        <pc:spChg chg="mod">
          <ac:chgData name="Grégoire Blanc" userId="898ba2b0-ed2c-444a-ad0d-0ddc4515b498" providerId="ADAL" clId="{569DCE1A-24D2-4388-91F6-EE3CD964D603}" dt="2019-09-03T12:04:24.898" v="63" actId="20577"/>
          <ac:spMkLst>
            <pc:docMk/>
            <pc:sldMk cId="2387069833" sldId="348"/>
            <ac:spMk id="2" creationId="{453FC9D6-1614-456C-A24A-0DEB67DD1D0E}"/>
          </ac:spMkLst>
        </pc:spChg>
      </pc:sldChg>
      <pc:sldMasterChg chg="addSp delSp modSp">
        <pc:chgData name="Grégoire Blanc" userId="898ba2b0-ed2c-444a-ad0d-0ddc4515b498" providerId="ADAL" clId="{569DCE1A-24D2-4388-91F6-EE3CD964D603}" dt="2019-09-03T12:09:37.463" v="124" actId="14100"/>
        <pc:sldMasterMkLst>
          <pc:docMk/>
          <pc:sldMasterMk cId="1125345689" sldId="2147483856"/>
        </pc:sldMasterMkLst>
        <pc:picChg chg="add mod modCrop">
          <ac:chgData name="Grégoire Blanc" userId="898ba2b0-ed2c-444a-ad0d-0ddc4515b498" providerId="ADAL" clId="{569DCE1A-24D2-4388-91F6-EE3CD964D603}" dt="2019-09-03T12:09:37.463" v="124" actId="14100"/>
          <ac:picMkLst>
            <pc:docMk/>
            <pc:sldMasterMk cId="1125345689" sldId="2147483856"/>
            <ac:picMk id="4" creationId="{03B6D307-9BB9-4EE9-92CB-0AAFD49A1CD8}"/>
          </ac:picMkLst>
        </pc:picChg>
        <pc:picChg chg="del">
          <ac:chgData name="Grégoire Blanc" userId="898ba2b0-ed2c-444a-ad0d-0ddc4515b498" providerId="ADAL" clId="{569DCE1A-24D2-4388-91F6-EE3CD964D603}" dt="2019-09-03T12:09:32.796" v="122" actId="478"/>
          <ac:picMkLst>
            <pc:docMk/>
            <pc:sldMasterMk cId="1125345689" sldId="2147483856"/>
            <ac:picMk id="9" creationId="{00000000-0000-0000-0000-000000000000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5841" y="1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/>
          <a:lstStyle>
            <a:lvl1pPr algn="r">
              <a:defRPr sz="1200"/>
            </a:lvl1pPr>
          </a:lstStyle>
          <a:p>
            <a:fld id="{9AEDE616-C7B5-434A-B2E7-FDE6E2883C98}" type="datetimeFigureOut">
              <a:rPr lang="it-IT" smtClean="0"/>
              <a:pPr/>
              <a:t>10/09/2021</a:t>
            </a:fld>
            <a:endParaRPr lang="it-I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5841" y="9440647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 anchor="b"/>
          <a:lstStyle>
            <a:lvl1pPr algn="r">
              <a:defRPr sz="1200"/>
            </a:lvl1pPr>
          </a:lstStyle>
          <a:p>
            <a:fld id="{1C607C50-8F16-4D67-B618-6784337B642D}" type="slidenum">
              <a:rPr lang="it-IT" smtClean="0"/>
              <a:pPr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7063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/>
          <a:lstStyle>
            <a:lvl1pPr algn="r">
              <a:defRPr sz="1200"/>
            </a:lvl1pPr>
          </a:lstStyle>
          <a:p>
            <a:pPr>
              <a:defRPr/>
            </a:pPr>
            <a:fld id="{CDDA8062-AADA-4DB2-87C1-350B6790C896}" type="datetimeFigureOut">
              <a:rPr lang="de-DE"/>
              <a:pPr>
                <a:defRPr/>
              </a:pPr>
              <a:t>10.09.2021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7713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8" tIns="45780" rIns="91558" bIns="4578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3"/>
          </a:xfrm>
          <a:prstGeom prst="rect">
            <a:avLst/>
          </a:prstGeom>
        </p:spPr>
        <p:txBody>
          <a:bodyPr vert="horz" lIns="91558" tIns="45780" rIns="91558" bIns="4578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8"/>
          </a:xfrm>
          <a:prstGeom prst="rect">
            <a:avLst/>
          </a:prstGeom>
        </p:spPr>
        <p:txBody>
          <a:bodyPr vert="horz" lIns="91558" tIns="45780" rIns="91558" bIns="45780" rtlCol="0" anchor="b"/>
          <a:lstStyle>
            <a:lvl1pPr algn="r">
              <a:defRPr sz="1200"/>
            </a:lvl1pPr>
          </a:lstStyle>
          <a:p>
            <a:pPr>
              <a:defRPr/>
            </a:pPr>
            <a:fld id="{EEF8C13B-ED6F-4F82-A800-255AD954DCC6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0392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016" indent="-172016">
              <a:buFontTx/>
              <a:buChar char="-"/>
            </a:pP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4591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2379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Total</a:t>
            </a:r>
            <a:r>
              <a:rPr lang="de-CH" baseline="0" dirty="0"/>
              <a:t> Netzzuschlag 2019: 2.3 Rp./kWh (seit 1. </a:t>
            </a:r>
            <a:r>
              <a:rPr lang="de-CH" baseline="0"/>
              <a:t>Januar 2018), </a:t>
            </a:r>
            <a:r>
              <a:rPr lang="de-CH" baseline="0" dirty="0"/>
              <a:t>davon 0.1 Rp./kWh oder 4.3% für </a:t>
            </a:r>
            <a:r>
              <a:rPr lang="de-CH" baseline="0" dirty="0" err="1"/>
              <a:t>WeA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6259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3291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5647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8407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243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9179C-3B50-4FEB-BFA1-45A595CAEBEF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3262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9179C-3B50-4FEB-BFA1-45A595CAEBEF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28460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9179C-3B50-4FEB-BFA1-45A595CAEBEF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84575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entagone régulier 16"/>
          <p:cNvSpPr/>
          <p:nvPr userDrawn="1"/>
        </p:nvSpPr>
        <p:spPr>
          <a:xfrm rot="15559300">
            <a:off x="965561" y="-1824725"/>
            <a:ext cx="2232844" cy="15908050"/>
          </a:xfrm>
          <a:prstGeom prst="pentagon">
            <a:avLst/>
          </a:prstGeom>
          <a:solidFill>
            <a:srgbClr val="009B4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riangle isocèle 13"/>
          <p:cNvSpPr/>
          <p:nvPr userDrawn="1"/>
        </p:nvSpPr>
        <p:spPr>
          <a:xfrm rot="12739353">
            <a:off x="143108" y="-1988016"/>
            <a:ext cx="4321281" cy="9465880"/>
          </a:xfrm>
          <a:prstGeom prst="triangle">
            <a:avLst>
              <a:gd name="adj" fmla="val 57664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Parallélogramme 18"/>
          <p:cNvSpPr/>
          <p:nvPr userDrawn="1"/>
        </p:nvSpPr>
        <p:spPr>
          <a:xfrm>
            <a:off x="0" y="2060376"/>
            <a:ext cx="9144000" cy="3312840"/>
          </a:xfrm>
          <a:prstGeom prst="parallelogram">
            <a:avLst/>
          </a:prstGeom>
          <a:solidFill>
            <a:srgbClr val="0039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907108" y="2060576"/>
            <a:ext cx="6337300" cy="1296987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907108" y="3429000"/>
            <a:ext cx="6337300" cy="100806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noProof="0" dirty="0"/>
              <a:t>Untertitel durch Klicken bearbeiten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1907108" y="4500570"/>
            <a:ext cx="6337300" cy="72865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noProof="0" dirty="0"/>
              <a:t>Textstile durch Klicken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 baseline="0"/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55650" y="1482725"/>
            <a:ext cx="8064500" cy="482600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55650" y="2088000"/>
            <a:ext cx="6337300" cy="1269563"/>
          </a:xfrm>
        </p:spPr>
        <p:txBody>
          <a:bodyPr/>
          <a:lstStyle>
            <a:lvl1pPr marL="542925" indent="-542925" algn="l">
              <a:buFont typeface="+mj-lt"/>
              <a:buAutoNum type="arabicPeriod"/>
              <a:defRPr sz="3600" b="1" cap="none" baseline="0"/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1331640" y="3129667"/>
            <a:ext cx="6337300" cy="587365"/>
          </a:xfrm>
        </p:spPr>
        <p:txBody>
          <a:bodyPr anchor="b"/>
          <a:lstStyle>
            <a:lvl1pPr marL="0" indent="0">
              <a:buNone/>
              <a:defRPr sz="2400" baseline="0">
                <a:solidFill>
                  <a:srgbClr val="37478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noProof="0" dirty="0"/>
              <a:t>Textstile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Tx/>
              <a:buNone/>
              <a:defRPr sz="2800" baseline="0"/>
            </a:lvl1pPr>
          </a:lstStyle>
          <a:p>
            <a:r>
              <a:rPr lang="de-CH" noProof="0" dirty="0" err="1"/>
              <a:t>Modifier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55650" y="1484313"/>
            <a:ext cx="3959226" cy="4838699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857752" y="1484313"/>
            <a:ext cx="3962398" cy="4838699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2"/>
            <a:ext cx="397764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2"/>
            <a:ext cx="397764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43"/>
            <a:ext cx="2926080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3"/>
            <a:ext cx="210312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623935" y="6195322"/>
            <a:ext cx="114934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 sz="675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050">
              <a:spcBef>
                <a:spcPts val="11"/>
              </a:spcBef>
            </a:pPr>
            <a:fld id="{81D60167-4931-47E6-BA6A-407CBD079E47}" type="slidenum">
              <a:rPr lang="de-CH" spc="-4" smtClean="0"/>
              <a:pPr marL="19050">
                <a:spcBef>
                  <a:spcPts val="11"/>
                </a:spcBef>
              </a:pPr>
              <a:t>‹N°›</a:t>
            </a:fld>
            <a:endParaRPr lang="de-CH" spc="-4" dirty="0"/>
          </a:p>
        </p:txBody>
      </p:sp>
    </p:spTree>
    <p:extLst>
      <p:ext uri="{BB962C8B-B14F-4D97-AF65-F5344CB8AC3E}">
        <p14:creationId xmlns:p14="http://schemas.microsoft.com/office/powerpoint/2010/main" val="2466383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755650" y="2709986"/>
            <a:ext cx="6321425" cy="93503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rgbClr val="3747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noProof="0" dirty="0"/>
              <a:t>Titelmasterformat durch Klicken bearbeiten</a:t>
            </a:r>
            <a:endParaRPr lang="de-C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755650" y="333375"/>
            <a:ext cx="6321425" cy="93503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>
          <a:xfrm>
            <a:off x="755650" y="1482725"/>
            <a:ext cx="8064500" cy="4826000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CH" noProof="0" dirty="0"/>
              <a:t>Textmasterformate durch Klicken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10" name="Espace réservé du numéro de diapositive 20"/>
          <p:cNvSpPr txBox="1">
            <a:spLocks/>
          </p:cNvSpPr>
          <p:nvPr userDrawn="1"/>
        </p:nvSpPr>
        <p:spPr>
          <a:xfrm>
            <a:off x="1783557" y="6473832"/>
            <a:ext cx="5452739" cy="215900"/>
          </a:xfrm>
          <a:prstGeom prst="rect">
            <a:avLst/>
          </a:prstGeom>
        </p:spPr>
        <p:txBody>
          <a:bodyPr vert="horz" lIns="91440" tIns="45720" rIns="6120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de-CH" b="0" spc="120" baseline="0" dirty="0"/>
              <a:t>www.prokw.ch  |   prokilowatt@cimark.ch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42774"/>
            <a:ext cx="1210835" cy="45294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530" y="6254238"/>
            <a:ext cx="3535958" cy="55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4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94173859-CD03-477D-8E1D-456BB1B2D3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02863"/>
            <a:ext cx="3174433" cy="139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82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755650" y="333375"/>
            <a:ext cx="63214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55650" y="1482725"/>
            <a:ext cx="80645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" y="6237312"/>
            <a:ext cx="9142205" cy="620688"/>
          </a:xfrm>
          <a:prstGeom prst="rect">
            <a:avLst/>
          </a:prstGeom>
        </p:spPr>
      </p:pic>
      <p:sp>
        <p:nvSpPr>
          <p:cNvPr id="6" name="Espace réservé du numéro de diapositive 20"/>
          <p:cNvSpPr txBox="1">
            <a:spLocks/>
          </p:cNvSpPr>
          <p:nvPr userDrawn="1"/>
        </p:nvSpPr>
        <p:spPr>
          <a:xfrm>
            <a:off x="1783557" y="6473832"/>
            <a:ext cx="5452739" cy="215900"/>
          </a:xfrm>
          <a:prstGeom prst="rect">
            <a:avLst/>
          </a:prstGeom>
        </p:spPr>
        <p:txBody>
          <a:bodyPr vert="horz" lIns="91440" tIns="45720" rIns="6120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de-CH" b="0" spc="120" baseline="0" dirty="0"/>
              <a:t>www.prokw.ch  |   prokilowatt@cimark.ch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42774"/>
            <a:ext cx="1210835" cy="45294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530" y="6254238"/>
            <a:ext cx="3535958" cy="5591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60" r:id="rId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37478A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179388" indent="-179388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0363" indent="-180975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539750" indent="-179388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720725" indent="-180975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900113" indent="-179388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6928"/>
            <a:ext cx="9144000" cy="2310384"/>
          </a:xfrm>
          <a:prstGeom prst="rect">
            <a:avLst/>
          </a:prstGeom>
        </p:spPr>
      </p:pic>
      <p:sp>
        <p:nvSpPr>
          <p:cNvPr id="5" name="ZoneTexte 4"/>
          <p:cNvSpPr txBox="1"/>
          <p:nvPr userDrawn="1"/>
        </p:nvSpPr>
        <p:spPr>
          <a:xfrm>
            <a:off x="5516835" y="4246637"/>
            <a:ext cx="34563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CH" sz="1600" b="1" dirty="0">
                <a:solidFill>
                  <a:schemeClr val="bg1"/>
                </a:solidFill>
              </a:rPr>
              <a:t>ProKilowatt</a:t>
            </a:r>
            <a:r>
              <a:rPr lang="de-CH" sz="1600" b="1" baseline="0" dirty="0">
                <a:solidFill>
                  <a:schemeClr val="bg1"/>
                </a:solidFill>
              </a:rPr>
              <a:t> </a:t>
            </a:r>
            <a:r>
              <a:rPr lang="de-CH" sz="1600" b="0" dirty="0">
                <a:solidFill>
                  <a:schemeClr val="bg1"/>
                </a:solidFill>
              </a:rPr>
              <a:t>c/o </a:t>
            </a:r>
            <a:r>
              <a:rPr lang="de-CH" sz="1600" b="0" dirty="0" err="1">
                <a:solidFill>
                  <a:schemeClr val="bg1"/>
                </a:solidFill>
              </a:rPr>
              <a:t>CimArk</a:t>
            </a:r>
            <a:r>
              <a:rPr lang="de-CH" sz="1600" b="0" dirty="0">
                <a:solidFill>
                  <a:schemeClr val="bg1"/>
                </a:solidFill>
              </a:rPr>
              <a:t> </a:t>
            </a:r>
          </a:p>
          <a:p>
            <a:pPr lvl="0">
              <a:defRPr/>
            </a:pPr>
            <a:r>
              <a:rPr lang="de-CH" sz="1400" b="0" dirty="0">
                <a:solidFill>
                  <a:schemeClr val="bg1"/>
                </a:solidFill>
              </a:rPr>
              <a:t>Rue de </a:t>
            </a:r>
            <a:r>
              <a:rPr lang="de-CH" sz="1400" b="0" dirty="0" err="1">
                <a:solidFill>
                  <a:schemeClr val="bg1"/>
                </a:solidFill>
              </a:rPr>
              <a:t>l’Industrie</a:t>
            </a:r>
            <a:r>
              <a:rPr lang="de-CH" sz="1400" b="0" dirty="0">
                <a:solidFill>
                  <a:schemeClr val="bg1"/>
                </a:solidFill>
              </a:rPr>
              <a:t> 23</a:t>
            </a:r>
            <a:br>
              <a:rPr lang="de-CH" sz="1400" b="0" baseline="0" dirty="0">
                <a:solidFill>
                  <a:schemeClr val="bg1"/>
                </a:solidFill>
              </a:rPr>
            </a:br>
            <a:r>
              <a:rPr lang="de-CH" sz="1400" b="0" dirty="0">
                <a:solidFill>
                  <a:schemeClr val="bg1"/>
                </a:solidFill>
              </a:rPr>
              <a:t>1950 Sitten</a:t>
            </a:r>
          </a:p>
          <a:p>
            <a:pPr lvl="0">
              <a:lnSpc>
                <a:spcPct val="200000"/>
              </a:lnSpc>
              <a:defRPr/>
            </a:pPr>
            <a:r>
              <a:rPr lang="de-CH" sz="1400" b="0" dirty="0">
                <a:solidFill>
                  <a:schemeClr val="bg1"/>
                </a:solidFill>
              </a:rPr>
              <a:t>+41 58 332 21 42</a:t>
            </a:r>
          </a:p>
          <a:p>
            <a:pPr lvl="0">
              <a:lnSpc>
                <a:spcPct val="150000"/>
              </a:lnSpc>
              <a:defRPr/>
            </a:pPr>
            <a:r>
              <a:rPr lang="de-CH" sz="1400" b="0" dirty="0">
                <a:solidFill>
                  <a:schemeClr val="bg1"/>
                </a:solidFill>
              </a:rPr>
              <a:t>prokilowatt@cimark.ch </a:t>
            </a:r>
          </a:p>
          <a:p>
            <a:pPr>
              <a:lnSpc>
                <a:spcPct val="150000"/>
              </a:lnSpc>
            </a:pPr>
            <a:r>
              <a:rPr lang="de-CH" sz="1400" b="0" dirty="0">
                <a:solidFill>
                  <a:schemeClr val="bg1"/>
                </a:solidFill>
              </a:rPr>
              <a:t>www.prokw.ch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5380914"/>
            <a:ext cx="4536504" cy="71735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3B6D307-9BB9-4EE9-92CB-0AAFD49A1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71" b="24248"/>
          <a:stretch/>
        </p:blipFill>
        <p:spPr>
          <a:xfrm>
            <a:off x="5461809" y="260648"/>
            <a:ext cx="336892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-27384"/>
            <a:ext cx="9180512" cy="6885384"/>
          </a:xfrm>
          <a:prstGeom prst="rect">
            <a:avLst/>
          </a:prstGeom>
          <a:solidFill>
            <a:srgbClr val="0039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698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oman.hassler@ezs.ch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zs.ch/oev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energie2050@bav.admin.ch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hyperlink" Target="http://www.bav.admin.ch/energie205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kw.ch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www.prokw.c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kw.ch/fr/programm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okw.ch/fr/soumissio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kw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enaw.ch/angebot/effizienz-programm-zur-foerderung-zusaetzlicher-strommassnahmen/" TargetMode="External"/><Relationship Id="rId2" Type="http://schemas.openxmlformats.org/officeDocument/2006/relationships/hyperlink" Target="https://bergbahnen-sparen-strom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zs.ch/oeve" TargetMode="External"/><Relationship Id="rId4" Type="http://schemas.openxmlformats.org/officeDocument/2006/relationships/hyperlink" Target="http://www.opti-act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7"/>
          <p:cNvSpPr>
            <a:spLocks noGrp="1"/>
          </p:cNvSpPr>
          <p:nvPr>
            <p:ph type="ctrTitle"/>
          </p:nvPr>
        </p:nvSpPr>
        <p:spPr>
          <a:xfrm>
            <a:off x="1907704" y="2852936"/>
            <a:ext cx="6984776" cy="180047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CH" sz="4800" dirty="0"/>
              <a:t>ProKilowatt</a:t>
            </a:r>
            <a:br>
              <a:rPr lang="de-CH" sz="4800" dirty="0"/>
            </a:br>
            <a:r>
              <a:rPr lang="de-CH" dirty="0"/>
              <a:t>8ème Forum Energie durable</a:t>
            </a:r>
            <a:br>
              <a:rPr lang="de-CH" sz="3200" i="1" dirty="0"/>
            </a:br>
            <a:r>
              <a:rPr lang="de-CH" sz="3200" dirty="0"/>
              <a:t>Grégoire Blanc</a:t>
            </a:r>
            <a:endParaRPr lang="de-CH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556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2;p6">
            <a:extLst>
              <a:ext uri="{FF2B5EF4-FFF2-40B4-BE49-F238E27FC236}">
                <a16:creationId xmlns:a16="http://schemas.microsoft.com/office/drawing/2014/main" id="{9AC7F4A6-CBEC-414E-B674-2D17E38B0C41}"/>
              </a:ext>
            </a:extLst>
          </p:cNvPr>
          <p:cNvSpPr/>
          <p:nvPr/>
        </p:nvSpPr>
        <p:spPr>
          <a:xfrm>
            <a:off x="0" y="112628"/>
            <a:ext cx="9144000" cy="532800"/>
          </a:xfrm>
          <a:prstGeom prst="rect">
            <a:avLst/>
          </a:prstGeom>
          <a:solidFill>
            <a:srgbClr val="0A94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63;p6">
            <a:extLst>
              <a:ext uri="{FF2B5EF4-FFF2-40B4-BE49-F238E27FC236}">
                <a16:creationId xmlns:a16="http://schemas.microsoft.com/office/drawing/2014/main" id="{36DEDDCF-547D-499B-B279-A85FD105C5C2}"/>
              </a:ext>
            </a:extLst>
          </p:cNvPr>
          <p:cNvSpPr/>
          <p:nvPr/>
        </p:nvSpPr>
        <p:spPr>
          <a:xfrm>
            <a:off x="0" y="641350"/>
            <a:ext cx="9144000" cy="61200"/>
          </a:xfrm>
          <a:prstGeom prst="rect">
            <a:avLst/>
          </a:prstGeom>
          <a:solidFill>
            <a:srgbClr val="C4DB0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64;p6">
            <a:extLst>
              <a:ext uri="{FF2B5EF4-FFF2-40B4-BE49-F238E27FC236}">
                <a16:creationId xmlns:a16="http://schemas.microsoft.com/office/drawing/2014/main" id="{BEA8BA35-3ED1-4599-A2E5-1FC2D6C7957D}"/>
              </a:ext>
            </a:extLst>
          </p:cNvPr>
          <p:cNvSpPr/>
          <p:nvPr/>
        </p:nvSpPr>
        <p:spPr>
          <a:xfrm>
            <a:off x="234852" y="281768"/>
            <a:ext cx="382123" cy="174260"/>
          </a:xfrm>
          <a:custGeom>
            <a:avLst/>
            <a:gdLst/>
            <a:ahLst/>
            <a:cxnLst/>
            <a:rect l="l" t="t" r="r" b="b"/>
            <a:pathLst>
              <a:path w="21306" h="10574" extrusionOk="0">
                <a:moveTo>
                  <a:pt x="1098" y="461"/>
                </a:moveTo>
                <a:cubicBezTo>
                  <a:pt x="1702" y="461"/>
                  <a:pt x="1781" y="525"/>
                  <a:pt x="1781" y="1002"/>
                </a:cubicBezTo>
                <a:lnTo>
                  <a:pt x="1781" y="1208"/>
                </a:lnTo>
                <a:lnTo>
                  <a:pt x="494" y="1208"/>
                </a:lnTo>
                <a:lnTo>
                  <a:pt x="494" y="1002"/>
                </a:lnTo>
                <a:cubicBezTo>
                  <a:pt x="494" y="541"/>
                  <a:pt x="589" y="461"/>
                  <a:pt x="1098" y="461"/>
                </a:cubicBezTo>
                <a:close/>
                <a:moveTo>
                  <a:pt x="7728" y="461"/>
                </a:moveTo>
                <a:cubicBezTo>
                  <a:pt x="8348" y="461"/>
                  <a:pt x="8427" y="525"/>
                  <a:pt x="8427" y="1002"/>
                </a:cubicBezTo>
                <a:lnTo>
                  <a:pt x="8427" y="1208"/>
                </a:lnTo>
                <a:lnTo>
                  <a:pt x="7139" y="1208"/>
                </a:lnTo>
                <a:lnTo>
                  <a:pt x="7139" y="1002"/>
                </a:lnTo>
                <a:cubicBezTo>
                  <a:pt x="7139" y="541"/>
                  <a:pt x="7235" y="461"/>
                  <a:pt x="7728" y="461"/>
                </a:cubicBezTo>
                <a:close/>
                <a:moveTo>
                  <a:pt x="20097" y="461"/>
                </a:moveTo>
                <a:cubicBezTo>
                  <a:pt x="20701" y="461"/>
                  <a:pt x="20781" y="525"/>
                  <a:pt x="20781" y="1002"/>
                </a:cubicBezTo>
                <a:lnTo>
                  <a:pt x="20781" y="1208"/>
                </a:lnTo>
                <a:lnTo>
                  <a:pt x="19493" y="1208"/>
                </a:lnTo>
                <a:lnTo>
                  <a:pt x="19493" y="1002"/>
                </a:lnTo>
                <a:cubicBezTo>
                  <a:pt x="19493" y="541"/>
                  <a:pt x="19588" y="461"/>
                  <a:pt x="20097" y="461"/>
                </a:cubicBezTo>
                <a:close/>
                <a:moveTo>
                  <a:pt x="11178" y="525"/>
                </a:moveTo>
                <a:cubicBezTo>
                  <a:pt x="11559" y="525"/>
                  <a:pt x="11846" y="541"/>
                  <a:pt x="11846" y="954"/>
                </a:cubicBezTo>
                <a:cubicBezTo>
                  <a:pt x="11846" y="1367"/>
                  <a:pt x="11559" y="1399"/>
                  <a:pt x="11178" y="1399"/>
                </a:cubicBezTo>
                <a:lnTo>
                  <a:pt x="10510" y="1399"/>
                </a:lnTo>
                <a:lnTo>
                  <a:pt x="10510" y="525"/>
                </a:lnTo>
                <a:close/>
                <a:moveTo>
                  <a:pt x="1098" y="0"/>
                </a:moveTo>
                <a:cubicBezTo>
                  <a:pt x="303" y="0"/>
                  <a:pt x="1" y="239"/>
                  <a:pt x="1" y="859"/>
                </a:cubicBezTo>
                <a:lnTo>
                  <a:pt x="1" y="2099"/>
                </a:lnTo>
                <a:cubicBezTo>
                  <a:pt x="1" y="2544"/>
                  <a:pt x="271" y="2862"/>
                  <a:pt x="923" y="2862"/>
                </a:cubicBezTo>
                <a:lnTo>
                  <a:pt x="1797" y="2862"/>
                </a:lnTo>
                <a:cubicBezTo>
                  <a:pt x="1956" y="2862"/>
                  <a:pt x="2068" y="2751"/>
                  <a:pt x="2068" y="2624"/>
                </a:cubicBezTo>
                <a:cubicBezTo>
                  <a:pt x="2068" y="2480"/>
                  <a:pt x="1956" y="2369"/>
                  <a:pt x="1797" y="2369"/>
                </a:cubicBezTo>
                <a:lnTo>
                  <a:pt x="1146" y="2369"/>
                </a:lnTo>
                <a:cubicBezTo>
                  <a:pt x="1088" y="2371"/>
                  <a:pt x="1035" y="2372"/>
                  <a:pt x="987" y="2372"/>
                </a:cubicBezTo>
                <a:cubicBezTo>
                  <a:pt x="558" y="2372"/>
                  <a:pt x="494" y="2296"/>
                  <a:pt x="494" y="1924"/>
                </a:cubicBezTo>
                <a:lnTo>
                  <a:pt x="494" y="1685"/>
                </a:lnTo>
                <a:lnTo>
                  <a:pt x="2004" y="1685"/>
                </a:lnTo>
                <a:cubicBezTo>
                  <a:pt x="2147" y="1685"/>
                  <a:pt x="2258" y="1590"/>
                  <a:pt x="2258" y="1447"/>
                </a:cubicBezTo>
                <a:lnTo>
                  <a:pt x="2258" y="811"/>
                </a:lnTo>
                <a:cubicBezTo>
                  <a:pt x="2258" y="239"/>
                  <a:pt x="1972" y="0"/>
                  <a:pt x="1098" y="0"/>
                </a:cubicBezTo>
                <a:close/>
                <a:moveTo>
                  <a:pt x="7728" y="0"/>
                </a:moveTo>
                <a:cubicBezTo>
                  <a:pt x="6949" y="0"/>
                  <a:pt x="6647" y="239"/>
                  <a:pt x="6647" y="859"/>
                </a:cubicBezTo>
                <a:lnTo>
                  <a:pt x="6647" y="2099"/>
                </a:lnTo>
                <a:cubicBezTo>
                  <a:pt x="6647" y="2544"/>
                  <a:pt x="6917" y="2862"/>
                  <a:pt x="7569" y="2862"/>
                </a:cubicBezTo>
                <a:lnTo>
                  <a:pt x="8443" y="2862"/>
                </a:lnTo>
                <a:cubicBezTo>
                  <a:pt x="8602" y="2862"/>
                  <a:pt x="8713" y="2751"/>
                  <a:pt x="8713" y="2624"/>
                </a:cubicBezTo>
                <a:cubicBezTo>
                  <a:pt x="8713" y="2480"/>
                  <a:pt x="8602" y="2369"/>
                  <a:pt x="8443" y="2369"/>
                </a:cubicBezTo>
                <a:lnTo>
                  <a:pt x="7775" y="2369"/>
                </a:lnTo>
                <a:cubicBezTo>
                  <a:pt x="7718" y="2371"/>
                  <a:pt x="7665" y="2372"/>
                  <a:pt x="7617" y="2372"/>
                </a:cubicBezTo>
                <a:cubicBezTo>
                  <a:pt x="7191" y="2372"/>
                  <a:pt x="7139" y="2296"/>
                  <a:pt x="7139" y="1924"/>
                </a:cubicBezTo>
                <a:lnTo>
                  <a:pt x="7139" y="1685"/>
                </a:lnTo>
                <a:lnTo>
                  <a:pt x="8634" y="1685"/>
                </a:lnTo>
                <a:cubicBezTo>
                  <a:pt x="8793" y="1685"/>
                  <a:pt x="8904" y="1590"/>
                  <a:pt x="8904" y="1447"/>
                </a:cubicBezTo>
                <a:lnTo>
                  <a:pt x="8904" y="811"/>
                </a:lnTo>
                <a:cubicBezTo>
                  <a:pt x="8904" y="239"/>
                  <a:pt x="8602" y="0"/>
                  <a:pt x="7728" y="0"/>
                </a:cubicBezTo>
                <a:close/>
                <a:moveTo>
                  <a:pt x="16854" y="32"/>
                </a:moveTo>
                <a:cubicBezTo>
                  <a:pt x="16695" y="32"/>
                  <a:pt x="16583" y="127"/>
                  <a:pt x="16583" y="286"/>
                </a:cubicBezTo>
                <a:cubicBezTo>
                  <a:pt x="16583" y="429"/>
                  <a:pt x="16695" y="525"/>
                  <a:pt x="16854" y="525"/>
                </a:cubicBezTo>
                <a:lnTo>
                  <a:pt x="17140" y="525"/>
                </a:lnTo>
                <a:lnTo>
                  <a:pt x="17140" y="2369"/>
                </a:lnTo>
                <a:lnTo>
                  <a:pt x="16854" y="2369"/>
                </a:lnTo>
                <a:cubicBezTo>
                  <a:pt x="16695" y="2369"/>
                  <a:pt x="16583" y="2480"/>
                  <a:pt x="16583" y="2608"/>
                </a:cubicBezTo>
                <a:cubicBezTo>
                  <a:pt x="16583" y="2751"/>
                  <a:pt x="16695" y="2862"/>
                  <a:pt x="16854" y="2862"/>
                </a:cubicBezTo>
                <a:lnTo>
                  <a:pt x="17903" y="2862"/>
                </a:lnTo>
                <a:cubicBezTo>
                  <a:pt x="18078" y="2862"/>
                  <a:pt x="18189" y="2767"/>
                  <a:pt x="18189" y="2608"/>
                </a:cubicBezTo>
                <a:cubicBezTo>
                  <a:pt x="18189" y="2480"/>
                  <a:pt x="18078" y="2369"/>
                  <a:pt x="17903" y="2369"/>
                </a:cubicBezTo>
                <a:lnTo>
                  <a:pt x="17633" y="2369"/>
                </a:lnTo>
                <a:lnTo>
                  <a:pt x="17633" y="525"/>
                </a:lnTo>
                <a:lnTo>
                  <a:pt x="17903" y="525"/>
                </a:lnTo>
                <a:cubicBezTo>
                  <a:pt x="18078" y="525"/>
                  <a:pt x="18189" y="429"/>
                  <a:pt x="18189" y="286"/>
                </a:cubicBezTo>
                <a:cubicBezTo>
                  <a:pt x="18189" y="143"/>
                  <a:pt x="18094" y="32"/>
                  <a:pt x="17919" y="32"/>
                </a:cubicBezTo>
                <a:close/>
                <a:moveTo>
                  <a:pt x="20097" y="0"/>
                </a:moveTo>
                <a:cubicBezTo>
                  <a:pt x="19318" y="0"/>
                  <a:pt x="19000" y="239"/>
                  <a:pt x="19000" y="859"/>
                </a:cubicBezTo>
                <a:lnTo>
                  <a:pt x="19000" y="2099"/>
                </a:lnTo>
                <a:cubicBezTo>
                  <a:pt x="19000" y="2544"/>
                  <a:pt x="19270" y="2862"/>
                  <a:pt x="19938" y="2862"/>
                </a:cubicBezTo>
                <a:lnTo>
                  <a:pt x="20797" y="2862"/>
                </a:lnTo>
                <a:cubicBezTo>
                  <a:pt x="20956" y="2862"/>
                  <a:pt x="21067" y="2751"/>
                  <a:pt x="21067" y="2624"/>
                </a:cubicBezTo>
                <a:cubicBezTo>
                  <a:pt x="21067" y="2480"/>
                  <a:pt x="20956" y="2369"/>
                  <a:pt x="20797" y="2369"/>
                </a:cubicBezTo>
                <a:lnTo>
                  <a:pt x="20145" y="2369"/>
                </a:lnTo>
                <a:cubicBezTo>
                  <a:pt x="20087" y="2371"/>
                  <a:pt x="20034" y="2372"/>
                  <a:pt x="19986" y="2372"/>
                </a:cubicBezTo>
                <a:cubicBezTo>
                  <a:pt x="19557" y="2372"/>
                  <a:pt x="19493" y="2296"/>
                  <a:pt x="19493" y="1924"/>
                </a:cubicBezTo>
                <a:lnTo>
                  <a:pt x="19493" y="1685"/>
                </a:lnTo>
                <a:lnTo>
                  <a:pt x="21003" y="1685"/>
                </a:lnTo>
                <a:cubicBezTo>
                  <a:pt x="21162" y="1685"/>
                  <a:pt x="21258" y="1590"/>
                  <a:pt x="21258" y="1447"/>
                </a:cubicBezTo>
                <a:lnTo>
                  <a:pt x="21258" y="811"/>
                </a:lnTo>
                <a:cubicBezTo>
                  <a:pt x="21258" y="239"/>
                  <a:pt x="20972" y="0"/>
                  <a:pt x="20097" y="0"/>
                </a:cubicBezTo>
                <a:close/>
                <a:moveTo>
                  <a:pt x="3658" y="0"/>
                </a:moveTo>
                <a:cubicBezTo>
                  <a:pt x="3340" y="0"/>
                  <a:pt x="3212" y="143"/>
                  <a:pt x="3212" y="509"/>
                </a:cubicBezTo>
                <a:lnTo>
                  <a:pt x="3212" y="2624"/>
                </a:lnTo>
                <a:cubicBezTo>
                  <a:pt x="3212" y="2814"/>
                  <a:pt x="3324" y="2894"/>
                  <a:pt x="3467" y="2894"/>
                </a:cubicBezTo>
                <a:cubicBezTo>
                  <a:pt x="3626" y="2894"/>
                  <a:pt x="3705" y="2783"/>
                  <a:pt x="3705" y="2624"/>
                </a:cubicBezTo>
                <a:lnTo>
                  <a:pt x="3705" y="509"/>
                </a:lnTo>
                <a:lnTo>
                  <a:pt x="4707" y="2496"/>
                </a:lnTo>
                <a:cubicBezTo>
                  <a:pt x="4818" y="2735"/>
                  <a:pt x="4914" y="2894"/>
                  <a:pt x="5216" y="2894"/>
                </a:cubicBezTo>
                <a:cubicBezTo>
                  <a:pt x="5502" y="2894"/>
                  <a:pt x="5645" y="2798"/>
                  <a:pt x="5645" y="2417"/>
                </a:cubicBezTo>
                <a:lnTo>
                  <a:pt x="5645" y="255"/>
                </a:lnTo>
                <a:cubicBezTo>
                  <a:pt x="5645" y="96"/>
                  <a:pt x="5534" y="0"/>
                  <a:pt x="5391" y="0"/>
                </a:cubicBezTo>
                <a:cubicBezTo>
                  <a:pt x="5263" y="0"/>
                  <a:pt x="5152" y="96"/>
                  <a:pt x="5152" y="255"/>
                </a:cubicBezTo>
                <a:lnTo>
                  <a:pt x="5152" y="2321"/>
                </a:lnTo>
                <a:lnTo>
                  <a:pt x="4198" y="398"/>
                </a:lnTo>
                <a:cubicBezTo>
                  <a:pt x="4055" y="96"/>
                  <a:pt x="4023" y="0"/>
                  <a:pt x="3658" y="0"/>
                </a:cubicBezTo>
                <a:close/>
                <a:moveTo>
                  <a:pt x="10303" y="32"/>
                </a:moveTo>
                <a:cubicBezTo>
                  <a:pt x="10128" y="32"/>
                  <a:pt x="10033" y="143"/>
                  <a:pt x="10033" y="286"/>
                </a:cubicBezTo>
                <a:lnTo>
                  <a:pt x="10033" y="2624"/>
                </a:lnTo>
                <a:cubicBezTo>
                  <a:pt x="10033" y="2783"/>
                  <a:pt x="10128" y="2894"/>
                  <a:pt x="10272" y="2894"/>
                </a:cubicBezTo>
                <a:cubicBezTo>
                  <a:pt x="10399" y="2894"/>
                  <a:pt x="10510" y="2783"/>
                  <a:pt x="10510" y="2624"/>
                </a:cubicBezTo>
                <a:lnTo>
                  <a:pt x="10510" y="1876"/>
                </a:lnTo>
                <a:lnTo>
                  <a:pt x="11321" y="1876"/>
                </a:lnTo>
                <a:lnTo>
                  <a:pt x="11846" y="2783"/>
                </a:lnTo>
                <a:cubicBezTo>
                  <a:pt x="11877" y="2846"/>
                  <a:pt x="11957" y="2894"/>
                  <a:pt x="12052" y="2894"/>
                </a:cubicBezTo>
                <a:cubicBezTo>
                  <a:pt x="12179" y="2894"/>
                  <a:pt x="12291" y="2783"/>
                  <a:pt x="12291" y="2655"/>
                </a:cubicBezTo>
                <a:cubicBezTo>
                  <a:pt x="12291" y="2608"/>
                  <a:pt x="12275" y="2560"/>
                  <a:pt x="12259" y="2512"/>
                </a:cubicBezTo>
                <a:lnTo>
                  <a:pt x="11830" y="1781"/>
                </a:lnTo>
                <a:cubicBezTo>
                  <a:pt x="12132" y="1670"/>
                  <a:pt x="12338" y="1431"/>
                  <a:pt x="12338" y="1002"/>
                </a:cubicBezTo>
                <a:cubicBezTo>
                  <a:pt x="12338" y="604"/>
                  <a:pt x="12243" y="429"/>
                  <a:pt x="12116" y="286"/>
                </a:cubicBezTo>
                <a:cubicBezTo>
                  <a:pt x="11909" y="64"/>
                  <a:pt x="11591" y="32"/>
                  <a:pt x="11241" y="32"/>
                </a:cubicBezTo>
                <a:close/>
                <a:moveTo>
                  <a:pt x="14517" y="0"/>
                </a:moveTo>
                <a:cubicBezTo>
                  <a:pt x="14167" y="0"/>
                  <a:pt x="13865" y="64"/>
                  <a:pt x="13642" y="223"/>
                </a:cubicBezTo>
                <a:cubicBezTo>
                  <a:pt x="13435" y="382"/>
                  <a:pt x="13308" y="636"/>
                  <a:pt x="13308" y="1018"/>
                </a:cubicBezTo>
                <a:lnTo>
                  <a:pt x="13308" y="1892"/>
                </a:lnTo>
                <a:cubicBezTo>
                  <a:pt x="13308" y="2226"/>
                  <a:pt x="13372" y="2465"/>
                  <a:pt x="13547" y="2624"/>
                </a:cubicBezTo>
                <a:cubicBezTo>
                  <a:pt x="13738" y="2814"/>
                  <a:pt x="14056" y="2894"/>
                  <a:pt x="14517" y="2894"/>
                </a:cubicBezTo>
                <a:cubicBezTo>
                  <a:pt x="15200" y="2894"/>
                  <a:pt x="15725" y="2703"/>
                  <a:pt x="15725" y="1892"/>
                </a:cubicBezTo>
                <a:lnTo>
                  <a:pt x="15725" y="1495"/>
                </a:lnTo>
                <a:cubicBezTo>
                  <a:pt x="15725" y="1367"/>
                  <a:pt x="15630" y="1240"/>
                  <a:pt x="15471" y="1240"/>
                </a:cubicBezTo>
                <a:lnTo>
                  <a:pt x="14771" y="1240"/>
                </a:lnTo>
                <a:cubicBezTo>
                  <a:pt x="14612" y="1240"/>
                  <a:pt x="14517" y="1336"/>
                  <a:pt x="14517" y="1495"/>
                </a:cubicBezTo>
                <a:cubicBezTo>
                  <a:pt x="14517" y="1638"/>
                  <a:pt x="14628" y="1733"/>
                  <a:pt x="14771" y="1733"/>
                </a:cubicBezTo>
                <a:lnTo>
                  <a:pt x="15248" y="1733"/>
                </a:lnTo>
                <a:lnTo>
                  <a:pt x="15248" y="1908"/>
                </a:lnTo>
                <a:cubicBezTo>
                  <a:pt x="15248" y="2274"/>
                  <a:pt x="15057" y="2417"/>
                  <a:pt x="14501" y="2417"/>
                </a:cubicBezTo>
                <a:cubicBezTo>
                  <a:pt x="13944" y="2417"/>
                  <a:pt x="13785" y="2226"/>
                  <a:pt x="13785" y="1876"/>
                </a:cubicBezTo>
                <a:lnTo>
                  <a:pt x="13785" y="1034"/>
                </a:lnTo>
                <a:cubicBezTo>
                  <a:pt x="13785" y="604"/>
                  <a:pt x="13960" y="493"/>
                  <a:pt x="14501" y="493"/>
                </a:cubicBezTo>
                <a:cubicBezTo>
                  <a:pt x="14581" y="490"/>
                  <a:pt x="14648" y="488"/>
                  <a:pt x="14706" y="488"/>
                </a:cubicBezTo>
                <a:cubicBezTo>
                  <a:pt x="14948" y="488"/>
                  <a:pt x="15024" y="521"/>
                  <a:pt x="15153" y="636"/>
                </a:cubicBezTo>
                <a:cubicBezTo>
                  <a:pt x="15200" y="668"/>
                  <a:pt x="15264" y="732"/>
                  <a:pt x="15343" y="732"/>
                </a:cubicBezTo>
                <a:cubicBezTo>
                  <a:pt x="15486" y="732"/>
                  <a:pt x="15582" y="620"/>
                  <a:pt x="15582" y="477"/>
                </a:cubicBezTo>
                <a:cubicBezTo>
                  <a:pt x="15582" y="429"/>
                  <a:pt x="15566" y="382"/>
                  <a:pt x="15534" y="334"/>
                </a:cubicBezTo>
                <a:cubicBezTo>
                  <a:pt x="15359" y="80"/>
                  <a:pt x="15041" y="16"/>
                  <a:pt x="14517" y="0"/>
                </a:cubicBezTo>
                <a:close/>
                <a:moveTo>
                  <a:pt x="287" y="3880"/>
                </a:moveTo>
                <a:cubicBezTo>
                  <a:pt x="128" y="3880"/>
                  <a:pt x="49" y="3991"/>
                  <a:pt x="49" y="4134"/>
                </a:cubicBezTo>
                <a:cubicBezTo>
                  <a:pt x="49" y="4277"/>
                  <a:pt x="144" y="4372"/>
                  <a:pt x="319" y="4372"/>
                </a:cubicBezTo>
                <a:lnTo>
                  <a:pt x="1575" y="4372"/>
                </a:lnTo>
                <a:lnTo>
                  <a:pt x="255" y="5962"/>
                </a:lnTo>
                <a:cubicBezTo>
                  <a:pt x="112" y="6137"/>
                  <a:pt x="33" y="6233"/>
                  <a:pt x="33" y="6407"/>
                </a:cubicBezTo>
                <a:cubicBezTo>
                  <a:pt x="33" y="6566"/>
                  <a:pt x="160" y="6710"/>
                  <a:pt x="335" y="6710"/>
                </a:cubicBezTo>
                <a:lnTo>
                  <a:pt x="1988" y="6710"/>
                </a:lnTo>
                <a:cubicBezTo>
                  <a:pt x="2147" y="6710"/>
                  <a:pt x="2243" y="6598"/>
                  <a:pt x="2243" y="6455"/>
                </a:cubicBezTo>
                <a:cubicBezTo>
                  <a:pt x="2243" y="6312"/>
                  <a:pt x="2147" y="6217"/>
                  <a:pt x="1988" y="6217"/>
                </a:cubicBezTo>
                <a:lnTo>
                  <a:pt x="669" y="6217"/>
                </a:lnTo>
                <a:lnTo>
                  <a:pt x="2020" y="4611"/>
                </a:lnTo>
                <a:cubicBezTo>
                  <a:pt x="2115" y="4452"/>
                  <a:pt x="2211" y="4372"/>
                  <a:pt x="2211" y="4166"/>
                </a:cubicBezTo>
                <a:cubicBezTo>
                  <a:pt x="2211" y="4007"/>
                  <a:pt x="2068" y="3880"/>
                  <a:pt x="1909" y="3880"/>
                </a:cubicBezTo>
                <a:close/>
                <a:moveTo>
                  <a:pt x="3355" y="3848"/>
                </a:moveTo>
                <a:cubicBezTo>
                  <a:pt x="3212" y="3848"/>
                  <a:pt x="3101" y="3959"/>
                  <a:pt x="3101" y="4118"/>
                </a:cubicBezTo>
                <a:lnTo>
                  <a:pt x="3101" y="5724"/>
                </a:lnTo>
                <a:cubicBezTo>
                  <a:pt x="3101" y="6376"/>
                  <a:pt x="3467" y="6741"/>
                  <a:pt x="4325" y="6741"/>
                </a:cubicBezTo>
                <a:cubicBezTo>
                  <a:pt x="4961" y="6741"/>
                  <a:pt x="5550" y="6598"/>
                  <a:pt x="5550" y="5724"/>
                </a:cubicBezTo>
                <a:lnTo>
                  <a:pt x="5550" y="4134"/>
                </a:lnTo>
                <a:cubicBezTo>
                  <a:pt x="5550" y="3959"/>
                  <a:pt x="5454" y="3848"/>
                  <a:pt x="5295" y="3848"/>
                </a:cubicBezTo>
                <a:cubicBezTo>
                  <a:pt x="5152" y="3848"/>
                  <a:pt x="5057" y="3959"/>
                  <a:pt x="5057" y="4134"/>
                </a:cubicBezTo>
                <a:lnTo>
                  <a:pt x="5057" y="5676"/>
                </a:lnTo>
                <a:cubicBezTo>
                  <a:pt x="5057" y="6217"/>
                  <a:pt x="4580" y="6249"/>
                  <a:pt x="4325" y="6249"/>
                </a:cubicBezTo>
                <a:cubicBezTo>
                  <a:pt x="4071" y="6249"/>
                  <a:pt x="3610" y="6233"/>
                  <a:pt x="3610" y="5676"/>
                </a:cubicBezTo>
                <a:lnTo>
                  <a:pt x="3610" y="4134"/>
                </a:lnTo>
                <a:cubicBezTo>
                  <a:pt x="3610" y="3943"/>
                  <a:pt x="3499" y="3848"/>
                  <a:pt x="3355" y="3848"/>
                </a:cubicBezTo>
                <a:close/>
                <a:moveTo>
                  <a:pt x="6742" y="3848"/>
                </a:moveTo>
                <a:cubicBezTo>
                  <a:pt x="6615" y="3848"/>
                  <a:pt x="6503" y="3959"/>
                  <a:pt x="6503" y="4118"/>
                </a:cubicBezTo>
                <a:lnTo>
                  <a:pt x="6503" y="6471"/>
                </a:lnTo>
                <a:cubicBezTo>
                  <a:pt x="6503" y="6630"/>
                  <a:pt x="6615" y="6741"/>
                  <a:pt x="6742" y="6741"/>
                </a:cubicBezTo>
                <a:cubicBezTo>
                  <a:pt x="6885" y="6741"/>
                  <a:pt x="6996" y="6630"/>
                  <a:pt x="6996" y="6471"/>
                </a:cubicBezTo>
                <a:lnTo>
                  <a:pt x="6996" y="5803"/>
                </a:lnTo>
                <a:lnTo>
                  <a:pt x="7760" y="5136"/>
                </a:lnTo>
                <a:lnTo>
                  <a:pt x="8634" y="6630"/>
                </a:lnTo>
                <a:cubicBezTo>
                  <a:pt x="8666" y="6694"/>
                  <a:pt x="8745" y="6741"/>
                  <a:pt x="8841" y="6741"/>
                </a:cubicBezTo>
                <a:cubicBezTo>
                  <a:pt x="8968" y="6741"/>
                  <a:pt x="9079" y="6614"/>
                  <a:pt x="9079" y="6503"/>
                </a:cubicBezTo>
                <a:cubicBezTo>
                  <a:pt x="9079" y="6439"/>
                  <a:pt x="9063" y="6407"/>
                  <a:pt x="9031" y="6360"/>
                </a:cubicBezTo>
                <a:lnTo>
                  <a:pt x="8141" y="4818"/>
                </a:lnTo>
                <a:lnTo>
                  <a:pt x="8745" y="4293"/>
                </a:lnTo>
                <a:cubicBezTo>
                  <a:pt x="8809" y="4229"/>
                  <a:pt x="8841" y="4166"/>
                  <a:pt x="8841" y="4086"/>
                </a:cubicBezTo>
                <a:cubicBezTo>
                  <a:pt x="8841" y="3959"/>
                  <a:pt x="8729" y="3848"/>
                  <a:pt x="8602" y="3848"/>
                </a:cubicBezTo>
                <a:cubicBezTo>
                  <a:pt x="8539" y="3848"/>
                  <a:pt x="8491" y="3864"/>
                  <a:pt x="8443" y="3895"/>
                </a:cubicBezTo>
                <a:lnTo>
                  <a:pt x="6996" y="5151"/>
                </a:lnTo>
                <a:lnTo>
                  <a:pt x="6996" y="4118"/>
                </a:lnTo>
                <a:cubicBezTo>
                  <a:pt x="6996" y="3959"/>
                  <a:pt x="6885" y="3848"/>
                  <a:pt x="6742" y="3848"/>
                </a:cubicBezTo>
                <a:close/>
                <a:moveTo>
                  <a:pt x="10033" y="3848"/>
                </a:moveTo>
                <a:cubicBezTo>
                  <a:pt x="9890" y="3848"/>
                  <a:pt x="9779" y="3959"/>
                  <a:pt x="9779" y="4118"/>
                </a:cubicBezTo>
                <a:lnTo>
                  <a:pt x="9779" y="5724"/>
                </a:lnTo>
                <a:cubicBezTo>
                  <a:pt x="9779" y="6376"/>
                  <a:pt x="10144" y="6741"/>
                  <a:pt x="11019" y="6741"/>
                </a:cubicBezTo>
                <a:cubicBezTo>
                  <a:pt x="11639" y="6741"/>
                  <a:pt x="12227" y="6598"/>
                  <a:pt x="12227" y="5724"/>
                </a:cubicBezTo>
                <a:lnTo>
                  <a:pt x="12227" y="4134"/>
                </a:lnTo>
                <a:cubicBezTo>
                  <a:pt x="12227" y="3959"/>
                  <a:pt x="12132" y="3848"/>
                  <a:pt x="11973" y="3848"/>
                </a:cubicBezTo>
                <a:cubicBezTo>
                  <a:pt x="11830" y="3848"/>
                  <a:pt x="11734" y="3959"/>
                  <a:pt x="11734" y="4134"/>
                </a:cubicBezTo>
                <a:lnTo>
                  <a:pt x="11734" y="5676"/>
                </a:lnTo>
                <a:cubicBezTo>
                  <a:pt x="11734" y="6217"/>
                  <a:pt x="11273" y="6249"/>
                  <a:pt x="11019" y="6249"/>
                </a:cubicBezTo>
                <a:cubicBezTo>
                  <a:pt x="10749" y="6249"/>
                  <a:pt x="10287" y="6233"/>
                  <a:pt x="10287" y="5676"/>
                </a:cubicBezTo>
                <a:lnTo>
                  <a:pt x="10287" y="4134"/>
                </a:lnTo>
                <a:cubicBezTo>
                  <a:pt x="10287" y="3943"/>
                  <a:pt x="10176" y="3848"/>
                  <a:pt x="10033" y="3848"/>
                </a:cubicBezTo>
                <a:close/>
                <a:moveTo>
                  <a:pt x="13674" y="3848"/>
                </a:moveTo>
                <a:cubicBezTo>
                  <a:pt x="13340" y="3848"/>
                  <a:pt x="13213" y="3991"/>
                  <a:pt x="13213" y="4341"/>
                </a:cubicBezTo>
                <a:lnTo>
                  <a:pt x="13213" y="6471"/>
                </a:lnTo>
                <a:cubicBezTo>
                  <a:pt x="13213" y="6662"/>
                  <a:pt x="13324" y="6741"/>
                  <a:pt x="13467" y="6741"/>
                </a:cubicBezTo>
                <a:cubicBezTo>
                  <a:pt x="13626" y="6741"/>
                  <a:pt x="13706" y="6630"/>
                  <a:pt x="13706" y="6455"/>
                </a:cubicBezTo>
                <a:lnTo>
                  <a:pt x="13706" y="4357"/>
                </a:lnTo>
                <a:lnTo>
                  <a:pt x="14707" y="6344"/>
                </a:lnTo>
                <a:cubicBezTo>
                  <a:pt x="14819" y="6582"/>
                  <a:pt x="14914" y="6741"/>
                  <a:pt x="15216" y="6741"/>
                </a:cubicBezTo>
                <a:cubicBezTo>
                  <a:pt x="15502" y="6741"/>
                  <a:pt x="15645" y="6646"/>
                  <a:pt x="15645" y="6264"/>
                </a:cubicBezTo>
                <a:lnTo>
                  <a:pt x="15645" y="4102"/>
                </a:lnTo>
                <a:cubicBezTo>
                  <a:pt x="15645" y="3943"/>
                  <a:pt x="15534" y="3848"/>
                  <a:pt x="15391" y="3848"/>
                </a:cubicBezTo>
                <a:cubicBezTo>
                  <a:pt x="15264" y="3848"/>
                  <a:pt x="15153" y="3943"/>
                  <a:pt x="15153" y="4102"/>
                </a:cubicBezTo>
                <a:lnTo>
                  <a:pt x="15153" y="6169"/>
                </a:lnTo>
                <a:lnTo>
                  <a:pt x="14199" y="4245"/>
                </a:lnTo>
                <a:cubicBezTo>
                  <a:pt x="14056" y="3943"/>
                  <a:pt x="14024" y="3848"/>
                  <a:pt x="13674" y="3848"/>
                </a:cubicBezTo>
                <a:close/>
                <a:moveTo>
                  <a:pt x="16838" y="3880"/>
                </a:moveTo>
                <a:cubicBezTo>
                  <a:pt x="16679" y="3880"/>
                  <a:pt x="16568" y="3991"/>
                  <a:pt x="16568" y="4166"/>
                </a:cubicBezTo>
                <a:lnTo>
                  <a:pt x="16568" y="6503"/>
                </a:lnTo>
                <a:cubicBezTo>
                  <a:pt x="16568" y="6630"/>
                  <a:pt x="16679" y="6741"/>
                  <a:pt x="16822" y="6741"/>
                </a:cubicBezTo>
                <a:cubicBezTo>
                  <a:pt x="16949" y="6741"/>
                  <a:pt x="17060" y="6630"/>
                  <a:pt x="17060" y="6471"/>
                </a:cubicBezTo>
                <a:lnTo>
                  <a:pt x="17060" y="5533"/>
                </a:lnTo>
                <a:lnTo>
                  <a:pt x="18237" y="5533"/>
                </a:lnTo>
                <a:cubicBezTo>
                  <a:pt x="18396" y="5533"/>
                  <a:pt x="18491" y="5422"/>
                  <a:pt x="18491" y="5295"/>
                </a:cubicBezTo>
                <a:cubicBezTo>
                  <a:pt x="18491" y="5151"/>
                  <a:pt x="18396" y="5040"/>
                  <a:pt x="18237" y="5040"/>
                </a:cubicBezTo>
                <a:lnTo>
                  <a:pt x="17060" y="5040"/>
                </a:lnTo>
                <a:lnTo>
                  <a:pt x="17060" y="4372"/>
                </a:lnTo>
                <a:lnTo>
                  <a:pt x="18253" y="4372"/>
                </a:lnTo>
                <a:cubicBezTo>
                  <a:pt x="18412" y="4372"/>
                  <a:pt x="18523" y="4261"/>
                  <a:pt x="18523" y="4118"/>
                </a:cubicBezTo>
                <a:cubicBezTo>
                  <a:pt x="18523" y="3991"/>
                  <a:pt x="18412" y="3880"/>
                  <a:pt x="18253" y="3880"/>
                </a:cubicBezTo>
                <a:close/>
                <a:moveTo>
                  <a:pt x="19302" y="3880"/>
                </a:moveTo>
                <a:cubicBezTo>
                  <a:pt x="19143" y="3880"/>
                  <a:pt x="19032" y="3975"/>
                  <a:pt x="19032" y="4134"/>
                </a:cubicBezTo>
                <a:cubicBezTo>
                  <a:pt x="19032" y="4261"/>
                  <a:pt x="19127" y="4372"/>
                  <a:pt x="19302" y="4372"/>
                </a:cubicBezTo>
                <a:lnTo>
                  <a:pt x="19922" y="4372"/>
                </a:lnTo>
                <a:lnTo>
                  <a:pt x="19922" y="6471"/>
                </a:lnTo>
                <a:cubicBezTo>
                  <a:pt x="19922" y="6630"/>
                  <a:pt x="20034" y="6741"/>
                  <a:pt x="20161" y="6741"/>
                </a:cubicBezTo>
                <a:cubicBezTo>
                  <a:pt x="20320" y="6741"/>
                  <a:pt x="20415" y="6630"/>
                  <a:pt x="20415" y="6471"/>
                </a:cubicBezTo>
                <a:lnTo>
                  <a:pt x="20415" y="4372"/>
                </a:lnTo>
                <a:lnTo>
                  <a:pt x="21035" y="4372"/>
                </a:lnTo>
                <a:cubicBezTo>
                  <a:pt x="21210" y="4372"/>
                  <a:pt x="21305" y="4261"/>
                  <a:pt x="21305" y="4134"/>
                </a:cubicBezTo>
                <a:cubicBezTo>
                  <a:pt x="21305" y="3975"/>
                  <a:pt x="21210" y="3880"/>
                  <a:pt x="21035" y="3880"/>
                </a:cubicBezTo>
                <a:close/>
                <a:moveTo>
                  <a:pt x="14660" y="8156"/>
                </a:moveTo>
                <a:cubicBezTo>
                  <a:pt x="15264" y="8156"/>
                  <a:pt x="15343" y="8220"/>
                  <a:pt x="15343" y="8681"/>
                </a:cubicBezTo>
                <a:lnTo>
                  <a:pt x="15343" y="8904"/>
                </a:lnTo>
                <a:lnTo>
                  <a:pt x="14056" y="8904"/>
                </a:lnTo>
                <a:lnTo>
                  <a:pt x="14056" y="8681"/>
                </a:lnTo>
                <a:cubicBezTo>
                  <a:pt x="14056" y="8220"/>
                  <a:pt x="14167" y="8156"/>
                  <a:pt x="14660" y="8156"/>
                </a:cubicBezTo>
                <a:close/>
                <a:moveTo>
                  <a:pt x="14660" y="7695"/>
                </a:moveTo>
                <a:cubicBezTo>
                  <a:pt x="13881" y="7695"/>
                  <a:pt x="13579" y="7934"/>
                  <a:pt x="13579" y="8554"/>
                </a:cubicBezTo>
                <a:lnTo>
                  <a:pt x="13579" y="9794"/>
                </a:lnTo>
                <a:cubicBezTo>
                  <a:pt x="13579" y="10223"/>
                  <a:pt x="13833" y="10541"/>
                  <a:pt x="14501" y="10541"/>
                </a:cubicBezTo>
                <a:lnTo>
                  <a:pt x="15375" y="10541"/>
                </a:lnTo>
                <a:cubicBezTo>
                  <a:pt x="15534" y="10541"/>
                  <a:pt x="15630" y="10446"/>
                  <a:pt x="15630" y="10303"/>
                </a:cubicBezTo>
                <a:cubicBezTo>
                  <a:pt x="15630" y="10176"/>
                  <a:pt x="15534" y="10064"/>
                  <a:pt x="15375" y="10064"/>
                </a:cubicBezTo>
                <a:lnTo>
                  <a:pt x="14707" y="10064"/>
                </a:lnTo>
                <a:cubicBezTo>
                  <a:pt x="14135" y="10064"/>
                  <a:pt x="14056" y="10017"/>
                  <a:pt x="14056" y="9619"/>
                </a:cubicBezTo>
                <a:lnTo>
                  <a:pt x="14056" y="9381"/>
                </a:lnTo>
                <a:lnTo>
                  <a:pt x="15566" y="9381"/>
                </a:lnTo>
                <a:cubicBezTo>
                  <a:pt x="15725" y="9381"/>
                  <a:pt x="15836" y="9285"/>
                  <a:pt x="15836" y="9142"/>
                </a:cubicBezTo>
                <a:lnTo>
                  <a:pt x="15836" y="8506"/>
                </a:lnTo>
                <a:cubicBezTo>
                  <a:pt x="15836" y="7934"/>
                  <a:pt x="15534" y="7695"/>
                  <a:pt x="14660" y="7695"/>
                </a:cubicBezTo>
                <a:close/>
                <a:moveTo>
                  <a:pt x="16965" y="7727"/>
                </a:moveTo>
                <a:cubicBezTo>
                  <a:pt x="16790" y="7727"/>
                  <a:pt x="16695" y="7823"/>
                  <a:pt x="16695" y="7982"/>
                </a:cubicBezTo>
                <a:cubicBezTo>
                  <a:pt x="16695" y="8109"/>
                  <a:pt x="16790" y="8220"/>
                  <a:pt x="16965" y="8220"/>
                </a:cubicBezTo>
                <a:lnTo>
                  <a:pt x="17251" y="8220"/>
                </a:lnTo>
                <a:lnTo>
                  <a:pt x="17251" y="10064"/>
                </a:lnTo>
                <a:lnTo>
                  <a:pt x="16965" y="10064"/>
                </a:lnTo>
                <a:cubicBezTo>
                  <a:pt x="16790" y="10064"/>
                  <a:pt x="16695" y="10160"/>
                  <a:pt x="16695" y="10303"/>
                </a:cubicBezTo>
                <a:cubicBezTo>
                  <a:pt x="16695" y="10446"/>
                  <a:pt x="16790" y="10541"/>
                  <a:pt x="16965" y="10541"/>
                </a:cubicBezTo>
                <a:lnTo>
                  <a:pt x="18014" y="10541"/>
                </a:lnTo>
                <a:cubicBezTo>
                  <a:pt x="18173" y="10541"/>
                  <a:pt x="18285" y="10446"/>
                  <a:pt x="18285" y="10303"/>
                </a:cubicBezTo>
                <a:cubicBezTo>
                  <a:pt x="18285" y="10160"/>
                  <a:pt x="18173" y="10064"/>
                  <a:pt x="18014" y="10064"/>
                </a:cubicBezTo>
                <a:lnTo>
                  <a:pt x="17728" y="10064"/>
                </a:lnTo>
                <a:lnTo>
                  <a:pt x="17728" y="8220"/>
                </a:lnTo>
                <a:lnTo>
                  <a:pt x="18014" y="8220"/>
                </a:lnTo>
                <a:cubicBezTo>
                  <a:pt x="18189" y="8220"/>
                  <a:pt x="18285" y="8109"/>
                  <a:pt x="18285" y="7982"/>
                </a:cubicBezTo>
                <a:cubicBezTo>
                  <a:pt x="18285" y="7823"/>
                  <a:pt x="18189" y="7727"/>
                  <a:pt x="18014" y="7727"/>
                </a:cubicBezTo>
                <a:close/>
                <a:moveTo>
                  <a:pt x="19270" y="7727"/>
                </a:moveTo>
                <a:cubicBezTo>
                  <a:pt x="19111" y="7727"/>
                  <a:pt x="19032" y="7838"/>
                  <a:pt x="19032" y="7982"/>
                </a:cubicBezTo>
                <a:cubicBezTo>
                  <a:pt x="19032" y="8109"/>
                  <a:pt x="19127" y="8220"/>
                  <a:pt x="19318" y="8220"/>
                </a:cubicBezTo>
                <a:lnTo>
                  <a:pt x="20574" y="8220"/>
                </a:lnTo>
                <a:lnTo>
                  <a:pt x="19239" y="9810"/>
                </a:lnTo>
                <a:cubicBezTo>
                  <a:pt x="19095" y="9985"/>
                  <a:pt x="19016" y="10064"/>
                  <a:pt x="19016" y="10255"/>
                </a:cubicBezTo>
                <a:cubicBezTo>
                  <a:pt x="19016" y="10398"/>
                  <a:pt x="19143" y="10541"/>
                  <a:pt x="19318" y="10541"/>
                </a:cubicBezTo>
                <a:lnTo>
                  <a:pt x="20972" y="10541"/>
                </a:lnTo>
                <a:cubicBezTo>
                  <a:pt x="21146" y="10541"/>
                  <a:pt x="21242" y="10430"/>
                  <a:pt x="21242" y="10303"/>
                </a:cubicBezTo>
                <a:cubicBezTo>
                  <a:pt x="21242" y="10160"/>
                  <a:pt x="21131" y="10064"/>
                  <a:pt x="20972" y="10064"/>
                </a:cubicBezTo>
                <a:lnTo>
                  <a:pt x="19668" y="10064"/>
                </a:lnTo>
                <a:lnTo>
                  <a:pt x="21003" y="8458"/>
                </a:lnTo>
                <a:cubicBezTo>
                  <a:pt x="21115" y="8299"/>
                  <a:pt x="21194" y="8220"/>
                  <a:pt x="21194" y="8013"/>
                </a:cubicBezTo>
                <a:cubicBezTo>
                  <a:pt x="21194" y="7854"/>
                  <a:pt x="21051" y="7727"/>
                  <a:pt x="20892" y="7727"/>
                </a:cubicBezTo>
                <a:close/>
                <a:moveTo>
                  <a:pt x="1273" y="7695"/>
                </a:moveTo>
                <a:cubicBezTo>
                  <a:pt x="462" y="7695"/>
                  <a:pt x="96" y="7950"/>
                  <a:pt x="96" y="8506"/>
                </a:cubicBezTo>
                <a:cubicBezTo>
                  <a:pt x="96" y="9222"/>
                  <a:pt x="541" y="9365"/>
                  <a:pt x="1368" y="9365"/>
                </a:cubicBezTo>
                <a:cubicBezTo>
                  <a:pt x="1575" y="9365"/>
                  <a:pt x="1925" y="9381"/>
                  <a:pt x="1925" y="9699"/>
                </a:cubicBezTo>
                <a:cubicBezTo>
                  <a:pt x="1925" y="10064"/>
                  <a:pt x="1718" y="10096"/>
                  <a:pt x="1241" y="10096"/>
                </a:cubicBezTo>
                <a:cubicBezTo>
                  <a:pt x="859" y="10096"/>
                  <a:pt x="732" y="10064"/>
                  <a:pt x="541" y="9842"/>
                </a:cubicBezTo>
                <a:cubicBezTo>
                  <a:pt x="504" y="9804"/>
                  <a:pt x="456" y="9727"/>
                  <a:pt x="345" y="9727"/>
                </a:cubicBezTo>
                <a:cubicBezTo>
                  <a:pt x="315" y="9727"/>
                  <a:pt x="280" y="9733"/>
                  <a:pt x="239" y="9746"/>
                </a:cubicBezTo>
                <a:cubicBezTo>
                  <a:pt x="17" y="9826"/>
                  <a:pt x="80" y="10064"/>
                  <a:pt x="144" y="10144"/>
                </a:cubicBezTo>
                <a:cubicBezTo>
                  <a:pt x="462" y="10541"/>
                  <a:pt x="828" y="10573"/>
                  <a:pt x="1241" y="10573"/>
                </a:cubicBezTo>
                <a:cubicBezTo>
                  <a:pt x="2084" y="10573"/>
                  <a:pt x="2417" y="10303"/>
                  <a:pt x="2417" y="9699"/>
                </a:cubicBezTo>
                <a:cubicBezTo>
                  <a:pt x="2417" y="9174"/>
                  <a:pt x="2147" y="8872"/>
                  <a:pt x="1320" y="8872"/>
                </a:cubicBezTo>
                <a:cubicBezTo>
                  <a:pt x="923" y="8872"/>
                  <a:pt x="573" y="8808"/>
                  <a:pt x="573" y="8506"/>
                </a:cubicBezTo>
                <a:cubicBezTo>
                  <a:pt x="573" y="8188"/>
                  <a:pt x="828" y="8172"/>
                  <a:pt x="1289" y="8172"/>
                </a:cubicBezTo>
                <a:cubicBezTo>
                  <a:pt x="1638" y="8172"/>
                  <a:pt x="1750" y="8204"/>
                  <a:pt x="1925" y="8411"/>
                </a:cubicBezTo>
                <a:cubicBezTo>
                  <a:pt x="1955" y="8441"/>
                  <a:pt x="2023" y="8490"/>
                  <a:pt x="2109" y="8490"/>
                </a:cubicBezTo>
                <a:cubicBezTo>
                  <a:pt x="2160" y="8490"/>
                  <a:pt x="2216" y="8473"/>
                  <a:pt x="2274" y="8427"/>
                </a:cubicBezTo>
                <a:cubicBezTo>
                  <a:pt x="2433" y="8268"/>
                  <a:pt x="2322" y="8125"/>
                  <a:pt x="2290" y="8077"/>
                </a:cubicBezTo>
                <a:cubicBezTo>
                  <a:pt x="2052" y="7775"/>
                  <a:pt x="1781" y="7695"/>
                  <a:pt x="1273" y="7695"/>
                </a:cubicBezTo>
                <a:close/>
                <a:moveTo>
                  <a:pt x="4421" y="7695"/>
                </a:moveTo>
                <a:cubicBezTo>
                  <a:pt x="3991" y="7695"/>
                  <a:pt x="3673" y="7743"/>
                  <a:pt x="3499" y="7902"/>
                </a:cubicBezTo>
                <a:cubicBezTo>
                  <a:pt x="3355" y="8029"/>
                  <a:pt x="3276" y="8220"/>
                  <a:pt x="3276" y="8490"/>
                </a:cubicBezTo>
                <a:lnTo>
                  <a:pt x="3276" y="9778"/>
                </a:lnTo>
                <a:cubicBezTo>
                  <a:pt x="3276" y="10446"/>
                  <a:pt x="3673" y="10573"/>
                  <a:pt x="4405" y="10573"/>
                </a:cubicBezTo>
                <a:cubicBezTo>
                  <a:pt x="4898" y="10573"/>
                  <a:pt x="5247" y="10509"/>
                  <a:pt x="5438" y="10255"/>
                </a:cubicBezTo>
                <a:cubicBezTo>
                  <a:pt x="5470" y="10207"/>
                  <a:pt x="5486" y="10160"/>
                  <a:pt x="5486" y="10096"/>
                </a:cubicBezTo>
                <a:cubicBezTo>
                  <a:pt x="5502" y="9953"/>
                  <a:pt x="5375" y="9842"/>
                  <a:pt x="5232" y="9842"/>
                </a:cubicBezTo>
                <a:cubicBezTo>
                  <a:pt x="5168" y="9842"/>
                  <a:pt x="5104" y="9905"/>
                  <a:pt x="5057" y="9937"/>
                </a:cubicBezTo>
                <a:cubicBezTo>
                  <a:pt x="4868" y="10085"/>
                  <a:pt x="4794" y="10096"/>
                  <a:pt x="4554" y="10096"/>
                </a:cubicBezTo>
                <a:cubicBezTo>
                  <a:pt x="4510" y="10096"/>
                  <a:pt x="4461" y="10096"/>
                  <a:pt x="4405" y="10096"/>
                </a:cubicBezTo>
                <a:cubicBezTo>
                  <a:pt x="3912" y="10096"/>
                  <a:pt x="3769" y="10048"/>
                  <a:pt x="3769" y="9635"/>
                </a:cubicBezTo>
                <a:lnTo>
                  <a:pt x="3769" y="8633"/>
                </a:lnTo>
                <a:cubicBezTo>
                  <a:pt x="3769" y="8220"/>
                  <a:pt x="3912" y="8172"/>
                  <a:pt x="4405" y="8172"/>
                </a:cubicBezTo>
                <a:cubicBezTo>
                  <a:pt x="4492" y="8172"/>
                  <a:pt x="4564" y="8170"/>
                  <a:pt x="4625" y="8170"/>
                </a:cubicBezTo>
                <a:cubicBezTo>
                  <a:pt x="4809" y="8170"/>
                  <a:pt x="4902" y="8188"/>
                  <a:pt x="5057" y="8331"/>
                </a:cubicBezTo>
                <a:cubicBezTo>
                  <a:pt x="5104" y="8379"/>
                  <a:pt x="5168" y="8427"/>
                  <a:pt x="5232" y="8427"/>
                </a:cubicBezTo>
                <a:cubicBezTo>
                  <a:pt x="5375" y="8427"/>
                  <a:pt x="5502" y="8331"/>
                  <a:pt x="5502" y="8188"/>
                </a:cubicBezTo>
                <a:cubicBezTo>
                  <a:pt x="5502" y="8125"/>
                  <a:pt x="5470" y="8061"/>
                  <a:pt x="5438" y="8013"/>
                </a:cubicBezTo>
                <a:cubicBezTo>
                  <a:pt x="5247" y="7775"/>
                  <a:pt x="4929" y="7695"/>
                  <a:pt x="4421" y="7695"/>
                </a:cubicBezTo>
                <a:close/>
                <a:moveTo>
                  <a:pt x="6567" y="7695"/>
                </a:moveTo>
                <a:cubicBezTo>
                  <a:pt x="6440" y="7695"/>
                  <a:pt x="6329" y="7807"/>
                  <a:pt x="6329" y="7966"/>
                </a:cubicBezTo>
                <a:lnTo>
                  <a:pt x="6329" y="10319"/>
                </a:lnTo>
                <a:cubicBezTo>
                  <a:pt x="6329" y="10478"/>
                  <a:pt x="6440" y="10573"/>
                  <a:pt x="6567" y="10573"/>
                </a:cubicBezTo>
                <a:cubicBezTo>
                  <a:pt x="6710" y="10573"/>
                  <a:pt x="6821" y="10478"/>
                  <a:pt x="6821" y="10319"/>
                </a:cubicBezTo>
                <a:lnTo>
                  <a:pt x="6821" y="9381"/>
                </a:lnTo>
                <a:lnTo>
                  <a:pt x="8332" y="9381"/>
                </a:lnTo>
                <a:lnTo>
                  <a:pt x="8332" y="10319"/>
                </a:lnTo>
                <a:cubicBezTo>
                  <a:pt x="8332" y="10478"/>
                  <a:pt x="8443" y="10573"/>
                  <a:pt x="8586" y="10573"/>
                </a:cubicBezTo>
                <a:cubicBezTo>
                  <a:pt x="8729" y="10573"/>
                  <a:pt x="8825" y="10478"/>
                  <a:pt x="8825" y="10319"/>
                </a:cubicBezTo>
                <a:lnTo>
                  <a:pt x="8825" y="7966"/>
                </a:lnTo>
                <a:cubicBezTo>
                  <a:pt x="8825" y="7807"/>
                  <a:pt x="8713" y="7695"/>
                  <a:pt x="8586" y="7695"/>
                </a:cubicBezTo>
                <a:cubicBezTo>
                  <a:pt x="8459" y="7695"/>
                  <a:pt x="8332" y="7807"/>
                  <a:pt x="8332" y="7966"/>
                </a:cubicBezTo>
                <a:lnTo>
                  <a:pt x="8332" y="8888"/>
                </a:lnTo>
                <a:lnTo>
                  <a:pt x="6821" y="8888"/>
                </a:lnTo>
                <a:lnTo>
                  <a:pt x="6821" y="7966"/>
                </a:lnTo>
                <a:cubicBezTo>
                  <a:pt x="6821" y="7807"/>
                  <a:pt x="6694" y="7695"/>
                  <a:pt x="6567" y="7695"/>
                </a:cubicBezTo>
                <a:close/>
                <a:moveTo>
                  <a:pt x="9954" y="7695"/>
                </a:moveTo>
                <a:cubicBezTo>
                  <a:pt x="9826" y="7695"/>
                  <a:pt x="9715" y="7775"/>
                  <a:pt x="9715" y="7966"/>
                </a:cubicBezTo>
                <a:lnTo>
                  <a:pt x="9715" y="8299"/>
                </a:lnTo>
                <a:cubicBezTo>
                  <a:pt x="9731" y="8697"/>
                  <a:pt x="9795" y="9063"/>
                  <a:pt x="9874" y="9381"/>
                </a:cubicBezTo>
                <a:lnTo>
                  <a:pt x="10065" y="10191"/>
                </a:lnTo>
                <a:cubicBezTo>
                  <a:pt x="10113" y="10446"/>
                  <a:pt x="10192" y="10573"/>
                  <a:pt x="10526" y="10573"/>
                </a:cubicBezTo>
                <a:cubicBezTo>
                  <a:pt x="10876" y="10573"/>
                  <a:pt x="10939" y="10430"/>
                  <a:pt x="10987" y="10191"/>
                </a:cubicBezTo>
                <a:lnTo>
                  <a:pt x="11210" y="9190"/>
                </a:lnTo>
                <a:lnTo>
                  <a:pt x="11432" y="10191"/>
                </a:lnTo>
                <a:cubicBezTo>
                  <a:pt x="11496" y="10430"/>
                  <a:pt x="11559" y="10573"/>
                  <a:pt x="11893" y="10573"/>
                </a:cubicBezTo>
                <a:cubicBezTo>
                  <a:pt x="12243" y="10573"/>
                  <a:pt x="12307" y="10446"/>
                  <a:pt x="12354" y="10191"/>
                </a:cubicBezTo>
                <a:lnTo>
                  <a:pt x="12545" y="9381"/>
                </a:lnTo>
                <a:cubicBezTo>
                  <a:pt x="12625" y="9063"/>
                  <a:pt x="12704" y="8697"/>
                  <a:pt x="12704" y="8299"/>
                </a:cubicBezTo>
                <a:lnTo>
                  <a:pt x="12704" y="7966"/>
                </a:lnTo>
                <a:cubicBezTo>
                  <a:pt x="12704" y="7807"/>
                  <a:pt x="12609" y="7695"/>
                  <a:pt x="12466" y="7695"/>
                </a:cubicBezTo>
                <a:cubicBezTo>
                  <a:pt x="12323" y="7695"/>
                  <a:pt x="12227" y="7791"/>
                  <a:pt x="12227" y="7966"/>
                </a:cubicBezTo>
                <a:lnTo>
                  <a:pt x="12227" y="8299"/>
                </a:lnTo>
                <a:cubicBezTo>
                  <a:pt x="12227" y="8570"/>
                  <a:pt x="12179" y="8776"/>
                  <a:pt x="12084" y="9269"/>
                </a:cubicBezTo>
                <a:lnTo>
                  <a:pt x="11925" y="10112"/>
                </a:lnTo>
                <a:lnTo>
                  <a:pt x="11687" y="9047"/>
                </a:lnTo>
                <a:cubicBezTo>
                  <a:pt x="11623" y="8792"/>
                  <a:pt x="11575" y="8649"/>
                  <a:pt x="11210" y="8649"/>
                </a:cubicBezTo>
                <a:cubicBezTo>
                  <a:pt x="10844" y="8649"/>
                  <a:pt x="10796" y="8792"/>
                  <a:pt x="10749" y="9047"/>
                </a:cubicBezTo>
                <a:lnTo>
                  <a:pt x="10510" y="10112"/>
                </a:lnTo>
                <a:lnTo>
                  <a:pt x="10335" y="9269"/>
                </a:lnTo>
                <a:cubicBezTo>
                  <a:pt x="10240" y="8776"/>
                  <a:pt x="10208" y="8570"/>
                  <a:pt x="10208" y="8299"/>
                </a:cubicBezTo>
                <a:lnTo>
                  <a:pt x="10208" y="7966"/>
                </a:lnTo>
                <a:cubicBezTo>
                  <a:pt x="10208" y="7823"/>
                  <a:pt x="10113" y="7695"/>
                  <a:pt x="9954" y="76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65;p6">
            <a:extLst>
              <a:ext uri="{FF2B5EF4-FFF2-40B4-BE49-F238E27FC236}">
                <a16:creationId xmlns:a16="http://schemas.microsoft.com/office/drawing/2014/main" id="{DB16AEF1-FC16-4325-9CDE-29CE5D04147A}"/>
              </a:ext>
            </a:extLst>
          </p:cNvPr>
          <p:cNvSpPr/>
          <p:nvPr/>
        </p:nvSpPr>
        <p:spPr>
          <a:xfrm>
            <a:off x="-452762" y="112625"/>
            <a:ext cx="589608" cy="590071"/>
          </a:xfrm>
          <a:custGeom>
            <a:avLst/>
            <a:gdLst/>
            <a:ahLst/>
            <a:cxnLst/>
            <a:rect l="l" t="t" r="r" b="b"/>
            <a:pathLst>
              <a:path w="68759" h="68813" extrusionOk="0">
                <a:moveTo>
                  <a:pt x="1268" y="1"/>
                </a:moveTo>
                <a:lnTo>
                  <a:pt x="0" y="1321"/>
                </a:lnTo>
                <a:lnTo>
                  <a:pt x="0" y="2483"/>
                </a:lnTo>
                <a:lnTo>
                  <a:pt x="2430" y="1"/>
                </a:lnTo>
                <a:close/>
                <a:moveTo>
                  <a:pt x="4753" y="1"/>
                </a:moveTo>
                <a:lnTo>
                  <a:pt x="0" y="4807"/>
                </a:lnTo>
                <a:lnTo>
                  <a:pt x="0" y="5968"/>
                </a:lnTo>
                <a:lnTo>
                  <a:pt x="5915" y="1"/>
                </a:lnTo>
                <a:close/>
                <a:moveTo>
                  <a:pt x="8239" y="1"/>
                </a:moveTo>
                <a:lnTo>
                  <a:pt x="0" y="8292"/>
                </a:lnTo>
                <a:lnTo>
                  <a:pt x="0" y="9454"/>
                </a:lnTo>
                <a:lnTo>
                  <a:pt x="9453" y="1"/>
                </a:lnTo>
                <a:close/>
                <a:moveTo>
                  <a:pt x="11777" y="1"/>
                </a:moveTo>
                <a:lnTo>
                  <a:pt x="0" y="11830"/>
                </a:lnTo>
                <a:lnTo>
                  <a:pt x="0" y="12992"/>
                </a:lnTo>
                <a:lnTo>
                  <a:pt x="12939" y="1"/>
                </a:lnTo>
                <a:close/>
                <a:moveTo>
                  <a:pt x="15262" y="1"/>
                </a:moveTo>
                <a:lnTo>
                  <a:pt x="0" y="15316"/>
                </a:lnTo>
                <a:lnTo>
                  <a:pt x="0" y="16478"/>
                </a:lnTo>
                <a:lnTo>
                  <a:pt x="16424" y="1"/>
                </a:lnTo>
                <a:close/>
                <a:moveTo>
                  <a:pt x="18748" y="1"/>
                </a:moveTo>
                <a:lnTo>
                  <a:pt x="0" y="18801"/>
                </a:lnTo>
                <a:lnTo>
                  <a:pt x="0" y="19963"/>
                </a:lnTo>
                <a:lnTo>
                  <a:pt x="19910" y="1"/>
                </a:lnTo>
                <a:close/>
                <a:moveTo>
                  <a:pt x="22286" y="1"/>
                </a:moveTo>
                <a:lnTo>
                  <a:pt x="0" y="22340"/>
                </a:lnTo>
                <a:lnTo>
                  <a:pt x="0" y="23501"/>
                </a:lnTo>
                <a:lnTo>
                  <a:pt x="23448" y="1"/>
                </a:lnTo>
                <a:close/>
                <a:moveTo>
                  <a:pt x="25771" y="1"/>
                </a:moveTo>
                <a:lnTo>
                  <a:pt x="0" y="25825"/>
                </a:lnTo>
                <a:lnTo>
                  <a:pt x="0" y="26987"/>
                </a:lnTo>
                <a:lnTo>
                  <a:pt x="26933" y="1"/>
                </a:lnTo>
                <a:close/>
                <a:moveTo>
                  <a:pt x="29257" y="1"/>
                </a:moveTo>
                <a:lnTo>
                  <a:pt x="0" y="29310"/>
                </a:lnTo>
                <a:lnTo>
                  <a:pt x="0" y="30472"/>
                </a:lnTo>
                <a:lnTo>
                  <a:pt x="30419" y="1"/>
                </a:lnTo>
                <a:close/>
                <a:moveTo>
                  <a:pt x="32742" y="1"/>
                </a:moveTo>
                <a:lnTo>
                  <a:pt x="0" y="32796"/>
                </a:lnTo>
                <a:lnTo>
                  <a:pt x="0" y="34011"/>
                </a:lnTo>
                <a:lnTo>
                  <a:pt x="33957" y="1"/>
                </a:lnTo>
                <a:close/>
                <a:moveTo>
                  <a:pt x="36281" y="1"/>
                </a:moveTo>
                <a:lnTo>
                  <a:pt x="0" y="36334"/>
                </a:lnTo>
                <a:lnTo>
                  <a:pt x="0" y="37496"/>
                </a:lnTo>
                <a:lnTo>
                  <a:pt x="37442" y="1"/>
                </a:lnTo>
                <a:close/>
                <a:moveTo>
                  <a:pt x="39766" y="1"/>
                </a:moveTo>
                <a:lnTo>
                  <a:pt x="0" y="39820"/>
                </a:lnTo>
                <a:lnTo>
                  <a:pt x="0" y="40981"/>
                </a:lnTo>
                <a:lnTo>
                  <a:pt x="40928" y="1"/>
                </a:lnTo>
                <a:close/>
                <a:moveTo>
                  <a:pt x="43252" y="1"/>
                </a:moveTo>
                <a:lnTo>
                  <a:pt x="0" y="43305"/>
                </a:lnTo>
                <a:lnTo>
                  <a:pt x="0" y="44467"/>
                </a:lnTo>
                <a:lnTo>
                  <a:pt x="44413" y="1"/>
                </a:lnTo>
                <a:close/>
                <a:moveTo>
                  <a:pt x="46790" y="1"/>
                </a:moveTo>
                <a:lnTo>
                  <a:pt x="0" y="46843"/>
                </a:lnTo>
                <a:lnTo>
                  <a:pt x="0" y="48005"/>
                </a:lnTo>
                <a:lnTo>
                  <a:pt x="47952" y="1"/>
                </a:lnTo>
                <a:close/>
                <a:moveTo>
                  <a:pt x="50275" y="1"/>
                </a:moveTo>
                <a:lnTo>
                  <a:pt x="0" y="50329"/>
                </a:lnTo>
                <a:lnTo>
                  <a:pt x="0" y="51491"/>
                </a:lnTo>
                <a:lnTo>
                  <a:pt x="51437" y="1"/>
                </a:lnTo>
                <a:close/>
                <a:moveTo>
                  <a:pt x="53761" y="1"/>
                </a:moveTo>
                <a:lnTo>
                  <a:pt x="0" y="53814"/>
                </a:lnTo>
                <a:lnTo>
                  <a:pt x="0" y="54976"/>
                </a:lnTo>
                <a:lnTo>
                  <a:pt x="54922" y="1"/>
                </a:lnTo>
                <a:close/>
                <a:moveTo>
                  <a:pt x="57299" y="1"/>
                </a:moveTo>
                <a:lnTo>
                  <a:pt x="0" y="57300"/>
                </a:lnTo>
                <a:lnTo>
                  <a:pt x="0" y="58514"/>
                </a:lnTo>
                <a:lnTo>
                  <a:pt x="58461" y="1"/>
                </a:lnTo>
                <a:close/>
                <a:moveTo>
                  <a:pt x="60784" y="1"/>
                </a:moveTo>
                <a:lnTo>
                  <a:pt x="0" y="60838"/>
                </a:lnTo>
                <a:lnTo>
                  <a:pt x="0" y="62000"/>
                </a:lnTo>
                <a:lnTo>
                  <a:pt x="61946" y="1"/>
                </a:lnTo>
                <a:close/>
                <a:moveTo>
                  <a:pt x="64270" y="1"/>
                </a:moveTo>
                <a:lnTo>
                  <a:pt x="0" y="64323"/>
                </a:lnTo>
                <a:lnTo>
                  <a:pt x="0" y="65485"/>
                </a:lnTo>
                <a:lnTo>
                  <a:pt x="65432" y="1"/>
                </a:lnTo>
                <a:close/>
                <a:moveTo>
                  <a:pt x="67755" y="1"/>
                </a:moveTo>
                <a:lnTo>
                  <a:pt x="0" y="67809"/>
                </a:lnTo>
                <a:lnTo>
                  <a:pt x="0" y="68812"/>
                </a:lnTo>
                <a:lnTo>
                  <a:pt x="159" y="68812"/>
                </a:lnTo>
                <a:lnTo>
                  <a:pt x="68759" y="212"/>
                </a:lnTo>
                <a:lnTo>
                  <a:pt x="68759" y="1"/>
                </a:lnTo>
                <a:close/>
                <a:moveTo>
                  <a:pt x="68759" y="2536"/>
                </a:moveTo>
                <a:lnTo>
                  <a:pt x="2482" y="68812"/>
                </a:lnTo>
                <a:lnTo>
                  <a:pt x="3697" y="68812"/>
                </a:lnTo>
                <a:lnTo>
                  <a:pt x="68759" y="3750"/>
                </a:lnTo>
                <a:lnTo>
                  <a:pt x="68759" y="2536"/>
                </a:lnTo>
                <a:close/>
                <a:moveTo>
                  <a:pt x="68759" y="6074"/>
                </a:moveTo>
                <a:lnTo>
                  <a:pt x="6021" y="68812"/>
                </a:lnTo>
                <a:lnTo>
                  <a:pt x="7182" y="68812"/>
                </a:lnTo>
                <a:lnTo>
                  <a:pt x="68759" y="7236"/>
                </a:lnTo>
                <a:lnTo>
                  <a:pt x="68759" y="6074"/>
                </a:lnTo>
                <a:close/>
                <a:moveTo>
                  <a:pt x="68759" y="9559"/>
                </a:moveTo>
                <a:lnTo>
                  <a:pt x="9506" y="68812"/>
                </a:lnTo>
                <a:lnTo>
                  <a:pt x="10668" y="68812"/>
                </a:lnTo>
                <a:lnTo>
                  <a:pt x="68759" y="10721"/>
                </a:lnTo>
                <a:lnTo>
                  <a:pt x="68759" y="9559"/>
                </a:lnTo>
                <a:close/>
                <a:moveTo>
                  <a:pt x="68759" y="13045"/>
                </a:moveTo>
                <a:lnTo>
                  <a:pt x="12991" y="68812"/>
                </a:lnTo>
                <a:lnTo>
                  <a:pt x="14153" y="68812"/>
                </a:lnTo>
                <a:lnTo>
                  <a:pt x="68759" y="14207"/>
                </a:lnTo>
                <a:lnTo>
                  <a:pt x="68759" y="13045"/>
                </a:lnTo>
                <a:close/>
                <a:moveTo>
                  <a:pt x="68759" y="16583"/>
                </a:moveTo>
                <a:lnTo>
                  <a:pt x="16530" y="68812"/>
                </a:lnTo>
                <a:lnTo>
                  <a:pt x="17692" y="68812"/>
                </a:lnTo>
                <a:lnTo>
                  <a:pt x="68759" y="17745"/>
                </a:lnTo>
                <a:lnTo>
                  <a:pt x="68759" y="16583"/>
                </a:lnTo>
                <a:close/>
                <a:moveTo>
                  <a:pt x="68759" y="20069"/>
                </a:moveTo>
                <a:lnTo>
                  <a:pt x="20015" y="68812"/>
                </a:lnTo>
                <a:lnTo>
                  <a:pt x="21177" y="68812"/>
                </a:lnTo>
                <a:lnTo>
                  <a:pt x="68759" y="21231"/>
                </a:lnTo>
                <a:lnTo>
                  <a:pt x="68759" y="20069"/>
                </a:lnTo>
                <a:close/>
                <a:moveTo>
                  <a:pt x="68759" y="23554"/>
                </a:moveTo>
                <a:lnTo>
                  <a:pt x="23501" y="68812"/>
                </a:lnTo>
                <a:lnTo>
                  <a:pt x="24662" y="68812"/>
                </a:lnTo>
                <a:lnTo>
                  <a:pt x="68759" y="24716"/>
                </a:lnTo>
                <a:lnTo>
                  <a:pt x="68759" y="23554"/>
                </a:lnTo>
                <a:close/>
                <a:moveTo>
                  <a:pt x="68759" y="27092"/>
                </a:moveTo>
                <a:lnTo>
                  <a:pt x="27039" y="68812"/>
                </a:lnTo>
                <a:lnTo>
                  <a:pt x="28201" y="68812"/>
                </a:lnTo>
                <a:lnTo>
                  <a:pt x="68759" y="28254"/>
                </a:lnTo>
                <a:lnTo>
                  <a:pt x="68759" y="27092"/>
                </a:lnTo>
                <a:close/>
                <a:moveTo>
                  <a:pt x="68759" y="30578"/>
                </a:moveTo>
                <a:lnTo>
                  <a:pt x="30524" y="68812"/>
                </a:lnTo>
                <a:lnTo>
                  <a:pt x="31686" y="68812"/>
                </a:lnTo>
                <a:lnTo>
                  <a:pt x="68759" y="31740"/>
                </a:lnTo>
                <a:lnTo>
                  <a:pt x="68759" y="30578"/>
                </a:lnTo>
                <a:close/>
                <a:moveTo>
                  <a:pt x="68759" y="34063"/>
                </a:moveTo>
                <a:lnTo>
                  <a:pt x="34010" y="68812"/>
                </a:lnTo>
                <a:lnTo>
                  <a:pt x="35172" y="68812"/>
                </a:lnTo>
                <a:lnTo>
                  <a:pt x="68759" y="35225"/>
                </a:lnTo>
                <a:lnTo>
                  <a:pt x="68759" y="34063"/>
                </a:lnTo>
                <a:close/>
                <a:moveTo>
                  <a:pt x="68759" y="37549"/>
                </a:moveTo>
                <a:lnTo>
                  <a:pt x="37495" y="68812"/>
                </a:lnTo>
                <a:lnTo>
                  <a:pt x="38710" y="68812"/>
                </a:lnTo>
                <a:lnTo>
                  <a:pt x="68759" y="38711"/>
                </a:lnTo>
                <a:lnTo>
                  <a:pt x="68759" y="37549"/>
                </a:lnTo>
                <a:close/>
                <a:moveTo>
                  <a:pt x="68759" y="41087"/>
                </a:moveTo>
                <a:lnTo>
                  <a:pt x="41033" y="68812"/>
                </a:lnTo>
                <a:lnTo>
                  <a:pt x="42195" y="68812"/>
                </a:lnTo>
                <a:lnTo>
                  <a:pt x="68759" y="42249"/>
                </a:lnTo>
                <a:lnTo>
                  <a:pt x="68759" y="41087"/>
                </a:lnTo>
                <a:close/>
                <a:moveTo>
                  <a:pt x="68759" y="44573"/>
                </a:moveTo>
                <a:lnTo>
                  <a:pt x="44519" y="68812"/>
                </a:lnTo>
                <a:lnTo>
                  <a:pt x="45681" y="68812"/>
                </a:lnTo>
                <a:lnTo>
                  <a:pt x="68759" y="45734"/>
                </a:lnTo>
                <a:lnTo>
                  <a:pt x="68759" y="44573"/>
                </a:lnTo>
                <a:close/>
                <a:moveTo>
                  <a:pt x="68759" y="48058"/>
                </a:moveTo>
                <a:lnTo>
                  <a:pt x="48004" y="68812"/>
                </a:lnTo>
                <a:lnTo>
                  <a:pt x="49166" y="68812"/>
                </a:lnTo>
                <a:lnTo>
                  <a:pt x="68759" y="49220"/>
                </a:lnTo>
                <a:lnTo>
                  <a:pt x="68759" y="48058"/>
                </a:lnTo>
                <a:close/>
                <a:moveTo>
                  <a:pt x="68759" y="51596"/>
                </a:moveTo>
                <a:lnTo>
                  <a:pt x="51543" y="68812"/>
                </a:lnTo>
                <a:lnTo>
                  <a:pt x="52704" y="68812"/>
                </a:lnTo>
                <a:lnTo>
                  <a:pt x="68759" y="52758"/>
                </a:lnTo>
                <a:lnTo>
                  <a:pt x="68759" y="51596"/>
                </a:lnTo>
                <a:close/>
                <a:moveTo>
                  <a:pt x="68759" y="55082"/>
                </a:moveTo>
                <a:lnTo>
                  <a:pt x="55028" y="68812"/>
                </a:lnTo>
                <a:lnTo>
                  <a:pt x="56190" y="68812"/>
                </a:lnTo>
                <a:lnTo>
                  <a:pt x="68759" y="56244"/>
                </a:lnTo>
                <a:lnTo>
                  <a:pt x="68759" y="55082"/>
                </a:lnTo>
                <a:close/>
                <a:moveTo>
                  <a:pt x="68759" y="58567"/>
                </a:moveTo>
                <a:lnTo>
                  <a:pt x="58514" y="68812"/>
                </a:lnTo>
                <a:lnTo>
                  <a:pt x="59675" y="68812"/>
                </a:lnTo>
                <a:lnTo>
                  <a:pt x="68759" y="59729"/>
                </a:lnTo>
                <a:lnTo>
                  <a:pt x="68759" y="58567"/>
                </a:lnTo>
                <a:close/>
                <a:moveTo>
                  <a:pt x="68759" y="62053"/>
                </a:moveTo>
                <a:lnTo>
                  <a:pt x="61999" y="68812"/>
                </a:lnTo>
                <a:lnTo>
                  <a:pt x="63214" y="68812"/>
                </a:lnTo>
                <a:lnTo>
                  <a:pt x="68759" y="63267"/>
                </a:lnTo>
                <a:lnTo>
                  <a:pt x="68759" y="62053"/>
                </a:lnTo>
                <a:close/>
                <a:moveTo>
                  <a:pt x="68759" y="65591"/>
                </a:moveTo>
                <a:lnTo>
                  <a:pt x="65537" y="68812"/>
                </a:lnTo>
                <a:lnTo>
                  <a:pt x="66699" y="68812"/>
                </a:lnTo>
                <a:lnTo>
                  <a:pt x="68759" y="66753"/>
                </a:lnTo>
                <a:lnTo>
                  <a:pt x="68759" y="655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66;p6">
            <a:extLst>
              <a:ext uri="{FF2B5EF4-FFF2-40B4-BE49-F238E27FC236}">
                <a16:creationId xmlns:a16="http://schemas.microsoft.com/office/drawing/2014/main" id="{5DF98434-E25A-4706-AC44-51C90D9A44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4000" y="162000"/>
            <a:ext cx="7201200" cy="4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36000" rIns="72000" bIns="72000" anchor="t" anchorCtr="0">
            <a:noAutofit/>
          </a:bodyPr>
          <a:lstStyle>
            <a:lvl1pPr marR="0" lvl="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Source Sans Pro SemiBold"/>
              <a:buNone/>
              <a:defRPr sz="2200" b="0" i="0" u="none" strike="noStrike" cap="none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9pPr>
          </a:lstStyle>
          <a:p>
            <a:r>
              <a:rPr lang="fr-FR" dirty="0"/>
              <a:t>Programme ÖVE pour les transports publics </a:t>
            </a:r>
            <a:endParaRPr dirty="0"/>
          </a:p>
        </p:txBody>
      </p:sp>
      <p:pic>
        <p:nvPicPr>
          <p:cNvPr id="17" name="Grafik 5">
            <a:extLst>
              <a:ext uri="{FF2B5EF4-FFF2-40B4-BE49-F238E27FC236}">
                <a16:creationId xmlns:a16="http://schemas.microsoft.com/office/drawing/2014/main" id="{B8ECC76E-C8F2-481E-805D-894817014B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4368" y="4902184"/>
            <a:ext cx="943895" cy="120917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2284723-F2E8-430E-B7A6-C373889EF3CE}"/>
              </a:ext>
            </a:extLst>
          </p:cNvPr>
          <p:cNvSpPr txBox="1"/>
          <p:nvPr/>
        </p:nvSpPr>
        <p:spPr>
          <a:xfrm>
            <a:off x="6862530" y="4831655"/>
            <a:ext cx="22814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indent="0">
              <a:buNone/>
            </a:pPr>
            <a:r>
              <a:rPr lang="de-CH" sz="1400" dirty="0"/>
              <a:t>Energie Zukunft Schweiz</a:t>
            </a:r>
          </a:p>
          <a:p>
            <a:pPr marL="127000" indent="0">
              <a:buNone/>
            </a:pPr>
            <a:r>
              <a:rPr lang="de-CH" sz="1400" dirty="0"/>
              <a:t>Roman Hassler</a:t>
            </a:r>
          </a:p>
          <a:p>
            <a:pPr marL="127000" indent="0">
              <a:buNone/>
            </a:pPr>
            <a:r>
              <a:rPr lang="de-CH" sz="1400" dirty="0"/>
              <a:t>061 500 12 89</a:t>
            </a:r>
          </a:p>
          <a:p>
            <a:pPr marL="127000" indent="0">
              <a:buNone/>
            </a:pPr>
            <a:endParaRPr lang="de-CH" sz="1400" dirty="0">
              <a:hlinkClick r:id="rId3"/>
            </a:endParaRPr>
          </a:p>
          <a:p>
            <a:pPr marL="127000" indent="0">
              <a:buNone/>
            </a:pPr>
            <a:r>
              <a:rPr lang="de-CH" sz="1400" dirty="0">
                <a:hlinkClick r:id="rId3"/>
              </a:rPr>
              <a:t>roman.hassler@ezs.ch</a:t>
            </a:r>
            <a:endParaRPr lang="fr-CH" sz="1400" dirty="0"/>
          </a:p>
          <a:p>
            <a:pPr marL="127000" indent="0">
              <a:buNone/>
            </a:pPr>
            <a:r>
              <a:rPr lang="fr-CH" sz="1400" dirty="0">
                <a:hlinkClick r:id="rId4"/>
              </a:rPr>
              <a:t>www.ezs.ch/oeve</a:t>
            </a:r>
            <a:r>
              <a:rPr lang="fr-CH" sz="1400" dirty="0"/>
              <a:t> </a:t>
            </a:r>
            <a:endParaRPr lang="en-CH" sz="1400" dirty="0"/>
          </a:p>
        </p:txBody>
      </p:sp>
      <p:sp>
        <p:nvSpPr>
          <p:cNvPr id="16" name="Google Shape;479;p37">
            <a:extLst>
              <a:ext uri="{FF2B5EF4-FFF2-40B4-BE49-F238E27FC236}">
                <a16:creationId xmlns:a16="http://schemas.microsoft.com/office/drawing/2014/main" id="{4EDD9891-ABB7-4CF4-8384-5F7AA3A501DB}"/>
              </a:ext>
            </a:extLst>
          </p:cNvPr>
          <p:cNvSpPr txBox="1">
            <a:spLocks/>
          </p:cNvSpPr>
          <p:nvPr/>
        </p:nvSpPr>
        <p:spPr>
          <a:xfrm>
            <a:off x="344245" y="830750"/>
            <a:ext cx="8240710" cy="4272059"/>
          </a:xfrm>
          <a:prstGeom prst="rect">
            <a:avLst/>
          </a:prstGeom>
        </p:spPr>
        <p:txBody>
          <a:bodyPr spcFirstLastPara="1" wrap="square" lIns="72000" tIns="36000" rIns="72000" bIns="72000" anchor="t" anchorCtr="0">
            <a:noAutofit/>
          </a:bodyPr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Contribution de 10-30% (max. 40%) des couts d‘investissement, selon économies et mesures réalisées</a:t>
            </a:r>
          </a:p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max. 100’000 CHF par entreprises</a:t>
            </a:r>
          </a:p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Inscription sur 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www.ezs.ch/oeve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</a:p>
          <a:p>
            <a:pPr marL="457200" indent="-3302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Mesures pour matériel roulant:</a:t>
            </a: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ventilation en fonction de la demande</a:t>
            </a: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 veille automatique</a:t>
            </a: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Diminution de la conso d’air comprimé en mode veille </a:t>
            </a: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Éclairage LED</a:t>
            </a:r>
          </a:p>
          <a:p>
            <a:pPr marL="412750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Mesures pour les infrastructures:</a:t>
            </a: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régulation automatique des systèmes de chauffage d’aiguillage</a:t>
            </a: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Régulation du système d’antigel des canons à neige</a:t>
            </a:r>
          </a:p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Autres mesures</a:t>
            </a:r>
          </a:p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endParaRPr lang="de-DE"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6642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739879"/>
            <a:ext cx="7476420" cy="897033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690813" algn="l"/>
              </a:tabLst>
            </a:pPr>
            <a:r>
              <a:rPr lang="fr-FR" altLang="de-DE" sz="1600" b="1" dirty="0">
                <a:solidFill>
                  <a:srgbClr val="0000FF"/>
                </a:solidFill>
              </a:rPr>
              <a:t>La solution recherchée n’est pas encore sur le marché 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690813" algn="l"/>
              </a:tabLst>
            </a:pPr>
            <a:r>
              <a:rPr lang="fr-FR" altLang="de-DE" sz="1600" b="1" dirty="0">
                <a:solidFill>
                  <a:srgbClr val="0000FF"/>
                </a:solidFill>
              </a:rPr>
              <a:t>La technologie n’est pas électrique? 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67019" y="260648"/>
            <a:ext cx="8297469" cy="1512168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fr-CH" sz="2400" dirty="0"/>
              <a:t>Alternative à ProKilowatt: SETP 2050</a:t>
            </a:r>
            <a:br>
              <a:rPr lang="fr-CH" sz="2400" dirty="0"/>
            </a:br>
            <a:r>
              <a:rPr lang="fr-CH" sz="2400" dirty="0">
                <a:solidFill>
                  <a:srgbClr val="404040"/>
                </a:solidFill>
                <a:latin typeface="Arial"/>
                <a:cs typeface="Arial"/>
              </a:rPr>
              <a:t>Stratégie Energétique 2050 pour les Transports Publics</a:t>
            </a:r>
            <a:endParaRPr lang="de-CH" sz="2400" dirty="0">
              <a:solidFill>
                <a:srgbClr val="404040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92280" y="4334997"/>
            <a:ext cx="17532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>
                <a:solidFill>
                  <a:srgbClr val="404040"/>
                </a:solidFill>
                <a:latin typeface="Arial"/>
                <a:ea typeface="+mj-ea"/>
                <a:cs typeface="Arial"/>
              </a:rPr>
              <a:t>SETP 2050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2123728" y="2852936"/>
            <a:ext cx="4968552" cy="3455894"/>
            <a:chOff x="2123728" y="2781418"/>
            <a:chExt cx="4968552" cy="3455894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4283968" y="2781418"/>
              <a:ext cx="144016" cy="3455894"/>
            </a:xfrm>
            <a:prstGeom prst="roundRect">
              <a:avLst/>
            </a:prstGeom>
            <a:solidFill>
              <a:srgbClr val="9E6900"/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Flèche droite 5"/>
            <p:cNvSpPr/>
            <p:nvPr/>
          </p:nvSpPr>
          <p:spPr>
            <a:xfrm flipH="1">
              <a:off x="2123728" y="2956870"/>
              <a:ext cx="3960440" cy="963290"/>
            </a:xfrm>
            <a:prstGeom prst="rightArrow">
              <a:avLst>
                <a:gd name="adj1" fmla="val 100000"/>
                <a:gd name="adj2" fmla="val 62468"/>
              </a:avLst>
            </a:prstGeom>
            <a:solidFill>
              <a:srgbClr val="FFC000"/>
            </a:solidFill>
            <a:ln>
              <a:solidFill>
                <a:srgbClr val="3747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>
                  <a:solidFill>
                    <a:schemeClr val="tx1"/>
                  </a:solidFill>
                </a:rPr>
                <a:t>Solution disponible sur le marché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>
                  <a:solidFill>
                    <a:schemeClr val="tx1"/>
                  </a:solidFill>
                </a:rPr>
                <a:t>Économie d’électricité</a:t>
              </a:r>
              <a:endParaRPr lang="de-CH" dirty="0">
                <a:solidFill>
                  <a:schemeClr val="tx1"/>
                </a:solidFill>
              </a:endParaRP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3131840" y="4049886"/>
              <a:ext cx="3960440" cy="963290"/>
            </a:xfrm>
            <a:prstGeom prst="rightArrow">
              <a:avLst>
                <a:gd name="adj1" fmla="val 100000"/>
                <a:gd name="adj2" fmla="val 62468"/>
              </a:avLst>
            </a:prstGeom>
            <a:solidFill>
              <a:srgbClr val="FFC000"/>
            </a:solidFill>
            <a:ln>
              <a:solidFill>
                <a:srgbClr val="3747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>
                  <a:solidFill>
                    <a:schemeClr val="tx1"/>
                  </a:solidFill>
                </a:rPr>
                <a:t>Études et projets-pilotes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>
                  <a:solidFill>
                    <a:schemeClr val="tx1"/>
                  </a:solidFill>
                </a:rPr>
                <a:t>Toutes technologies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>
                  <a:solidFill>
                    <a:schemeClr val="tx1"/>
                  </a:solidFill>
                </a:rPr>
                <a:t>Stratégies énergétiques</a:t>
              </a:r>
              <a:endParaRPr lang="de-CH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5543FA5-4637-45E3-AE68-65CA72E64E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4" b="24892"/>
          <a:stretch/>
        </p:blipFill>
        <p:spPr>
          <a:xfrm>
            <a:off x="175858" y="3137880"/>
            <a:ext cx="1929704" cy="69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7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/>
          <p:cNvGrpSpPr/>
          <p:nvPr/>
        </p:nvGrpSpPr>
        <p:grpSpPr>
          <a:xfrm>
            <a:off x="5580112" y="1550268"/>
            <a:ext cx="3555941" cy="3822948"/>
            <a:chOff x="5416435" y="534620"/>
            <a:chExt cx="3719617" cy="3843854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2778" y="1069076"/>
              <a:ext cx="3146704" cy="2774942"/>
            </a:xfrm>
            <a:prstGeom prst="rect">
              <a:avLst/>
            </a:prstGeom>
          </p:spPr>
        </p:pic>
        <p:sp>
          <p:nvSpPr>
            <p:cNvPr id="18" name="ZoneTexte 17"/>
            <p:cNvSpPr txBox="1"/>
            <p:nvPr/>
          </p:nvSpPr>
          <p:spPr>
            <a:xfrm>
              <a:off x="6638244" y="534620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Contribution</a:t>
              </a:r>
              <a:br>
                <a:rPr lang="fr-CH" sz="1600" b="1" dirty="0">
                  <a:solidFill>
                    <a:srgbClr val="006666"/>
                  </a:solidFill>
                </a:rPr>
              </a:br>
              <a:r>
                <a:rPr lang="fr-CH" sz="1600" b="1" dirty="0">
                  <a:solidFill>
                    <a:srgbClr val="006666"/>
                  </a:solidFill>
                </a:rPr>
                <a:t>énergétique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416435" y="3875662"/>
              <a:ext cx="1221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Innovation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8141870" y="3793699"/>
              <a:ext cx="994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Utilité</a:t>
              </a:r>
            </a:p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pratique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7560766" cy="935038"/>
          </a:xfrm>
        </p:spPr>
        <p:txBody>
          <a:bodyPr/>
          <a:lstStyle/>
          <a:p>
            <a:r>
              <a:rPr lang="fr-CH" dirty="0"/>
              <a:t>Pour soumettre une idée de projet à SETP 2050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251520" y="1556792"/>
            <a:ext cx="5573695" cy="3990836"/>
          </a:xfrm>
        </p:spPr>
        <p:txBody>
          <a:bodyPr/>
          <a:lstStyle/>
          <a:p>
            <a:pPr marL="0" indent="0">
              <a:spcAft>
                <a:spcPts val="450"/>
              </a:spcAft>
              <a:buNone/>
            </a:pPr>
            <a:r>
              <a:rPr lang="fr-FR" sz="1600" b="1" dirty="0">
                <a:solidFill>
                  <a:srgbClr val="0000FF"/>
                </a:solidFill>
              </a:rPr>
              <a:t>Types de projets possibles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Projets de recherche et d’innovation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Projets-pilotes et de démonstration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Communication d’exemples de bonnes pratiques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Élaboration et diffusion de savoir-faire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Modèles commerciaux innovants</a:t>
            </a:r>
          </a:p>
          <a:p>
            <a:pPr>
              <a:spcAft>
                <a:spcPts val="450"/>
              </a:spcAft>
            </a:pPr>
            <a:endParaRPr lang="fr-FR" sz="1600" dirty="0"/>
          </a:p>
          <a:p>
            <a:pPr marL="0" indent="0">
              <a:spcAft>
                <a:spcPts val="450"/>
              </a:spcAft>
              <a:buNone/>
            </a:pPr>
            <a:r>
              <a:rPr lang="fr-FR" sz="1600" b="1" dirty="0">
                <a:solidFill>
                  <a:srgbClr val="0000FF"/>
                </a:solidFill>
              </a:rPr>
              <a:t>Critères d’éligibilité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Contribution aux économies ou à la production d’énergie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Innovation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Avantages pour la pratique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0234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Soutien OFT par le programme SETP 2050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471056" y="1633849"/>
            <a:ext cx="2107758" cy="246221"/>
          </a:xfrm>
        </p:spPr>
        <p:txBody>
          <a:bodyPr/>
          <a:lstStyle/>
          <a:p>
            <a:pPr>
              <a:spcAft>
                <a:spcPts val="450"/>
              </a:spcAft>
            </a:pPr>
            <a:r>
              <a:rPr lang="fr-FR" sz="1600" b="1" dirty="0">
                <a:solidFill>
                  <a:srgbClr val="0000FF"/>
                </a:solidFill>
              </a:rPr>
              <a:t>3 Types de support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547664" y="1276230"/>
            <a:ext cx="6473028" cy="4385018"/>
            <a:chOff x="1196939" y="162732"/>
            <a:chExt cx="6473028" cy="4385018"/>
          </a:xfrm>
        </p:grpSpPr>
        <p:sp>
          <p:nvSpPr>
            <p:cNvPr id="18" name="ZoneTexte 17"/>
            <p:cNvSpPr txBox="1"/>
            <p:nvPr/>
          </p:nvSpPr>
          <p:spPr>
            <a:xfrm>
              <a:off x="3054475" y="3962975"/>
              <a:ext cx="25010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>
                  <a:solidFill>
                    <a:srgbClr val="006666"/>
                  </a:solidFill>
                </a:rPr>
                <a:t>Participation aux coûts </a:t>
              </a:r>
            </a:p>
            <a:p>
              <a:pPr algn="ctr"/>
              <a:r>
                <a:rPr lang="fr-FR" sz="1600" b="1" dirty="0">
                  <a:solidFill>
                    <a:srgbClr val="006666"/>
                  </a:solidFill>
                </a:rPr>
                <a:t>40 % 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1466419" y="4080948"/>
              <a:ext cx="1107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Expertise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5662686" y="4086085"/>
              <a:ext cx="20072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Réseau de partage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grpSp>
          <p:nvGrpSpPr>
            <p:cNvPr id="6" name="Groupe 5"/>
            <p:cNvGrpSpPr/>
            <p:nvPr/>
          </p:nvGrpSpPr>
          <p:grpSpPr>
            <a:xfrm>
              <a:off x="1196939" y="162732"/>
              <a:ext cx="6458848" cy="3841729"/>
              <a:chOff x="1196939" y="162732"/>
              <a:chExt cx="6458848" cy="3841729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96939" y="2205907"/>
                <a:ext cx="6458848" cy="1798554"/>
              </a:xfrm>
              <a:prstGeom prst="rect">
                <a:avLst/>
              </a:prstGeom>
            </p:spPr>
          </p:pic>
          <p:pic>
            <p:nvPicPr>
              <p:cNvPr id="5" name="Imag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6097" y="162732"/>
                <a:ext cx="1757760" cy="2167904"/>
              </a:xfrm>
              <a:prstGeom prst="rect">
                <a:avLst/>
              </a:prstGeom>
            </p:spPr>
          </p:pic>
        </p:grpSp>
      </p:grpSp>
      <p:sp>
        <p:nvSpPr>
          <p:cNvPr id="11" name="Rectangle 10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0627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Pour en savoir plus sur SETP 2050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857250" y="2000250"/>
            <a:ext cx="3977640" cy="682238"/>
          </a:xfrm>
        </p:spPr>
        <p:txBody>
          <a:bodyPr/>
          <a:lstStyle/>
          <a:p>
            <a:pPr marL="0" indent="0">
              <a:spcAft>
                <a:spcPts val="450"/>
              </a:spcAft>
              <a:buNone/>
            </a:pPr>
            <a:r>
              <a:rPr lang="de-CH" sz="1800" dirty="0">
                <a:hlinkClick r:id="rId3"/>
              </a:rPr>
              <a:t>info.energie2050@bav.admin.ch</a:t>
            </a:r>
            <a:r>
              <a:rPr lang="de-CH" sz="1800" dirty="0"/>
              <a:t> </a:t>
            </a:r>
          </a:p>
          <a:p>
            <a:pPr marL="0" indent="0">
              <a:spcAft>
                <a:spcPts val="450"/>
              </a:spcAft>
              <a:buNone/>
            </a:pPr>
            <a:r>
              <a:rPr lang="de-CH" sz="1800" dirty="0">
                <a:hlinkClick r:id="rId4"/>
              </a:rPr>
              <a:t>www.bav.admin.ch/energie2050</a:t>
            </a:r>
            <a:r>
              <a:rPr lang="de-CH" sz="1800" dirty="0"/>
              <a:t>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4376B28-FE29-4F2A-AC5F-0FB8A6A3FA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68805">
            <a:off x="5588737" y="1651779"/>
            <a:ext cx="2494034" cy="3554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biLevel thresh="75000"/>
          </a:blip>
          <a:stretch>
            <a:fillRect/>
          </a:stretch>
        </p:blipFill>
        <p:spPr>
          <a:xfrm>
            <a:off x="1561420" y="3078617"/>
            <a:ext cx="1971675" cy="18764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9029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55576" y="1916832"/>
            <a:ext cx="70647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prochain appel à projets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: </a:t>
            </a:r>
            <a:r>
              <a:rPr lang="de-CH" altLang="de-DE" sz="20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dès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le 8 </a:t>
            </a:r>
            <a:r>
              <a:rPr lang="de-CH" altLang="de-DE" sz="20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novembre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2021 en </a:t>
            </a:r>
            <a:r>
              <a:rPr lang="de-CH" altLang="de-DE" sz="20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continu</a:t>
            </a:r>
            <a:endParaRPr lang="de-CH" altLang="de-DE" sz="20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prochain délai pour les porteurs de programmes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: 2 </a:t>
            </a:r>
            <a:r>
              <a:rPr lang="de-CH" altLang="de-DE" sz="20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mai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2022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Infos et </a:t>
            </a:r>
            <a:r>
              <a:rPr lang="de-CH" altLang="de-DE" sz="20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inscriptions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CH" altLang="de-DE" sz="20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sur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  <a:hlinkClick r:id="rId3"/>
              </a:rPr>
              <a:t>www.prokw.ch</a:t>
            </a:r>
            <a:r>
              <a:rPr lang="de-CH" altLang="de-DE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3FC9D6-1614-456C-A24A-0DEB67DD1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49" y="2159437"/>
            <a:ext cx="8064896" cy="1269563"/>
          </a:xfrm>
        </p:spPr>
        <p:txBody>
          <a:bodyPr/>
          <a:lstStyle/>
          <a:p>
            <a:pPr marL="0" indent="0" algn="ctr">
              <a:buNone/>
            </a:pPr>
            <a:r>
              <a:rPr lang="fr-FR" sz="2000" dirty="0"/>
              <a:t>VOULEZ VOUS REDUIRE VOTRE CONSOMMATION ET VOTRE FACTURE D’ELECTRICITE?</a:t>
            </a:r>
            <a:br>
              <a:rPr lang="fr-FR" sz="2000" dirty="0"/>
            </a:br>
            <a:br>
              <a:rPr lang="fr-FR" sz="2000" dirty="0"/>
            </a:br>
            <a:r>
              <a:rPr lang="fr-FR" sz="2000" dirty="0">
                <a:solidFill>
                  <a:srgbClr val="009B48"/>
                </a:solidFill>
                <a:latin typeface="Arial" charset="0"/>
                <a:ea typeface="+mn-ea"/>
                <a:cs typeface="Arial" charset="0"/>
              </a:rPr>
              <a:t>PARTICIPEZ ET OBTENEZ UNE CONTRIBUTION POUVANTA ALLER JUSQU’À 30% DES COUTS D’INVESTISSEMENTS</a:t>
            </a:r>
          </a:p>
        </p:txBody>
      </p:sp>
      <p:pic>
        <p:nvPicPr>
          <p:cNvPr id="6" name="Image 5" descr="https://i2.createsend1.com/ei/d/40/F29/668/022419/csfinal/footer.png">
            <a:extLst>
              <a:ext uri="{FF2B5EF4-FFF2-40B4-BE49-F238E27FC236}">
                <a16:creationId xmlns:a16="http://schemas.microsoft.com/office/drawing/2014/main" id="{C9A23732-7AC2-49E5-88A1-03FF7E44AA7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8"/>
          <a:stretch/>
        </p:blipFill>
        <p:spPr bwMode="auto">
          <a:xfrm>
            <a:off x="1984108" y="4365104"/>
            <a:ext cx="5175783" cy="8640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491FE8F-7818-4196-BB67-973199AC4A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01" b="18427"/>
          <a:stretch/>
        </p:blipFill>
        <p:spPr>
          <a:xfrm>
            <a:off x="2735796" y="378451"/>
            <a:ext cx="3672408" cy="143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6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6321425" cy="935038"/>
          </a:xfrm>
        </p:spPr>
        <p:txBody>
          <a:bodyPr/>
          <a:lstStyle/>
          <a:p>
            <a:r>
              <a:rPr lang="fr-CH" dirty="0"/>
              <a:t>ProKilowatt, c’est quoi?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97" y="3692611"/>
            <a:ext cx="308035" cy="308035"/>
          </a:xfrm>
          <a:prstGeom prst="rect">
            <a:avLst/>
          </a:prstGeom>
        </p:spPr>
      </p:pic>
      <p:sp>
        <p:nvSpPr>
          <p:cNvPr id="18" name="Espace réservé du contenu 6"/>
          <p:cNvSpPr>
            <a:spLocks noGrp="1"/>
          </p:cNvSpPr>
          <p:nvPr>
            <p:ph idx="1"/>
          </p:nvPr>
        </p:nvSpPr>
        <p:spPr>
          <a:xfrm>
            <a:off x="1375294" y="2234295"/>
            <a:ext cx="7632848" cy="3457501"/>
          </a:xfrm>
        </p:spPr>
        <p:txBody>
          <a:bodyPr/>
          <a:lstStyle/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fr-FR" sz="2000" dirty="0"/>
              <a:t>Budget annuel de 50 </a:t>
            </a:r>
            <a:r>
              <a:rPr lang="fr-FR" sz="2000" dirty="0" err="1"/>
              <a:t>Mio</a:t>
            </a:r>
            <a:r>
              <a:rPr lang="fr-FR" sz="2000" dirty="0"/>
              <a:t>. CHF, financé par le biais d’un supplément perçu sur le prix de l’électricité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fr-FR" sz="2000" dirty="0"/>
              <a:t>Contributions pour projets et programmes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fr-FR" sz="2000" dirty="0"/>
              <a:t>Dirigé par l'OFEN en collaboration avec le bureau ProKilowatt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de-CH" sz="2000" dirty="0"/>
              <a:t>Infos et </a:t>
            </a:r>
            <a:r>
              <a:rPr lang="de-CH" sz="2000" dirty="0" err="1"/>
              <a:t>inscriptions</a:t>
            </a:r>
            <a:r>
              <a:rPr lang="de-CH" sz="2000" dirty="0"/>
              <a:t> </a:t>
            </a:r>
            <a:r>
              <a:rPr lang="de-CH" sz="2000" dirty="0" err="1"/>
              <a:t>sur</a:t>
            </a:r>
            <a:r>
              <a:rPr lang="de-CH" sz="2000" dirty="0"/>
              <a:t> </a:t>
            </a:r>
            <a:r>
              <a:rPr lang="de-CH" sz="2000" dirty="0">
                <a:hlinkClick r:id="rId4"/>
              </a:rPr>
              <a:t>www.prokw.ch</a:t>
            </a:r>
            <a:endParaRPr lang="de-CH" sz="2000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03" y="3088697"/>
            <a:ext cx="290777" cy="30101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71741"/>
            <a:ext cx="360040" cy="360040"/>
          </a:xfrm>
          <a:prstGeom prst="rect">
            <a:avLst/>
          </a:prstGeom>
        </p:spPr>
      </p:pic>
      <p:pic>
        <p:nvPicPr>
          <p:cNvPr id="10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18" y="4286028"/>
            <a:ext cx="308035" cy="30803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FEDBAE41-7EA6-4636-BDBF-756D69C2A4BD}"/>
              </a:ext>
            </a:extLst>
          </p:cNvPr>
          <p:cNvSpPr txBox="1"/>
          <p:nvPr/>
        </p:nvSpPr>
        <p:spPr>
          <a:xfrm>
            <a:off x="755650" y="1018010"/>
            <a:ext cx="8280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009B48"/>
                </a:solidFill>
              </a:rPr>
              <a:t>Soutenir financièrement les mesures d’efficience, </a:t>
            </a:r>
          </a:p>
          <a:p>
            <a:r>
              <a:rPr lang="fr-FR" sz="2000" b="1" dirty="0">
                <a:solidFill>
                  <a:srgbClr val="009B48"/>
                </a:solidFill>
              </a:rPr>
              <a:t>qui permettent de diminuer votre consommation électrique.</a:t>
            </a:r>
          </a:p>
        </p:txBody>
      </p:sp>
    </p:spTree>
    <p:extLst>
      <p:ext uri="{BB962C8B-B14F-4D97-AF65-F5344CB8AC3E}">
        <p14:creationId xmlns:p14="http://schemas.microsoft.com/office/powerpoint/2010/main" val="43807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6200000">
            <a:off x="5525857" y="1106992"/>
            <a:ext cx="4752529" cy="2483773"/>
          </a:xfrm>
          <a:prstGeom prst="rect">
            <a:avLst/>
          </a:prstGeom>
          <a:blipFill>
            <a:blip r:embed="rId3"/>
            <a:srcRect/>
            <a:stretch>
              <a:fillRect l="-110163" r="-7897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5343" y="1016000"/>
            <a:ext cx="6168905" cy="4826000"/>
          </a:xfrm>
        </p:spPr>
        <p:txBody>
          <a:bodyPr/>
          <a:lstStyle/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fr-FR" altLang="de-DE" sz="2000" b="1" dirty="0">
                <a:solidFill>
                  <a:srgbClr val="009B48"/>
                </a:solidFill>
              </a:rPr>
              <a:t>Soutien les mesures d’efficience électrique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 </a:t>
            </a:r>
            <a:r>
              <a:rPr lang="fr-FR" altLang="de-DE" sz="2000" dirty="0"/>
              <a:t>pour le remplacement d’appareils et d’installations 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</a:t>
            </a:r>
            <a:r>
              <a:rPr lang="de-CH" altLang="de-DE" sz="2000" dirty="0" err="1"/>
              <a:t>dans</a:t>
            </a:r>
            <a:r>
              <a:rPr lang="de-CH" altLang="de-DE" sz="2000" dirty="0"/>
              <a:t> </a:t>
            </a:r>
            <a:r>
              <a:rPr lang="de-CH" altLang="de-DE" sz="2000" dirty="0" err="1"/>
              <a:t>les</a:t>
            </a:r>
            <a:r>
              <a:rPr lang="de-CH" altLang="de-DE" sz="2000" dirty="0"/>
              <a:t> </a:t>
            </a:r>
            <a:r>
              <a:rPr lang="de-CH" altLang="de-DE" sz="2000" dirty="0" err="1"/>
              <a:t>entreprises</a:t>
            </a:r>
            <a:r>
              <a:rPr lang="de-CH" altLang="de-DE" sz="2000" dirty="0"/>
              <a:t>, </a:t>
            </a:r>
            <a:r>
              <a:rPr lang="de-CH" altLang="de-DE" sz="2000" dirty="0" err="1"/>
              <a:t>industries</a:t>
            </a:r>
            <a:r>
              <a:rPr lang="de-CH" altLang="de-DE" sz="2000" dirty="0"/>
              <a:t> et </a:t>
            </a:r>
            <a:r>
              <a:rPr lang="de-CH" altLang="de-DE" sz="2000" dirty="0" err="1"/>
              <a:t>ménages</a:t>
            </a:r>
            <a:r>
              <a:rPr lang="de-CH" altLang="de-DE" sz="2000" dirty="0"/>
              <a:t> 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 </a:t>
            </a:r>
            <a:r>
              <a:rPr lang="fr-FR" altLang="de-DE" sz="2000" dirty="0"/>
              <a:t>qui ne seraient pas mise en œuvre sans soutien</a:t>
            </a:r>
            <a:r>
              <a:rPr lang="de-CH" altLang="de-DE" sz="2000" dirty="0"/>
              <a:t>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</a:t>
            </a:r>
            <a:r>
              <a:rPr lang="fr-FR" altLang="de-DE" sz="2000" dirty="0"/>
              <a:t>qui ne sont pas encore mises en </a:t>
            </a:r>
            <a:r>
              <a:rPr lang="fr-FR" altLang="de-DE" sz="2000" dirty="0" err="1"/>
              <a:t>oeuvre</a:t>
            </a:r>
            <a:endParaRPr lang="de-CH" altLang="de-DE" sz="2000" dirty="0"/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</a:t>
            </a:r>
            <a:r>
              <a:rPr lang="fr-FR" altLang="de-DE" sz="2000" dirty="0"/>
              <a:t>avec un </a:t>
            </a:r>
            <a:r>
              <a:rPr lang="fr-FR" altLang="de-DE" sz="2000" dirty="0" err="1"/>
              <a:t>payback</a:t>
            </a:r>
            <a:r>
              <a:rPr lang="fr-FR" altLang="de-DE" sz="2000" dirty="0"/>
              <a:t> &gt; 4 ans</a:t>
            </a:r>
            <a:endParaRPr lang="de-CH" altLang="de-DE" sz="2000" dirty="0"/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</a:t>
            </a:r>
            <a:r>
              <a:rPr lang="de-CH" altLang="de-DE" sz="2000" dirty="0" err="1"/>
              <a:t>jusqu'à</a:t>
            </a:r>
            <a:r>
              <a:rPr lang="de-CH" altLang="de-DE" sz="2000" dirty="0"/>
              <a:t> 30% des </a:t>
            </a:r>
            <a:r>
              <a:rPr lang="de-CH" altLang="de-DE" sz="2000" dirty="0" err="1"/>
              <a:t>coûts</a:t>
            </a:r>
            <a:r>
              <a:rPr lang="de-CH" altLang="de-DE" sz="2000" dirty="0"/>
              <a:t> </a:t>
            </a:r>
            <a:r>
              <a:rPr lang="de-CH" altLang="de-DE" sz="2000" dirty="0" err="1"/>
              <a:t>d’investissement</a:t>
            </a:r>
            <a:endParaRPr lang="de-CH" altLang="de-DE" sz="2000" dirty="0"/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</a:t>
            </a:r>
            <a:r>
              <a:rPr lang="fr-FR" altLang="de-DE" sz="2000" dirty="0"/>
              <a:t>avec la meilleure efficacité de la contribution </a:t>
            </a:r>
            <a:br>
              <a:rPr lang="fr-FR" altLang="de-DE" sz="2000" dirty="0"/>
            </a:br>
            <a:r>
              <a:rPr lang="fr-FR" altLang="de-DE" sz="1500" dirty="0"/>
              <a:t> </a:t>
            </a:r>
            <a:r>
              <a:rPr lang="de-CH" altLang="de-DE" sz="1500" dirty="0"/>
              <a:t>(= </a:t>
            </a:r>
            <a:r>
              <a:rPr lang="de-CH" altLang="de-DE" sz="1500" dirty="0" err="1"/>
              <a:t>contribution</a:t>
            </a:r>
            <a:r>
              <a:rPr lang="de-CH" altLang="de-DE" sz="1500" dirty="0"/>
              <a:t> </a:t>
            </a:r>
            <a:r>
              <a:rPr lang="de-CH" altLang="de-DE" sz="1500" dirty="0" err="1"/>
              <a:t>demandée</a:t>
            </a:r>
            <a:r>
              <a:rPr lang="de-CH" altLang="de-DE" sz="1500" dirty="0"/>
              <a:t> [CHF]  / </a:t>
            </a:r>
            <a:r>
              <a:rPr lang="de-CH" altLang="de-DE" sz="1500" dirty="0" err="1"/>
              <a:t>Economie</a:t>
            </a:r>
            <a:r>
              <a:rPr lang="de-CH" altLang="de-DE" sz="1500" dirty="0"/>
              <a:t> </a:t>
            </a:r>
            <a:r>
              <a:rPr lang="de-CH" altLang="de-DE" sz="1500" dirty="0" err="1"/>
              <a:t>d’électricité</a:t>
            </a:r>
            <a:r>
              <a:rPr lang="it-IT" altLang="de-DE" sz="1500" dirty="0"/>
              <a:t> [kWh]</a:t>
            </a:r>
            <a:r>
              <a:rPr lang="de-CH" altLang="de-DE" sz="1500" dirty="0"/>
              <a:t>)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endParaRPr lang="de-CH" altLang="de-DE" sz="20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67019" y="332656"/>
            <a:ext cx="6321425" cy="576064"/>
          </a:xfrm>
        </p:spPr>
        <p:txBody>
          <a:bodyPr/>
          <a:lstStyle/>
          <a:p>
            <a:r>
              <a:rPr lang="fr-CH" dirty="0"/>
              <a:t>ProKilowatt, c’est quoi?</a:t>
            </a:r>
            <a:endParaRPr lang="de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5" y="4725143"/>
            <a:ext cx="2483765" cy="151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408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179512" y="476672"/>
            <a:ext cx="8568952" cy="3744416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000"/>
              </a:spcAft>
              <a:buNone/>
            </a:pPr>
            <a:br>
              <a:rPr lang="de-DE" sz="2000" b="1" dirty="0">
                <a:solidFill>
                  <a:srgbClr val="009B48"/>
                </a:solidFill>
              </a:rPr>
            </a:br>
            <a:endParaRPr lang="de-DE" sz="800" b="1" dirty="0">
              <a:solidFill>
                <a:srgbClr val="009B48"/>
              </a:solidFill>
            </a:endParaRPr>
          </a:p>
          <a:p>
            <a:pPr marL="719138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fr-CH" sz="2000" b="1" dirty="0">
                <a:solidFill>
                  <a:srgbClr val="009B48"/>
                </a:solidFill>
                <a:latin typeface="Arial" charset="0"/>
                <a:cs typeface="Arial" charset="0"/>
              </a:rPr>
              <a:t>Remplacer</a:t>
            </a:r>
            <a:r>
              <a:rPr lang="fr-FR" sz="2000" b="1" dirty="0">
                <a:solidFill>
                  <a:srgbClr val="009B48"/>
                </a:solidFill>
                <a:latin typeface="Arial" charset="0"/>
                <a:cs typeface="Arial" charset="0"/>
              </a:rPr>
              <a:t> par des installations et appareils plus efficients: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éclairage</a:t>
            </a:r>
            <a:endParaRPr lang="fr-CH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installations frigorifiques et de climatisation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systèmes de ventilation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pompes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moteurs et entrainements électriques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transformateurs et câbles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machines et procédés industriels, centres de calculs, etc.</a:t>
            </a: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6768678" cy="719361"/>
          </a:xfrm>
        </p:spPr>
        <p:txBody>
          <a:bodyPr/>
          <a:lstStyle/>
          <a:p>
            <a:r>
              <a:rPr lang="de-CH" dirty="0" err="1"/>
              <a:t>Exemples</a:t>
            </a:r>
            <a:r>
              <a:rPr lang="de-CH" dirty="0"/>
              <a:t> de </a:t>
            </a:r>
            <a:r>
              <a:rPr lang="de-CH" dirty="0" err="1"/>
              <a:t>mesures</a:t>
            </a:r>
            <a:r>
              <a:rPr lang="de-CH" dirty="0"/>
              <a:t> </a:t>
            </a:r>
            <a:r>
              <a:rPr lang="de-CH" dirty="0" err="1"/>
              <a:t>éligibles</a:t>
            </a:r>
            <a:endParaRPr lang="de-CH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A6B50A-0F13-4B18-92EB-399FEF495C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3" r="25940"/>
          <a:stretch/>
        </p:blipFill>
        <p:spPr>
          <a:xfrm>
            <a:off x="971673" y="4912518"/>
            <a:ext cx="576065" cy="68683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A206337-24BC-47CF-80EA-BE0D1102C4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69"/>
          <a:stretch/>
        </p:blipFill>
        <p:spPr>
          <a:xfrm>
            <a:off x="846997" y="1556792"/>
            <a:ext cx="700741" cy="68683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A960DB6-8A84-4958-BE83-719C51D74A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5" r="74688"/>
          <a:stretch/>
        </p:blipFill>
        <p:spPr>
          <a:xfrm>
            <a:off x="948787" y="2159038"/>
            <a:ext cx="576065" cy="68683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8BD4A75-1DEF-4AF5-8F6A-2785F92DA0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7" r="63206"/>
          <a:stretch/>
        </p:blipFill>
        <p:spPr>
          <a:xfrm>
            <a:off x="956540" y="3806792"/>
            <a:ext cx="576065" cy="68683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0235843-5A4C-4123-A227-FFD743D297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6" r="50627"/>
          <a:stretch/>
        </p:blipFill>
        <p:spPr>
          <a:xfrm>
            <a:off x="956540" y="3253136"/>
            <a:ext cx="576065" cy="68683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33CDD8D-B6AB-4AA5-8EE7-A6E2F23859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6" r="38467"/>
          <a:stretch/>
        </p:blipFill>
        <p:spPr>
          <a:xfrm>
            <a:off x="956540" y="2689739"/>
            <a:ext cx="576064" cy="68683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73506F4-5C98-4187-819D-298397D093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7"/>
          <a:stretch/>
        </p:blipFill>
        <p:spPr>
          <a:xfrm>
            <a:off x="948787" y="4347887"/>
            <a:ext cx="710248" cy="68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40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755576" y="295334"/>
            <a:ext cx="6321425" cy="61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37478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dirty="0"/>
              <a:t>Soutien via projets ou programmes</a:t>
            </a:r>
            <a:endParaRPr lang="fr-CH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4860032" y="1916832"/>
            <a:ext cx="41044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1" dirty="0"/>
              <a:t>Ensemble de mesures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1" dirty="0"/>
              <a:t>pour un public cible</a:t>
            </a:r>
            <a:br>
              <a:rPr lang="fr-CH" sz="2000" b="1" dirty="0"/>
            </a:br>
            <a:r>
              <a:rPr lang="fr-CH" sz="2000" dirty="0"/>
              <a:t>(1 vers n)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dirty="0"/>
              <a:t>1 ou plusieurs petites mesures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1" dirty="0"/>
              <a:t>coûts total &lt; 300’000 CHF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err="1"/>
              <a:t>Contribution</a:t>
            </a:r>
            <a:r>
              <a:rPr lang="de-DE" sz="2000" dirty="0"/>
              <a:t> </a:t>
            </a:r>
            <a:r>
              <a:rPr lang="de-DE" sz="2000" dirty="0" err="1"/>
              <a:t>financière</a:t>
            </a:r>
            <a:r>
              <a:rPr lang="de-DE" sz="2000" dirty="0"/>
              <a:t> :</a:t>
            </a:r>
            <a:br>
              <a:rPr lang="de-DE" sz="2000" dirty="0"/>
            </a:br>
            <a:r>
              <a:rPr lang="de-DE" sz="2000" dirty="0"/>
              <a:t>30% des </a:t>
            </a:r>
            <a:r>
              <a:rPr lang="de-DE" sz="2000" dirty="0" err="1"/>
              <a:t>coûts</a:t>
            </a:r>
            <a:r>
              <a:rPr lang="de-DE" sz="2000" dirty="0"/>
              <a:t> </a:t>
            </a:r>
            <a:r>
              <a:rPr lang="de-DE" sz="2000" dirty="0" err="1"/>
              <a:t>d‘investissement</a:t>
            </a:r>
            <a:br>
              <a:rPr lang="de-DE" sz="2000" dirty="0"/>
            </a:b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>
                <a:solidFill>
                  <a:srgbClr val="009B48"/>
                </a:solidFill>
              </a:rPr>
              <a:t>Inscrivez </a:t>
            </a:r>
            <a:r>
              <a:rPr lang="de-DE" sz="2000" dirty="0" err="1">
                <a:solidFill>
                  <a:srgbClr val="009B48"/>
                </a:solidFill>
              </a:rPr>
              <a:t>votre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 err="1">
                <a:solidFill>
                  <a:srgbClr val="009B48"/>
                </a:solidFill>
              </a:rPr>
              <a:t>mesure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 err="1">
                <a:solidFill>
                  <a:srgbClr val="009B48"/>
                </a:solidFill>
              </a:rPr>
              <a:t>d‘efficience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 err="1">
                <a:solidFill>
                  <a:srgbClr val="009B48"/>
                </a:solidFill>
              </a:rPr>
              <a:t>auprès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 err="1">
                <a:solidFill>
                  <a:srgbClr val="009B48"/>
                </a:solidFill>
              </a:rPr>
              <a:t>d‘un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 err="1">
                <a:solidFill>
                  <a:srgbClr val="009B48"/>
                </a:solidFill>
              </a:rPr>
              <a:t>programme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>
                <a:solidFill>
                  <a:srgbClr val="009B48"/>
                </a:solidFill>
                <a:hlinkClick r:id="rId3"/>
              </a:rPr>
              <a:t>www.prokw.ch/fr/programmes</a:t>
            </a:r>
            <a:r>
              <a:rPr lang="de-DE" sz="2000" dirty="0">
                <a:solidFill>
                  <a:srgbClr val="009B48"/>
                </a:solidFill>
              </a:rPr>
              <a:t>   </a:t>
            </a:r>
            <a:endParaRPr lang="de-DE" sz="2000" dirty="0"/>
          </a:p>
        </p:txBody>
      </p:sp>
      <p:sp>
        <p:nvSpPr>
          <p:cNvPr id="7" name="Rectangle 6"/>
          <p:cNvSpPr/>
          <p:nvPr/>
        </p:nvSpPr>
        <p:spPr>
          <a:xfrm>
            <a:off x="1309917" y="1099577"/>
            <a:ext cx="2449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000" b="1" dirty="0" err="1">
                <a:solidFill>
                  <a:srgbClr val="009B48"/>
                </a:solidFill>
              </a:rPr>
              <a:t>Déposer</a:t>
            </a:r>
            <a:r>
              <a:rPr lang="de-DE" sz="2000" b="1" dirty="0">
                <a:solidFill>
                  <a:srgbClr val="009B48"/>
                </a:solidFill>
              </a:rPr>
              <a:t> </a:t>
            </a:r>
            <a:r>
              <a:rPr lang="de-DE" sz="2000" b="1" dirty="0" err="1">
                <a:solidFill>
                  <a:srgbClr val="009B48"/>
                </a:solidFill>
              </a:rPr>
              <a:t>un</a:t>
            </a:r>
            <a:r>
              <a:rPr lang="de-DE" sz="2000" b="1" dirty="0">
                <a:solidFill>
                  <a:srgbClr val="009B48"/>
                </a:solidFill>
              </a:rPr>
              <a:t> </a:t>
            </a:r>
            <a:r>
              <a:rPr lang="de-DE" sz="2000" b="1" dirty="0" err="1">
                <a:solidFill>
                  <a:srgbClr val="009B48"/>
                </a:solidFill>
              </a:rPr>
              <a:t>projet</a:t>
            </a:r>
            <a:r>
              <a:rPr lang="de-DE" sz="2000" b="1" dirty="0">
                <a:solidFill>
                  <a:srgbClr val="009B48"/>
                </a:solidFill>
              </a:rPr>
              <a:t> </a:t>
            </a:r>
            <a:endParaRPr lang="fr-CH" sz="2000" dirty="0">
              <a:solidFill>
                <a:srgbClr val="009B48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4644008" y="1556792"/>
            <a:ext cx="0" cy="4536504"/>
          </a:xfrm>
          <a:prstGeom prst="line">
            <a:avLst/>
          </a:prstGeom>
          <a:ln>
            <a:solidFill>
              <a:srgbClr val="009B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00015" y="1099577"/>
            <a:ext cx="34307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000" b="1" dirty="0" err="1">
                <a:solidFill>
                  <a:srgbClr val="009B48"/>
                </a:solidFill>
              </a:rPr>
              <a:t>S‘inscrire</a:t>
            </a:r>
            <a:r>
              <a:rPr lang="de-DE" sz="2000" b="1" dirty="0">
                <a:solidFill>
                  <a:srgbClr val="009B48"/>
                </a:solidFill>
              </a:rPr>
              <a:t> à </a:t>
            </a:r>
            <a:r>
              <a:rPr lang="de-DE" sz="2000" b="1" dirty="0" err="1">
                <a:solidFill>
                  <a:srgbClr val="009B48"/>
                </a:solidFill>
              </a:rPr>
              <a:t>un</a:t>
            </a:r>
            <a:r>
              <a:rPr lang="de-DE" sz="2000" b="1" dirty="0">
                <a:solidFill>
                  <a:srgbClr val="009B48"/>
                </a:solidFill>
              </a:rPr>
              <a:t> </a:t>
            </a:r>
            <a:r>
              <a:rPr lang="de-DE" sz="2000" b="1" dirty="0" err="1">
                <a:solidFill>
                  <a:srgbClr val="009B48"/>
                </a:solidFill>
              </a:rPr>
              <a:t>programme</a:t>
            </a:r>
            <a:endParaRPr lang="fr-CH" sz="2000" dirty="0">
              <a:solidFill>
                <a:srgbClr val="009B48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395536" y="1916832"/>
            <a:ext cx="41044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 dirty="0"/>
              <a:t>Grand projet</a:t>
            </a:r>
            <a:br>
              <a:rPr lang="fr-FR" sz="2000" b="1" dirty="0"/>
            </a:br>
            <a:r>
              <a:rPr lang="fr-CH" sz="2000" b="1" dirty="0"/>
              <a:t>pour client unique</a:t>
            </a:r>
            <a:br>
              <a:rPr lang="fr-CH" sz="2000" dirty="0"/>
            </a:br>
            <a:r>
              <a:rPr lang="fr-CH" sz="2000" dirty="0"/>
              <a:t>(1 vers 1)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dirty="0"/>
              <a:t>1 ou plusieurs grandes mesures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1" dirty="0"/>
              <a:t>coûts total &gt; 70’000 CHF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fr-CH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err="1"/>
              <a:t>Contribution</a:t>
            </a:r>
            <a:r>
              <a:rPr lang="de-DE" sz="2000" dirty="0"/>
              <a:t> </a:t>
            </a:r>
            <a:r>
              <a:rPr lang="de-DE" sz="2000" dirty="0" err="1"/>
              <a:t>financière</a:t>
            </a:r>
            <a:r>
              <a:rPr lang="de-DE" sz="2000" dirty="0"/>
              <a:t> :</a:t>
            </a:r>
            <a:br>
              <a:rPr lang="de-DE" sz="2000" dirty="0"/>
            </a:br>
            <a:r>
              <a:rPr lang="de-DE" sz="2000" dirty="0"/>
              <a:t>30% des </a:t>
            </a:r>
            <a:r>
              <a:rPr lang="de-DE" sz="2000" dirty="0" err="1"/>
              <a:t>coûts</a:t>
            </a:r>
            <a:r>
              <a:rPr lang="de-DE" sz="2000" dirty="0"/>
              <a:t> </a:t>
            </a:r>
            <a:r>
              <a:rPr lang="de-DE" sz="2000" dirty="0" err="1"/>
              <a:t>d‘investissement</a:t>
            </a:r>
            <a:br>
              <a:rPr lang="de-DE" sz="2000" dirty="0"/>
            </a:b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err="1">
                <a:solidFill>
                  <a:srgbClr val="009B48"/>
                </a:solidFill>
              </a:rPr>
              <a:t>Déposez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 err="1">
                <a:solidFill>
                  <a:srgbClr val="009B48"/>
                </a:solidFill>
              </a:rPr>
              <a:t>votre</a:t>
            </a:r>
            <a:r>
              <a:rPr lang="de-DE" sz="2000" dirty="0">
                <a:solidFill>
                  <a:srgbClr val="009B48"/>
                </a:solidFill>
              </a:rPr>
              <a:t> </a:t>
            </a:r>
            <a:r>
              <a:rPr lang="de-DE" sz="2000" dirty="0" err="1">
                <a:solidFill>
                  <a:srgbClr val="009B48"/>
                </a:solidFill>
              </a:rPr>
              <a:t>projet</a:t>
            </a:r>
            <a:r>
              <a:rPr lang="de-DE" sz="2000" dirty="0">
                <a:solidFill>
                  <a:srgbClr val="009B48"/>
                </a:solidFill>
              </a:rPr>
              <a:t> sur </a:t>
            </a:r>
            <a:r>
              <a:rPr lang="de-DE" sz="2000" dirty="0">
                <a:solidFill>
                  <a:srgbClr val="009B48"/>
                </a:solidFill>
                <a:hlinkClick r:id="rId4"/>
              </a:rPr>
              <a:t>www.prokw.ch</a:t>
            </a:r>
            <a:endParaRPr lang="de-DE" sz="2000" dirty="0">
              <a:solidFill>
                <a:srgbClr val="009B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7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611560" y="1267694"/>
            <a:ext cx="8532440" cy="4749538"/>
          </a:xfrm>
          <a:prstGeom prst="rect">
            <a:avLst/>
          </a:prstGeom>
        </p:spPr>
        <p:txBody>
          <a:bodyPr/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fr-FR" sz="2000" b="1" dirty="0">
                <a:solidFill>
                  <a:srgbClr val="009B48"/>
                </a:solidFill>
                <a:sym typeface="Symbol" panose="05050102010706020507" pitchFamily="18" charset="2"/>
              </a:rPr>
              <a:t>Déposer une demande sur </a:t>
            </a:r>
            <a:r>
              <a:rPr lang="fr-CH" sz="2000" b="1" dirty="0">
                <a:solidFill>
                  <a:srgbClr val="009B48"/>
                </a:solidFill>
              </a:rPr>
              <a:t>www.prokw.ch :</a:t>
            </a:r>
            <a:endParaRPr lang="de-CH" altLang="de-DE" sz="2000" b="1" dirty="0">
              <a:solidFill>
                <a:srgbClr val="009B48"/>
              </a:solidFill>
            </a:endParaRPr>
          </a:p>
          <a:p>
            <a:pPr marL="0" indent="0" defTabSz="625475">
              <a:spcBef>
                <a:spcPts val="600"/>
              </a:spcBef>
              <a:spcAft>
                <a:spcPts val="600"/>
              </a:spcAft>
              <a:buNone/>
              <a:tabLst>
                <a:tab pos="84138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une description détaillée du projet</a:t>
            </a:r>
            <a:b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CH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defTabSz="625475">
              <a:spcBef>
                <a:spcPts val="600"/>
              </a:spcBef>
              <a:spcAft>
                <a:spcPts val="6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consommation de l’installation actuelle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(calcul ou mesure)</a:t>
            </a:r>
            <a:b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defTabSz="625475">
              <a:spcBef>
                <a:spcPts val="600"/>
              </a:spcBef>
              <a:spcAft>
                <a:spcPts val="6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la consommation estimée de la nouvelle installation</a:t>
            </a:r>
            <a:b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CH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defTabSz="625475">
              <a:spcBef>
                <a:spcPts val="600"/>
              </a:spcBef>
              <a:spcAft>
                <a:spcPts val="6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les coûts d’investissement </a:t>
            </a:r>
            <a:b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CH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1338" indent="-541338" defTabSz="625475">
              <a:spcBef>
                <a:spcPts val="600"/>
              </a:spcBef>
              <a:spcAft>
                <a:spcPts val="600"/>
              </a:spcAft>
              <a:buNone/>
              <a:tabLst>
                <a:tab pos="625475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la contribution financière demandée</a:t>
            </a:r>
            <a:r>
              <a:rPr lang="fr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(attention: appel d’offre concurrentiel)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endParaRPr lang="fr-FR" altLang="de-DE" sz="2000" b="1" dirty="0">
              <a:solidFill>
                <a:srgbClr val="009B48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fr-FR" altLang="de-DE" sz="2000" b="1" dirty="0">
                <a:solidFill>
                  <a:srgbClr val="009B48"/>
                </a:solidFill>
                <a:sym typeface="Symbol" panose="05050102010706020507" pitchFamily="18" charset="2"/>
              </a:rPr>
              <a:t>NOUVEAU: </a:t>
            </a:r>
            <a:r>
              <a:rPr lang="fr-FR" altLang="de-DE" sz="2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Les projets peuvent être déposés n’importe quand.</a:t>
            </a:r>
          </a:p>
          <a:p>
            <a:pPr marL="0" indent="0" defTabSz="804863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  <a:tab pos="1349375" algn="l"/>
              </a:tabLst>
            </a:pPr>
            <a:r>
              <a:rPr lang="fr-FR" altLang="de-DE" sz="2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		 La décision d’adjudication est transmise 3-4 semaines après.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1612900" algn="l"/>
              </a:tabLst>
            </a:pPr>
            <a:r>
              <a:rPr lang="de-CH" altLang="de-DE" sz="2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endParaRPr lang="de-CH" altLang="de-DE" sz="2000" dirty="0">
              <a:solidFill>
                <a:schemeClr val="tx1">
                  <a:lumMod val="65000"/>
                  <a:lumOff val="35000"/>
                </a:schemeClr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endParaRPr lang="de-CH" altLang="de-DE" sz="2000" b="1" dirty="0">
              <a:solidFill>
                <a:srgbClr val="009B48"/>
              </a:solidFill>
              <a:sym typeface="Symbol" panose="05050102010706020507" pitchFamily="18" charset="2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4613">
            <a:off x="724080" y="1885335"/>
            <a:ext cx="319558" cy="3195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46" y="2481503"/>
            <a:ext cx="288032" cy="2880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75" y="4314103"/>
            <a:ext cx="360040" cy="3600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46" y="3704573"/>
            <a:ext cx="288032" cy="28803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75" y="3010480"/>
            <a:ext cx="320575" cy="320575"/>
          </a:xfrm>
          <a:prstGeom prst="rect">
            <a:avLst/>
          </a:prstGeom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755576" y="332656"/>
            <a:ext cx="8136904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37478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CH" dirty="0" err="1"/>
              <a:t>Déposer</a:t>
            </a:r>
            <a:r>
              <a:rPr lang="de-CH" dirty="0"/>
              <a:t> </a:t>
            </a:r>
            <a:r>
              <a:rPr lang="de-CH" dirty="0" err="1"/>
              <a:t>un</a:t>
            </a:r>
            <a:r>
              <a:rPr lang="de-CH" dirty="0"/>
              <a:t> </a:t>
            </a:r>
            <a:r>
              <a:rPr lang="de-CH" dirty="0" err="1"/>
              <a:t>projet</a:t>
            </a:r>
            <a:r>
              <a:rPr lang="de-CH" dirty="0"/>
              <a:t> </a:t>
            </a:r>
          </a:p>
          <a:p>
            <a:r>
              <a:rPr lang="de-CH" sz="1800" dirty="0"/>
              <a:t>Si </a:t>
            </a:r>
            <a:r>
              <a:rPr lang="de-CH" sz="1800" dirty="0" err="1"/>
              <a:t>couts</a:t>
            </a:r>
            <a:r>
              <a:rPr lang="de-CH" sz="1800" dirty="0"/>
              <a:t> </a:t>
            </a:r>
            <a:r>
              <a:rPr lang="de-CH" sz="1800" dirty="0" err="1"/>
              <a:t>d’investissemenst</a:t>
            </a:r>
            <a:r>
              <a:rPr lang="de-CH" sz="1800" dirty="0"/>
              <a:t> &gt; 70’000.-</a:t>
            </a:r>
          </a:p>
        </p:txBody>
      </p:sp>
    </p:spTree>
    <p:extLst>
      <p:ext uri="{BB962C8B-B14F-4D97-AF65-F5344CB8AC3E}">
        <p14:creationId xmlns:p14="http://schemas.microsoft.com/office/powerpoint/2010/main" val="610649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70855" y="1534689"/>
            <a:ext cx="8516813" cy="88440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r>
              <a:rPr lang="de-CH" altLang="de-DE" sz="2000" dirty="0"/>
              <a:t>Recherche de </a:t>
            </a:r>
            <a:r>
              <a:rPr lang="de-CH" altLang="de-DE" sz="2000" dirty="0" err="1"/>
              <a:t>programmes</a:t>
            </a:r>
            <a:r>
              <a:rPr lang="de-CH" altLang="de-DE" sz="2000" dirty="0"/>
              <a:t> </a:t>
            </a:r>
            <a:r>
              <a:rPr lang="de-CH" altLang="de-DE" sz="2000" dirty="0" err="1"/>
              <a:t>sur</a:t>
            </a:r>
            <a:r>
              <a:rPr lang="de-CH" altLang="de-DE" sz="2000" dirty="0"/>
              <a:t> </a:t>
            </a:r>
            <a:r>
              <a:rPr lang="de-CH" altLang="de-DE" sz="2000" dirty="0">
                <a:hlinkClick r:id="rId3"/>
              </a:rPr>
              <a:t>www.prokw.ch</a:t>
            </a:r>
            <a:r>
              <a:rPr lang="de-CH" altLang="de-DE" sz="2000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0855" y="332656"/>
            <a:ext cx="8516813" cy="621073"/>
          </a:xfrm>
        </p:spPr>
        <p:txBody>
          <a:bodyPr/>
          <a:lstStyle/>
          <a:p>
            <a:r>
              <a:rPr lang="de-CH" dirty="0"/>
              <a:t>Programmes </a:t>
            </a:r>
            <a:br>
              <a:rPr lang="de-CH" dirty="0"/>
            </a:br>
            <a:r>
              <a:rPr lang="de-CH" sz="2000" dirty="0"/>
              <a:t>Si </a:t>
            </a:r>
            <a:r>
              <a:rPr lang="de-CH" sz="2000" dirty="0" err="1"/>
              <a:t>couts</a:t>
            </a:r>
            <a:r>
              <a:rPr lang="de-CH" sz="2000" dirty="0"/>
              <a:t> </a:t>
            </a:r>
            <a:r>
              <a:rPr lang="de-CH" sz="2000" dirty="0" err="1"/>
              <a:t>d’investissements</a:t>
            </a:r>
            <a:r>
              <a:rPr lang="de-CH" sz="2000" dirty="0"/>
              <a:t> &lt; 300’000.-</a:t>
            </a:r>
            <a:endParaRPr lang="it-CH" dirty="0">
              <a:solidFill>
                <a:srgbClr val="009B48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31E505A-C1D4-4AE3-B627-1363A46B2A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538" y="2193640"/>
            <a:ext cx="4342918" cy="18973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3DFF03-76CD-450F-8624-7224E65971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538" y="4390955"/>
            <a:ext cx="7392923" cy="1484750"/>
          </a:xfrm>
          <a:prstGeom prst="rect">
            <a:avLst/>
          </a:prstGeom>
          <a:ln w="12700">
            <a:solidFill>
              <a:srgbClr val="33A556">
                <a:alpha val="77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4101055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805946" y="1052736"/>
            <a:ext cx="8516813" cy="511256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r>
              <a:rPr lang="fr-FR" altLang="de-DE" sz="2000" dirty="0"/>
              <a:t>Exemples de programmes en cours</a:t>
            </a:r>
            <a:r>
              <a:rPr lang="de-CH" altLang="de-DE" sz="2000" dirty="0"/>
              <a:t>: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endParaRPr lang="de-CH" alt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de-CH" altLang="de-DE" sz="17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Bergbahnen 2.0</a:t>
            </a:r>
            <a:r>
              <a:rPr lang="de-CH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Mesures d’efficience pour les remontées mécaniques</a:t>
            </a:r>
            <a:endParaRPr lang="de-CH" alt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endParaRPr lang="de-CH" alt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de-CH" alt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de-CH" altLang="de-DE" sz="17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Effizienz+</a:t>
            </a:r>
            <a:r>
              <a:rPr lang="de-CH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Programme de l’</a:t>
            </a:r>
            <a:r>
              <a:rPr lang="fr-FR" altLang="de-DE" sz="1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AEnEC</a:t>
            </a: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pour les mesures standard des</a:t>
            </a:r>
            <a:b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entreprises avec conventions d’objectifs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fr-FR" alt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fr-FR" altLang="de-DE" sz="17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OPTI-ACT</a:t>
            </a: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Programme de </a:t>
            </a:r>
            <a:r>
              <a:rPr lang="fr-FR" altLang="de-DE" sz="1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act</a:t>
            </a: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pour les mesures standard des</a:t>
            </a:r>
            <a:b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entreprises avec conventions d’objectifs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fr-FR" alt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fr-FR" altLang="de-DE" sz="17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ÖVE</a:t>
            </a:r>
            <a:r>
              <a:rPr lang="fr-FR" alt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efficience électrique dans les transports publics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fr-FR" alt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de-CH" altLang="de-DE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0855" y="332656"/>
            <a:ext cx="6321425" cy="935038"/>
          </a:xfrm>
        </p:spPr>
        <p:txBody>
          <a:bodyPr/>
          <a:lstStyle/>
          <a:p>
            <a:r>
              <a:rPr lang="de-CH" dirty="0"/>
              <a:t>Programmes</a:t>
            </a:r>
            <a:endParaRPr lang="it-CH" dirty="0">
              <a:solidFill>
                <a:srgbClr val="009B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45512"/>
      </p:ext>
    </p:extLst>
  </p:cSld>
  <p:clrMapOvr>
    <a:masterClrMapping/>
  </p:clrMapOvr>
</p:sld>
</file>

<file path=ppt/theme/theme1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 ProKilowatt">
  <a:themeElements>
    <a:clrScheme name="Personnalisé 1">
      <a:dk1>
        <a:sysClr val="windowText" lastClr="000000"/>
      </a:dk1>
      <a:lt1>
        <a:sysClr val="window" lastClr="FFFFFF"/>
      </a:lt1>
      <a:dk2>
        <a:srgbClr val="31949D"/>
      </a:dk2>
      <a:lt2>
        <a:srgbClr val="98C9CE"/>
      </a:lt2>
      <a:accent1>
        <a:srgbClr val="37478A"/>
      </a:accent1>
      <a:accent2>
        <a:srgbClr val="9BA3C4"/>
      </a:accent2>
      <a:accent3>
        <a:srgbClr val="FF0000"/>
      </a:accent3>
      <a:accent4>
        <a:srgbClr val="FF8080"/>
      </a:accent4>
      <a:accent5>
        <a:srgbClr val="743985"/>
      </a:accent5>
      <a:accent6>
        <a:srgbClr val="B99CC2"/>
      </a:accent6>
      <a:hlink>
        <a:srgbClr val="009B48"/>
      </a:hlink>
      <a:folHlink>
        <a:srgbClr val="009B48"/>
      </a:folHlink>
    </a:clrScheme>
    <a:fontScheme name="FIN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478A"/>
        </a:solidFill>
        <a:ln>
          <a:solidFill>
            <a:srgbClr val="37478A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>
  <documentManagement>
    <_dlc_DocId xmlns="fc48761f-100f-4b21-bfba-e6963edc687a">VXEHHNPPKHJR-1000582777-611248</_dlc_DocId>
    <_dlc_DocIdUrl xmlns="fc48761f-100f-4b21-bfba-e6963edc687a">
      <Url>https://voev.sharepoint.com/sites/AbtoeffentlicherVerkehrVoeV/_layouts/15/DocIdRedir.aspx?ID=VXEHHNPPKHJR-1000582777-611248</Url>
      <Description>VXEHHNPPKHJR-1000582777-611248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663C6CEEE474AB7A75D47C7492EF0" ma:contentTypeVersion="13" ma:contentTypeDescription="Crée un document." ma:contentTypeScope="" ma:versionID="6a3693a9fd152e1de3c804955c3c23c3">
  <xsd:schema xmlns:xsd="http://www.w3.org/2001/XMLSchema" xmlns:xs="http://www.w3.org/2001/XMLSchema" xmlns:p="http://schemas.microsoft.com/office/2006/metadata/properties" xmlns:ns2="dff2d33b-e58c-4b22-aaee-1c3e400aa24b" xmlns:ns3="fc48761f-100f-4b21-bfba-e6963edc687a" targetNamespace="http://schemas.microsoft.com/office/2006/metadata/properties" ma:root="true" ma:fieldsID="a7a096d3d3d7c64f0fa0144793922793" ns2:_="" ns3:_="">
    <xsd:import namespace="dff2d33b-e58c-4b22-aaee-1c3e400aa24b"/>
    <xsd:import namespace="fc48761f-100f-4b21-bfba-e6963edc68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f2d33b-e58c-4b22-aaee-1c3e400aa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48761f-100f-4b21-bfba-e6963edc687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1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0BD27166-1469-4857-88D8-8E4C167D2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AD37BB-8427-4BDE-B84E-DA7CA0D1EB4C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CA89CE9-00CB-42E3-ACA1-04F66E49ED6C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b755f2c3-33a2-4fca-a5b9-4b2ee20ca95c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9d88c921-a49f-44c2-907b-93f3c7c2a012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C7D9F849-FA14-4D62-9F32-976DBC8DE1D6}"/>
</file>

<file path=customXml/itemProps5.xml><?xml version="1.0" encoding="utf-8"?>
<ds:datastoreItem xmlns:ds="http://schemas.openxmlformats.org/officeDocument/2006/customXml" ds:itemID="{2645CF98-F01F-4F57-B68A-D29A4EC2B564}"/>
</file>

<file path=docProps/app.xml><?xml version="1.0" encoding="utf-8"?>
<Properties xmlns="http://schemas.openxmlformats.org/officeDocument/2006/extended-properties" xmlns:vt="http://schemas.openxmlformats.org/officeDocument/2006/docPropsVTypes">
  <Template>D ProKilowatt</Template>
  <TotalTime>171</TotalTime>
  <Words>822</Words>
  <Application>Microsoft Office PowerPoint</Application>
  <PresentationFormat>Affichage à l'écran (4:3)</PresentationFormat>
  <Paragraphs>138</Paragraphs>
  <Slides>15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Calibri</vt:lpstr>
      <vt:lpstr>Source Sans Pro SemiBold</vt:lpstr>
      <vt:lpstr>Wingdings</vt:lpstr>
      <vt:lpstr>2_Conception personnalisée</vt:lpstr>
      <vt:lpstr>D ProKilowatt</vt:lpstr>
      <vt:lpstr>Conception personnalisée</vt:lpstr>
      <vt:lpstr>1_Conception personnalisée</vt:lpstr>
      <vt:lpstr>ProKilowatt 8ème Forum Energie durable Grégoire Blanc</vt:lpstr>
      <vt:lpstr>VOULEZ VOUS REDUIRE VOTRE CONSOMMATION ET VOTRE FACTURE D’ELECTRICITE?  PARTICIPEZ ET OBTENEZ UNE CONTRIBUTION POUVANTA ALLER JUSQU’À 30% DES COUTS D’INVESTISSEMENTS</vt:lpstr>
      <vt:lpstr>ProKilowatt, c’est quoi?</vt:lpstr>
      <vt:lpstr>ProKilowatt, c’est quoi?</vt:lpstr>
      <vt:lpstr>Exemples de mesures éligibles</vt:lpstr>
      <vt:lpstr>Présentation PowerPoint</vt:lpstr>
      <vt:lpstr>Présentation PowerPoint</vt:lpstr>
      <vt:lpstr>Programmes  Si couts d’investissements &lt; 300’000.-</vt:lpstr>
      <vt:lpstr>Programmes</vt:lpstr>
      <vt:lpstr>Programme ÖVE pour les transports publics </vt:lpstr>
      <vt:lpstr>Alternative à ProKilowatt: SETP 2050 Stratégie Energétique 2050 pour les Transports Publics</vt:lpstr>
      <vt:lpstr>Pour soumettre une idée de projet à SETP 2050</vt:lpstr>
      <vt:lpstr>Soutien OFT par le programme SETP 2050</vt:lpstr>
      <vt:lpstr>Pour en savoir plus sur SETP 2050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Lukas Wyss</dc:creator>
  <cp:keywords/>
  <dc:description/>
  <cp:lastModifiedBy>Grégoire Blanc</cp:lastModifiedBy>
  <cp:revision>1030</cp:revision>
  <cp:lastPrinted>2017-06-21T06:27:43Z</cp:lastPrinted>
  <dcterms:created xsi:type="dcterms:W3CDTF">2013-01-07T09:19:13Z</dcterms:created>
  <dcterms:modified xsi:type="dcterms:W3CDTF">2021-09-10T13:48:07Z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tchPointUserTags">
    <vt:lpwstr>((2558)(2545)(2396))((2577)(2549)(2396))</vt:lpwstr>
  </property>
  <property fmtid="{D5CDD505-2E9C-101B-9397-08002B2CF9AE}" pid="3" name="ContentType">
    <vt:lpwstr>Document</vt:lpwstr>
  </property>
  <property fmtid="{D5CDD505-2E9C-101B-9397-08002B2CF9AE}" pid="4" name="Subject">
    <vt:lpwstr/>
  </property>
  <property fmtid="{D5CDD505-2E9C-101B-9397-08002B2CF9AE}" pid="5" name="Keywords">
    <vt:lpwstr/>
  </property>
  <property fmtid="{D5CDD505-2E9C-101B-9397-08002B2CF9AE}" pid="6" name="_Author">
    <vt:lpwstr>Lukas Wyss</vt:lpwstr>
  </property>
  <property fmtid="{D5CDD505-2E9C-101B-9397-08002B2CF9AE}" pid="7" name="_Category">
    <vt:lpwstr/>
  </property>
  <property fmtid="{D5CDD505-2E9C-101B-9397-08002B2CF9AE}" pid="8" name="Slides">
    <vt:lpwstr>5</vt:lpwstr>
  </property>
  <property fmtid="{D5CDD505-2E9C-101B-9397-08002B2CF9AE}" pid="9" name="Categories">
    <vt:lpwstr/>
  </property>
  <property fmtid="{D5CDD505-2E9C-101B-9397-08002B2CF9AE}" pid="10" name="Approval Level">
    <vt:lpwstr/>
  </property>
  <property fmtid="{D5CDD505-2E9C-101B-9397-08002B2CF9AE}" pid="11" name="_Comments">
    <vt:lpwstr/>
  </property>
  <property fmtid="{D5CDD505-2E9C-101B-9397-08002B2CF9AE}" pid="12" name="Assigned To">
    <vt:lpwstr/>
  </property>
  <property fmtid="{D5CDD505-2E9C-101B-9397-08002B2CF9AE}" pid="13" name="ContentTypeId">
    <vt:lpwstr>0x010100001663C6CEEE474AB7A75D47C7492EF0</vt:lpwstr>
  </property>
  <property fmtid="{D5CDD505-2E9C-101B-9397-08002B2CF9AE}" pid="14" name="MP_UpdateVersion">
    <vt:lpwstr>1</vt:lpwstr>
  </property>
  <property fmtid="{D5CDD505-2E9C-101B-9397-08002B2CF9AE}" pid="15" name="Order">
    <vt:r8>35800</vt:r8>
  </property>
  <property fmtid="{D5CDD505-2E9C-101B-9397-08002B2CF9AE}" pid="16" name="AuthorIds_UIVersion_10752">
    <vt:lpwstr>30,36</vt:lpwstr>
  </property>
  <property fmtid="{D5CDD505-2E9C-101B-9397-08002B2CF9AE}" pid="17" name="AuthorIds_UIVersion_11776">
    <vt:lpwstr>36</vt:lpwstr>
  </property>
  <property fmtid="{D5CDD505-2E9C-101B-9397-08002B2CF9AE}" pid="18" name="_dlc_DocIdItemGuid">
    <vt:lpwstr>b1f01c22-215f-45f8-9120-26f2bb6352c6</vt:lpwstr>
  </property>
</Properties>
</file>