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5"/>
  </p:sldMasterIdLst>
  <p:notesMasterIdLst>
    <p:notesMasterId r:id="rId28"/>
  </p:notesMasterIdLst>
  <p:sldIdLst>
    <p:sldId id="256" r:id="rId6"/>
    <p:sldId id="280" r:id="rId7"/>
    <p:sldId id="277" r:id="rId8"/>
    <p:sldId id="285" r:id="rId9"/>
    <p:sldId id="286" r:id="rId10"/>
    <p:sldId id="287" r:id="rId11"/>
    <p:sldId id="288" r:id="rId12"/>
    <p:sldId id="291" r:id="rId13"/>
    <p:sldId id="816" r:id="rId14"/>
    <p:sldId id="295" r:id="rId15"/>
    <p:sldId id="296" r:id="rId16"/>
    <p:sldId id="299" r:id="rId17"/>
    <p:sldId id="303" r:id="rId18"/>
    <p:sldId id="302" r:id="rId19"/>
    <p:sldId id="316" r:id="rId20"/>
    <p:sldId id="831" r:id="rId21"/>
    <p:sldId id="835" r:id="rId22"/>
    <p:sldId id="824" r:id="rId23"/>
    <p:sldId id="262" r:id="rId24"/>
    <p:sldId id="834" r:id="rId25"/>
    <p:sldId id="821" r:id="rId26"/>
    <p:sldId id="324" r:id="rId27"/>
  </p:sldIdLst>
  <p:sldSz cx="9144000" cy="5143500" type="screen16x9"/>
  <p:notesSz cx="6797675" cy="9926638"/>
  <p:defaultTextStyle>
    <a:defPPr>
      <a:defRPr lang="de-CH"/>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guide id="3" orient="horz" pos="1620">
          <p15:clr>
            <a:srgbClr val="A4A3A4"/>
          </p15:clr>
        </p15:guide>
        <p15:guide id="4" orient="horz" pos="2391">
          <p15:clr>
            <a:srgbClr val="A4A3A4"/>
          </p15:clr>
        </p15:guide>
        <p15:guide id="5" orient="horz" pos="2890">
          <p15:clr>
            <a:srgbClr val="A4A3A4"/>
          </p15:clr>
        </p15:guide>
        <p15:guide id="6" orient="horz" pos="864">
          <p15:clr>
            <a:srgbClr val="A4A3A4"/>
          </p15:clr>
        </p15:guide>
        <p15:guide id="7" orient="horz" pos="746">
          <p15:clr>
            <a:srgbClr val="A4A3A4"/>
          </p15:clr>
        </p15:guide>
        <p15:guide id="8" orient="horz" pos="498">
          <p15:clr>
            <a:srgbClr val="A4A3A4"/>
          </p15:clr>
        </p15:guide>
        <p15:guide id="9" orient="horz" pos="3117">
          <p15:clr>
            <a:srgbClr val="A4A3A4"/>
          </p15:clr>
        </p15:guide>
        <p15:guide id="10" pos="295">
          <p15:clr>
            <a:srgbClr val="A4A3A4"/>
          </p15:clr>
        </p15:guide>
        <p15:guide id="11" pos="5465">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loriane Moerch" initials="FM" lastIdx="1" clrIdx="0">
    <p:extLst>
      <p:ext uri="{19B8F6BF-5375-455C-9EA6-DF929625EA0E}">
        <p15:presenceInfo xmlns:p15="http://schemas.microsoft.com/office/powerpoint/2012/main" userId="S::Floriane.Moerch@voev.ch::8cf0cdee-82ce-403a-b384-55cde0ddddb2" providerId="AD"/>
      </p:ext>
    </p:extLst>
  </p:cmAuthor>
  <p:cmAuthor id="2" name="Bruno Galliker" initials="BG" lastIdx="1" clrIdx="1">
    <p:extLst>
      <p:ext uri="{19B8F6BF-5375-455C-9EA6-DF929625EA0E}">
        <p15:presenceInfo xmlns:p15="http://schemas.microsoft.com/office/powerpoint/2012/main" userId="S::bruno.galliker@voev.ch::2897e2e4-2deb-480c-a6dd-27f65ca21b55"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ADADA"/>
    <a:srgbClr val="4D4D4D"/>
    <a:srgbClr val="CD003C"/>
    <a:srgbClr val="808080"/>
    <a:srgbClr val="CC0066"/>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6981047-E60C-4197-B557-DCDDC6530E27}" v="2" dt="2021-09-21T07:49:50.319"/>
    <p1510:client id="{B947627E-5AB0-4B45-A042-B7EFECED0F49}" v="57" dt="2021-09-21T08:38:00.803"/>
  </p1510:revLst>
</p1510:revInfo>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74" autoAdjust="0"/>
    <p:restoredTop sz="96367" autoAdjust="0"/>
  </p:normalViewPr>
  <p:slideViewPr>
    <p:cSldViewPr>
      <p:cViewPr varScale="1">
        <p:scale>
          <a:sx n="142" d="100"/>
          <a:sy n="142" d="100"/>
        </p:scale>
        <p:origin x="115" y="307"/>
      </p:cViewPr>
      <p:guideLst>
        <p:guide orient="horz" pos="2160"/>
        <p:guide pos="2880"/>
        <p:guide orient="horz" pos="1620"/>
        <p:guide orient="horz" pos="2391"/>
        <p:guide orient="horz" pos="2890"/>
        <p:guide orient="horz" pos="864"/>
        <p:guide orient="horz" pos="746"/>
        <p:guide orient="horz" pos="498"/>
        <p:guide orient="horz" pos="3117"/>
        <p:guide pos="295"/>
        <p:guide pos="5465"/>
      </p:guideLst>
    </p:cSldViewPr>
  </p:slideViewPr>
  <p:outlineViewPr>
    <p:cViewPr>
      <p:scale>
        <a:sx n="33" d="100"/>
        <a:sy n="33" d="100"/>
      </p:scale>
      <p:origin x="0" y="0"/>
    </p:cViewPr>
    <p:sldLst>
      <p:sld r:id="rId1" collapse="1"/>
      <p:sld r:id="rId2" collapse="1"/>
      <p:sld r:id="rId3" collapse="1"/>
      <p:sld r:id="rId4" collapse="1"/>
      <p:sld r:id="rId5" collapse="1"/>
      <p:sld r:id="rId6" collapse="1"/>
      <p:sld r:id="rId7" collapse="1"/>
      <p:sld r:id="rId8" collapse="1"/>
      <p:sld r:id="rId9" collapse="1"/>
      <p:sld r:id="rId10" collapse="1"/>
      <p:sld r:id="rId11" collapse="1"/>
      <p:sld r:id="rId12" collapse="1"/>
      <p:sld r:id="rId13" collapse="1"/>
      <p:sld r:id="rId14" collapse="1"/>
      <p:sld r:id="rId15" collapse="1"/>
    </p:sldLst>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34" Type="http://schemas.microsoft.com/office/2016/11/relationships/changesInfo" Target="changesInfos/changesInfo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theme" Target="theme/theme1.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notesMaster" Target="notesMasters/notesMaster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viewProps" Target="viewProps.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presProps" Target="presProps.xml"/><Relationship Id="rId35" Type="http://schemas.microsoft.com/office/2015/10/relationships/revisionInfo" Target="revisionInfo.xml"/><Relationship Id="rId8" Type="http://schemas.openxmlformats.org/officeDocument/2006/relationships/slide" Target="slides/slide3.xml"/></Relationships>
</file>

<file path=ppt/_rels/viewProps.xml.rels><?xml version="1.0" encoding="UTF-8" standalone="yes"?>
<Relationships xmlns="http://schemas.openxmlformats.org/package/2006/relationships"><Relationship Id="rId8" Type="http://schemas.openxmlformats.org/officeDocument/2006/relationships/slide" Target="slides/slide8.xml"/><Relationship Id="rId13" Type="http://schemas.openxmlformats.org/officeDocument/2006/relationships/slide" Target="slides/slide14.xml"/><Relationship Id="rId3" Type="http://schemas.openxmlformats.org/officeDocument/2006/relationships/slide" Target="slides/slide3.xml"/><Relationship Id="rId7" Type="http://schemas.openxmlformats.org/officeDocument/2006/relationships/slide" Target="slides/slide7.xml"/><Relationship Id="rId12" Type="http://schemas.openxmlformats.org/officeDocument/2006/relationships/slide" Target="slides/slide13.xml"/><Relationship Id="rId2" Type="http://schemas.openxmlformats.org/officeDocument/2006/relationships/slide" Target="slides/slide2.xml"/><Relationship Id="rId1" Type="http://schemas.openxmlformats.org/officeDocument/2006/relationships/slide" Target="slides/slide1.xml"/><Relationship Id="rId6" Type="http://schemas.openxmlformats.org/officeDocument/2006/relationships/slide" Target="slides/slide6.xml"/><Relationship Id="rId11" Type="http://schemas.openxmlformats.org/officeDocument/2006/relationships/slide" Target="slides/slide12.xml"/><Relationship Id="rId5" Type="http://schemas.openxmlformats.org/officeDocument/2006/relationships/slide" Target="slides/slide5.xml"/><Relationship Id="rId15" Type="http://schemas.openxmlformats.org/officeDocument/2006/relationships/slide" Target="slides/slide19.xml"/><Relationship Id="rId10" Type="http://schemas.openxmlformats.org/officeDocument/2006/relationships/slide" Target="slides/slide11.xml"/><Relationship Id="rId4" Type="http://schemas.openxmlformats.org/officeDocument/2006/relationships/slide" Target="slides/slide4.xml"/><Relationship Id="rId9" Type="http://schemas.openxmlformats.org/officeDocument/2006/relationships/slide" Target="slides/slide10.xml"/><Relationship Id="rId14" Type="http://schemas.openxmlformats.org/officeDocument/2006/relationships/slide" Target="slides/slide1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runo Galliker" userId="2897e2e4-2deb-480c-a6dd-27f65ca21b55" providerId="ADAL" clId="{06981047-E60C-4197-B557-DCDDC6530E27}"/>
    <pc:docChg chg="custSel modSld">
      <pc:chgData name="Bruno Galliker" userId="2897e2e4-2deb-480c-a6dd-27f65ca21b55" providerId="ADAL" clId="{06981047-E60C-4197-B557-DCDDC6530E27}" dt="2021-09-21T07:59:07.425" v="10" actId="20577"/>
      <pc:docMkLst>
        <pc:docMk/>
      </pc:docMkLst>
      <pc:sldChg chg="addCm modCm">
        <pc:chgData name="Bruno Galliker" userId="2897e2e4-2deb-480c-a6dd-27f65ca21b55" providerId="ADAL" clId="{06981047-E60C-4197-B557-DCDDC6530E27}" dt="2021-09-21T07:49:50.318" v="2"/>
        <pc:sldMkLst>
          <pc:docMk/>
          <pc:sldMk cId="2674826859" sldId="285"/>
        </pc:sldMkLst>
      </pc:sldChg>
      <pc:sldChg chg="modSp mod">
        <pc:chgData name="Bruno Galliker" userId="2897e2e4-2deb-480c-a6dd-27f65ca21b55" providerId="ADAL" clId="{06981047-E60C-4197-B557-DCDDC6530E27}" dt="2021-09-21T07:59:07.425" v="10" actId="20577"/>
        <pc:sldMkLst>
          <pc:docMk/>
          <pc:sldMk cId="389155967" sldId="291"/>
        </pc:sldMkLst>
        <pc:spChg chg="mod">
          <ac:chgData name="Bruno Galliker" userId="2897e2e4-2deb-480c-a6dd-27f65ca21b55" providerId="ADAL" clId="{06981047-E60C-4197-B557-DCDDC6530E27}" dt="2021-09-21T07:59:07.425" v="10" actId="20577"/>
          <ac:spMkLst>
            <pc:docMk/>
            <pc:sldMk cId="389155967" sldId="291"/>
            <ac:spMk id="3" creationId="{00000000-0000-0000-0000-000000000000}"/>
          </ac:spMkLst>
        </pc:spChg>
      </pc:sldChg>
    </pc:docChg>
  </pc:docChgLst>
  <pc:docChgLst>
    <pc:chgData name="Floriane Moerch" userId="8cf0cdee-82ce-403a-b384-55cde0ddddb2" providerId="ADAL" clId="{B947627E-5AB0-4B45-A042-B7EFECED0F49}"/>
    <pc:docChg chg="undo custSel modSld modMainMaster">
      <pc:chgData name="Floriane Moerch" userId="8cf0cdee-82ce-403a-b384-55cde0ddddb2" providerId="ADAL" clId="{B947627E-5AB0-4B45-A042-B7EFECED0F49}" dt="2021-09-21T08:41:31.666" v="7056" actId="20577"/>
      <pc:docMkLst>
        <pc:docMk/>
      </pc:docMkLst>
      <pc:sldChg chg="modSp mod">
        <pc:chgData name="Floriane Moerch" userId="8cf0cdee-82ce-403a-b384-55cde0ddddb2" providerId="ADAL" clId="{B947627E-5AB0-4B45-A042-B7EFECED0F49}" dt="2021-09-21T08:38:00.803" v="7034"/>
        <pc:sldMkLst>
          <pc:docMk/>
          <pc:sldMk cId="0" sldId="256"/>
        </pc:sldMkLst>
        <pc:spChg chg="mod">
          <ac:chgData name="Floriane Moerch" userId="8cf0cdee-82ce-403a-b384-55cde0ddddb2" providerId="ADAL" clId="{B947627E-5AB0-4B45-A042-B7EFECED0F49}" dt="2021-09-21T08:38:00.803" v="7034"/>
          <ac:spMkLst>
            <pc:docMk/>
            <pc:sldMk cId="0" sldId="256"/>
            <ac:spMk id="2" creationId="{E9EC20BF-1988-4C7B-8B11-E5E25BC21A1A}"/>
          </ac:spMkLst>
        </pc:spChg>
        <pc:spChg chg="mod">
          <ac:chgData name="Floriane Moerch" userId="8cf0cdee-82ce-403a-b384-55cde0ddddb2" providerId="ADAL" clId="{B947627E-5AB0-4B45-A042-B7EFECED0F49}" dt="2021-09-20T14:24:09.507" v="101" actId="6549"/>
          <ac:spMkLst>
            <pc:docMk/>
            <pc:sldMk cId="0" sldId="256"/>
            <ac:spMk id="89090" creationId="{00000000-0000-0000-0000-000000000000}"/>
          </ac:spMkLst>
        </pc:spChg>
      </pc:sldChg>
      <pc:sldChg chg="modSp mod">
        <pc:chgData name="Floriane Moerch" userId="8cf0cdee-82ce-403a-b384-55cde0ddddb2" providerId="ADAL" clId="{B947627E-5AB0-4B45-A042-B7EFECED0F49}" dt="2021-09-21T08:40:33.417" v="7055" actId="313"/>
        <pc:sldMkLst>
          <pc:docMk/>
          <pc:sldMk cId="3672409515" sldId="262"/>
        </pc:sldMkLst>
        <pc:spChg chg="mod">
          <ac:chgData name="Floriane Moerch" userId="8cf0cdee-82ce-403a-b384-55cde0ddddb2" providerId="ADAL" clId="{B947627E-5AB0-4B45-A042-B7EFECED0F49}" dt="2021-09-20T14:57:26.420" v="4406" actId="6549"/>
          <ac:spMkLst>
            <pc:docMk/>
            <pc:sldMk cId="3672409515" sldId="262"/>
            <ac:spMk id="2" creationId="{B1A5249D-EB42-4EAA-A82A-51918B53E659}"/>
          </ac:spMkLst>
        </pc:spChg>
        <pc:spChg chg="mod">
          <ac:chgData name="Floriane Moerch" userId="8cf0cdee-82ce-403a-b384-55cde0ddddb2" providerId="ADAL" clId="{B947627E-5AB0-4B45-A042-B7EFECED0F49}" dt="2021-09-21T08:40:33.417" v="7055" actId="313"/>
          <ac:spMkLst>
            <pc:docMk/>
            <pc:sldMk cId="3672409515" sldId="262"/>
            <ac:spMk id="3" creationId="{1375B638-18E6-4182-A584-6FE342071E79}"/>
          </ac:spMkLst>
        </pc:spChg>
        <pc:spChg chg="mod">
          <ac:chgData name="Floriane Moerch" userId="8cf0cdee-82ce-403a-b384-55cde0ddddb2" providerId="ADAL" clId="{B947627E-5AB0-4B45-A042-B7EFECED0F49}" dt="2021-09-21T08:38:00.803" v="7034"/>
          <ac:spMkLst>
            <pc:docMk/>
            <pc:sldMk cId="3672409515" sldId="262"/>
            <ac:spMk id="6" creationId="{2A0F19C3-977F-4F62-9DFF-BB414D8F5334}"/>
          </ac:spMkLst>
        </pc:spChg>
      </pc:sldChg>
      <pc:sldChg chg="modSp mod">
        <pc:chgData name="Floriane Moerch" userId="8cf0cdee-82ce-403a-b384-55cde0ddddb2" providerId="ADAL" clId="{B947627E-5AB0-4B45-A042-B7EFECED0F49}" dt="2021-09-21T08:38:00.803" v="7034"/>
        <pc:sldMkLst>
          <pc:docMk/>
          <pc:sldMk cId="3359896037" sldId="277"/>
        </pc:sldMkLst>
        <pc:spChg chg="mod">
          <ac:chgData name="Floriane Moerch" userId="8cf0cdee-82ce-403a-b384-55cde0ddddb2" providerId="ADAL" clId="{B947627E-5AB0-4B45-A042-B7EFECED0F49}" dt="2021-09-21T08:38:00.803" v="7034"/>
          <ac:spMkLst>
            <pc:docMk/>
            <pc:sldMk cId="3359896037" sldId="277"/>
            <ac:spMk id="3" creationId="{BE94B143-9A67-4B73-AFF5-8E1C49DA8A1D}"/>
          </ac:spMkLst>
        </pc:spChg>
        <pc:spChg chg="mod">
          <ac:chgData name="Floriane Moerch" userId="8cf0cdee-82ce-403a-b384-55cde0ddddb2" providerId="ADAL" clId="{B947627E-5AB0-4B45-A042-B7EFECED0F49}" dt="2021-09-20T14:24:39.826" v="196" actId="20577"/>
          <ac:spMkLst>
            <pc:docMk/>
            <pc:sldMk cId="3359896037" sldId="277"/>
            <ac:spMk id="90114" creationId="{00000000-0000-0000-0000-000000000000}"/>
          </ac:spMkLst>
        </pc:spChg>
        <pc:graphicFrameChg chg="modGraphic">
          <ac:chgData name="Floriane Moerch" userId="8cf0cdee-82ce-403a-b384-55cde0ddddb2" providerId="ADAL" clId="{B947627E-5AB0-4B45-A042-B7EFECED0F49}" dt="2021-09-20T15:09:46.912" v="7002" actId="790"/>
          <ac:graphicFrameMkLst>
            <pc:docMk/>
            <pc:sldMk cId="3359896037" sldId="277"/>
            <ac:graphicFrameMk id="2" creationId="{42E11851-FD77-4E18-AB51-12D0C4669847}"/>
          </ac:graphicFrameMkLst>
        </pc:graphicFrameChg>
      </pc:sldChg>
      <pc:sldChg chg="modSp mod">
        <pc:chgData name="Floriane Moerch" userId="8cf0cdee-82ce-403a-b384-55cde0ddddb2" providerId="ADAL" clId="{B947627E-5AB0-4B45-A042-B7EFECED0F49}" dt="2021-09-21T08:38:00.803" v="7034"/>
        <pc:sldMkLst>
          <pc:docMk/>
          <pc:sldMk cId="3736217801" sldId="280"/>
        </pc:sldMkLst>
        <pc:spChg chg="mod">
          <ac:chgData name="Floriane Moerch" userId="8cf0cdee-82ce-403a-b384-55cde0ddddb2" providerId="ADAL" clId="{B947627E-5AB0-4B45-A042-B7EFECED0F49}" dt="2021-09-20T14:24:16.372" v="108" actId="20577"/>
          <ac:spMkLst>
            <pc:docMk/>
            <pc:sldMk cId="3736217801" sldId="280"/>
            <ac:spMk id="2" creationId="{A3D06966-3777-469C-BD32-CCA88BB68996}"/>
          </ac:spMkLst>
        </pc:spChg>
        <pc:spChg chg="mod">
          <ac:chgData name="Floriane Moerch" userId="8cf0cdee-82ce-403a-b384-55cde0ddddb2" providerId="ADAL" clId="{B947627E-5AB0-4B45-A042-B7EFECED0F49}" dt="2021-09-21T08:37:40.308" v="7033" actId="790"/>
          <ac:spMkLst>
            <pc:docMk/>
            <pc:sldMk cId="3736217801" sldId="280"/>
            <ac:spMk id="3" creationId="{6465D5B9-151B-4A5E-B5FC-D4A549049BF5}"/>
          </ac:spMkLst>
        </pc:spChg>
        <pc:spChg chg="mod">
          <ac:chgData name="Floriane Moerch" userId="8cf0cdee-82ce-403a-b384-55cde0ddddb2" providerId="ADAL" clId="{B947627E-5AB0-4B45-A042-B7EFECED0F49}" dt="2021-09-21T08:38:00.803" v="7034"/>
          <ac:spMkLst>
            <pc:docMk/>
            <pc:sldMk cId="3736217801" sldId="280"/>
            <ac:spMk id="6" creationId="{10957912-F563-455B-AA51-00538FB115F3}"/>
          </ac:spMkLst>
        </pc:spChg>
      </pc:sldChg>
      <pc:sldChg chg="modSp mod delCm">
        <pc:chgData name="Floriane Moerch" userId="8cf0cdee-82ce-403a-b384-55cde0ddddb2" providerId="ADAL" clId="{B947627E-5AB0-4B45-A042-B7EFECED0F49}" dt="2021-09-21T08:38:00.803" v="7034"/>
        <pc:sldMkLst>
          <pc:docMk/>
          <pc:sldMk cId="2674826859" sldId="285"/>
        </pc:sldMkLst>
        <pc:spChg chg="mod">
          <ac:chgData name="Floriane Moerch" userId="8cf0cdee-82ce-403a-b384-55cde0ddddb2" providerId="ADAL" clId="{B947627E-5AB0-4B45-A042-B7EFECED0F49}" dt="2021-09-20T14:26:41.965" v="785" actId="6549"/>
          <ac:spMkLst>
            <pc:docMk/>
            <pc:sldMk cId="2674826859" sldId="285"/>
            <ac:spMk id="2" creationId="{00000000-0000-0000-0000-000000000000}"/>
          </ac:spMkLst>
        </pc:spChg>
        <pc:spChg chg="mod">
          <ac:chgData name="Floriane Moerch" userId="8cf0cdee-82ce-403a-b384-55cde0ddddb2" providerId="ADAL" clId="{B947627E-5AB0-4B45-A042-B7EFECED0F49}" dt="2021-09-21T08:37:08.555" v="7029" actId="20577"/>
          <ac:spMkLst>
            <pc:docMk/>
            <pc:sldMk cId="2674826859" sldId="285"/>
            <ac:spMk id="3" creationId="{00000000-0000-0000-0000-000000000000}"/>
          </ac:spMkLst>
        </pc:spChg>
        <pc:spChg chg="mod">
          <ac:chgData name="Floriane Moerch" userId="8cf0cdee-82ce-403a-b384-55cde0ddddb2" providerId="ADAL" clId="{B947627E-5AB0-4B45-A042-B7EFECED0F49}" dt="2021-09-21T08:38:00.803" v="7034"/>
          <ac:spMkLst>
            <pc:docMk/>
            <pc:sldMk cId="2674826859" sldId="285"/>
            <ac:spMk id="6" creationId="{68E3B662-E05F-4551-8532-5004693AF60B}"/>
          </ac:spMkLst>
        </pc:spChg>
      </pc:sldChg>
      <pc:sldChg chg="modSp mod">
        <pc:chgData name="Floriane Moerch" userId="8cf0cdee-82ce-403a-b384-55cde0ddddb2" providerId="ADAL" clId="{B947627E-5AB0-4B45-A042-B7EFECED0F49}" dt="2021-09-21T08:38:00.803" v="7034"/>
        <pc:sldMkLst>
          <pc:docMk/>
          <pc:sldMk cId="2719044313" sldId="286"/>
        </pc:sldMkLst>
        <pc:spChg chg="mod">
          <ac:chgData name="Floriane Moerch" userId="8cf0cdee-82ce-403a-b384-55cde0ddddb2" providerId="ADAL" clId="{B947627E-5AB0-4B45-A042-B7EFECED0F49}" dt="2021-09-20T14:31:12.870" v="1468" actId="20577"/>
          <ac:spMkLst>
            <pc:docMk/>
            <pc:sldMk cId="2719044313" sldId="286"/>
            <ac:spMk id="2" creationId="{00000000-0000-0000-0000-000000000000}"/>
          </ac:spMkLst>
        </pc:spChg>
        <pc:spChg chg="mod">
          <ac:chgData name="Floriane Moerch" userId="8cf0cdee-82ce-403a-b384-55cde0ddddb2" providerId="ADAL" clId="{B947627E-5AB0-4B45-A042-B7EFECED0F49}" dt="2021-09-21T08:38:00.803" v="7034"/>
          <ac:spMkLst>
            <pc:docMk/>
            <pc:sldMk cId="2719044313" sldId="286"/>
            <ac:spMk id="3" creationId="{5F5346FE-76EA-41A9-B67A-06544A67A156}"/>
          </ac:spMkLst>
        </pc:spChg>
      </pc:sldChg>
      <pc:sldChg chg="modSp mod">
        <pc:chgData name="Floriane Moerch" userId="8cf0cdee-82ce-403a-b384-55cde0ddddb2" providerId="ADAL" clId="{B947627E-5AB0-4B45-A042-B7EFECED0F49}" dt="2021-09-21T08:38:00.803" v="7034"/>
        <pc:sldMkLst>
          <pc:docMk/>
          <pc:sldMk cId="956462931" sldId="287"/>
        </pc:sldMkLst>
        <pc:spChg chg="mod">
          <ac:chgData name="Floriane Moerch" userId="8cf0cdee-82ce-403a-b384-55cde0ddddb2" providerId="ADAL" clId="{B947627E-5AB0-4B45-A042-B7EFECED0F49}" dt="2021-09-20T14:32:52.973" v="1486" actId="20577"/>
          <ac:spMkLst>
            <pc:docMk/>
            <pc:sldMk cId="956462931" sldId="287"/>
            <ac:spMk id="2" creationId="{00000000-0000-0000-0000-000000000000}"/>
          </ac:spMkLst>
        </pc:spChg>
        <pc:spChg chg="mod">
          <ac:chgData name="Floriane Moerch" userId="8cf0cdee-82ce-403a-b384-55cde0ddddb2" providerId="ADAL" clId="{B947627E-5AB0-4B45-A042-B7EFECED0F49}" dt="2021-09-21T08:38:00.803" v="7034"/>
          <ac:spMkLst>
            <pc:docMk/>
            <pc:sldMk cId="956462931" sldId="287"/>
            <ac:spMk id="3" creationId="{B2148CEC-DBF9-47A0-A893-7F027ADB6557}"/>
          </ac:spMkLst>
        </pc:spChg>
      </pc:sldChg>
      <pc:sldChg chg="modSp mod">
        <pc:chgData name="Floriane Moerch" userId="8cf0cdee-82ce-403a-b384-55cde0ddddb2" providerId="ADAL" clId="{B947627E-5AB0-4B45-A042-B7EFECED0F49}" dt="2021-09-21T08:38:00.803" v="7034"/>
        <pc:sldMkLst>
          <pc:docMk/>
          <pc:sldMk cId="957868402" sldId="288"/>
        </pc:sldMkLst>
        <pc:spChg chg="mod">
          <ac:chgData name="Floriane Moerch" userId="8cf0cdee-82ce-403a-b384-55cde0ddddb2" providerId="ADAL" clId="{B947627E-5AB0-4B45-A042-B7EFECED0F49}" dt="2021-09-20T14:33:26.545" v="1549" actId="20577"/>
          <ac:spMkLst>
            <pc:docMk/>
            <pc:sldMk cId="957868402" sldId="288"/>
            <ac:spMk id="2" creationId="{00000000-0000-0000-0000-000000000000}"/>
          </ac:spMkLst>
        </pc:spChg>
        <pc:spChg chg="mod">
          <ac:chgData name="Floriane Moerch" userId="8cf0cdee-82ce-403a-b384-55cde0ddddb2" providerId="ADAL" clId="{B947627E-5AB0-4B45-A042-B7EFECED0F49}" dt="2021-09-21T08:38:00.803" v="7034"/>
          <ac:spMkLst>
            <pc:docMk/>
            <pc:sldMk cId="957868402" sldId="288"/>
            <ac:spMk id="3" creationId="{6412C83E-34BA-4C02-933A-5EEAC7188655}"/>
          </ac:spMkLst>
        </pc:spChg>
      </pc:sldChg>
      <pc:sldChg chg="modSp mod">
        <pc:chgData name="Floriane Moerch" userId="8cf0cdee-82ce-403a-b384-55cde0ddddb2" providerId="ADAL" clId="{B947627E-5AB0-4B45-A042-B7EFECED0F49}" dt="2021-09-21T08:38:51.399" v="7052" actId="6549"/>
        <pc:sldMkLst>
          <pc:docMk/>
          <pc:sldMk cId="389155967" sldId="291"/>
        </pc:sldMkLst>
        <pc:spChg chg="mod">
          <ac:chgData name="Floriane Moerch" userId="8cf0cdee-82ce-403a-b384-55cde0ddddb2" providerId="ADAL" clId="{B947627E-5AB0-4B45-A042-B7EFECED0F49}" dt="2021-09-20T14:33:38.667" v="1574" actId="20577"/>
          <ac:spMkLst>
            <pc:docMk/>
            <pc:sldMk cId="389155967" sldId="291"/>
            <ac:spMk id="2" creationId="{00000000-0000-0000-0000-000000000000}"/>
          </ac:spMkLst>
        </pc:spChg>
        <pc:spChg chg="mod">
          <ac:chgData name="Floriane Moerch" userId="8cf0cdee-82ce-403a-b384-55cde0ddddb2" providerId="ADAL" clId="{B947627E-5AB0-4B45-A042-B7EFECED0F49}" dt="2021-09-21T08:38:51.399" v="7052" actId="6549"/>
          <ac:spMkLst>
            <pc:docMk/>
            <pc:sldMk cId="389155967" sldId="291"/>
            <ac:spMk id="3" creationId="{00000000-0000-0000-0000-000000000000}"/>
          </ac:spMkLst>
        </pc:spChg>
        <pc:spChg chg="mod">
          <ac:chgData name="Floriane Moerch" userId="8cf0cdee-82ce-403a-b384-55cde0ddddb2" providerId="ADAL" clId="{B947627E-5AB0-4B45-A042-B7EFECED0F49}" dt="2021-09-21T08:38:00.803" v="7034"/>
          <ac:spMkLst>
            <pc:docMk/>
            <pc:sldMk cId="389155967" sldId="291"/>
            <ac:spMk id="6" creationId="{FED8FF77-B111-4718-8D31-31445AF4ED0C}"/>
          </ac:spMkLst>
        </pc:spChg>
      </pc:sldChg>
      <pc:sldChg chg="modSp mod">
        <pc:chgData name="Floriane Moerch" userId="8cf0cdee-82ce-403a-b384-55cde0ddddb2" providerId="ADAL" clId="{B947627E-5AB0-4B45-A042-B7EFECED0F49}" dt="2021-09-21T08:38:00.803" v="7034"/>
        <pc:sldMkLst>
          <pc:docMk/>
          <pc:sldMk cId="2755905039" sldId="295"/>
        </pc:sldMkLst>
        <pc:spChg chg="mod">
          <ac:chgData name="Floriane Moerch" userId="8cf0cdee-82ce-403a-b384-55cde0ddddb2" providerId="ADAL" clId="{B947627E-5AB0-4B45-A042-B7EFECED0F49}" dt="2021-09-20T14:47:07.125" v="3361" actId="20577"/>
          <ac:spMkLst>
            <pc:docMk/>
            <pc:sldMk cId="2755905039" sldId="295"/>
            <ac:spMk id="2" creationId="{00000000-0000-0000-0000-000000000000}"/>
          </ac:spMkLst>
        </pc:spChg>
        <pc:spChg chg="mod">
          <ac:chgData name="Floriane Moerch" userId="8cf0cdee-82ce-403a-b384-55cde0ddddb2" providerId="ADAL" clId="{B947627E-5AB0-4B45-A042-B7EFECED0F49}" dt="2021-09-20T14:48:40.886" v="3482" actId="20577"/>
          <ac:spMkLst>
            <pc:docMk/>
            <pc:sldMk cId="2755905039" sldId="295"/>
            <ac:spMk id="3" creationId="{00000000-0000-0000-0000-000000000000}"/>
          </ac:spMkLst>
        </pc:spChg>
        <pc:spChg chg="mod">
          <ac:chgData name="Floriane Moerch" userId="8cf0cdee-82ce-403a-b384-55cde0ddddb2" providerId="ADAL" clId="{B947627E-5AB0-4B45-A042-B7EFECED0F49}" dt="2021-09-21T08:38:00.803" v="7034"/>
          <ac:spMkLst>
            <pc:docMk/>
            <pc:sldMk cId="2755905039" sldId="295"/>
            <ac:spMk id="7" creationId="{FC57F26A-494D-4CD3-8A5D-FF6FEC46501F}"/>
          </ac:spMkLst>
        </pc:spChg>
      </pc:sldChg>
      <pc:sldChg chg="modSp mod">
        <pc:chgData name="Floriane Moerch" userId="8cf0cdee-82ce-403a-b384-55cde0ddddb2" providerId="ADAL" clId="{B947627E-5AB0-4B45-A042-B7EFECED0F49}" dt="2021-09-21T08:39:41.313" v="7053" actId="790"/>
        <pc:sldMkLst>
          <pc:docMk/>
          <pc:sldMk cId="2074117582" sldId="296"/>
        </pc:sldMkLst>
        <pc:spChg chg="mod">
          <ac:chgData name="Floriane Moerch" userId="8cf0cdee-82ce-403a-b384-55cde0ddddb2" providerId="ADAL" clId="{B947627E-5AB0-4B45-A042-B7EFECED0F49}" dt="2021-09-20T14:49:23.869" v="3543" actId="6549"/>
          <ac:spMkLst>
            <pc:docMk/>
            <pc:sldMk cId="2074117582" sldId="296"/>
            <ac:spMk id="2" creationId="{00000000-0000-0000-0000-000000000000}"/>
          </ac:spMkLst>
        </pc:spChg>
        <pc:spChg chg="mod">
          <ac:chgData name="Floriane Moerch" userId="8cf0cdee-82ce-403a-b384-55cde0ddddb2" providerId="ADAL" clId="{B947627E-5AB0-4B45-A042-B7EFECED0F49}" dt="2021-09-21T08:38:00.803" v="7034"/>
          <ac:spMkLst>
            <pc:docMk/>
            <pc:sldMk cId="2074117582" sldId="296"/>
            <ac:spMk id="3" creationId="{590161C1-1F7A-4FF5-8BA4-66B84297748E}"/>
          </ac:spMkLst>
        </pc:spChg>
        <pc:spChg chg="mod">
          <ac:chgData name="Floriane Moerch" userId="8cf0cdee-82ce-403a-b384-55cde0ddddb2" providerId="ADAL" clId="{B947627E-5AB0-4B45-A042-B7EFECED0F49}" dt="2021-09-21T08:39:41.313" v="7053" actId="790"/>
          <ac:spMkLst>
            <pc:docMk/>
            <pc:sldMk cId="2074117582" sldId="296"/>
            <ac:spMk id="8" creationId="{DB8343DF-02E5-47BA-9513-EF15D7B92939}"/>
          </ac:spMkLst>
        </pc:spChg>
      </pc:sldChg>
      <pc:sldChg chg="modSp mod">
        <pc:chgData name="Floriane Moerch" userId="8cf0cdee-82ce-403a-b384-55cde0ddddb2" providerId="ADAL" clId="{B947627E-5AB0-4B45-A042-B7EFECED0F49}" dt="2021-09-21T08:38:00.803" v="7034"/>
        <pc:sldMkLst>
          <pc:docMk/>
          <pc:sldMk cId="2751199589" sldId="299"/>
        </pc:sldMkLst>
        <pc:spChg chg="mod">
          <ac:chgData name="Floriane Moerch" userId="8cf0cdee-82ce-403a-b384-55cde0ddddb2" providerId="ADAL" clId="{B947627E-5AB0-4B45-A042-B7EFECED0F49}" dt="2021-09-20T14:52:21.326" v="3779" actId="3064"/>
          <ac:spMkLst>
            <pc:docMk/>
            <pc:sldMk cId="2751199589" sldId="299"/>
            <ac:spMk id="2" creationId="{377EFAB9-9006-4845-BD9C-86765F1E35D2}"/>
          </ac:spMkLst>
        </pc:spChg>
        <pc:spChg chg="mod">
          <ac:chgData name="Floriane Moerch" userId="8cf0cdee-82ce-403a-b384-55cde0ddddb2" providerId="ADAL" clId="{B947627E-5AB0-4B45-A042-B7EFECED0F49}" dt="2021-09-21T08:38:00.803" v="7034"/>
          <ac:spMkLst>
            <pc:docMk/>
            <pc:sldMk cId="2751199589" sldId="299"/>
            <ac:spMk id="3" creationId="{482F382E-11FA-4A86-B912-29135F30BFE9}"/>
          </ac:spMkLst>
        </pc:spChg>
        <pc:spChg chg="mod">
          <ac:chgData name="Floriane Moerch" userId="8cf0cdee-82ce-403a-b384-55cde0ddddb2" providerId="ADAL" clId="{B947627E-5AB0-4B45-A042-B7EFECED0F49}" dt="2021-09-20T14:52:11.419" v="3772" actId="20577"/>
          <ac:spMkLst>
            <pc:docMk/>
            <pc:sldMk cId="2751199589" sldId="299"/>
            <ac:spMk id="7" creationId="{12641EE7-3B04-4B6F-BC3C-6F2AF4B09D7E}"/>
          </ac:spMkLst>
        </pc:spChg>
        <pc:spChg chg="mod">
          <ac:chgData name="Floriane Moerch" userId="8cf0cdee-82ce-403a-b384-55cde0ddddb2" providerId="ADAL" clId="{B947627E-5AB0-4B45-A042-B7EFECED0F49}" dt="2021-09-20T14:52:07.257" v="3771" actId="14100"/>
          <ac:spMkLst>
            <pc:docMk/>
            <pc:sldMk cId="2751199589" sldId="299"/>
            <ac:spMk id="8" creationId="{43590116-2EE1-4C2A-97CA-57ED53A2F171}"/>
          </ac:spMkLst>
        </pc:spChg>
      </pc:sldChg>
      <pc:sldChg chg="modSp mod">
        <pc:chgData name="Floriane Moerch" userId="8cf0cdee-82ce-403a-b384-55cde0ddddb2" providerId="ADAL" clId="{B947627E-5AB0-4B45-A042-B7EFECED0F49}" dt="2021-09-21T08:38:00.803" v="7034"/>
        <pc:sldMkLst>
          <pc:docMk/>
          <pc:sldMk cId="1555748544" sldId="302"/>
        </pc:sldMkLst>
        <pc:spChg chg="mod">
          <ac:chgData name="Floriane Moerch" userId="8cf0cdee-82ce-403a-b384-55cde0ddddb2" providerId="ADAL" clId="{B947627E-5AB0-4B45-A042-B7EFECED0F49}" dt="2021-09-20T14:54:55.092" v="4046" actId="6549"/>
          <ac:spMkLst>
            <pc:docMk/>
            <pc:sldMk cId="1555748544" sldId="302"/>
            <ac:spMk id="2" creationId="{00000000-0000-0000-0000-000000000000}"/>
          </ac:spMkLst>
        </pc:spChg>
        <pc:spChg chg="mod">
          <ac:chgData name="Floriane Moerch" userId="8cf0cdee-82ce-403a-b384-55cde0ddddb2" providerId="ADAL" clId="{B947627E-5AB0-4B45-A042-B7EFECED0F49}" dt="2021-09-21T08:38:00.803" v="7034"/>
          <ac:spMkLst>
            <pc:docMk/>
            <pc:sldMk cId="1555748544" sldId="302"/>
            <ac:spMk id="3" creationId="{272FD998-C7F3-41DB-9567-8C1F3D3F2846}"/>
          </ac:spMkLst>
        </pc:spChg>
      </pc:sldChg>
      <pc:sldChg chg="modSp mod">
        <pc:chgData name="Floriane Moerch" userId="8cf0cdee-82ce-403a-b384-55cde0ddddb2" providerId="ADAL" clId="{B947627E-5AB0-4B45-A042-B7EFECED0F49}" dt="2021-09-21T08:38:00.803" v="7034"/>
        <pc:sldMkLst>
          <pc:docMk/>
          <pc:sldMk cId="2385798882" sldId="303"/>
        </pc:sldMkLst>
        <pc:spChg chg="mod">
          <ac:chgData name="Floriane Moerch" userId="8cf0cdee-82ce-403a-b384-55cde0ddddb2" providerId="ADAL" clId="{B947627E-5AB0-4B45-A042-B7EFECED0F49}" dt="2021-09-20T14:52:34.607" v="3795" actId="6549"/>
          <ac:spMkLst>
            <pc:docMk/>
            <pc:sldMk cId="2385798882" sldId="303"/>
            <ac:spMk id="2" creationId="{00000000-0000-0000-0000-000000000000}"/>
          </ac:spMkLst>
        </pc:spChg>
        <pc:spChg chg="mod">
          <ac:chgData name="Floriane Moerch" userId="8cf0cdee-82ce-403a-b384-55cde0ddddb2" providerId="ADAL" clId="{B947627E-5AB0-4B45-A042-B7EFECED0F49}" dt="2021-09-20T15:10:23.060" v="7006" actId="790"/>
          <ac:spMkLst>
            <pc:docMk/>
            <pc:sldMk cId="2385798882" sldId="303"/>
            <ac:spMk id="3" creationId="{00000000-0000-0000-0000-000000000000}"/>
          </ac:spMkLst>
        </pc:spChg>
        <pc:spChg chg="mod">
          <ac:chgData name="Floriane Moerch" userId="8cf0cdee-82ce-403a-b384-55cde0ddddb2" providerId="ADAL" clId="{B947627E-5AB0-4B45-A042-B7EFECED0F49}" dt="2021-09-21T08:38:00.803" v="7034"/>
          <ac:spMkLst>
            <pc:docMk/>
            <pc:sldMk cId="2385798882" sldId="303"/>
            <ac:spMk id="6" creationId="{153DB8E3-16C7-4FE0-95B2-0F0487560F9F}"/>
          </ac:spMkLst>
        </pc:spChg>
      </pc:sldChg>
      <pc:sldChg chg="modSp mod">
        <pc:chgData name="Floriane Moerch" userId="8cf0cdee-82ce-403a-b384-55cde0ddddb2" providerId="ADAL" clId="{B947627E-5AB0-4B45-A042-B7EFECED0F49}" dt="2021-09-21T08:38:00.803" v="7034"/>
        <pc:sldMkLst>
          <pc:docMk/>
          <pc:sldMk cId="934866137" sldId="316"/>
        </pc:sldMkLst>
        <pc:spChg chg="mod">
          <ac:chgData name="Floriane Moerch" userId="8cf0cdee-82ce-403a-b384-55cde0ddddb2" providerId="ADAL" clId="{B947627E-5AB0-4B45-A042-B7EFECED0F49}" dt="2021-09-20T14:55:15.874" v="4110" actId="6549"/>
          <ac:spMkLst>
            <pc:docMk/>
            <pc:sldMk cId="934866137" sldId="316"/>
            <ac:spMk id="2" creationId="{00000000-0000-0000-0000-000000000000}"/>
          </ac:spMkLst>
        </pc:spChg>
        <pc:spChg chg="mod">
          <ac:chgData name="Floriane Moerch" userId="8cf0cdee-82ce-403a-b384-55cde0ddddb2" providerId="ADAL" clId="{B947627E-5AB0-4B45-A042-B7EFECED0F49}" dt="2021-09-20T15:10:30.762" v="7007" actId="790"/>
          <ac:spMkLst>
            <pc:docMk/>
            <pc:sldMk cId="934866137" sldId="316"/>
            <ac:spMk id="3" creationId="{00000000-0000-0000-0000-000000000000}"/>
          </ac:spMkLst>
        </pc:spChg>
        <pc:spChg chg="mod">
          <ac:chgData name="Floriane Moerch" userId="8cf0cdee-82ce-403a-b384-55cde0ddddb2" providerId="ADAL" clId="{B947627E-5AB0-4B45-A042-B7EFECED0F49}" dt="2021-09-21T08:38:00.803" v="7034"/>
          <ac:spMkLst>
            <pc:docMk/>
            <pc:sldMk cId="934866137" sldId="316"/>
            <ac:spMk id="6" creationId="{70362752-237D-4DF7-8DDF-1FD7ABBDFAF4}"/>
          </ac:spMkLst>
        </pc:spChg>
      </pc:sldChg>
      <pc:sldChg chg="modSp addCm delCm">
        <pc:chgData name="Floriane Moerch" userId="8cf0cdee-82ce-403a-b384-55cde0ddddb2" providerId="ADAL" clId="{B947627E-5AB0-4B45-A042-B7EFECED0F49}" dt="2021-09-21T08:38:00.803" v="7034"/>
        <pc:sldMkLst>
          <pc:docMk/>
          <pc:sldMk cId="4104677032" sldId="324"/>
        </pc:sldMkLst>
        <pc:spChg chg="mod">
          <ac:chgData name="Floriane Moerch" userId="8cf0cdee-82ce-403a-b384-55cde0ddddb2" providerId="ADAL" clId="{B947627E-5AB0-4B45-A042-B7EFECED0F49}" dt="2021-09-21T08:38:00.803" v="7034"/>
          <ac:spMkLst>
            <pc:docMk/>
            <pc:sldMk cId="4104677032" sldId="324"/>
            <ac:spMk id="2" creationId="{212E30B1-5BBD-457F-8B45-B3D5118BB401}"/>
          </ac:spMkLst>
        </pc:spChg>
      </pc:sldChg>
      <pc:sldChg chg="modSp mod">
        <pc:chgData name="Floriane Moerch" userId="8cf0cdee-82ce-403a-b384-55cde0ddddb2" providerId="ADAL" clId="{B947627E-5AB0-4B45-A042-B7EFECED0F49}" dt="2021-09-21T08:38:00.803" v="7034"/>
        <pc:sldMkLst>
          <pc:docMk/>
          <pc:sldMk cId="3990524443" sldId="816"/>
        </pc:sldMkLst>
        <pc:spChg chg="mod">
          <ac:chgData name="Floriane Moerch" userId="8cf0cdee-82ce-403a-b384-55cde0ddddb2" providerId="ADAL" clId="{B947627E-5AB0-4B45-A042-B7EFECED0F49}" dt="2021-09-20T14:43:12.964" v="2980" actId="2711"/>
          <ac:spMkLst>
            <pc:docMk/>
            <pc:sldMk cId="3990524443" sldId="816"/>
            <ac:spMk id="2" creationId="{00000000-0000-0000-0000-000000000000}"/>
          </ac:spMkLst>
        </pc:spChg>
        <pc:spChg chg="mod">
          <ac:chgData name="Floriane Moerch" userId="8cf0cdee-82ce-403a-b384-55cde0ddddb2" providerId="ADAL" clId="{B947627E-5AB0-4B45-A042-B7EFECED0F49}" dt="2021-09-20T14:46:54.528" v="3353" actId="20577"/>
          <ac:spMkLst>
            <pc:docMk/>
            <pc:sldMk cId="3990524443" sldId="816"/>
            <ac:spMk id="3" creationId="{00000000-0000-0000-0000-000000000000}"/>
          </ac:spMkLst>
        </pc:spChg>
        <pc:spChg chg="mod">
          <ac:chgData name="Floriane Moerch" userId="8cf0cdee-82ce-403a-b384-55cde0ddddb2" providerId="ADAL" clId="{B947627E-5AB0-4B45-A042-B7EFECED0F49}" dt="2021-09-21T08:38:00.803" v="7034"/>
          <ac:spMkLst>
            <pc:docMk/>
            <pc:sldMk cId="3990524443" sldId="816"/>
            <ac:spMk id="6" creationId="{2D3FB9B5-B14E-4E3F-9A72-F688D1A6061D}"/>
          </ac:spMkLst>
        </pc:spChg>
      </pc:sldChg>
      <pc:sldChg chg="modSp mod">
        <pc:chgData name="Floriane Moerch" userId="8cf0cdee-82ce-403a-b384-55cde0ddddb2" providerId="ADAL" clId="{B947627E-5AB0-4B45-A042-B7EFECED0F49}" dt="2021-09-21T08:41:31.666" v="7056" actId="20577"/>
        <pc:sldMkLst>
          <pc:docMk/>
          <pc:sldMk cId="1534485488" sldId="821"/>
        </pc:sldMkLst>
        <pc:spChg chg="mod">
          <ac:chgData name="Floriane Moerch" userId="8cf0cdee-82ce-403a-b384-55cde0ddddb2" providerId="ADAL" clId="{B947627E-5AB0-4B45-A042-B7EFECED0F49}" dt="2021-09-20T15:10:40.188" v="7009" actId="20577"/>
          <ac:spMkLst>
            <pc:docMk/>
            <pc:sldMk cId="1534485488" sldId="821"/>
            <ac:spMk id="2" creationId="{EE4F3707-5560-41A5-907A-24E9669D7E25}"/>
          </ac:spMkLst>
        </pc:spChg>
        <pc:spChg chg="mod">
          <ac:chgData name="Floriane Moerch" userId="8cf0cdee-82ce-403a-b384-55cde0ddddb2" providerId="ADAL" clId="{B947627E-5AB0-4B45-A042-B7EFECED0F49}" dt="2021-09-21T08:41:31.666" v="7056" actId="20577"/>
          <ac:spMkLst>
            <pc:docMk/>
            <pc:sldMk cId="1534485488" sldId="821"/>
            <ac:spMk id="3" creationId="{4674C27C-CE6A-4C1B-8818-B5E1C33DE2A0}"/>
          </ac:spMkLst>
        </pc:spChg>
        <pc:spChg chg="mod">
          <ac:chgData name="Floriane Moerch" userId="8cf0cdee-82ce-403a-b384-55cde0ddddb2" providerId="ADAL" clId="{B947627E-5AB0-4B45-A042-B7EFECED0F49}" dt="2021-09-21T08:38:00.803" v="7034"/>
          <ac:spMkLst>
            <pc:docMk/>
            <pc:sldMk cId="1534485488" sldId="821"/>
            <ac:spMk id="6" creationId="{A444119F-E367-45FA-9809-2B35FDDEE612}"/>
          </ac:spMkLst>
        </pc:spChg>
      </pc:sldChg>
      <pc:sldChg chg="modSp mod">
        <pc:chgData name="Floriane Moerch" userId="8cf0cdee-82ce-403a-b384-55cde0ddddb2" providerId="ADAL" clId="{B947627E-5AB0-4B45-A042-B7EFECED0F49}" dt="2021-09-21T08:38:00.803" v="7034"/>
        <pc:sldMkLst>
          <pc:docMk/>
          <pc:sldMk cId="3397588122" sldId="824"/>
        </pc:sldMkLst>
        <pc:spChg chg="mod">
          <ac:chgData name="Floriane Moerch" userId="8cf0cdee-82ce-403a-b384-55cde0ddddb2" providerId="ADAL" clId="{B947627E-5AB0-4B45-A042-B7EFECED0F49}" dt="2021-09-20T14:56:45.401" v="4283" actId="6549"/>
          <ac:spMkLst>
            <pc:docMk/>
            <pc:sldMk cId="3397588122" sldId="824"/>
            <ac:spMk id="2" creationId="{CED23DDF-57B9-4626-A5EB-EDF8A4FFABE2}"/>
          </ac:spMkLst>
        </pc:spChg>
        <pc:spChg chg="mod">
          <ac:chgData name="Floriane Moerch" userId="8cf0cdee-82ce-403a-b384-55cde0ddddb2" providerId="ADAL" clId="{B947627E-5AB0-4B45-A042-B7EFECED0F49}" dt="2021-09-21T08:38:00.803" v="7034"/>
          <ac:spMkLst>
            <pc:docMk/>
            <pc:sldMk cId="3397588122" sldId="824"/>
            <ac:spMk id="3" creationId="{C00E3A82-A235-415A-8FEC-321AE63652EF}"/>
          </ac:spMkLst>
        </pc:spChg>
        <pc:graphicFrameChg chg="mod">
          <ac:chgData name="Floriane Moerch" userId="8cf0cdee-82ce-403a-b384-55cde0ddddb2" providerId="ADAL" clId="{B947627E-5AB0-4B45-A042-B7EFECED0F49}" dt="2021-09-20T14:57:00.187" v="4325" actId="6549"/>
          <ac:graphicFrameMkLst>
            <pc:docMk/>
            <pc:sldMk cId="3397588122" sldId="824"/>
            <ac:graphicFrameMk id="6" creationId="{9975BEFF-506D-467F-91F9-26CCB28B6573}"/>
          </ac:graphicFrameMkLst>
        </pc:graphicFrameChg>
      </pc:sldChg>
      <pc:sldChg chg="delSp modSp">
        <pc:chgData name="Floriane Moerch" userId="8cf0cdee-82ce-403a-b384-55cde0ddddb2" providerId="ADAL" clId="{B947627E-5AB0-4B45-A042-B7EFECED0F49}" dt="2021-09-21T08:38:00.803" v="7034"/>
        <pc:sldMkLst>
          <pc:docMk/>
          <pc:sldMk cId="2775204198" sldId="831"/>
        </pc:sldMkLst>
        <pc:spChg chg="del">
          <ac:chgData name="Floriane Moerch" userId="8cf0cdee-82ce-403a-b384-55cde0ddddb2" providerId="ADAL" clId="{B947627E-5AB0-4B45-A042-B7EFECED0F49}" dt="2021-09-20T14:56:10.056" v="4234" actId="478"/>
          <ac:spMkLst>
            <pc:docMk/>
            <pc:sldMk cId="2775204198" sldId="831"/>
            <ac:spMk id="2" creationId="{73CA829E-2C0B-4DFA-94CC-04BB6A59A4D1}"/>
          </ac:spMkLst>
        </pc:spChg>
        <pc:spChg chg="mod">
          <ac:chgData name="Floriane Moerch" userId="8cf0cdee-82ce-403a-b384-55cde0ddddb2" providerId="ADAL" clId="{B947627E-5AB0-4B45-A042-B7EFECED0F49}" dt="2021-09-21T08:38:00.803" v="7034"/>
          <ac:spMkLst>
            <pc:docMk/>
            <pc:sldMk cId="2775204198" sldId="831"/>
            <ac:spMk id="3" creationId="{21F65D29-B785-4C48-BD4A-CC581E1C1743}"/>
          </ac:spMkLst>
        </pc:spChg>
      </pc:sldChg>
      <pc:sldChg chg="modSp mod">
        <pc:chgData name="Floriane Moerch" userId="8cf0cdee-82ce-403a-b384-55cde0ddddb2" providerId="ADAL" clId="{B947627E-5AB0-4B45-A042-B7EFECED0F49}" dt="2021-09-21T08:38:00.803" v="7034"/>
        <pc:sldMkLst>
          <pc:docMk/>
          <pc:sldMk cId="2365659199" sldId="834"/>
        </pc:sldMkLst>
        <pc:spChg chg="mod">
          <ac:chgData name="Floriane Moerch" userId="8cf0cdee-82ce-403a-b384-55cde0ddddb2" providerId="ADAL" clId="{B947627E-5AB0-4B45-A042-B7EFECED0F49}" dt="2021-09-20T15:01:21.362" v="5364" actId="20577"/>
          <ac:spMkLst>
            <pc:docMk/>
            <pc:sldMk cId="2365659199" sldId="834"/>
            <ac:spMk id="2" creationId="{7B11B8E9-6C47-46E0-8E0D-20654CD4F8D8}"/>
          </ac:spMkLst>
        </pc:spChg>
        <pc:spChg chg="mod">
          <ac:chgData name="Floriane Moerch" userId="8cf0cdee-82ce-403a-b384-55cde0ddddb2" providerId="ADAL" clId="{B947627E-5AB0-4B45-A042-B7EFECED0F49}" dt="2021-09-20T15:03:52.868" v="5942" actId="6549"/>
          <ac:spMkLst>
            <pc:docMk/>
            <pc:sldMk cId="2365659199" sldId="834"/>
            <ac:spMk id="3" creationId="{DEC83C62-1723-4F3C-B61C-A0B703E0AA38}"/>
          </ac:spMkLst>
        </pc:spChg>
        <pc:spChg chg="mod">
          <ac:chgData name="Floriane Moerch" userId="8cf0cdee-82ce-403a-b384-55cde0ddddb2" providerId="ADAL" clId="{B947627E-5AB0-4B45-A042-B7EFECED0F49}" dt="2021-09-21T08:38:00.803" v="7034"/>
          <ac:spMkLst>
            <pc:docMk/>
            <pc:sldMk cId="2365659199" sldId="834"/>
            <ac:spMk id="6" creationId="{C0785CEC-7286-4C1F-911A-EBBEA11829FE}"/>
          </ac:spMkLst>
        </pc:spChg>
      </pc:sldChg>
      <pc:sldChg chg="delSp modSp">
        <pc:chgData name="Floriane Moerch" userId="8cf0cdee-82ce-403a-b384-55cde0ddddb2" providerId="ADAL" clId="{B947627E-5AB0-4B45-A042-B7EFECED0F49}" dt="2021-09-21T08:38:00.803" v="7034"/>
        <pc:sldMkLst>
          <pc:docMk/>
          <pc:sldMk cId="1841568672" sldId="835"/>
        </pc:sldMkLst>
        <pc:spChg chg="del">
          <ac:chgData name="Floriane Moerch" userId="8cf0cdee-82ce-403a-b384-55cde0ddddb2" providerId="ADAL" clId="{B947627E-5AB0-4B45-A042-B7EFECED0F49}" dt="2021-09-20T14:56:27.412" v="4235" actId="478"/>
          <ac:spMkLst>
            <pc:docMk/>
            <pc:sldMk cId="1841568672" sldId="835"/>
            <ac:spMk id="2" creationId="{BAA8305B-14D4-45CC-A93A-9C4F023DC3FC}"/>
          </ac:spMkLst>
        </pc:spChg>
        <pc:spChg chg="del">
          <ac:chgData name="Floriane Moerch" userId="8cf0cdee-82ce-403a-b384-55cde0ddddb2" providerId="ADAL" clId="{B947627E-5AB0-4B45-A042-B7EFECED0F49}" dt="2021-09-20T15:10:36.820" v="7008" actId="478"/>
          <ac:spMkLst>
            <pc:docMk/>
            <pc:sldMk cId="1841568672" sldId="835"/>
            <ac:spMk id="3" creationId="{A919B005-19AD-43DD-B4B2-32F6F49A0772}"/>
          </ac:spMkLst>
        </pc:spChg>
        <pc:spChg chg="mod">
          <ac:chgData name="Floriane Moerch" userId="8cf0cdee-82ce-403a-b384-55cde0ddddb2" providerId="ADAL" clId="{B947627E-5AB0-4B45-A042-B7EFECED0F49}" dt="2021-09-21T08:38:00.803" v="7034"/>
          <ac:spMkLst>
            <pc:docMk/>
            <pc:sldMk cId="1841568672" sldId="835"/>
            <ac:spMk id="11" creationId="{3E144014-3ED4-4423-80B6-D28A33DA4D93}"/>
          </ac:spMkLst>
        </pc:spChg>
      </pc:sldChg>
      <pc:sldMasterChg chg="modSp modSldLayout">
        <pc:chgData name="Floriane Moerch" userId="8cf0cdee-82ce-403a-b384-55cde0ddddb2" providerId="ADAL" clId="{B947627E-5AB0-4B45-A042-B7EFECED0F49}" dt="2021-09-21T08:38:00.803" v="7034"/>
        <pc:sldMasterMkLst>
          <pc:docMk/>
          <pc:sldMasterMk cId="0" sldId="2147483650"/>
        </pc:sldMasterMkLst>
        <pc:spChg chg="mod">
          <ac:chgData name="Floriane Moerch" userId="8cf0cdee-82ce-403a-b384-55cde0ddddb2" providerId="ADAL" clId="{B947627E-5AB0-4B45-A042-B7EFECED0F49}" dt="2021-09-21T08:38:00.803" v="7034"/>
          <ac:spMkLst>
            <pc:docMk/>
            <pc:sldMasterMk cId="0" sldId="2147483650"/>
            <ac:spMk id="33845" creationId="{00000000-0000-0000-0000-000000000000}"/>
          </ac:spMkLst>
        </pc:spChg>
        <pc:sldLayoutChg chg="modSp">
          <pc:chgData name="Floriane Moerch" userId="8cf0cdee-82ce-403a-b384-55cde0ddddb2" providerId="ADAL" clId="{B947627E-5AB0-4B45-A042-B7EFECED0F49}" dt="2021-09-21T08:38:00.803" v="7034"/>
          <pc:sldLayoutMkLst>
            <pc:docMk/>
            <pc:sldMasterMk cId="0" sldId="2147483650"/>
            <pc:sldLayoutMk cId="0" sldId="2147483651"/>
          </pc:sldLayoutMkLst>
          <pc:spChg chg="mod">
            <ac:chgData name="Floriane Moerch" userId="8cf0cdee-82ce-403a-b384-55cde0ddddb2" providerId="ADAL" clId="{B947627E-5AB0-4B45-A042-B7EFECED0F49}" dt="2021-09-21T08:38:00.803" v="7034"/>
            <ac:spMkLst>
              <pc:docMk/>
              <pc:sldMasterMk cId="0" sldId="2147483650"/>
              <pc:sldLayoutMk cId="0" sldId="2147483651"/>
              <ac:spMk id="10" creationId="{00000000-0000-0000-0000-000000000000}"/>
            </ac:spMkLst>
          </pc:spChg>
        </pc:sldLayoutChg>
        <pc:sldLayoutChg chg="modSp">
          <pc:chgData name="Floriane Moerch" userId="8cf0cdee-82ce-403a-b384-55cde0ddddb2" providerId="ADAL" clId="{B947627E-5AB0-4B45-A042-B7EFECED0F49}" dt="2021-09-21T08:38:00.803" v="7034"/>
          <pc:sldLayoutMkLst>
            <pc:docMk/>
            <pc:sldMasterMk cId="0" sldId="2147483650"/>
            <pc:sldLayoutMk cId="2609256581" sldId="2147483652"/>
          </pc:sldLayoutMkLst>
          <pc:spChg chg="mod">
            <ac:chgData name="Floriane Moerch" userId="8cf0cdee-82ce-403a-b384-55cde0ddddb2" providerId="ADAL" clId="{B947627E-5AB0-4B45-A042-B7EFECED0F49}" dt="2021-09-21T08:38:00.803" v="7034"/>
            <ac:spMkLst>
              <pc:docMk/>
              <pc:sldMasterMk cId="0" sldId="2147483650"/>
              <pc:sldLayoutMk cId="2609256581" sldId="2147483652"/>
              <ac:spMk id="4" creationId="{00000000-0000-0000-0000-000000000000}"/>
            </ac:spMkLst>
          </pc:spChg>
        </pc:sldLayoutChg>
        <pc:sldLayoutChg chg="modSp">
          <pc:chgData name="Floriane Moerch" userId="8cf0cdee-82ce-403a-b384-55cde0ddddb2" providerId="ADAL" clId="{B947627E-5AB0-4B45-A042-B7EFECED0F49}" dt="2021-09-21T08:38:00.803" v="7034"/>
          <pc:sldLayoutMkLst>
            <pc:docMk/>
            <pc:sldMasterMk cId="0" sldId="2147483650"/>
            <pc:sldLayoutMk cId="3378427616" sldId="2147483654"/>
          </pc:sldLayoutMkLst>
          <pc:spChg chg="mod">
            <ac:chgData name="Floriane Moerch" userId="8cf0cdee-82ce-403a-b384-55cde0ddddb2" providerId="ADAL" clId="{B947627E-5AB0-4B45-A042-B7EFECED0F49}" dt="2021-09-21T08:38:00.803" v="7034"/>
            <ac:spMkLst>
              <pc:docMk/>
              <pc:sldMasterMk cId="0" sldId="2147483650"/>
              <pc:sldLayoutMk cId="3378427616" sldId="2147483654"/>
              <ac:spMk id="5" creationId="{00000000-0000-0000-0000-000000000000}"/>
            </ac:spMkLst>
          </pc:spChg>
        </pc:sldLayoutChg>
        <pc:sldLayoutChg chg="modSp">
          <pc:chgData name="Floriane Moerch" userId="8cf0cdee-82ce-403a-b384-55cde0ddddb2" providerId="ADAL" clId="{B947627E-5AB0-4B45-A042-B7EFECED0F49}" dt="2021-09-21T08:38:00.803" v="7034"/>
          <pc:sldLayoutMkLst>
            <pc:docMk/>
            <pc:sldMasterMk cId="0" sldId="2147483650"/>
            <pc:sldLayoutMk cId="1926364596" sldId="2147483656"/>
          </pc:sldLayoutMkLst>
          <pc:spChg chg="mod">
            <ac:chgData name="Floriane Moerch" userId="8cf0cdee-82ce-403a-b384-55cde0ddddb2" providerId="ADAL" clId="{B947627E-5AB0-4B45-A042-B7EFECED0F49}" dt="2021-09-21T08:38:00.803" v="7034"/>
            <ac:spMkLst>
              <pc:docMk/>
              <pc:sldMasterMk cId="0" sldId="2147483650"/>
              <pc:sldLayoutMk cId="1926364596" sldId="2147483656"/>
              <ac:spMk id="3" creationId="{00000000-0000-0000-0000-000000000000}"/>
            </ac:spMkLst>
          </pc:spChg>
        </pc:sldLayoutChg>
        <pc:sldLayoutChg chg="modSp">
          <pc:chgData name="Floriane Moerch" userId="8cf0cdee-82ce-403a-b384-55cde0ddddb2" providerId="ADAL" clId="{B947627E-5AB0-4B45-A042-B7EFECED0F49}" dt="2021-09-21T08:38:00.803" v="7034"/>
          <pc:sldLayoutMkLst>
            <pc:docMk/>
            <pc:sldMasterMk cId="0" sldId="2147483650"/>
            <pc:sldLayoutMk cId="312769877" sldId="2147483657"/>
          </pc:sldLayoutMkLst>
          <pc:spChg chg="mod">
            <ac:chgData name="Floriane Moerch" userId="8cf0cdee-82ce-403a-b384-55cde0ddddb2" providerId="ADAL" clId="{B947627E-5AB0-4B45-A042-B7EFECED0F49}" dt="2021-09-21T08:38:00.803" v="7034"/>
            <ac:spMkLst>
              <pc:docMk/>
              <pc:sldMasterMk cId="0" sldId="2147483650"/>
              <pc:sldLayoutMk cId="312769877" sldId="2147483657"/>
              <ac:spMk id="2" creationId="{00000000-0000-0000-0000-000000000000}"/>
            </ac:spMkLst>
          </pc:spChg>
        </pc:sldLayoutChg>
        <pc:sldLayoutChg chg="modSp">
          <pc:chgData name="Floriane Moerch" userId="8cf0cdee-82ce-403a-b384-55cde0ddddb2" providerId="ADAL" clId="{B947627E-5AB0-4B45-A042-B7EFECED0F49}" dt="2021-09-21T08:38:00.803" v="7034"/>
          <pc:sldLayoutMkLst>
            <pc:docMk/>
            <pc:sldMasterMk cId="0" sldId="2147483650"/>
            <pc:sldLayoutMk cId="3404871507" sldId="2147483660"/>
          </pc:sldLayoutMkLst>
          <pc:spChg chg="mod">
            <ac:chgData name="Floriane Moerch" userId="8cf0cdee-82ce-403a-b384-55cde0ddddb2" providerId="ADAL" clId="{B947627E-5AB0-4B45-A042-B7EFECED0F49}" dt="2021-09-21T08:38:00.803" v="7034"/>
            <ac:spMkLst>
              <pc:docMk/>
              <pc:sldMasterMk cId="0" sldId="2147483650"/>
              <pc:sldLayoutMk cId="3404871507" sldId="2147483660"/>
              <ac:spMk id="4" creationId="{00000000-0000-0000-0000-000000000000}"/>
            </ac:spMkLst>
          </pc:spChg>
        </pc:sldLayoutChg>
        <pc:sldLayoutChg chg="modSp">
          <pc:chgData name="Floriane Moerch" userId="8cf0cdee-82ce-403a-b384-55cde0ddddb2" providerId="ADAL" clId="{B947627E-5AB0-4B45-A042-B7EFECED0F49}" dt="2021-09-21T08:38:00.803" v="7034"/>
          <pc:sldLayoutMkLst>
            <pc:docMk/>
            <pc:sldMasterMk cId="0" sldId="2147483650"/>
            <pc:sldLayoutMk cId="1094018303" sldId="2147483661"/>
          </pc:sldLayoutMkLst>
          <pc:spChg chg="mod">
            <ac:chgData name="Floriane Moerch" userId="8cf0cdee-82ce-403a-b384-55cde0ddddb2" providerId="ADAL" clId="{B947627E-5AB0-4B45-A042-B7EFECED0F49}" dt="2021-09-21T08:38:00.803" v="7034"/>
            <ac:spMkLst>
              <pc:docMk/>
              <pc:sldMasterMk cId="0" sldId="2147483650"/>
              <pc:sldLayoutMk cId="1094018303" sldId="2147483661"/>
              <ac:spMk id="4" creationId="{00000000-0000-0000-0000-000000000000}"/>
            </ac:spMkLst>
          </pc:spChg>
        </pc:sldLayoutChg>
      </pc:sldMaster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file:///\\svb11\svbdaten\Projekt_Busbeschaffung_Pilotbetrieb_Linie_17\Teilprojekte\Monitoring\2021-07-13-Monitoring.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de-CH" dirty="0" err="1"/>
              <a:t>Consommation</a:t>
            </a:r>
            <a:r>
              <a:rPr lang="de-CH" dirty="0"/>
              <a:t> du </a:t>
            </a:r>
            <a:r>
              <a:rPr lang="de-CH" dirty="0" err="1"/>
              <a:t>bus</a:t>
            </a:r>
            <a:r>
              <a:rPr lang="de-CH" dirty="0"/>
              <a:t> </a:t>
            </a:r>
            <a:r>
              <a:rPr lang="de-CH" dirty="0" err="1"/>
              <a:t>électrique</a:t>
            </a:r>
            <a:r>
              <a:rPr lang="de-CH" dirty="0"/>
              <a:t> [kWh/km]</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de-DE"/>
        </a:p>
      </c:txPr>
    </c:title>
    <c:autoTitleDeleted val="0"/>
    <c:plotArea>
      <c:layout/>
      <c:lineChart>
        <c:grouping val="standard"/>
        <c:varyColors val="0"/>
        <c:ser>
          <c:idx val="1"/>
          <c:order val="0"/>
          <c:tx>
            <c:v>Energie ab Zähler</c:v>
          </c:tx>
          <c:spPr>
            <a:ln w="28575" cap="rnd">
              <a:solidFill>
                <a:srgbClr val="FF0000"/>
              </a:solidFill>
              <a:round/>
            </a:ln>
            <a:effectLst/>
          </c:spPr>
          <c:marker>
            <c:symbol val="circle"/>
            <c:size val="5"/>
            <c:spPr>
              <a:solidFill>
                <a:schemeClr val="accent2"/>
              </a:solidFill>
              <a:ln w="9525">
                <a:solidFill>
                  <a:srgbClr val="FF0000"/>
                </a:solidFill>
              </a:ln>
              <a:effectLst/>
            </c:spPr>
          </c:marker>
          <c:cat>
            <c:strRef>
              <c:f>Grundlagendaten!$A$6:$A$43</c:f>
              <c:strCache>
                <c:ptCount val="37"/>
                <c:pt idx="0">
                  <c:v>Feb 19</c:v>
                </c:pt>
                <c:pt idx="1">
                  <c:v>Mär 19</c:v>
                </c:pt>
                <c:pt idx="2">
                  <c:v>Apr 19</c:v>
                </c:pt>
                <c:pt idx="3">
                  <c:v>Mai 19</c:v>
                </c:pt>
                <c:pt idx="4">
                  <c:v>Jun 19</c:v>
                </c:pt>
                <c:pt idx="5">
                  <c:v>Jul 19</c:v>
                </c:pt>
                <c:pt idx="6">
                  <c:v>Aug 19</c:v>
                </c:pt>
                <c:pt idx="7">
                  <c:v>Sep 19</c:v>
                </c:pt>
                <c:pt idx="8">
                  <c:v>Okt 19</c:v>
                </c:pt>
                <c:pt idx="9">
                  <c:v>Nov 19</c:v>
                </c:pt>
                <c:pt idx="10">
                  <c:v>Dez 19</c:v>
                </c:pt>
                <c:pt idx="11">
                  <c:v>Jan 20</c:v>
                </c:pt>
                <c:pt idx="12">
                  <c:v>Feb 20</c:v>
                </c:pt>
                <c:pt idx="13">
                  <c:v>Mär 20</c:v>
                </c:pt>
                <c:pt idx="14">
                  <c:v>Apr 20</c:v>
                </c:pt>
                <c:pt idx="15">
                  <c:v>Mai 20</c:v>
                </c:pt>
                <c:pt idx="16">
                  <c:v>Jun 20</c:v>
                </c:pt>
                <c:pt idx="17">
                  <c:v>Jul 20</c:v>
                </c:pt>
                <c:pt idx="18">
                  <c:v>Aug 20</c:v>
                </c:pt>
                <c:pt idx="19">
                  <c:v>Sep 20</c:v>
                </c:pt>
                <c:pt idx="20">
                  <c:v>Okt 20</c:v>
                </c:pt>
                <c:pt idx="21">
                  <c:v>Nov 20</c:v>
                </c:pt>
                <c:pt idx="22">
                  <c:v>Dez 20</c:v>
                </c:pt>
                <c:pt idx="23">
                  <c:v>Jan 21</c:v>
                </c:pt>
                <c:pt idx="24">
                  <c:v>Feb 21</c:v>
                </c:pt>
                <c:pt idx="25">
                  <c:v>Mär 21</c:v>
                </c:pt>
                <c:pt idx="26">
                  <c:v>Apr 21</c:v>
                </c:pt>
                <c:pt idx="27">
                  <c:v>Mai 21</c:v>
                </c:pt>
                <c:pt idx="28">
                  <c:v>Jun 21</c:v>
                </c:pt>
                <c:pt idx="29">
                  <c:v>Jul 21</c:v>
                </c:pt>
                <c:pt idx="30">
                  <c:v>Aug 21</c:v>
                </c:pt>
                <c:pt idx="31">
                  <c:v>Sep 21</c:v>
                </c:pt>
                <c:pt idx="32">
                  <c:v>Okt 21</c:v>
                </c:pt>
                <c:pt idx="33">
                  <c:v>Nov 21</c:v>
                </c:pt>
                <c:pt idx="34">
                  <c:v>Dez 21</c:v>
                </c:pt>
                <c:pt idx="36">
                  <c:v>Total</c:v>
                </c:pt>
              </c:strCache>
              <c:extLst/>
            </c:strRef>
          </c:cat>
          <c:val>
            <c:numRef>
              <c:f>Grundlagendaten!$Q$6:$Q$43</c:f>
              <c:numCache>
                <c:formatCode>0.00</c:formatCode>
                <c:ptCount val="37"/>
                <c:pt idx="0">
                  <c:v>2.4925091952991836</c:v>
                </c:pt>
                <c:pt idx="1">
                  <c:v>2.3626369015148336</c:v>
                </c:pt>
                <c:pt idx="2">
                  <c:v>2.0746025437201907</c:v>
                </c:pt>
                <c:pt idx="3">
                  <c:v>1.9767424441032171</c:v>
                </c:pt>
                <c:pt idx="4">
                  <c:v>1.7735394801188729</c:v>
                </c:pt>
                <c:pt idx="5">
                  <c:v>1.714054462934947</c:v>
                </c:pt>
                <c:pt idx="6">
                  <c:v>1.7479406919275124</c:v>
                </c:pt>
                <c:pt idx="7">
                  <c:v>1.7323916283289056</c:v>
                </c:pt>
                <c:pt idx="8">
                  <c:v>1.9706050955414012</c:v>
                </c:pt>
                <c:pt idx="9">
                  <c:v>2.7218789576697242</c:v>
                </c:pt>
                <c:pt idx="10">
                  <c:v>2.4531725888324871</c:v>
                </c:pt>
                <c:pt idx="11">
                  <c:v>2.7310942032031611</c:v>
                </c:pt>
                <c:pt idx="12">
                  <c:v>2.4559785522788204</c:v>
                </c:pt>
                <c:pt idx="13">
                  <c:v>2.3298314808174974</c:v>
                </c:pt>
                <c:pt idx="14">
                  <c:v>1.8486141544612309</c:v>
                </c:pt>
                <c:pt idx="15">
                  <c:v>1.7459951172201598</c:v>
                </c:pt>
                <c:pt idx="16">
                  <c:v>1.8086978636826043</c:v>
                </c:pt>
                <c:pt idx="17">
                  <c:v>1.6763548183032262</c:v>
                </c:pt>
                <c:pt idx="18">
                  <c:v>1.7015148936170212</c:v>
                </c:pt>
                <c:pt idx="19">
                  <c:v>1.7429697415002339</c:v>
                </c:pt>
                <c:pt idx="20">
                  <c:v>2.1447735423030947</c:v>
                </c:pt>
                <c:pt idx="21">
                  <c:v>2.3927771656062276</c:v>
                </c:pt>
                <c:pt idx="22">
                  <c:v>2.7496667835847073</c:v>
                </c:pt>
                <c:pt idx="23">
                  <c:v>2.851312277580071</c:v>
                </c:pt>
                <c:pt idx="24">
                  <c:v>2.5937341665259246</c:v>
                </c:pt>
                <c:pt idx="25">
                  <c:v>2.3444665833642904</c:v>
                </c:pt>
                <c:pt idx="26">
                  <c:v>2.0787995020355976</c:v>
                </c:pt>
                <c:pt idx="27">
                  <c:v>1.9787074148296593</c:v>
                </c:pt>
                <c:pt idx="28">
                  <c:v>1.6890444810543657</c:v>
                </c:pt>
                <c:pt idx="29">
                  <c:v>1.6143872057090063</c:v>
                </c:pt>
                <c:pt idx="30">
                  <c:v>1.678176688750119</c:v>
                </c:pt>
                <c:pt idx="36" formatCode="#,##0.00">
                  <c:v>2.0992450595450562</c:v>
                </c:pt>
              </c:numCache>
              <c:extLst/>
            </c:numRef>
          </c:val>
          <c:smooth val="0"/>
          <c:extLst>
            <c:ext xmlns:c16="http://schemas.microsoft.com/office/drawing/2014/chart" uri="{C3380CC4-5D6E-409C-BE32-E72D297353CC}">
              <c16:uniqueId val="{00000000-A80E-4025-88F5-4E0514EECEF0}"/>
            </c:ext>
          </c:extLst>
        </c:ser>
        <c:dLbls>
          <c:showLegendKey val="0"/>
          <c:showVal val="0"/>
          <c:showCatName val="0"/>
          <c:showSerName val="0"/>
          <c:showPercent val="0"/>
          <c:showBubbleSize val="0"/>
        </c:dLbls>
        <c:marker val="1"/>
        <c:smooth val="0"/>
        <c:axId val="541728824"/>
        <c:axId val="541733088"/>
        <c:extLst>
          <c:ext xmlns:c15="http://schemas.microsoft.com/office/drawing/2012/chart" uri="{02D57815-91ED-43cb-92C2-25804820EDAC}">
            <c15:filteredLineSeries>
              <c15:ser>
                <c:idx val="0"/>
                <c:order val="1"/>
                <c:tx>
                  <c:v>ABB-Werte/Telematik</c:v>
                </c:tx>
                <c:spPr>
                  <a:ln w="28575" cap="rnd">
                    <a:solidFill>
                      <a:schemeClr val="bg1">
                        <a:lumMod val="50000"/>
                      </a:schemeClr>
                    </a:solidFill>
                    <a:round/>
                  </a:ln>
                  <a:effectLst/>
                </c:spPr>
                <c:marker>
                  <c:symbol val="circle"/>
                  <c:size val="5"/>
                  <c:spPr>
                    <a:solidFill>
                      <a:schemeClr val="accent1"/>
                    </a:solidFill>
                    <a:ln w="9525">
                      <a:solidFill>
                        <a:schemeClr val="bg1">
                          <a:lumMod val="50000"/>
                        </a:schemeClr>
                      </a:solidFill>
                    </a:ln>
                    <a:effectLst/>
                  </c:spPr>
                </c:marker>
                <c:cat>
                  <c:strRef>
                    <c:extLst>
                      <c:ext uri="{02D57815-91ED-43cb-92C2-25804820EDAC}">
                        <c15:formulaRef>
                          <c15:sqref>Grundlagendaten!$A$6:$A$43</c15:sqref>
                        </c15:formulaRef>
                      </c:ext>
                    </c:extLst>
                    <c:strCache>
                      <c:ptCount val="37"/>
                      <c:pt idx="0">
                        <c:v>Feb 19</c:v>
                      </c:pt>
                      <c:pt idx="1">
                        <c:v>Mär 19</c:v>
                      </c:pt>
                      <c:pt idx="2">
                        <c:v>Apr 19</c:v>
                      </c:pt>
                      <c:pt idx="3">
                        <c:v>Mai 19</c:v>
                      </c:pt>
                      <c:pt idx="4">
                        <c:v>Jun 19</c:v>
                      </c:pt>
                      <c:pt idx="5">
                        <c:v>Jul 19</c:v>
                      </c:pt>
                      <c:pt idx="6">
                        <c:v>Aug 19</c:v>
                      </c:pt>
                      <c:pt idx="7">
                        <c:v>Sep 19</c:v>
                      </c:pt>
                      <c:pt idx="8">
                        <c:v>Okt 19</c:v>
                      </c:pt>
                      <c:pt idx="9">
                        <c:v>Nov 19</c:v>
                      </c:pt>
                      <c:pt idx="10">
                        <c:v>Dez 19</c:v>
                      </c:pt>
                      <c:pt idx="11">
                        <c:v>Jan 20</c:v>
                      </c:pt>
                      <c:pt idx="12">
                        <c:v>Feb 20</c:v>
                      </c:pt>
                      <c:pt idx="13">
                        <c:v>Mär 20</c:v>
                      </c:pt>
                      <c:pt idx="14">
                        <c:v>Apr 20</c:v>
                      </c:pt>
                      <c:pt idx="15">
                        <c:v>Mai 20</c:v>
                      </c:pt>
                      <c:pt idx="16">
                        <c:v>Jun 20</c:v>
                      </c:pt>
                      <c:pt idx="17">
                        <c:v>Jul 20</c:v>
                      </c:pt>
                      <c:pt idx="18">
                        <c:v>Aug 20</c:v>
                      </c:pt>
                      <c:pt idx="19">
                        <c:v>Sep 20</c:v>
                      </c:pt>
                      <c:pt idx="20">
                        <c:v>Okt 20</c:v>
                      </c:pt>
                      <c:pt idx="21">
                        <c:v>Nov 20</c:v>
                      </c:pt>
                      <c:pt idx="22">
                        <c:v>Dez 20</c:v>
                      </c:pt>
                      <c:pt idx="23">
                        <c:v>Jan 21</c:v>
                      </c:pt>
                      <c:pt idx="24">
                        <c:v>Feb 21</c:v>
                      </c:pt>
                      <c:pt idx="25">
                        <c:v>Mär 21</c:v>
                      </c:pt>
                      <c:pt idx="26">
                        <c:v>Apr 21</c:v>
                      </c:pt>
                      <c:pt idx="27">
                        <c:v>Mai 21</c:v>
                      </c:pt>
                      <c:pt idx="28">
                        <c:v>Jun 21</c:v>
                      </c:pt>
                      <c:pt idx="29">
                        <c:v>Jul 21</c:v>
                      </c:pt>
                      <c:pt idx="30">
                        <c:v>Aug 21</c:v>
                      </c:pt>
                      <c:pt idx="31">
                        <c:v>Sep 21</c:v>
                      </c:pt>
                      <c:pt idx="32">
                        <c:v>Okt 21</c:v>
                      </c:pt>
                      <c:pt idx="33">
                        <c:v>Nov 21</c:v>
                      </c:pt>
                      <c:pt idx="34">
                        <c:v>Dez 21</c:v>
                      </c:pt>
                      <c:pt idx="36">
                        <c:v>Total</c:v>
                      </c:pt>
                    </c:strCache>
                  </c:strRef>
                </c:cat>
                <c:val>
                  <c:numRef>
                    <c:extLst>
                      <c:ext uri="{02D57815-91ED-43cb-92C2-25804820EDAC}">
                        <c15:formulaRef>
                          <c15:sqref>Grundlagendaten!$L$6:$L$43</c15:sqref>
                        </c15:formulaRef>
                      </c:ext>
                    </c:extLst>
                    <c:numCache>
                      <c:formatCode>0.00</c:formatCode>
                      <c:ptCount val="37"/>
                      <c:pt idx="0">
                        <c:v>2.2816901408450705</c:v>
                      </c:pt>
                      <c:pt idx="1">
                        <c:v>2.1392094330913518</c:v>
                      </c:pt>
                      <c:pt idx="2">
                        <c:v>1.8660969793322735</c:v>
                      </c:pt>
                      <c:pt idx="3">
                        <c:v>1.7746463927693097</c:v>
                      </c:pt>
                      <c:pt idx="4">
                        <c:v>1.5915332081678994</c:v>
                      </c:pt>
                      <c:pt idx="5">
                        <c:v>1.6270801815431164</c:v>
                      </c:pt>
                      <c:pt idx="6">
                        <c:v>1.5539454661601049</c:v>
                      </c:pt>
                      <c:pt idx="7">
                        <c:v>1.5754227953087541</c:v>
                      </c:pt>
                      <c:pt idx="8">
                        <c:v>1.7773566878980891</c:v>
                      </c:pt>
                      <c:pt idx="9">
                        <c:v>2.4102544421844416</c:v>
                      </c:pt>
                      <c:pt idx="10">
                        <c:v>2.2464467005076143</c:v>
                      </c:pt>
                      <c:pt idx="11">
                        <c:v>2.4947244524780361</c:v>
                      </c:pt>
                      <c:pt idx="12">
                        <c:v>2.2399285075960678</c:v>
                      </c:pt>
                      <c:pt idx="13">
                        <c:v>2.1190032269630694</c:v>
                      </c:pt>
                      <c:pt idx="14">
                        <c:v>1.6010840733479414</c:v>
                      </c:pt>
                      <c:pt idx="15">
                        <c:v>1.5305842613959399</c:v>
                      </c:pt>
                      <c:pt idx="16">
                        <c:v>1.6010681586978637</c:v>
                      </c:pt>
                      <c:pt idx="17">
                        <c:v>1.4225416461657412</c:v>
                      </c:pt>
                      <c:pt idx="18">
                        <c:v>1.4199489361702127</c:v>
                      </c:pt>
                      <c:pt idx="19">
                        <c:v>1.5261505577449737</c:v>
                      </c:pt>
                      <c:pt idx="20">
                        <c:v>1.8862398724930269</c:v>
                      </c:pt>
                      <c:pt idx="21">
                        <c:v>2.0979277005651724</c:v>
                      </c:pt>
                      <c:pt idx="22">
                        <c:v>2.4472360575236758</c:v>
                      </c:pt>
                      <c:pt idx="23">
                        <c:v>2.5655397390272836</c:v>
                      </c:pt>
                      <c:pt idx="24">
                        <c:v>2.2938101672014861</c:v>
                      </c:pt>
                      <c:pt idx="25">
                        <c:v>2.0934311573401776</c:v>
                      </c:pt>
                      <c:pt idx="26">
                        <c:v>1.8972208202954142</c:v>
                      </c:pt>
                      <c:pt idx="27">
                        <c:v>1.8000300601202404</c:v>
                      </c:pt>
                      <c:pt idx="28">
                        <c:v>1.5230047592897673</c:v>
                      </c:pt>
                      <c:pt idx="29">
                        <c:v>1.4556054668833032</c:v>
                      </c:pt>
                      <c:pt idx="30">
                        <c:v>1.5031223254192159</c:v>
                      </c:pt>
                      <c:pt idx="36" formatCode="#,##0.00">
                        <c:v>2.5282904737743142</c:v>
                      </c:pt>
                    </c:numCache>
                  </c:numRef>
                </c:val>
                <c:smooth val="0"/>
                <c:extLst>
                  <c:ext xmlns:c16="http://schemas.microsoft.com/office/drawing/2014/chart" uri="{C3380CC4-5D6E-409C-BE32-E72D297353CC}">
                    <c16:uniqueId val="{00000001-A80E-4025-88F5-4E0514EECEF0}"/>
                  </c:ext>
                </c:extLst>
              </c15:ser>
            </c15:filteredLineSeries>
          </c:ext>
        </c:extLst>
      </c:lineChart>
      <c:catAx>
        <c:axId val="54172882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de-DE"/>
          </a:p>
        </c:txPr>
        <c:crossAx val="541733088"/>
        <c:crosses val="autoZero"/>
        <c:auto val="1"/>
        <c:lblAlgn val="ctr"/>
        <c:lblOffset val="100"/>
        <c:noMultiLvlLbl val="1"/>
      </c:catAx>
      <c:valAx>
        <c:axId val="541733088"/>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de-CH"/>
                  <a:t>kWh/km</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de-DE"/>
            </a:p>
          </c:txPr>
        </c:title>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de-DE"/>
          </a:p>
        </c:txPr>
        <c:crossAx val="541728824"/>
        <c:crosses val="autoZero"/>
        <c:crossBetween val="between"/>
      </c:valAx>
      <c:spPr>
        <a:noFill/>
        <a:ln>
          <a:noFill/>
        </a:ln>
        <a:effectLst/>
      </c:spPr>
    </c:plotArea>
    <c:legend>
      <c:legendPos val="r"/>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de-DE"/>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1" y="1"/>
            <a:ext cx="2945659" cy="496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21" tIns="45711" rIns="91421" bIns="45711" numCol="1" anchor="t" anchorCtr="0" compatLnSpc="1">
            <a:prstTxWarp prst="textNoShape">
              <a:avLst/>
            </a:prstTxWarp>
          </a:bodyPr>
          <a:lstStyle>
            <a:lvl1pPr>
              <a:defRPr sz="1200"/>
            </a:lvl1pPr>
          </a:lstStyle>
          <a:p>
            <a:endParaRPr lang="de-CH"/>
          </a:p>
        </p:txBody>
      </p:sp>
      <p:sp>
        <p:nvSpPr>
          <p:cNvPr id="8195" name="Rectangle 3"/>
          <p:cNvSpPr>
            <a:spLocks noGrp="1" noChangeArrowheads="1"/>
          </p:cNvSpPr>
          <p:nvPr>
            <p:ph type="dt" idx="1"/>
          </p:nvPr>
        </p:nvSpPr>
        <p:spPr bwMode="auto">
          <a:xfrm>
            <a:off x="3850445" y="1"/>
            <a:ext cx="2945659" cy="496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21" tIns="45711" rIns="91421" bIns="45711" numCol="1" anchor="t" anchorCtr="0" compatLnSpc="1">
            <a:prstTxWarp prst="textNoShape">
              <a:avLst/>
            </a:prstTxWarp>
          </a:bodyPr>
          <a:lstStyle>
            <a:lvl1pPr algn="r">
              <a:defRPr sz="1200"/>
            </a:lvl1pPr>
          </a:lstStyle>
          <a:p>
            <a:endParaRPr lang="de-CH"/>
          </a:p>
        </p:txBody>
      </p:sp>
      <p:sp>
        <p:nvSpPr>
          <p:cNvPr id="8196" name="Rectangle 4"/>
          <p:cNvSpPr>
            <a:spLocks noGrp="1" noRot="1" noChangeAspect="1" noChangeArrowheads="1" noTextEdit="1"/>
          </p:cNvSpPr>
          <p:nvPr>
            <p:ph type="sldImg" idx="2"/>
          </p:nvPr>
        </p:nvSpPr>
        <p:spPr bwMode="auto">
          <a:xfrm>
            <a:off x="90488" y="746125"/>
            <a:ext cx="6616700" cy="3722688"/>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8197" name="Rectangle 5"/>
          <p:cNvSpPr>
            <a:spLocks noGrp="1" noChangeArrowheads="1"/>
          </p:cNvSpPr>
          <p:nvPr>
            <p:ph type="body" sz="quarter" idx="3"/>
          </p:nvPr>
        </p:nvSpPr>
        <p:spPr bwMode="auto">
          <a:xfrm>
            <a:off x="679768" y="4715155"/>
            <a:ext cx="5438140" cy="4466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21" tIns="45711" rIns="91421" bIns="45711" numCol="1" anchor="t" anchorCtr="0" compatLnSpc="1">
            <a:prstTxWarp prst="textNoShape">
              <a:avLst/>
            </a:prstTxWarp>
          </a:bodyPr>
          <a:lstStyle/>
          <a:p>
            <a:pPr lvl="0"/>
            <a:r>
              <a:rPr lang="de-CH"/>
              <a:t>Textmasterformate durch Klicken bearbeiten</a:t>
            </a:r>
          </a:p>
          <a:p>
            <a:pPr lvl="1"/>
            <a:r>
              <a:rPr lang="de-CH"/>
              <a:t>Zweite Ebene</a:t>
            </a:r>
          </a:p>
          <a:p>
            <a:pPr lvl="2"/>
            <a:r>
              <a:rPr lang="de-CH"/>
              <a:t>Dritte Ebene</a:t>
            </a:r>
          </a:p>
          <a:p>
            <a:pPr lvl="3"/>
            <a:r>
              <a:rPr lang="de-CH"/>
              <a:t>Vierte Ebene</a:t>
            </a:r>
          </a:p>
          <a:p>
            <a:pPr lvl="4"/>
            <a:r>
              <a:rPr lang="de-CH"/>
              <a:t>Fünfte Ebene</a:t>
            </a:r>
          </a:p>
        </p:txBody>
      </p:sp>
      <p:sp>
        <p:nvSpPr>
          <p:cNvPr id="8198" name="Rectangle 6"/>
          <p:cNvSpPr>
            <a:spLocks noGrp="1" noChangeArrowheads="1"/>
          </p:cNvSpPr>
          <p:nvPr>
            <p:ph type="ftr" sz="quarter" idx="4"/>
          </p:nvPr>
        </p:nvSpPr>
        <p:spPr bwMode="auto">
          <a:xfrm>
            <a:off x="1" y="9428585"/>
            <a:ext cx="2945659" cy="496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21" tIns="45711" rIns="91421" bIns="45711" numCol="1" anchor="b" anchorCtr="0" compatLnSpc="1">
            <a:prstTxWarp prst="textNoShape">
              <a:avLst/>
            </a:prstTxWarp>
          </a:bodyPr>
          <a:lstStyle>
            <a:lvl1pPr>
              <a:defRPr sz="1200"/>
            </a:lvl1pPr>
          </a:lstStyle>
          <a:p>
            <a:endParaRPr lang="de-CH"/>
          </a:p>
        </p:txBody>
      </p:sp>
      <p:sp>
        <p:nvSpPr>
          <p:cNvPr id="8199" name="Rectangle 7"/>
          <p:cNvSpPr>
            <a:spLocks noGrp="1" noChangeArrowheads="1"/>
          </p:cNvSpPr>
          <p:nvPr>
            <p:ph type="sldNum" sz="quarter" idx="5"/>
          </p:nvPr>
        </p:nvSpPr>
        <p:spPr bwMode="auto">
          <a:xfrm>
            <a:off x="3850445" y="9428585"/>
            <a:ext cx="2945659" cy="496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21" tIns="45711" rIns="91421" bIns="45711" numCol="1" anchor="b" anchorCtr="0" compatLnSpc="1">
            <a:prstTxWarp prst="textNoShape">
              <a:avLst/>
            </a:prstTxWarp>
          </a:bodyPr>
          <a:lstStyle>
            <a:lvl1pPr algn="r">
              <a:defRPr sz="1200"/>
            </a:lvl1pPr>
          </a:lstStyle>
          <a:p>
            <a:fld id="{EC853D70-6F8E-441D-AAF4-0752E217EA62}" type="slidenum">
              <a:rPr lang="de-CH"/>
              <a:pPr/>
              <a:t>‹N°›</a:t>
            </a:fld>
            <a:endParaRPr lang="de-CH"/>
          </a:p>
        </p:txBody>
      </p:sp>
    </p:spTree>
    <p:extLst>
      <p:ext uri="{BB962C8B-B14F-4D97-AF65-F5344CB8AC3E}">
        <p14:creationId xmlns:p14="http://schemas.microsoft.com/office/powerpoint/2010/main" val="2909505928"/>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0488" y="746125"/>
            <a:ext cx="6616700" cy="3722688"/>
          </a:xfrm>
        </p:spPr>
      </p:sp>
      <p:sp>
        <p:nvSpPr>
          <p:cNvPr id="3" name="Notizenplatzhalter 2"/>
          <p:cNvSpPr>
            <a:spLocks noGrp="1"/>
          </p:cNvSpPr>
          <p:nvPr>
            <p:ph type="body" idx="1"/>
          </p:nvPr>
        </p:nvSpPr>
        <p:spPr/>
        <p:txBody>
          <a:bodyPr/>
          <a:lstStyle/>
          <a:p>
            <a:endParaRPr lang="de-CH"/>
          </a:p>
        </p:txBody>
      </p:sp>
      <p:sp>
        <p:nvSpPr>
          <p:cNvPr id="4" name="Foliennummernplatzhalter 3"/>
          <p:cNvSpPr>
            <a:spLocks noGrp="1"/>
          </p:cNvSpPr>
          <p:nvPr>
            <p:ph type="sldNum" sz="quarter" idx="10"/>
          </p:nvPr>
        </p:nvSpPr>
        <p:spPr/>
        <p:txBody>
          <a:bodyPr/>
          <a:lstStyle/>
          <a:p>
            <a:fld id="{EC853D70-6F8E-441D-AAF4-0752E217EA62}" type="slidenum">
              <a:rPr lang="de-CH" smtClean="0"/>
              <a:pPr/>
              <a:t>3</a:t>
            </a:fld>
            <a:endParaRPr lang="de-CH"/>
          </a:p>
        </p:txBody>
      </p:sp>
    </p:spTree>
    <p:extLst>
      <p:ext uri="{BB962C8B-B14F-4D97-AF65-F5344CB8AC3E}">
        <p14:creationId xmlns:p14="http://schemas.microsoft.com/office/powerpoint/2010/main" val="388878039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sp>
        <p:nvSpPr>
          <p:cNvPr id="44052" name="Rectangle 20"/>
          <p:cNvSpPr>
            <a:spLocks noChangeArrowheads="1"/>
          </p:cNvSpPr>
          <p:nvPr/>
        </p:nvSpPr>
        <p:spPr bwMode="white">
          <a:xfrm>
            <a:off x="0" y="0"/>
            <a:ext cx="9144000" cy="628650"/>
          </a:xfrm>
          <a:prstGeom prst="rect">
            <a:avLst/>
          </a:prstGeom>
          <a:solidFill>
            <a:srgbClr val="CD003C"/>
          </a:solidFill>
          <a:ln>
            <a:noFill/>
          </a:ln>
          <a:extLst>
            <a:ext uri="{91240B29-F687-4F45-9708-019B960494DF}">
              <a14:hiddenLine xmlns:a14="http://schemas.microsoft.com/office/drawing/2010/main" w="9525">
                <a:solidFill>
                  <a:srgbClr val="CD003C"/>
                </a:solidFill>
                <a:miter lim="800000"/>
                <a:headEnd/>
                <a:tailEnd/>
              </a14:hiddenLine>
            </a:ext>
          </a:extLst>
        </p:spPr>
        <p:txBody>
          <a:bodyPr/>
          <a:lstStyle/>
          <a:p>
            <a:pPr algn="ctr" eaLnBrk="0" hangingPunct="0"/>
            <a:r>
              <a:rPr lang="de-DE" sz="2400">
                <a:ea typeface="ＭＳ Ｐゴシック" pitchFamily="48" charset="-128"/>
              </a:rPr>
              <a:t>    </a:t>
            </a:r>
          </a:p>
        </p:txBody>
      </p:sp>
      <p:sp>
        <p:nvSpPr>
          <p:cNvPr id="44044" name="Rectangle 12"/>
          <p:cNvSpPr>
            <a:spLocks noGrp="1" noChangeArrowheads="1"/>
          </p:cNvSpPr>
          <p:nvPr>
            <p:ph type="ctrTitle" sz="quarter" hasCustomPrompt="1"/>
          </p:nvPr>
        </p:nvSpPr>
        <p:spPr>
          <a:xfrm>
            <a:off x="467544" y="4030266"/>
            <a:ext cx="8208144" cy="323850"/>
          </a:xfrm>
        </p:spPr>
        <p:txBody>
          <a:bodyPr/>
          <a:lstStyle>
            <a:lvl1pPr>
              <a:defRPr sz="2000"/>
            </a:lvl1pPr>
          </a:lstStyle>
          <a:p>
            <a:pPr lvl="0"/>
            <a:r>
              <a:rPr lang="de-DE" dirty="0"/>
              <a:t>Titel – Schrift </a:t>
            </a:r>
            <a:r>
              <a:rPr lang="de-DE" dirty="0" err="1"/>
              <a:t>Frutiger</a:t>
            </a:r>
            <a:r>
              <a:rPr lang="de-DE" dirty="0"/>
              <a:t> 55 Roman – 20 </a:t>
            </a:r>
            <a:r>
              <a:rPr lang="de-DE" dirty="0" err="1"/>
              <a:t>pt</a:t>
            </a:r>
            <a:r>
              <a:rPr lang="de-DE" dirty="0"/>
              <a:t> - fett</a:t>
            </a:r>
            <a:endParaRPr lang="de-CH" noProof="0" dirty="0"/>
          </a:p>
        </p:txBody>
      </p:sp>
      <p:sp>
        <p:nvSpPr>
          <p:cNvPr id="44057" name="Text Box 25"/>
          <p:cNvSpPr txBox="1">
            <a:spLocks noChangeArrowheads="1"/>
          </p:cNvSpPr>
          <p:nvPr/>
        </p:nvSpPr>
        <p:spPr bwMode="auto">
          <a:xfrm>
            <a:off x="0" y="627460"/>
            <a:ext cx="896461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de-DE"/>
          </a:p>
        </p:txBody>
      </p:sp>
      <p:sp>
        <p:nvSpPr>
          <p:cNvPr id="44069" name="Rectangle 37"/>
          <p:cNvSpPr>
            <a:spLocks noGrp="1" noChangeArrowheads="1"/>
          </p:cNvSpPr>
          <p:nvPr>
            <p:ph type="sldNum" sz="quarter" idx="4"/>
          </p:nvPr>
        </p:nvSpPr>
        <p:spPr>
          <a:xfrm>
            <a:off x="6517456" y="4731544"/>
            <a:ext cx="2159000" cy="215503"/>
          </a:xfrm>
        </p:spPr>
        <p:txBody>
          <a:bodyPr/>
          <a:lstStyle>
            <a:lvl1pPr>
              <a:defRPr/>
            </a:lvl1pPr>
          </a:lstStyle>
          <a:p>
            <a:r>
              <a:rPr lang="de-CH"/>
              <a:t>Folie </a:t>
            </a:r>
            <a:fld id="{6A0FB4CE-D79B-4984-B57F-06A65BF651FB}" type="slidenum">
              <a:rPr lang="de-CH"/>
              <a:pPr/>
              <a:t>‹N°›</a:t>
            </a:fld>
            <a:endParaRPr lang="de-CH"/>
          </a:p>
        </p:txBody>
      </p:sp>
      <p:sp>
        <p:nvSpPr>
          <p:cNvPr id="10" name="Rectangle 53"/>
          <p:cNvSpPr>
            <a:spLocks noGrp="1" noChangeArrowheads="1"/>
          </p:cNvSpPr>
          <p:nvPr>
            <p:ph type="ftr" sz="quarter" idx="3"/>
          </p:nvPr>
        </p:nvSpPr>
        <p:spPr bwMode="auto">
          <a:xfrm>
            <a:off x="467544" y="4731544"/>
            <a:ext cx="5902325" cy="2155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b" anchorCtr="0" compatLnSpc="1">
            <a:prstTxWarp prst="textNoShape">
              <a:avLst/>
            </a:prstTxWarp>
          </a:bodyPr>
          <a:lstStyle>
            <a:lvl1pPr>
              <a:defRPr sz="800">
                <a:solidFill>
                  <a:srgbClr val="808080"/>
                </a:solidFill>
                <a:latin typeface="+mn-lt"/>
              </a:defRPr>
            </a:lvl1pPr>
          </a:lstStyle>
          <a:p>
            <a:r>
              <a:rPr lang="fr-FR" dirty="0"/>
              <a:t>Projet pilote de la ligne 17</a:t>
            </a:r>
            <a:r>
              <a:rPr lang="de-CH" dirty="0"/>
              <a:t>, BERNMOBIL, Marcus Jung</a:t>
            </a:r>
          </a:p>
        </p:txBody>
      </p:sp>
      <p:pic>
        <p:nvPicPr>
          <p:cNvPr id="11" name="Picture 2" descr="\\svb11\svbdaten\IT_Objekte\BERNMOBIL-Logo\Aktiv\Zusammen unterwegs\Docugate\BM_schwarz_30%_Docugate.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6876256" y="171418"/>
            <a:ext cx="1800000" cy="33923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de-DE" dirty="0"/>
              <a:t>Titel – Schrift </a:t>
            </a:r>
            <a:r>
              <a:rPr lang="de-DE" dirty="0" err="1"/>
              <a:t>Frutiger</a:t>
            </a:r>
            <a:r>
              <a:rPr lang="de-DE" dirty="0"/>
              <a:t> 55 Roman – 18 </a:t>
            </a:r>
            <a:r>
              <a:rPr lang="de-DE" dirty="0" err="1"/>
              <a:t>pt</a:t>
            </a:r>
            <a:r>
              <a:rPr lang="de-DE" dirty="0"/>
              <a:t> - fett</a:t>
            </a:r>
            <a:endParaRPr lang="de-CH" dirty="0"/>
          </a:p>
        </p:txBody>
      </p:sp>
      <p:sp>
        <p:nvSpPr>
          <p:cNvPr id="3" name="Inhaltsplatzhalter 2"/>
          <p:cNvSpPr>
            <a:spLocks noGrp="1"/>
          </p:cNvSpPr>
          <p:nvPr>
            <p:ph idx="1" hasCustomPrompt="1"/>
          </p:nvPr>
        </p:nvSpPr>
        <p:spPr/>
        <p:txBody>
          <a:bodyPr/>
          <a:lstStyle>
            <a:lvl1pPr marL="252000" indent="-252000">
              <a:defRPr/>
            </a:lvl1pPr>
            <a:lvl2pPr marL="504000" indent="-252000">
              <a:defRPr/>
            </a:lvl2pPr>
            <a:lvl3pPr marL="756000" indent="-252000">
              <a:defRPr/>
            </a:lvl3pPr>
          </a:lstStyle>
          <a:p>
            <a:pPr lvl="0"/>
            <a:r>
              <a:rPr lang="de-CH" dirty="0"/>
              <a:t>Inhalt – Schrift </a:t>
            </a:r>
            <a:r>
              <a:rPr lang="de-CH" dirty="0" err="1"/>
              <a:t>Frutiger</a:t>
            </a:r>
            <a:r>
              <a:rPr lang="de-CH" dirty="0"/>
              <a:t> 55 Roman – 18 </a:t>
            </a:r>
            <a:r>
              <a:rPr lang="de-CH" dirty="0" err="1"/>
              <a:t>pt</a:t>
            </a:r>
            <a:r>
              <a:rPr lang="de-CH" dirty="0"/>
              <a:t> – normal – Einzug 0.7 cm</a:t>
            </a:r>
          </a:p>
          <a:p>
            <a:pPr lvl="1"/>
            <a:r>
              <a:rPr lang="de-CH" dirty="0"/>
              <a:t>Inhalt</a:t>
            </a:r>
          </a:p>
          <a:p>
            <a:pPr lvl="2"/>
            <a:r>
              <a:rPr lang="de-CH" dirty="0"/>
              <a:t>Inhalt</a:t>
            </a:r>
          </a:p>
        </p:txBody>
      </p:sp>
      <p:sp>
        <p:nvSpPr>
          <p:cNvPr id="4" name="Fußzeilenplatzhalter 3"/>
          <p:cNvSpPr>
            <a:spLocks noGrp="1"/>
          </p:cNvSpPr>
          <p:nvPr>
            <p:ph type="ftr" sz="quarter" idx="10"/>
          </p:nvPr>
        </p:nvSpPr>
        <p:spPr/>
        <p:txBody>
          <a:bodyPr/>
          <a:lstStyle>
            <a:lvl1pPr>
              <a:defRPr sz="800"/>
            </a:lvl1pPr>
          </a:lstStyle>
          <a:p>
            <a:r>
              <a:rPr lang="fr-FR" dirty="0"/>
              <a:t>Projet pilote de la ligne 17</a:t>
            </a:r>
            <a:r>
              <a:rPr lang="de-CH" dirty="0"/>
              <a:t>, BERNMOBIL, Marcus Jung</a:t>
            </a:r>
          </a:p>
        </p:txBody>
      </p:sp>
      <p:sp>
        <p:nvSpPr>
          <p:cNvPr id="5" name="Foliennummernplatzhalter 4"/>
          <p:cNvSpPr>
            <a:spLocks noGrp="1"/>
          </p:cNvSpPr>
          <p:nvPr>
            <p:ph type="sldNum" sz="quarter" idx="11"/>
          </p:nvPr>
        </p:nvSpPr>
        <p:spPr/>
        <p:txBody>
          <a:bodyPr/>
          <a:lstStyle>
            <a:lvl1pPr>
              <a:defRPr sz="800"/>
            </a:lvl1pPr>
          </a:lstStyle>
          <a:p>
            <a:r>
              <a:rPr lang="de-CH"/>
              <a:t>Folie </a:t>
            </a:r>
            <a:fld id="{B734E274-E813-4BE7-B4B4-EE4150262968}" type="slidenum">
              <a:rPr lang="de-CH" smtClean="0"/>
              <a:pPr/>
              <a:t>‹N°›</a:t>
            </a:fld>
            <a:endParaRPr lang="de-CH"/>
          </a:p>
        </p:txBody>
      </p:sp>
    </p:spTree>
    <p:extLst>
      <p:ext uri="{BB962C8B-B14F-4D97-AF65-F5344CB8AC3E}">
        <p14:creationId xmlns:p14="http://schemas.microsoft.com/office/powerpoint/2010/main" val="26092565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endParaRPr lang="de-CH"/>
          </a:p>
        </p:txBody>
      </p:sp>
      <p:sp>
        <p:nvSpPr>
          <p:cNvPr id="3" name="Inhaltsplatzhalter 2"/>
          <p:cNvSpPr>
            <a:spLocks noGrp="1"/>
          </p:cNvSpPr>
          <p:nvPr>
            <p:ph sz="half" idx="1"/>
          </p:nvPr>
        </p:nvSpPr>
        <p:spPr>
          <a:xfrm>
            <a:off x="755650" y="1275160"/>
            <a:ext cx="3992563" cy="3294459"/>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CH" dirty="0"/>
          </a:p>
        </p:txBody>
      </p:sp>
      <p:sp>
        <p:nvSpPr>
          <p:cNvPr id="4" name="Inhaltsplatzhalter 3"/>
          <p:cNvSpPr>
            <a:spLocks noGrp="1"/>
          </p:cNvSpPr>
          <p:nvPr>
            <p:ph sz="half" idx="2"/>
          </p:nvPr>
        </p:nvSpPr>
        <p:spPr>
          <a:xfrm>
            <a:off x="4900613" y="1275160"/>
            <a:ext cx="3992562" cy="3294459"/>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CH" dirty="0"/>
          </a:p>
        </p:txBody>
      </p:sp>
      <p:sp>
        <p:nvSpPr>
          <p:cNvPr id="5" name="Fußzeilenplatzhalter 4"/>
          <p:cNvSpPr>
            <a:spLocks noGrp="1"/>
          </p:cNvSpPr>
          <p:nvPr>
            <p:ph type="ftr" sz="quarter" idx="10"/>
          </p:nvPr>
        </p:nvSpPr>
        <p:spPr/>
        <p:txBody>
          <a:bodyPr/>
          <a:lstStyle>
            <a:lvl1pPr>
              <a:defRPr/>
            </a:lvl1pPr>
          </a:lstStyle>
          <a:p>
            <a:r>
              <a:rPr lang="fr-FR" dirty="0"/>
              <a:t>Projet pilote de la ligne 17</a:t>
            </a:r>
            <a:r>
              <a:rPr lang="de-CH" dirty="0"/>
              <a:t>, BERNMOBIL, Marcus Jung</a:t>
            </a:r>
          </a:p>
        </p:txBody>
      </p:sp>
      <p:sp>
        <p:nvSpPr>
          <p:cNvPr id="6" name="Foliennummernplatzhalter 5"/>
          <p:cNvSpPr>
            <a:spLocks noGrp="1"/>
          </p:cNvSpPr>
          <p:nvPr>
            <p:ph type="sldNum" sz="quarter" idx="11"/>
          </p:nvPr>
        </p:nvSpPr>
        <p:spPr/>
        <p:txBody>
          <a:bodyPr/>
          <a:lstStyle>
            <a:lvl1pPr>
              <a:defRPr/>
            </a:lvl1pPr>
          </a:lstStyle>
          <a:p>
            <a:r>
              <a:rPr lang="de-CH"/>
              <a:t>Folie </a:t>
            </a:r>
            <a:fld id="{CFB19794-08C0-460B-9D15-6A0059821FFE}" type="slidenum">
              <a:rPr lang="de-CH"/>
              <a:pPr/>
              <a:t>‹N°›</a:t>
            </a:fld>
            <a:endParaRPr lang="de-CH"/>
          </a:p>
        </p:txBody>
      </p:sp>
    </p:spTree>
    <p:extLst>
      <p:ext uri="{BB962C8B-B14F-4D97-AF65-F5344CB8AC3E}">
        <p14:creationId xmlns:p14="http://schemas.microsoft.com/office/powerpoint/2010/main" val="33784276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endParaRPr lang="de-CH"/>
          </a:p>
        </p:txBody>
      </p:sp>
      <p:sp>
        <p:nvSpPr>
          <p:cNvPr id="3" name="Fußzeilenplatzhalter 2"/>
          <p:cNvSpPr>
            <a:spLocks noGrp="1"/>
          </p:cNvSpPr>
          <p:nvPr>
            <p:ph type="ftr" sz="quarter" idx="10"/>
          </p:nvPr>
        </p:nvSpPr>
        <p:spPr/>
        <p:txBody>
          <a:bodyPr/>
          <a:lstStyle>
            <a:lvl1pPr>
              <a:defRPr/>
            </a:lvl1pPr>
          </a:lstStyle>
          <a:p>
            <a:r>
              <a:rPr lang="fr-FR" dirty="0"/>
              <a:t>Projet pilote de la ligne 17</a:t>
            </a:r>
            <a:r>
              <a:rPr lang="de-CH" dirty="0"/>
              <a:t>, BERNMOBIL, Marcus Jung</a:t>
            </a:r>
          </a:p>
        </p:txBody>
      </p:sp>
      <p:sp>
        <p:nvSpPr>
          <p:cNvPr id="4" name="Foliennummernplatzhalter 3"/>
          <p:cNvSpPr>
            <a:spLocks noGrp="1"/>
          </p:cNvSpPr>
          <p:nvPr>
            <p:ph type="sldNum" sz="quarter" idx="11"/>
          </p:nvPr>
        </p:nvSpPr>
        <p:spPr/>
        <p:txBody>
          <a:bodyPr/>
          <a:lstStyle>
            <a:lvl1pPr>
              <a:defRPr/>
            </a:lvl1pPr>
          </a:lstStyle>
          <a:p>
            <a:r>
              <a:rPr lang="de-CH"/>
              <a:t>Folie </a:t>
            </a:r>
            <a:fld id="{A467A65A-1340-4447-98CF-D427C9866480}" type="slidenum">
              <a:rPr lang="de-CH"/>
              <a:pPr/>
              <a:t>‹N°›</a:t>
            </a:fld>
            <a:endParaRPr lang="de-CH"/>
          </a:p>
        </p:txBody>
      </p:sp>
    </p:spTree>
    <p:extLst>
      <p:ext uri="{BB962C8B-B14F-4D97-AF65-F5344CB8AC3E}">
        <p14:creationId xmlns:p14="http://schemas.microsoft.com/office/powerpoint/2010/main" val="19263645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Fußzeilenplatzhalter 1"/>
          <p:cNvSpPr>
            <a:spLocks noGrp="1"/>
          </p:cNvSpPr>
          <p:nvPr>
            <p:ph type="ftr" sz="quarter" idx="10"/>
          </p:nvPr>
        </p:nvSpPr>
        <p:spPr/>
        <p:txBody>
          <a:bodyPr/>
          <a:lstStyle>
            <a:lvl1pPr>
              <a:defRPr/>
            </a:lvl1pPr>
          </a:lstStyle>
          <a:p>
            <a:r>
              <a:rPr lang="fr-FR" dirty="0"/>
              <a:t>Projet pilote de la ligne 17</a:t>
            </a:r>
            <a:r>
              <a:rPr lang="de-CH" dirty="0"/>
              <a:t>, BERNMOBIL, Marcus Jung</a:t>
            </a:r>
          </a:p>
        </p:txBody>
      </p:sp>
      <p:sp>
        <p:nvSpPr>
          <p:cNvPr id="3" name="Foliennummernplatzhalter 2"/>
          <p:cNvSpPr>
            <a:spLocks noGrp="1"/>
          </p:cNvSpPr>
          <p:nvPr>
            <p:ph type="sldNum" sz="quarter" idx="11"/>
          </p:nvPr>
        </p:nvSpPr>
        <p:spPr/>
        <p:txBody>
          <a:bodyPr/>
          <a:lstStyle>
            <a:lvl1pPr>
              <a:defRPr/>
            </a:lvl1pPr>
          </a:lstStyle>
          <a:p>
            <a:r>
              <a:rPr lang="de-CH"/>
              <a:t>Folie </a:t>
            </a:r>
            <a:fld id="{550D9B75-8AF8-44A6-984E-BE56EF14B822}" type="slidenum">
              <a:rPr lang="de-CH"/>
              <a:pPr/>
              <a:t>‹N°›</a:t>
            </a:fld>
            <a:endParaRPr lang="de-CH"/>
          </a:p>
        </p:txBody>
      </p:sp>
    </p:spTree>
    <p:extLst>
      <p:ext uri="{BB962C8B-B14F-4D97-AF65-F5344CB8AC3E}">
        <p14:creationId xmlns:p14="http://schemas.microsoft.com/office/powerpoint/2010/main" val="3127698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endParaRPr lang="de-CH" dirty="0"/>
          </a:p>
        </p:txBody>
      </p:sp>
      <p:sp>
        <p:nvSpPr>
          <p:cNvPr id="3" name="Vertikaler Textplatzhalter 2"/>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4" name="Fußzeilenplatzhalter 3"/>
          <p:cNvSpPr>
            <a:spLocks noGrp="1"/>
          </p:cNvSpPr>
          <p:nvPr>
            <p:ph type="ftr" sz="quarter" idx="10"/>
          </p:nvPr>
        </p:nvSpPr>
        <p:spPr/>
        <p:txBody>
          <a:bodyPr/>
          <a:lstStyle>
            <a:lvl1pPr>
              <a:defRPr/>
            </a:lvl1pPr>
          </a:lstStyle>
          <a:p>
            <a:r>
              <a:rPr lang="fr-FR" dirty="0"/>
              <a:t>Projet pilote de la ligne 17</a:t>
            </a:r>
            <a:r>
              <a:rPr lang="de-CH" dirty="0"/>
              <a:t>, BERNMOBIL, Marcus Jung</a:t>
            </a:r>
          </a:p>
        </p:txBody>
      </p:sp>
      <p:sp>
        <p:nvSpPr>
          <p:cNvPr id="5" name="Foliennummernplatzhalter 4"/>
          <p:cNvSpPr>
            <a:spLocks noGrp="1"/>
          </p:cNvSpPr>
          <p:nvPr>
            <p:ph type="sldNum" sz="quarter" idx="11"/>
          </p:nvPr>
        </p:nvSpPr>
        <p:spPr/>
        <p:txBody>
          <a:bodyPr/>
          <a:lstStyle>
            <a:lvl1pPr>
              <a:defRPr/>
            </a:lvl1pPr>
          </a:lstStyle>
          <a:p>
            <a:r>
              <a:rPr lang="de-CH"/>
              <a:t>Folie </a:t>
            </a:r>
            <a:fld id="{F22D7D22-CD1A-4158-A155-6772281EB1EC}" type="slidenum">
              <a:rPr lang="de-CH"/>
              <a:pPr/>
              <a:t>‹N°›</a:t>
            </a:fld>
            <a:endParaRPr lang="de-CH"/>
          </a:p>
        </p:txBody>
      </p:sp>
    </p:spTree>
    <p:extLst>
      <p:ext uri="{BB962C8B-B14F-4D97-AF65-F5344CB8AC3E}">
        <p14:creationId xmlns:p14="http://schemas.microsoft.com/office/powerpoint/2010/main" val="34048715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859589" y="789385"/>
            <a:ext cx="2033587" cy="3780234"/>
          </a:xfrm>
        </p:spPr>
        <p:txBody>
          <a:bodyPr vert="eaVert"/>
          <a:lstStyle/>
          <a:p>
            <a:r>
              <a:rPr lang="de-DE"/>
              <a:t>Mastertitelformat bearbeiten</a:t>
            </a:r>
            <a:endParaRPr lang="de-CH" dirty="0"/>
          </a:p>
        </p:txBody>
      </p:sp>
      <p:sp>
        <p:nvSpPr>
          <p:cNvPr id="3" name="Vertikaler Textplatzhalter 2"/>
          <p:cNvSpPr>
            <a:spLocks noGrp="1"/>
          </p:cNvSpPr>
          <p:nvPr>
            <p:ph type="body" orient="vert" idx="1"/>
          </p:nvPr>
        </p:nvSpPr>
        <p:spPr>
          <a:xfrm>
            <a:off x="755650" y="789385"/>
            <a:ext cx="5951538" cy="3780234"/>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4" name="Fußzeilenplatzhalter 3"/>
          <p:cNvSpPr>
            <a:spLocks noGrp="1"/>
          </p:cNvSpPr>
          <p:nvPr>
            <p:ph type="ftr" sz="quarter" idx="10"/>
          </p:nvPr>
        </p:nvSpPr>
        <p:spPr/>
        <p:txBody>
          <a:bodyPr/>
          <a:lstStyle>
            <a:lvl1pPr>
              <a:defRPr/>
            </a:lvl1pPr>
          </a:lstStyle>
          <a:p>
            <a:r>
              <a:rPr lang="fr-FR" dirty="0"/>
              <a:t>Projet pilote de la ligne 17</a:t>
            </a:r>
            <a:r>
              <a:rPr lang="de-CH" dirty="0"/>
              <a:t>, BERNMOBIL, Marcus Jung</a:t>
            </a:r>
          </a:p>
        </p:txBody>
      </p:sp>
      <p:sp>
        <p:nvSpPr>
          <p:cNvPr id="5" name="Foliennummernplatzhalter 4"/>
          <p:cNvSpPr>
            <a:spLocks noGrp="1"/>
          </p:cNvSpPr>
          <p:nvPr>
            <p:ph type="sldNum" sz="quarter" idx="11"/>
          </p:nvPr>
        </p:nvSpPr>
        <p:spPr/>
        <p:txBody>
          <a:bodyPr/>
          <a:lstStyle>
            <a:lvl1pPr>
              <a:defRPr/>
            </a:lvl1pPr>
          </a:lstStyle>
          <a:p>
            <a:r>
              <a:rPr lang="de-CH"/>
              <a:t>Folie </a:t>
            </a:r>
            <a:fld id="{B7D9421F-BB9C-463B-B096-B80B8C49E318}" type="slidenum">
              <a:rPr lang="de-CH"/>
              <a:pPr/>
              <a:t>‹N°›</a:t>
            </a:fld>
            <a:endParaRPr lang="de-CH"/>
          </a:p>
        </p:txBody>
      </p:sp>
    </p:spTree>
    <p:extLst>
      <p:ext uri="{BB962C8B-B14F-4D97-AF65-F5344CB8AC3E}">
        <p14:creationId xmlns:p14="http://schemas.microsoft.com/office/powerpoint/2010/main" val="10940183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3815" name="Rectangle 23"/>
          <p:cNvSpPr>
            <a:spLocks noGrp="1" noChangeArrowheads="1"/>
          </p:cNvSpPr>
          <p:nvPr>
            <p:ph type="title"/>
          </p:nvPr>
        </p:nvSpPr>
        <p:spPr bwMode="auto">
          <a:xfrm>
            <a:off x="467544" y="789385"/>
            <a:ext cx="8208144" cy="3786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de-DE" dirty="0"/>
              <a:t>Titel – Schrift </a:t>
            </a:r>
            <a:r>
              <a:rPr lang="de-DE" dirty="0" err="1"/>
              <a:t>Frutiger</a:t>
            </a:r>
            <a:r>
              <a:rPr lang="de-DE" dirty="0"/>
              <a:t> 55 Roman – 18 </a:t>
            </a:r>
            <a:r>
              <a:rPr lang="de-DE" dirty="0" err="1"/>
              <a:t>pt</a:t>
            </a:r>
            <a:r>
              <a:rPr lang="de-DE" dirty="0"/>
              <a:t> - fett</a:t>
            </a:r>
            <a:endParaRPr lang="de-CH" dirty="0"/>
          </a:p>
        </p:txBody>
      </p:sp>
      <p:sp>
        <p:nvSpPr>
          <p:cNvPr id="33816" name="Rectangle 24"/>
          <p:cNvSpPr>
            <a:spLocks noGrp="1" noChangeArrowheads="1"/>
          </p:cNvSpPr>
          <p:nvPr>
            <p:ph type="body" idx="1"/>
          </p:nvPr>
        </p:nvSpPr>
        <p:spPr bwMode="auto">
          <a:xfrm>
            <a:off x="467544" y="1364275"/>
            <a:ext cx="8208144" cy="32053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de-CH" dirty="0"/>
              <a:t>Inhalt – Schrift </a:t>
            </a:r>
            <a:r>
              <a:rPr lang="de-CH" dirty="0" err="1"/>
              <a:t>Frutiger</a:t>
            </a:r>
            <a:r>
              <a:rPr lang="de-CH" dirty="0"/>
              <a:t> 55 Roman – 18 </a:t>
            </a:r>
            <a:r>
              <a:rPr lang="de-CH" dirty="0" err="1"/>
              <a:t>pt</a:t>
            </a:r>
            <a:r>
              <a:rPr lang="de-CH" dirty="0"/>
              <a:t> – normal – Einzug 0.7 cm</a:t>
            </a:r>
          </a:p>
          <a:p>
            <a:pPr lvl="1"/>
            <a:r>
              <a:rPr lang="de-CH" dirty="0"/>
              <a:t>Inhalt</a:t>
            </a:r>
          </a:p>
          <a:p>
            <a:pPr lvl="2"/>
            <a:r>
              <a:rPr lang="de-CH" dirty="0"/>
              <a:t>Inhalt</a:t>
            </a:r>
          </a:p>
        </p:txBody>
      </p:sp>
      <p:sp>
        <p:nvSpPr>
          <p:cNvPr id="33837" name="Rectangle 45"/>
          <p:cNvSpPr>
            <a:spLocks noChangeArrowheads="1"/>
          </p:cNvSpPr>
          <p:nvPr/>
        </p:nvSpPr>
        <p:spPr bwMode="white">
          <a:xfrm>
            <a:off x="0" y="0"/>
            <a:ext cx="9144000" cy="628650"/>
          </a:xfrm>
          <a:prstGeom prst="rect">
            <a:avLst/>
          </a:prstGeom>
          <a:solidFill>
            <a:srgbClr val="CD003C"/>
          </a:solidFill>
          <a:ln>
            <a:noFill/>
          </a:ln>
          <a:extLst>
            <a:ext uri="{91240B29-F687-4F45-9708-019B960494DF}">
              <a14:hiddenLine xmlns:a14="http://schemas.microsoft.com/office/drawing/2010/main" w="9525">
                <a:solidFill>
                  <a:srgbClr val="CD003C"/>
                </a:solidFill>
                <a:miter lim="800000"/>
                <a:headEnd/>
                <a:tailEnd/>
              </a14:hiddenLine>
            </a:ext>
          </a:extLst>
        </p:spPr>
        <p:txBody>
          <a:bodyPr/>
          <a:lstStyle/>
          <a:p>
            <a:pPr algn="ctr" eaLnBrk="0" hangingPunct="0"/>
            <a:r>
              <a:rPr lang="de-DE" sz="2400">
                <a:ea typeface="ＭＳ Ｐゴシック" pitchFamily="48" charset="-128"/>
              </a:rPr>
              <a:t>    </a:t>
            </a:r>
          </a:p>
        </p:txBody>
      </p:sp>
      <p:sp>
        <p:nvSpPr>
          <p:cNvPr id="33845" name="Rectangle 53"/>
          <p:cNvSpPr>
            <a:spLocks noGrp="1" noChangeArrowheads="1"/>
          </p:cNvSpPr>
          <p:nvPr>
            <p:ph type="ftr" sz="quarter" idx="3"/>
          </p:nvPr>
        </p:nvSpPr>
        <p:spPr bwMode="auto">
          <a:xfrm>
            <a:off x="467544" y="4731544"/>
            <a:ext cx="5902325" cy="2155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b" anchorCtr="0" compatLnSpc="1">
            <a:prstTxWarp prst="textNoShape">
              <a:avLst/>
            </a:prstTxWarp>
          </a:bodyPr>
          <a:lstStyle>
            <a:lvl1pPr>
              <a:defRPr sz="800">
                <a:solidFill>
                  <a:srgbClr val="808080"/>
                </a:solidFill>
                <a:latin typeface="+mn-lt"/>
              </a:defRPr>
            </a:lvl1pPr>
          </a:lstStyle>
          <a:p>
            <a:r>
              <a:rPr lang="fr-FR" dirty="0"/>
              <a:t>Projet pilote de la ligne 17</a:t>
            </a:r>
            <a:r>
              <a:rPr lang="de-CH" dirty="0"/>
              <a:t>, BERNMOBIL, Marcus Jung</a:t>
            </a:r>
          </a:p>
        </p:txBody>
      </p:sp>
      <p:sp>
        <p:nvSpPr>
          <p:cNvPr id="33848" name="Rectangle 56"/>
          <p:cNvSpPr>
            <a:spLocks noGrp="1" noChangeArrowheads="1"/>
          </p:cNvSpPr>
          <p:nvPr>
            <p:ph type="sldNum" sz="quarter" idx="4"/>
          </p:nvPr>
        </p:nvSpPr>
        <p:spPr bwMode="auto">
          <a:xfrm>
            <a:off x="6516216" y="4731544"/>
            <a:ext cx="2159000" cy="2155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bodyPr>
          <a:lstStyle>
            <a:lvl1pPr algn="r">
              <a:defRPr sz="800">
                <a:solidFill>
                  <a:srgbClr val="808080"/>
                </a:solidFill>
                <a:latin typeface="+mn-lt"/>
              </a:defRPr>
            </a:lvl1pPr>
          </a:lstStyle>
          <a:p>
            <a:r>
              <a:rPr lang="de-CH" dirty="0"/>
              <a:t>Folie </a:t>
            </a:r>
            <a:fld id="{1F2C96F3-D6EC-4DB4-9D89-4C5DFEF0B4F9}" type="slidenum">
              <a:rPr lang="de-CH" smtClean="0"/>
              <a:pPr/>
              <a:t>‹N°›</a:t>
            </a:fld>
            <a:endParaRPr lang="de-CH" dirty="0"/>
          </a:p>
        </p:txBody>
      </p:sp>
      <p:pic>
        <p:nvPicPr>
          <p:cNvPr id="1026" name="Picture 2" descr="\\svb11\svbdaten\IT_Objekte\BERNMOBIL-Logo\Aktiv\Zusammen unterwegs\Docugate\BM_schwarz_30%_Docugate.pn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876456" y="171418"/>
            <a:ext cx="1800000" cy="339233"/>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51" r:id="rId1"/>
    <p:sldLayoutId id="2147483652" r:id="rId2"/>
    <p:sldLayoutId id="2147483654" r:id="rId3"/>
    <p:sldLayoutId id="2147483656" r:id="rId4"/>
    <p:sldLayoutId id="2147483657" r:id="rId5"/>
    <p:sldLayoutId id="2147483660" r:id="rId6"/>
    <p:sldLayoutId id="2147483661" r:id="rId7"/>
  </p:sldLayoutIdLst>
  <p:hf hdr="0" dt="0"/>
  <p:txStyles>
    <p:titleStyle>
      <a:lvl1pPr algn="l" rtl="0" eaLnBrk="1" fontAlgn="base" hangingPunct="1">
        <a:spcBef>
          <a:spcPct val="0"/>
        </a:spcBef>
        <a:spcAft>
          <a:spcPct val="0"/>
        </a:spcAft>
        <a:defRPr b="1">
          <a:solidFill>
            <a:schemeClr val="tx2"/>
          </a:solidFill>
          <a:latin typeface="+mj-lt"/>
          <a:ea typeface="+mj-ea"/>
          <a:cs typeface="+mj-cs"/>
        </a:defRPr>
      </a:lvl1pPr>
      <a:lvl2pPr algn="l" rtl="0" eaLnBrk="1" fontAlgn="base" hangingPunct="1">
        <a:spcBef>
          <a:spcPct val="0"/>
        </a:spcBef>
        <a:spcAft>
          <a:spcPct val="0"/>
        </a:spcAft>
        <a:defRPr b="1">
          <a:solidFill>
            <a:schemeClr val="tx2"/>
          </a:solidFill>
          <a:latin typeface="Frutiger 55 Roman" pitchFamily="34" charset="0"/>
        </a:defRPr>
      </a:lvl2pPr>
      <a:lvl3pPr algn="l" rtl="0" eaLnBrk="1" fontAlgn="base" hangingPunct="1">
        <a:spcBef>
          <a:spcPct val="0"/>
        </a:spcBef>
        <a:spcAft>
          <a:spcPct val="0"/>
        </a:spcAft>
        <a:defRPr b="1">
          <a:solidFill>
            <a:schemeClr val="tx2"/>
          </a:solidFill>
          <a:latin typeface="Frutiger 55 Roman" pitchFamily="34" charset="0"/>
        </a:defRPr>
      </a:lvl3pPr>
      <a:lvl4pPr algn="l" rtl="0" eaLnBrk="1" fontAlgn="base" hangingPunct="1">
        <a:spcBef>
          <a:spcPct val="0"/>
        </a:spcBef>
        <a:spcAft>
          <a:spcPct val="0"/>
        </a:spcAft>
        <a:defRPr b="1">
          <a:solidFill>
            <a:schemeClr val="tx2"/>
          </a:solidFill>
          <a:latin typeface="Frutiger 55 Roman" pitchFamily="34" charset="0"/>
        </a:defRPr>
      </a:lvl4pPr>
      <a:lvl5pPr algn="l" rtl="0" eaLnBrk="1" fontAlgn="base" hangingPunct="1">
        <a:spcBef>
          <a:spcPct val="0"/>
        </a:spcBef>
        <a:spcAft>
          <a:spcPct val="0"/>
        </a:spcAft>
        <a:defRPr b="1">
          <a:solidFill>
            <a:schemeClr val="tx2"/>
          </a:solidFill>
          <a:latin typeface="Frutiger 55 Roman" pitchFamily="34" charset="0"/>
        </a:defRPr>
      </a:lvl5pPr>
      <a:lvl6pPr marL="457200" algn="l" rtl="0" eaLnBrk="1" fontAlgn="base" hangingPunct="1">
        <a:spcBef>
          <a:spcPct val="0"/>
        </a:spcBef>
        <a:spcAft>
          <a:spcPct val="0"/>
        </a:spcAft>
        <a:defRPr b="1">
          <a:solidFill>
            <a:schemeClr val="tx2"/>
          </a:solidFill>
          <a:latin typeface="Frutiger 55 Roman" pitchFamily="34" charset="0"/>
        </a:defRPr>
      </a:lvl6pPr>
      <a:lvl7pPr marL="914400" algn="l" rtl="0" eaLnBrk="1" fontAlgn="base" hangingPunct="1">
        <a:spcBef>
          <a:spcPct val="0"/>
        </a:spcBef>
        <a:spcAft>
          <a:spcPct val="0"/>
        </a:spcAft>
        <a:defRPr b="1">
          <a:solidFill>
            <a:schemeClr val="tx2"/>
          </a:solidFill>
          <a:latin typeface="Frutiger 55 Roman" pitchFamily="34" charset="0"/>
        </a:defRPr>
      </a:lvl7pPr>
      <a:lvl8pPr marL="1371600" algn="l" rtl="0" eaLnBrk="1" fontAlgn="base" hangingPunct="1">
        <a:spcBef>
          <a:spcPct val="0"/>
        </a:spcBef>
        <a:spcAft>
          <a:spcPct val="0"/>
        </a:spcAft>
        <a:defRPr b="1">
          <a:solidFill>
            <a:schemeClr val="tx2"/>
          </a:solidFill>
          <a:latin typeface="Frutiger 55 Roman" pitchFamily="34" charset="0"/>
        </a:defRPr>
      </a:lvl8pPr>
      <a:lvl9pPr marL="1828800" algn="l" rtl="0" eaLnBrk="1" fontAlgn="base" hangingPunct="1">
        <a:spcBef>
          <a:spcPct val="0"/>
        </a:spcBef>
        <a:spcAft>
          <a:spcPct val="0"/>
        </a:spcAft>
        <a:defRPr b="1">
          <a:solidFill>
            <a:schemeClr val="tx2"/>
          </a:solidFill>
          <a:latin typeface="Frutiger 55 Roman" pitchFamily="34" charset="0"/>
        </a:defRPr>
      </a:lvl9pPr>
    </p:titleStyle>
    <p:bodyStyle>
      <a:lvl1pPr marL="252000" indent="-252000" algn="l" rtl="0" eaLnBrk="1" fontAlgn="base" hangingPunct="1">
        <a:spcBef>
          <a:spcPct val="20000"/>
        </a:spcBef>
        <a:spcAft>
          <a:spcPct val="0"/>
        </a:spcAft>
        <a:buClr>
          <a:srgbClr val="CD003C"/>
        </a:buClr>
        <a:buChar char="•"/>
        <a:defRPr>
          <a:solidFill>
            <a:schemeClr val="tx1"/>
          </a:solidFill>
          <a:latin typeface="+mn-lt"/>
          <a:ea typeface="+mn-ea"/>
          <a:cs typeface="+mn-cs"/>
        </a:defRPr>
      </a:lvl1pPr>
      <a:lvl2pPr marL="504000" indent="-252000" algn="l" rtl="0" eaLnBrk="1" fontAlgn="base" hangingPunct="1">
        <a:spcBef>
          <a:spcPct val="20000"/>
        </a:spcBef>
        <a:spcAft>
          <a:spcPct val="0"/>
        </a:spcAft>
        <a:buClr>
          <a:srgbClr val="CD003C"/>
        </a:buClr>
        <a:buChar char="•"/>
        <a:defRPr>
          <a:solidFill>
            <a:schemeClr val="tx1"/>
          </a:solidFill>
          <a:latin typeface="+mn-lt"/>
        </a:defRPr>
      </a:lvl2pPr>
      <a:lvl3pPr marL="756000" indent="-252000" algn="l" rtl="0" eaLnBrk="1" fontAlgn="base" hangingPunct="1">
        <a:spcBef>
          <a:spcPct val="20000"/>
        </a:spcBef>
        <a:spcAft>
          <a:spcPct val="0"/>
        </a:spcAft>
        <a:buClr>
          <a:srgbClr val="CD003C"/>
        </a:buClr>
        <a:buChar char="•"/>
        <a:defRPr>
          <a:solidFill>
            <a:schemeClr val="tx1"/>
          </a:solidFill>
          <a:latin typeface="+mn-lt"/>
        </a:defRPr>
      </a:lvl3pPr>
      <a:lvl4pPr marL="1600200" indent="-228600" algn="l" rtl="0" eaLnBrk="1" fontAlgn="base" hangingPunct="1">
        <a:spcBef>
          <a:spcPct val="20000"/>
        </a:spcBef>
        <a:spcAft>
          <a:spcPct val="0"/>
        </a:spcAft>
        <a:buClr>
          <a:srgbClr val="CD003C"/>
        </a:buClr>
        <a:buChar char="•"/>
        <a:defRPr>
          <a:solidFill>
            <a:schemeClr val="tx1"/>
          </a:solidFill>
          <a:latin typeface="+mn-lt"/>
        </a:defRPr>
      </a:lvl4pPr>
      <a:lvl5pPr marL="2057400" indent="-228600" algn="l" rtl="0" eaLnBrk="1" fontAlgn="base" hangingPunct="1">
        <a:spcBef>
          <a:spcPct val="20000"/>
        </a:spcBef>
        <a:spcAft>
          <a:spcPct val="0"/>
        </a:spcAft>
        <a:buClr>
          <a:srgbClr val="CD003C"/>
        </a:buClr>
        <a:buChar char="•"/>
        <a:defRPr>
          <a:solidFill>
            <a:schemeClr val="tx1"/>
          </a:solidFill>
          <a:latin typeface="+mn-lt"/>
        </a:defRPr>
      </a:lvl5pPr>
      <a:lvl6pPr marL="2514600" indent="-228600" algn="l" rtl="0" eaLnBrk="1" fontAlgn="base" hangingPunct="1">
        <a:spcBef>
          <a:spcPct val="20000"/>
        </a:spcBef>
        <a:spcAft>
          <a:spcPct val="0"/>
        </a:spcAft>
        <a:buClr>
          <a:srgbClr val="CD003C"/>
        </a:buClr>
        <a:buChar char="•"/>
        <a:defRPr>
          <a:solidFill>
            <a:schemeClr val="tx1"/>
          </a:solidFill>
          <a:latin typeface="+mn-lt"/>
        </a:defRPr>
      </a:lvl6pPr>
      <a:lvl7pPr marL="2971800" indent="-228600" algn="l" rtl="0" eaLnBrk="1" fontAlgn="base" hangingPunct="1">
        <a:spcBef>
          <a:spcPct val="20000"/>
        </a:spcBef>
        <a:spcAft>
          <a:spcPct val="0"/>
        </a:spcAft>
        <a:buClr>
          <a:srgbClr val="CD003C"/>
        </a:buClr>
        <a:buChar char="•"/>
        <a:defRPr>
          <a:solidFill>
            <a:schemeClr val="tx1"/>
          </a:solidFill>
          <a:latin typeface="+mn-lt"/>
        </a:defRPr>
      </a:lvl7pPr>
      <a:lvl8pPr marL="3429000" indent="-228600" algn="l" rtl="0" eaLnBrk="1" fontAlgn="base" hangingPunct="1">
        <a:spcBef>
          <a:spcPct val="20000"/>
        </a:spcBef>
        <a:spcAft>
          <a:spcPct val="0"/>
        </a:spcAft>
        <a:buClr>
          <a:srgbClr val="CD003C"/>
        </a:buClr>
        <a:buChar char="•"/>
        <a:defRPr>
          <a:solidFill>
            <a:schemeClr val="tx1"/>
          </a:solidFill>
          <a:latin typeface="+mn-lt"/>
        </a:defRPr>
      </a:lvl8pPr>
      <a:lvl9pPr marL="3886200" indent="-228600" algn="l" rtl="0" eaLnBrk="1" fontAlgn="base" hangingPunct="1">
        <a:spcBef>
          <a:spcPct val="20000"/>
        </a:spcBef>
        <a:spcAft>
          <a:spcPct val="0"/>
        </a:spcAft>
        <a:buClr>
          <a:srgbClr val="CD003C"/>
        </a:buClr>
        <a:buChar char="•"/>
        <a:defRPr>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0.jpeg"/><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1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1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ChangeArrowheads="1"/>
          </p:cNvSpPr>
          <p:nvPr>
            <p:ph type="ctrTitle" sz="quarter"/>
          </p:nvPr>
        </p:nvSpPr>
        <p:spPr/>
        <p:txBody>
          <a:bodyPr/>
          <a:lstStyle/>
          <a:p>
            <a:r>
              <a:rPr lang="fr-CH" noProof="0" dirty="0"/>
              <a:t>Exploitation pilote de bus électriques sur la ligne 17</a:t>
            </a:r>
          </a:p>
        </p:txBody>
      </p:sp>
      <p:pic>
        <p:nvPicPr>
          <p:cNvPr id="4" name="Grafik 3">
            <a:extLst>
              <a:ext uri="{FF2B5EF4-FFF2-40B4-BE49-F238E27FC236}">
                <a16:creationId xmlns:a16="http://schemas.microsoft.com/office/drawing/2014/main" id="{662D9DE8-3DED-4D0C-82F5-79CEE9AD230A}"/>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12596" b="25816"/>
          <a:stretch/>
        </p:blipFill>
        <p:spPr>
          <a:xfrm>
            <a:off x="467544" y="771902"/>
            <a:ext cx="6862512" cy="3168000"/>
          </a:xfrm>
          <a:prstGeom prst="rect">
            <a:avLst/>
          </a:prstGeom>
        </p:spPr>
      </p:pic>
      <p:sp>
        <p:nvSpPr>
          <p:cNvPr id="2" name="Fußzeilenplatzhalter 1">
            <a:extLst>
              <a:ext uri="{FF2B5EF4-FFF2-40B4-BE49-F238E27FC236}">
                <a16:creationId xmlns:a16="http://schemas.microsoft.com/office/drawing/2014/main" id="{E9EC20BF-1988-4C7B-8B11-E5E25BC21A1A}"/>
              </a:ext>
            </a:extLst>
          </p:cNvPr>
          <p:cNvSpPr>
            <a:spLocks noGrp="1"/>
          </p:cNvSpPr>
          <p:nvPr>
            <p:ph type="ftr" sz="quarter" idx="3"/>
          </p:nvPr>
        </p:nvSpPr>
        <p:spPr/>
        <p:txBody>
          <a:bodyPr/>
          <a:lstStyle/>
          <a:p>
            <a:r>
              <a:rPr lang="fr-FR" dirty="0"/>
              <a:t>Projet pilote de la ligne 17</a:t>
            </a:r>
            <a:r>
              <a:rPr lang="de-CH" dirty="0"/>
              <a:t>, BERNMOBIL, Marcus Jung</a:t>
            </a:r>
          </a:p>
        </p:txBody>
      </p:sp>
      <p:sp>
        <p:nvSpPr>
          <p:cNvPr id="5" name="Foliennummernplatzhalter 4">
            <a:extLst>
              <a:ext uri="{FF2B5EF4-FFF2-40B4-BE49-F238E27FC236}">
                <a16:creationId xmlns:a16="http://schemas.microsoft.com/office/drawing/2014/main" id="{DCFA4C99-44E2-4AEA-BD71-89C27765BA04}"/>
              </a:ext>
            </a:extLst>
          </p:cNvPr>
          <p:cNvSpPr>
            <a:spLocks noGrp="1"/>
          </p:cNvSpPr>
          <p:nvPr>
            <p:ph type="sldNum" sz="quarter" idx="4"/>
          </p:nvPr>
        </p:nvSpPr>
        <p:spPr/>
        <p:txBody>
          <a:bodyPr/>
          <a:lstStyle/>
          <a:p>
            <a:r>
              <a:rPr lang="de-CH"/>
              <a:t>Folie </a:t>
            </a:r>
            <a:fld id="{6A0FB4CE-D79B-4984-B57F-06A65BF651FB}" type="slidenum">
              <a:rPr lang="de-CH" smtClean="0"/>
              <a:pPr/>
              <a:t>1</a:t>
            </a:fld>
            <a:endParaRPr lang="de-CH"/>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fr-CH" noProof="0" dirty="0"/>
              <a:t>Véhicule</a:t>
            </a:r>
          </a:p>
        </p:txBody>
      </p:sp>
      <p:sp>
        <p:nvSpPr>
          <p:cNvPr id="3" name="Inhaltsplatzhalter 2"/>
          <p:cNvSpPr>
            <a:spLocks noGrp="1"/>
          </p:cNvSpPr>
          <p:nvPr>
            <p:ph idx="1"/>
          </p:nvPr>
        </p:nvSpPr>
        <p:spPr/>
        <p:txBody>
          <a:bodyPr/>
          <a:lstStyle/>
          <a:p>
            <a:r>
              <a:rPr lang="de-CH" dirty="0"/>
              <a:t>2 </a:t>
            </a:r>
            <a:r>
              <a:rPr lang="de-CH" dirty="0" err="1"/>
              <a:t>moteurs</a:t>
            </a:r>
            <a:r>
              <a:rPr lang="de-CH" dirty="0"/>
              <a:t> à </a:t>
            </a:r>
            <a:r>
              <a:rPr lang="de-CH" dirty="0" err="1"/>
              <a:t>aimants</a:t>
            </a:r>
            <a:r>
              <a:rPr lang="de-CH" dirty="0"/>
              <a:t> </a:t>
            </a:r>
            <a:r>
              <a:rPr lang="de-CH" dirty="0" err="1"/>
              <a:t>permanents</a:t>
            </a:r>
            <a:endParaRPr lang="de-CH" dirty="0"/>
          </a:p>
          <a:p>
            <a:r>
              <a:rPr lang="de-CH" dirty="0"/>
              <a:t>Tension nominale 424 VRMS@ </a:t>
            </a:r>
            <a:r>
              <a:rPr lang="de-CH" dirty="0" err="1"/>
              <a:t>Vbat</a:t>
            </a:r>
            <a:r>
              <a:rPr lang="de-CH" dirty="0"/>
              <a:t> 620VDC</a:t>
            </a:r>
          </a:p>
          <a:p>
            <a:r>
              <a:rPr lang="pt-BR" dirty="0"/>
              <a:t>Puissance: 90 kW (max. 160 kW)</a:t>
            </a:r>
          </a:p>
          <a:p>
            <a:r>
              <a:rPr lang="en-US" dirty="0"/>
              <a:t>Couple: 1070 Nm (max. 2100 Nm)</a:t>
            </a:r>
          </a:p>
        </p:txBody>
      </p:sp>
      <p:pic>
        <p:nvPicPr>
          <p:cNvPr id="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77634" y="3129972"/>
            <a:ext cx="6561348" cy="136344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Fußzeilenplatzhalter 6">
            <a:extLst>
              <a:ext uri="{FF2B5EF4-FFF2-40B4-BE49-F238E27FC236}">
                <a16:creationId xmlns:a16="http://schemas.microsoft.com/office/drawing/2014/main" id="{FC57F26A-494D-4CD3-8A5D-FF6FEC46501F}"/>
              </a:ext>
            </a:extLst>
          </p:cNvPr>
          <p:cNvSpPr>
            <a:spLocks noGrp="1"/>
          </p:cNvSpPr>
          <p:nvPr>
            <p:ph type="ftr" sz="quarter" idx="10"/>
          </p:nvPr>
        </p:nvSpPr>
        <p:spPr/>
        <p:txBody>
          <a:bodyPr/>
          <a:lstStyle/>
          <a:p>
            <a:r>
              <a:rPr lang="fr-FR" dirty="0"/>
              <a:t>Projet pilote de la ligne 17</a:t>
            </a:r>
            <a:r>
              <a:rPr lang="de-CH" dirty="0"/>
              <a:t>, BERNMOBIL, Marcus Jung</a:t>
            </a:r>
          </a:p>
        </p:txBody>
      </p:sp>
      <p:sp>
        <p:nvSpPr>
          <p:cNvPr id="8" name="Foliennummernplatzhalter 7">
            <a:extLst>
              <a:ext uri="{FF2B5EF4-FFF2-40B4-BE49-F238E27FC236}">
                <a16:creationId xmlns:a16="http://schemas.microsoft.com/office/drawing/2014/main" id="{C5D8C3FB-1F4D-443C-A23C-6AD0082FE586}"/>
              </a:ext>
            </a:extLst>
          </p:cNvPr>
          <p:cNvSpPr>
            <a:spLocks noGrp="1"/>
          </p:cNvSpPr>
          <p:nvPr>
            <p:ph type="sldNum" sz="quarter" idx="11"/>
          </p:nvPr>
        </p:nvSpPr>
        <p:spPr/>
        <p:txBody>
          <a:bodyPr/>
          <a:lstStyle/>
          <a:p>
            <a:r>
              <a:rPr lang="de-CH"/>
              <a:t>Folie </a:t>
            </a:r>
            <a:fld id="{B734E274-E813-4BE7-B4B4-EE4150262968}" type="slidenum">
              <a:rPr lang="de-CH" smtClean="0"/>
              <a:pPr/>
              <a:t>10</a:t>
            </a:fld>
            <a:endParaRPr lang="de-CH"/>
          </a:p>
        </p:txBody>
      </p:sp>
    </p:spTree>
    <p:extLst>
      <p:ext uri="{BB962C8B-B14F-4D97-AF65-F5344CB8AC3E}">
        <p14:creationId xmlns:p14="http://schemas.microsoft.com/office/powerpoint/2010/main" val="27559050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fr-CH" noProof="0" dirty="0"/>
              <a:t>Batterie sur le toit du véhicule</a:t>
            </a:r>
          </a:p>
        </p:txBody>
      </p:sp>
      <p:pic>
        <p:nvPicPr>
          <p:cNvPr id="819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67744" y="1855359"/>
            <a:ext cx="6610991" cy="27326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Inhaltsplatzhalter 2">
            <a:extLst>
              <a:ext uri="{FF2B5EF4-FFF2-40B4-BE49-F238E27FC236}">
                <a16:creationId xmlns:a16="http://schemas.microsoft.com/office/drawing/2014/main" id="{DB8343DF-02E5-47BA-9513-EF15D7B92939}"/>
              </a:ext>
            </a:extLst>
          </p:cNvPr>
          <p:cNvSpPr>
            <a:spLocks noGrp="1"/>
          </p:cNvSpPr>
          <p:nvPr>
            <p:ph idx="1"/>
          </p:nvPr>
        </p:nvSpPr>
        <p:spPr>
          <a:xfrm>
            <a:off x="467544" y="1364275"/>
            <a:ext cx="4176464" cy="3205344"/>
          </a:xfrm>
        </p:spPr>
        <p:txBody>
          <a:bodyPr/>
          <a:lstStyle/>
          <a:p>
            <a:r>
              <a:rPr lang="fr-CH" sz="1200" dirty="0"/>
              <a:t>Batterie haute performance de technologie lithium-ion (</a:t>
            </a:r>
            <a:r>
              <a:rPr lang="fr-CH" sz="1200" dirty="0" err="1"/>
              <a:t>NCM</a:t>
            </a:r>
            <a:r>
              <a:rPr lang="fr-CH" sz="1200" dirty="0"/>
              <a:t>)</a:t>
            </a:r>
          </a:p>
          <a:p>
            <a:r>
              <a:rPr lang="fr-CH" sz="1200" dirty="0"/>
              <a:t>Capacité (installée) de 147,2 kWh</a:t>
            </a:r>
          </a:p>
          <a:p>
            <a:r>
              <a:rPr lang="fr-CH" sz="1200" dirty="0"/>
              <a:t>Poids d’environ 1780 kg (sans cadre)</a:t>
            </a:r>
          </a:p>
          <a:p>
            <a:r>
              <a:rPr lang="fr-CH" sz="1200" dirty="0"/>
              <a:t>Tension nominale de 799 V</a:t>
            </a:r>
          </a:p>
          <a:p>
            <a:r>
              <a:rPr lang="fr-CH" sz="1200" dirty="0"/>
              <a:t>Plage de tension de 583 à 907 V</a:t>
            </a:r>
          </a:p>
          <a:p>
            <a:r>
              <a:rPr lang="fr-CH" sz="1200" dirty="0"/>
              <a:t>Dimensions: 1844 mm x 1500 mm x 432 mm</a:t>
            </a:r>
          </a:p>
        </p:txBody>
      </p:sp>
      <p:sp>
        <p:nvSpPr>
          <p:cNvPr id="3" name="Fußzeilenplatzhalter 2">
            <a:extLst>
              <a:ext uri="{FF2B5EF4-FFF2-40B4-BE49-F238E27FC236}">
                <a16:creationId xmlns:a16="http://schemas.microsoft.com/office/drawing/2014/main" id="{590161C1-1F7A-4FF5-8BA4-66B84297748E}"/>
              </a:ext>
            </a:extLst>
          </p:cNvPr>
          <p:cNvSpPr>
            <a:spLocks noGrp="1"/>
          </p:cNvSpPr>
          <p:nvPr>
            <p:ph type="ftr" sz="quarter" idx="10"/>
          </p:nvPr>
        </p:nvSpPr>
        <p:spPr/>
        <p:txBody>
          <a:bodyPr/>
          <a:lstStyle/>
          <a:p>
            <a:r>
              <a:rPr lang="fr-FR" dirty="0"/>
              <a:t>Projet pilote de la ligne 17</a:t>
            </a:r>
            <a:r>
              <a:rPr lang="de-CH" dirty="0"/>
              <a:t>, BERNMOBIL, Marcus Jung</a:t>
            </a:r>
          </a:p>
        </p:txBody>
      </p:sp>
      <p:sp>
        <p:nvSpPr>
          <p:cNvPr id="6" name="Foliennummernplatzhalter 5">
            <a:extLst>
              <a:ext uri="{FF2B5EF4-FFF2-40B4-BE49-F238E27FC236}">
                <a16:creationId xmlns:a16="http://schemas.microsoft.com/office/drawing/2014/main" id="{EB863D96-469A-45A9-AF8F-F627EC424E05}"/>
              </a:ext>
            </a:extLst>
          </p:cNvPr>
          <p:cNvSpPr>
            <a:spLocks noGrp="1"/>
          </p:cNvSpPr>
          <p:nvPr>
            <p:ph type="sldNum" sz="quarter" idx="11"/>
          </p:nvPr>
        </p:nvSpPr>
        <p:spPr/>
        <p:txBody>
          <a:bodyPr/>
          <a:lstStyle/>
          <a:p>
            <a:r>
              <a:rPr lang="de-CH"/>
              <a:t>Folie </a:t>
            </a:r>
            <a:fld id="{B734E274-E813-4BE7-B4B4-EE4150262968}" type="slidenum">
              <a:rPr lang="de-CH" smtClean="0"/>
              <a:pPr/>
              <a:t>11</a:t>
            </a:fld>
            <a:endParaRPr lang="de-CH"/>
          </a:p>
        </p:txBody>
      </p:sp>
    </p:spTree>
    <p:extLst>
      <p:ext uri="{BB962C8B-B14F-4D97-AF65-F5344CB8AC3E}">
        <p14:creationId xmlns:p14="http://schemas.microsoft.com/office/powerpoint/2010/main" val="20741175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88509" y="915566"/>
            <a:ext cx="5780853" cy="36589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Sprechblase: rechteckig 1">
            <a:extLst>
              <a:ext uri="{FF2B5EF4-FFF2-40B4-BE49-F238E27FC236}">
                <a16:creationId xmlns:a16="http://schemas.microsoft.com/office/drawing/2014/main" id="{377EFAB9-9006-4845-BD9C-86765F1E35D2}"/>
              </a:ext>
            </a:extLst>
          </p:cNvPr>
          <p:cNvSpPr/>
          <p:nvPr/>
        </p:nvSpPr>
        <p:spPr>
          <a:xfrm>
            <a:off x="683568" y="4155926"/>
            <a:ext cx="1584176" cy="288032"/>
          </a:xfrm>
          <a:prstGeom prst="wedgeRectCallout">
            <a:avLst>
              <a:gd name="adj1" fmla="val 219478"/>
              <a:gd name="adj2" fmla="val -118278"/>
            </a:avLst>
          </a:prstGeom>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de-CH" dirty="0"/>
              <a:t>Transformateur</a:t>
            </a:r>
          </a:p>
        </p:txBody>
      </p:sp>
      <p:sp>
        <p:nvSpPr>
          <p:cNvPr id="7" name="Sprechblase: rechteckig 6">
            <a:extLst>
              <a:ext uri="{FF2B5EF4-FFF2-40B4-BE49-F238E27FC236}">
                <a16:creationId xmlns:a16="http://schemas.microsoft.com/office/drawing/2014/main" id="{12641EE7-3B04-4B6F-BC3C-6F2AF4B09D7E}"/>
              </a:ext>
            </a:extLst>
          </p:cNvPr>
          <p:cNvSpPr/>
          <p:nvPr/>
        </p:nvSpPr>
        <p:spPr>
          <a:xfrm>
            <a:off x="467544" y="3219822"/>
            <a:ext cx="1819734" cy="288032"/>
          </a:xfrm>
          <a:prstGeom prst="wedgeRectCallout">
            <a:avLst>
              <a:gd name="adj1" fmla="val 173482"/>
              <a:gd name="adj2" fmla="val -8961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CH" dirty="0"/>
              <a:t>3 x 150 kW-</a:t>
            </a:r>
            <a:r>
              <a:rPr lang="de-CH" dirty="0" err="1"/>
              <a:t>HVC</a:t>
            </a:r>
            <a:endParaRPr lang="de-CH" dirty="0"/>
          </a:p>
        </p:txBody>
      </p:sp>
      <p:sp>
        <p:nvSpPr>
          <p:cNvPr id="8" name="Sprechblase: rechteckig 7">
            <a:extLst>
              <a:ext uri="{FF2B5EF4-FFF2-40B4-BE49-F238E27FC236}">
                <a16:creationId xmlns:a16="http://schemas.microsoft.com/office/drawing/2014/main" id="{43590116-2EE1-4C2A-97CA-57ED53A2F171}"/>
              </a:ext>
            </a:extLst>
          </p:cNvPr>
          <p:cNvSpPr/>
          <p:nvPr/>
        </p:nvSpPr>
        <p:spPr>
          <a:xfrm>
            <a:off x="1187624" y="771550"/>
            <a:ext cx="1512168" cy="608425"/>
          </a:xfrm>
          <a:prstGeom prst="wedgeRectCallout">
            <a:avLst>
              <a:gd name="adj1" fmla="val 322955"/>
              <a:gd name="adj2" fmla="val 77372"/>
            </a:avLst>
          </a:prstGeom>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de-CH" dirty="0" err="1"/>
              <a:t>Bras</a:t>
            </a:r>
            <a:r>
              <a:rPr lang="de-CH" dirty="0"/>
              <a:t> de </a:t>
            </a:r>
            <a:r>
              <a:rPr lang="de-CH" dirty="0" err="1"/>
              <a:t>charge</a:t>
            </a:r>
            <a:r>
              <a:rPr lang="de-CH" dirty="0"/>
              <a:t> </a:t>
            </a:r>
            <a:r>
              <a:rPr lang="de-CH" dirty="0" err="1"/>
              <a:t>OPP</a:t>
            </a:r>
            <a:endParaRPr lang="de-CH" dirty="0"/>
          </a:p>
        </p:txBody>
      </p:sp>
      <p:sp>
        <p:nvSpPr>
          <p:cNvPr id="3" name="Fußzeilenplatzhalter 2">
            <a:extLst>
              <a:ext uri="{FF2B5EF4-FFF2-40B4-BE49-F238E27FC236}">
                <a16:creationId xmlns:a16="http://schemas.microsoft.com/office/drawing/2014/main" id="{482F382E-11FA-4A86-B912-29135F30BFE9}"/>
              </a:ext>
            </a:extLst>
          </p:cNvPr>
          <p:cNvSpPr>
            <a:spLocks noGrp="1"/>
          </p:cNvSpPr>
          <p:nvPr>
            <p:ph type="ftr" sz="quarter" idx="10"/>
          </p:nvPr>
        </p:nvSpPr>
        <p:spPr/>
        <p:txBody>
          <a:bodyPr/>
          <a:lstStyle/>
          <a:p>
            <a:r>
              <a:rPr lang="fr-FR" dirty="0"/>
              <a:t>Projet pilote de la ligne 17</a:t>
            </a:r>
            <a:r>
              <a:rPr lang="de-CH" dirty="0"/>
              <a:t>, BERNMOBIL, Marcus Jung</a:t>
            </a:r>
          </a:p>
        </p:txBody>
      </p:sp>
      <p:sp>
        <p:nvSpPr>
          <p:cNvPr id="6" name="Foliennummernplatzhalter 5">
            <a:extLst>
              <a:ext uri="{FF2B5EF4-FFF2-40B4-BE49-F238E27FC236}">
                <a16:creationId xmlns:a16="http://schemas.microsoft.com/office/drawing/2014/main" id="{3E2C71A4-139C-4854-A9FD-5181278B7204}"/>
              </a:ext>
            </a:extLst>
          </p:cNvPr>
          <p:cNvSpPr>
            <a:spLocks noGrp="1"/>
          </p:cNvSpPr>
          <p:nvPr>
            <p:ph type="sldNum" sz="quarter" idx="11"/>
          </p:nvPr>
        </p:nvSpPr>
        <p:spPr/>
        <p:txBody>
          <a:bodyPr/>
          <a:lstStyle/>
          <a:p>
            <a:r>
              <a:rPr lang="de-CH"/>
              <a:t>Folie </a:t>
            </a:r>
            <a:fld id="{B734E274-E813-4BE7-B4B4-EE4150262968}" type="slidenum">
              <a:rPr lang="de-CH" smtClean="0"/>
              <a:pPr/>
              <a:t>12</a:t>
            </a:fld>
            <a:endParaRPr lang="de-CH"/>
          </a:p>
        </p:txBody>
      </p:sp>
    </p:spTree>
    <p:extLst>
      <p:ext uri="{BB962C8B-B14F-4D97-AF65-F5344CB8AC3E}">
        <p14:creationId xmlns:p14="http://schemas.microsoft.com/office/powerpoint/2010/main" val="27511995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fr-CH" noProof="0" dirty="0"/>
              <a:t>Charge OPP</a:t>
            </a:r>
          </a:p>
        </p:txBody>
      </p:sp>
      <p:sp>
        <p:nvSpPr>
          <p:cNvPr id="3" name="Inhaltsplatzhalter 2"/>
          <p:cNvSpPr>
            <a:spLocks noGrp="1"/>
          </p:cNvSpPr>
          <p:nvPr>
            <p:ph idx="1"/>
          </p:nvPr>
        </p:nvSpPr>
        <p:spPr>
          <a:xfrm>
            <a:off x="470124" y="1257847"/>
            <a:ext cx="2949748" cy="3204616"/>
          </a:xfrm>
        </p:spPr>
        <p:txBody>
          <a:bodyPr/>
          <a:lstStyle/>
          <a:p>
            <a:r>
              <a:rPr lang="fr-CH" sz="1400" dirty="0" err="1"/>
              <a:t>HVC</a:t>
            </a:r>
            <a:r>
              <a:rPr lang="fr-CH" sz="1400" dirty="0"/>
              <a:t>: Heavy </a:t>
            </a:r>
            <a:r>
              <a:rPr lang="fr-CH" sz="1400" dirty="0" err="1"/>
              <a:t>Vehicle</a:t>
            </a:r>
            <a:r>
              <a:rPr lang="fr-CH" sz="1400" dirty="0"/>
              <a:t> Charger - 450kW prévu pour la charge automatique par le pantographe (</a:t>
            </a:r>
            <a:r>
              <a:rPr lang="fr-CH" sz="1400" i="1" dirty="0" err="1"/>
              <a:t>automatic</a:t>
            </a:r>
            <a:r>
              <a:rPr lang="fr-CH" sz="1400" i="1" dirty="0"/>
              <a:t> </a:t>
            </a:r>
            <a:r>
              <a:rPr lang="fr-CH" sz="1400" i="1" dirty="0" err="1"/>
              <a:t>charging</a:t>
            </a:r>
            <a:r>
              <a:rPr lang="fr-CH" sz="1400" i="1" dirty="0"/>
              <a:t> system </a:t>
            </a:r>
            <a:r>
              <a:rPr lang="fr-CH" sz="1400" dirty="0"/>
              <a:t>«</a:t>
            </a:r>
            <a:r>
              <a:rPr lang="fr-CH" sz="1400" dirty="0" err="1"/>
              <a:t>ACS</a:t>
            </a:r>
            <a:r>
              <a:rPr lang="fr-CH" sz="1400" dirty="0"/>
              <a:t>»)</a:t>
            </a:r>
          </a:p>
          <a:p>
            <a:r>
              <a:rPr lang="fr-CH" sz="1400" dirty="0"/>
              <a:t>Puissance de sortie 450 kW DC / </a:t>
            </a:r>
            <a:br>
              <a:rPr lang="fr-CH" sz="1400" dirty="0"/>
            </a:br>
            <a:r>
              <a:rPr lang="fr-CH" sz="1400" dirty="0"/>
              <a:t>Protocole CCS à 1 x 450 kW (max.)</a:t>
            </a:r>
            <a:br>
              <a:rPr lang="fr-CH" sz="1400" dirty="0"/>
            </a:br>
            <a:r>
              <a:rPr lang="fr-CH" sz="1400" dirty="0"/>
              <a:t>Sortie: 300-920 </a:t>
            </a:r>
            <a:r>
              <a:rPr lang="fr-CH" sz="1400" dirty="0" err="1"/>
              <a:t>VDC</a:t>
            </a:r>
            <a:r>
              <a:rPr lang="fr-CH" sz="1400" dirty="0"/>
              <a:t> max. 675 A, EN61851-23 / DIN 70121</a:t>
            </a:r>
          </a:p>
          <a:p>
            <a:r>
              <a:rPr lang="fr-CH" sz="1400" dirty="0"/>
              <a:t>Tension d’entrée: 400 V AC +/- 10 % (50 Hz)</a:t>
            </a:r>
          </a:p>
          <a:p>
            <a:r>
              <a:rPr lang="fr-CH" sz="1400" dirty="0"/>
              <a:t>Températures entre -30 et + 45°C</a:t>
            </a:r>
          </a:p>
        </p:txBody>
      </p:sp>
      <p:pic>
        <p:nvPicPr>
          <p:cNvPr id="8" name="Picture 4" descr="\\svb11\svbdaten\Projekt_Busbeschaffung_Pilotbetrieb_Linie_17\Bilder\Ladeanlage_Köniz\2018-09-21_DSC08615.JPG">
            <a:extLst>
              <a:ext uri="{FF2B5EF4-FFF2-40B4-BE49-F238E27FC236}">
                <a16:creationId xmlns:a16="http://schemas.microsoft.com/office/drawing/2014/main" id="{A18BD26E-5073-4F5D-A878-D247370C177A}"/>
              </a:ext>
            </a:extLst>
          </p:cNvPr>
          <p:cNvPicPr>
            <a:picLocks noChangeAspect="1" noChangeArrowheads="1"/>
          </p:cNvPicPr>
          <p:nvPr/>
        </p:nvPicPr>
        <p:blipFill>
          <a:blip r:embed="rId2" cstate="print">
            <a:extLst>
              <a:ext uri="{BEBA8EAE-BF5A-486C-A8C5-ECC9F3942E4B}">
                <a14:imgProps xmlns:a14="http://schemas.microsoft.com/office/drawing/2010/main">
                  <a14:imgLayer r:embed="rId3">
                    <a14:imgEffect>
                      <a14:brightnessContrast bright="28000"/>
                    </a14:imgEffect>
                  </a14:imgLayer>
                </a14:imgProps>
              </a:ext>
              <a:ext uri="{28A0092B-C50C-407E-A947-70E740481C1C}">
                <a14:useLocalDpi xmlns:a14="http://schemas.microsoft.com/office/drawing/2010/main" val="0"/>
              </a:ext>
            </a:extLst>
          </a:blip>
          <a:srcRect/>
          <a:stretch>
            <a:fillRect/>
          </a:stretch>
        </p:blipFill>
        <p:spPr bwMode="auto">
          <a:xfrm>
            <a:off x="3513375" y="2076175"/>
            <a:ext cx="2901243" cy="2175932"/>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svb11\svbhome\svband\Desktop\2018-11-22_BERNMOBIL-IBS-10.JPG">
            <a:extLst>
              <a:ext uri="{FF2B5EF4-FFF2-40B4-BE49-F238E27FC236}">
                <a16:creationId xmlns:a16="http://schemas.microsoft.com/office/drawing/2014/main" id="{A0F73BFF-C6ED-4141-82FB-C53508A148F9}"/>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508122" y="699542"/>
            <a:ext cx="2368376" cy="3552565"/>
          </a:xfrm>
          <a:prstGeom prst="rect">
            <a:avLst/>
          </a:prstGeom>
          <a:noFill/>
          <a:extLst>
            <a:ext uri="{909E8E84-426E-40DD-AFC4-6F175D3DCCD1}">
              <a14:hiddenFill xmlns:a14="http://schemas.microsoft.com/office/drawing/2010/main">
                <a:solidFill>
                  <a:srgbClr val="FFFFFF"/>
                </a:solidFill>
              </a14:hiddenFill>
            </a:ext>
          </a:extLst>
        </p:spPr>
      </p:pic>
      <p:sp>
        <p:nvSpPr>
          <p:cNvPr id="6" name="Fußzeilenplatzhalter 5">
            <a:extLst>
              <a:ext uri="{FF2B5EF4-FFF2-40B4-BE49-F238E27FC236}">
                <a16:creationId xmlns:a16="http://schemas.microsoft.com/office/drawing/2014/main" id="{153DB8E3-16C7-4FE0-95B2-0F0487560F9F}"/>
              </a:ext>
            </a:extLst>
          </p:cNvPr>
          <p:cNvSpPr>
            <a:spLocks noGrp="1"/>
          </p:cNvSpPr>
          <p:nvPr>
            <p:ph type="ftr" sz="quarter" idx="10"/>
          </p:nvPr>
        </p:nvSpPr>
        <p:spPr/>
        <p:txBody>
          <a:bodyPr/>
          <a:lstStyle/>
          <a:p>
            <a:r>
              <a:rPr lang="fr-FR" dirty="0"/>
              <a:t>Projet pilote de la ligne 17</a:t>
            </a:r>
            <a:r>
              <a:rPr lang="de-CH" dirty="0"/>
              <a:t>, BERNMOBIL, Marcus Jung</a:t>
            </a:r>
          </a:p>
        </p:txBody>
      </p:sp>
      <p:sp>
        <p:nvSpPr>
          <p:cNvPr id="7" name="Foliennummernplatzhalter 6">
            <a:extLst>
              <a:ext uri="{FF2B5EF4-FFF2-40B4-BE49-F238E27FC236}">
                <a16:creationId xmlns:a16="http://schemas.microsoft.com/office/drawing/2014/main" id="{4DEBE19B-0C10-4D1B-815D-4F7B32F896EC}"/>
              </a:ext>
            </a:extLst>
          </p:cNvPr>
          <p:cNvSpPr>
            <a:spLocks noGrp="1"/>
          </p:cNvSpPr>
          <p:nvPr>
            <p:ph type="sldNum" sz="quarter" idx="11"/>
          </p:nvPr>
        </p:nvSpPr>
        <p:spPr/>
        <p:txBody>
          <a:bodyPr/>
          <a:lstStyle/>
          <a:p>
            <a:r>
              <a:rPr lang="de-CH"/>
              <a:t>Folie </a:t>
            </a:r>
            <a:fld id="{B734E274-E813-4BE7-B4B4-EE4150262968}" type="slidenum">
              <a:rPr lang="de-CH" smtClean="0"/>
              <a:pPr/>
              <a:t>13</a:t>
            </a:fld>
            <a:endParaRPr lang="de-CH"/>
          </a:p>
        </p:txBody>
      </p:sp>
    </p:spTree>
    <p:extLst>
      <p:ext uri="{BB962C8B-B14F-4D97-AF65-F5344CB8AC3E}">
        <p14:creationId xmlns:p14="http://schemas.microsoft.com/office/powerpoint/2010/main" val="23857988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fr-CH" noProof="0" dirty="0"/>
              <a:t>Charge OPP</a:t>
            </a: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39652" y="1221600"/>
            <a:ext cx="6345324" cy="32788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Inhaltsplatzhalter 6" descr="Ein Bild, das Geschirr, blau, Emailwaren, Schüssel enthält.&#10;&#10;Automatisch generierte Beschreibung">
            <a:extLst>
              <a:ext uri="{FF2B5EF4-FFF2-40B4-BE49-F238E27FC236}">
                <a16:creationId xmlns:a16="http://schemas.microsoft.com/office/drawing/2014/main" id="{0C98A594-8796-469C-AAB9-ECA8CF82CB87}"/>
              </a:ext>
            </a:extLst>
          </p:cNvPr>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4454177" y="4258530"/>
            <a:ext cx="540954" cy="329444"/>
          </a:xfrm>
        </p:spPr>
      </p:pic>
      <p:sp>
        <p:nvSpPr>
          <p:cNvPr id="3" name="Fußzeilenplatzhalter 2">
            <a:extLst>
              <a:ext uri="{FF2B5EF4-FFF2-40B4-BE49-F238E27FC236}">
                <a16:creationId xmlns:a16="http://schemas.microsoft.com/office/drawing/2014/main" id="{272FD998-C7F3-41DB-9567-8C1F3D3F2846}"/>
              </a:ext>
            </a:extLst>
          </p:cNvPr>
          <p:cNvSpPr>
            <a:spLocks noGrp="1"/>
          </p:cNvSpPr>
          <p:nvPr>
            <p:ph type="ftr" sz="quarter" idx="10"/>
          </p:nvPr>
        </p:nvSpPr>
        <p:spPr/>
        <p:txBody>
          <a:bodyPr/>
          <a:lstStyle/>
          <a:p>
            <a:r>
              <a:rPr lang="fr-FR" dirty="0"/>
              <a:t>Projet pilote de la ligne 17</a:t>
            </a:r>
            <a:r>
              <a:rPr lang="de-CH" dirty="0"/>
              <a:t>, BERNMOBIL, Marcus Jung</a:t>
            </a:r>
          </a:p>
        </p:txBody>
      </p:sp>
      <p:sp>
        <p:nvSpPr>
          <p:cNvPr id="6" name="Foliennummernplatzhalter 5">
            <a:extLst>
              <a:ext uri="{FF2B5EF4-FFF2-40B4-BE49-F238E27FC236}">
                <a16:creationId xmlns:a16="http://schemas.microsoft.com/office/drawing/2014/main" id="{B8D5B9F8-28D0-400F-AB90-496B7BF295CC}"/>
              </a:ext>
            </a:extLst>
          </p:cNvPr>
          <p:cNvSpPr>
            <a:spLocks noGrp="1"/>
          </p:cNvSpPr>
          <p:nvPr>
            <p:ph type="sldNum" sz="quarter" idx="11"/>
          </p:nvPr>
        </p:nvSpPr>
        <p:spPr/>
        <p:txBody>
          <a:bodyPr/>
          <a:lstStyle/>
          <a:p>
            <a:r>
              <a:rPr lang="de-CH"/>
              <a:t>Folie </a:t>
            </a:r>
            <a:fld id="{B734E274-E813-4BE7-B4B4-EE4150262968}" type="slidenum">
              <a:rPr lang="de-CH" smtClean="0"/>
              <a:pPr/>
              <a:t>14</a:t>
            </a:fld>
            <a:endParaRPr lang="de-CH"/>
          </a:p>
        </p:txBody>
      </p:sp>
    </p:spTree>
    <p:extLst>
      <p:ext uri="{BB962C8B-B14F-4D97-AF65-F5344CB8AC3E}">
        <p14:creationId xmlns:p14="http://schemas.microsoft.com/office/powerpoint/2010/main" val="15557485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fr-CH" noProof="0" dirty="0"/>
              <a:t>Installation de charge au dépôt de l’</a:t>
            </a:r>
            <a:r>
              <a:rPr lang="fr-CH" noProof="0" dirty="0" err="1"/>
              <a:t>Eigerplatz</a:t>
            </a:r>
            <a:endParaRPr lang="fr-CH" noProof="0" dirty="0"/>
          </a:p>
        </p:txBody>
      </p:sp>
      <p:sp>
        <p:nvSpPr>
          <p:cNvPr id="3" name="Inhaltsplatzhalter 2"/>
          <p:cNvSpPr>
            <a:spLocks noGrp="1"/>
          </p:cNvSpPr>
          <p:nvPr>
            <p:ph idx="1"/>
          </p:nvPr>
        </p:nvSpPr>
        <p:spPr>
          <a:xfrm>
            <a:off x="467544" y="1364275"/>
            <a:ext cx="2520280" cy="3205344"/>
          </a:xfrm>
        </p:spPr>
        <p:txBody>
          <a:bodyPr/>
          <a:lstStyle/>
          <a:p>
            <a:r>
              <a:rPr lang="fr-CH" dirty="0"/>
              <a:t>5 bornes de charge</a:t>
            </a:r>
          </a:p>
          <a:p>
            <a:r>
              <a:rPr lang="fr-CH" dirty="0"/>
              <a:t>CCS Combo 2 prises</a:t>
            </a:r>
          </a:p>
          <a:p>
            <a:r>
              <a:rPr lang="fr-CH" dirty="0"/>
              <a:t>Capacité de charge de 50 kW</a:t>
            </a:r>
          </a:p>
          <a:p>
            <a:r>
              <a:rPr lang="fr-CH" dirty="0"/>
              <a:t>Attention à la longueur des câbles!</a:t>
            </a:r>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64069" y="2715765"/>
            <a:ext cx="1500114" cy="18538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65034" y="937682"/>
            <a:ext cx="698183" cy="17780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2" descr="C:\Users\svband\AppData\Local\Microsoft\Windows\Temporary Internet Files\Content.Outlook\81OGZ1QG\IMG_6585.jpg">
            <a:extLst>
              <a:ext uri="{FF2B5EF4-FFF2-40B4-BE49-F238E27FC236}">
                <a16:creationId xmlns:a16="http://schemas.microsoft.com/office/drawing/2014/main" id="{EC48A4D8-85D5-4E63-A3BF-B45F1734250F}"/>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987824" y="1314679"/>
            <a:ext cx="4652620" cy="3489466"/>
          </a:xfrm>
          <a:prstGeom prst="rect">
            <a:avLst/>
          </a:prstGeom>
          <a:noFill/>
          <a:extLst>
            <a:ext uri="{909E8E84-426E-40DD-AFC4-6F175D3DCCD1}">
              <a14:hiddenFill xmlns:a14="http://schemas.microsoft.com/office/drawing/2010/main">
                <a:solidFill>
                  <a:srgbClr val="FFFFFF"/>
                </a:solidFill>
              </a14:hiddenFill>
            </a:ext>
          </a:extLst>
        </p:spPr>
      </p:pic>
      <p:sp>
        <p:nvSpPr>
          <p:cNvPr id="6" name="Fußzeilenplatzhalter 5">
            <a:extLst>
              <a:ext uri="{FF2B5EF4-FFF2-40B4-BE49-F238E27FC236}">
                <a16:creationId xmlns:a16="http://schemas.microsoft.com/office/drawing/2014/main" id="{70362752-237D-4DF7-8DDF-1FD7ABBDFAF4}"/>
              </a:ext>
            </a:extLst>
          </p:cNvPr>
          <p:cNvSpPr>
            <a:spLocks noGrp="1"/>
          </p:cNvSpPr>
          <p:nvPr>
            <p:ph type="ftr" sz="quarter" idx="10"/>
          </p:nvPr>
        </p:nvSpPr>
        <p:spPr/>
        <p:txBody>
          <a:bodyPr/>
          <a:lstStyle/>
          <a:p>
            <a:r>
              <a:rPr lang="fr-FR" dirty="0"/>
              <a:t>Projet pilote de la ligne 17</a:t>
            </a:r>
            <a:r>
              <a:rPr lang="de-CH" dirty="0"/>
              <a:t>, BERNMOBIL, Marcus Jung</a:t>
            </a:r>
          </a:p>
        </p:txBody>
      </p:sp>
      <p:sp>
        <p:nvSpPr>
          <p:cNvPr id="8" name="Foliennummernplatzhalter 7">
            <a:extLst>
              <a:ext uri="{FF2B5EF4-FFF2-40B4-BE49-F238E27FC236}">
                <a16:creationId xmlns:a16="http://schemas.microsoft.com/office/drawing/2014/main" id="{CB3FB3F1-24D8-4F8D-99DA-781AB6350B99}"/>
              </a:ext>
            </a:extLst>
          </p:cNvPr>
          <p:cNvSpPr>
            <a:spLocks noGrp="1"/>
          </p:cNvSpPr>
          <p:nvPr>
            <p:ph type="sldNum" sz="quarter" idx="11"/>
          </p:nvPr>
        </p:nvSpPr>
        <p:spPr/>
        <p:txBody>
          <a:bodyPr/>
          <a:lstStyle/>
          <a:p>
            <a:r>
              <a:rPr lang="de-CH"/>
              <a:t>Folie </a:t>
            </a:r>
            <a:fld id="{B734E274-E813-4BE7-B4B4-EE4150262968}" type="slidenum">
              <a:rPr lang="de-CH" smtClean="0"/>
              <a:pPr/>
              <a:t>15</a:t>
            </a:fld>
            <a:endParaRPr lang="de-CH"/>
          </a:p>
        </p:txBody>
      </p:sp>
    </p:spTree>
    <p:extLst>
      <p:ext uri="{BB962C8B-B14F-4D97-AF65-F5344CB8AC3E}">
        <p14:creationId xmlns:p14="http://schemas.microsoft.com/office/powerpoint/2010/main" val="93486613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nhaltsplatzhalter 6">
            <a:extLst>
              <a:ext uri="{FF2B5EF4-FFF2-40B4-BE49-F238E27FC236}">
                <a16:creationId xmlns:a16="http://schemas.microsoft.com/office/drawing/2014/main" id="{94FD9136-D71C-472F-852A-C2786D34D730}"/>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479701" y="1196892"/>
            <a:ext cx="7620691" cy="3534651"/>
          </a:xfrm>
        </p:spPr>
      </p:pic>
      <p:sp>
        <p:nvSpPr>
          <p:cNvPr id="3" name="Fußzeilenplatzhalter 2">
            <a:extLst>
              <a:ext uri="{FF2B5EF4-FFF2-40B4-BE49-F238E27FC236}">
                <a16:creationId xmlns:a16="http://schemas.microsoft.com/office/drawing/2014/main" id="{21F65D29-B785-4C48-BD4A-CC581E1C1743}"/>
              </a:ext>
            </a:extLst>
          </p:cNvPr>
          <p:cNvSpPr>
            <a:spLocks noGrp="1"/>
          </p:cNvSpPr>
          <p:nvPr>
            <p:ph type="ftr" sz="quarter" idx="10"/>
          </p:nvPr>
        </p:nvSpPr>
        <p:spPr/>
        <p:txBody>
          <a:bodyPr/>
          <a:lstStyle/>
          <a:p>
            <a:r>
              <a:rPr lang="fr-FR" dirty="0"/>
              <a:t>Projet pilote de la ligne 17</a:t>
            </a:r>
            <a:r>
              <a:rPr lang="de-CH" dirty="0"/>
              <a:t>, BERNMOBIL, Marcus Jung</a:t>
            </a:r>
          </a:p>
        </p:txBody>
      </p:sp>
      <p:sp>
        <p:nvSpPr>
          <p:cNvPr id="6" name="Foliennummernplatzhalter 5">
            <a:extLst>
              <a:ext uri="{FF2B5EF4-FFF2-40B4-BE49-F238E27FC236}">
                <a16:creationId xmlns:a16="http://schemas.microsoft.com/office/drawing/2014/main" id="{C93CABDD-9AAE-431F-8706-A93AD6779B41}"/>
              </a:ext>
            </a:extLst>
          </p:cNvPr>
          <p:cNvSpPr>
            <a:spLocks noGrp="1"/>
          </p:cNvSpPr>
          <p:nvPr>
            <p:ph type="sldNum" sz="quarter" idx="11"/>
          </p:nvPr>
        </p:nvSpPr>
        <p:spPr/>
        <p:txBody>
          <a:bodyPr/>
          <a:lstStyle/>
          <a:p>
            <a:r>
              <a:rPr lang="de-CH"/>
              <a:t>Folie </a:t>
            </a:r>
            <a:fld id="{B734E274-E813-4BE7-B4B4-EE4150262968}" type="slidenum">
              <a:rPr lang="de-CH" smtClean="0"/>
              <a:pPr/>
              <a:t>16</a:t>
            </a:fld>
            <a:endParaRPr lang="de-CH"/>
          </a:p>
        </p:txBody>
      </p:sp>
    </p:spTree>
    <p:extLst>
      <p:ext uri="{BB962C8B-B14F-4D97-AF65-F5344CB8AC3E}">
        <p14:creationId xmlns:p14="http://schemas.microsoft.com/office/powerpoint/2010/main" val="27752041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uppieren 5">
            <a:extLst>
              <a:ext uri="{FF2B5EF4-FFF2-40B4-BE49-F238E27FC236}">
                <a16:creationId xmlns:a16="http://schemas.microsoft.com/office/drawing/2014/main" id="{47D58488-E5A3-4FC8-9DBD-2956A1C81343}"/>
              </a:ext>
            </a:extLst>
          </p:cNvPr>
          <p:cNvGrpSpPr/>
          <p:nvPr/>
        </p:nvGrpSpPr>
        <p:grpSpPr>
          <a:xfrm>
            <a:off x="107504" y="1329928"/>
            <a:ext cx="8762951" cy="3239691"/>
            <a:chOff x="2573778" y="1378052"/>
            <a:chExt cx="5162551" cy="3641970"/>
          </a:xfrm>
        </p:grpSpPr>
        <p:pic>
          <p:nvPicPr>
            <p:cNvPr id="7" name="Grafik 6">
              <a:extLst>
                <a:ext uri="{FF2B5EF4-FFF2-40B4-BE49-F238E27FC236}">
                  <a16:creationId xmlns:a16="http://schemas.microsoft.com/office/drawing/2014/main" id="{1ECB8496-1843-48F9-944B-1235FDE24C53}"/>
                </a:ext>
              </a:extLst>
            </p:cNvPr>
            <p:cNvPicPr>
              <a:picLocks noChangeAspect="1"/>
            </p:cNvPicPr>
            <p:nvPr/>
          </p:nvPicPr>
          <p:blipFill rotWithShape="1">
            <a:blip r:embed="rId2"/>
            <a:srcRect t="6084" r="10293"/>
            <a:stretch/>
          </p:blipFill>
          <p:spPr>
            <a:xfrm>
              <a:off x="3091812" y="1478920"/>
              <a:ext cx="4644517" cy="3510390"/>
            </a:xfrm>
            <a:prstGeom prst="rect">
              <a:avLst/>
            </a:prstGeom>
          </p:spPr>
        </p:pic>
        <p:sp>
          <p:nvSpPr>
            <p:cNvPr id="8" name="Rechteck 7">
              <a:extLst>
                <a:ext uri="{FF2B5EF4-FFF2-40B4-BE49-F238E27FC236}">
                  <a16:creationId xmlns:a16="http://schemas.microsoft.com/office/drawing/2014/main" id="{8EE5F811-9C45-4531-9348-B22E7285D921}"/>
                </a:ext>
              </a:extLst>
            </p:cNvPr>
            <p:cNvSpPr/>
            <p:nvPr/>
          </p:nvSpPr>
          <p:spPr>
            <a:xfrm>
              <a:off x="2573778" y="3070700"/>
              <a:ext cx="621069" cy="276999"/>
            </a:xfrm>
            <a:prstGeom prst="rect">
              <a:avLst/>
            </a:prstGeom>
            <a:solidFill>
              <a:srgbClr val="FFFFFF">
                <a:alpha val="40000"/>
              </a:srgbClr>
            </a:solidFill>
            <a:ln>
              <a:noFill/>
            </a:ln>
          </p:spPr>
          <p:txBody>
            <a:bodyPr wrap="square">
              <a:spAutoFit/>
            </a:bodyPr>
            <a:lstStyle/>
            <a:p>
              <a:pPr marL="0" lvl="1" algn="r">
                <a:spcBef>
                  <a:spcPct val="20000"/>
                </a:spcBef>
              </a:pPr>
              <a:r>
                <a:rPr lang="de-CH" sz="1200" b="1" dirty="0">
                  <a:latin typeface="Arial" panose="020B0604020202020204" pitchFamily="34" charset="0"/>
                  <a:cs typeface="Arial" panose="020B0604020202020204" pitchFamily="34" charset="0"/>
                </a:rPr>
                <a:t>50 %</a:t>
              </a:r>
            </a:p>
          </p:txBody>
        </p:sp>
        <p:sp>
          <p:nvSpPr>
            <p:cNvPr id="9" name="Rechteck 8">
              <a:extLst>
                <a:ext uri="{FF2B5EF4-FFF2-40B4-BE49-F238E27FC236}">
                  <a16:creationId xmlns:a16="http://schemas.microsoft.com/office/drawing/2014/main" id="{5B792111-D37F-422E-8E65-52BA69675CFE}"/>
                </a:ext>
              </a:extLst>
            </p:cNvPr>
            <p:cNvSpPr/>
            <p:nvPr/>
          </p:nvSpPr>
          <p:spPr>
            <a:xfrm>
              <a:off x="2573778" y="1378052"/>
              <a:ext cx="621069" cy="276999"/>
            </a:xfrm>
            <a:prstGeom prst="rect">
              <a:avLst/>
            </a:prstGeom>
            <a:solidFill>
              <a:srgbClr val="FFFFFF">
                <a:alpha val="40000"/>
              </a:srgbClr>
            </a:solidFill>
            <a:ln>
              <a:noFill/>
            </a:ln>
          </p:spPr>
          <p:txBody>
            <a:bodyPr wrap="square">
              <a:spAutoFit/>
            </a:bodyPr>
            <a:lstStyle/>
            <a:p>
              <a:pPr marL="0" lvl="1" algn="r">
                <a:spcBef>
                  <a:spcPct val="20000"/>
                </a:spcBef>
              </a:pPr>
              <a:r>
                <a:rPr lang="de-CH" sz="1200" b="1" dirty="0">
                  <a:latin typeface="Arial" panose="020B0604020202020204" pitchFamily="34" charset="0"/>
                  <a:cs typeface="Arial" panose="020B0604020202020204" pitchFamily="34" charset="0"/>
                </a:rPr>
                <a:t>100 %</a:t>
              </a:r>
            </a:p>
          </p:txBody>
        </p:sp>
        <p:sp>
          <p:nvSpPr>
            <p:cNvPr id="10" name="Rechteck 9">
              <a:extLst>
                <a:ext uri="{FF2B5EF4-FFF2-40B4-BE49-F238E27FC236}">
                  <a16:creationId xmlns:a16="http://schemas.microsoft.com/office/drawing/2014/main" id="{57D82770-E356-4C01-8E6A-1F3B08CC3F52}"/>
                </a:ext>
              </a:extLst>
            </p:cNvPr>
            <p:cNvSpPr/>
            <p:nvPr/>
          </p:nvSpPr>
          <p:spPr>
            <a:xfrm>
              <a:off x="2760977" y="4743023"/>
              <a:ext cx="459051" cy="276999"/>
            </a:xfrm>
            <a:prstGeom prst="rect">
              <a:avLst/>
            </a:prstGeom>
            <a:solidFill>
              <a:srgbClr val="FFFFFF">
                <a:alpha val="40000"/>
              </a:srgbClr>
            </a:solidFill>
            <a:ln>
              <a:noFill/>
            </a:ln>
          </p:spPr>
          <p:txBody>
            <a:bodyPr wrap="square">
              <a:spAutoFit/>
            </a:bodyPr>
            <a:lstStyle/>
            <a:p>
              <a:pPr marL="0" lvl="1" algn="r">
                <a:spcBef>
                  <a:spcPct val="20000"/>
                </a:spcBef>
              </a:pPr>
              <a:r>
                <a:rPr lang="de-CH" sz="1200" b="1" dirty="0">
                  <a:latin typeface="Arial" panose="020B0604020202020204" pitchFamily="34" charset="0"/>
                  <a:cs typeface="Arial" panose="020B0604020202020204" pitchFamily="34" charset="0"/>
                </a:rPr>
                <a:t>0 %</a:t>
              </a:r>
            </a:p>
          </p:txBody>
        </p:sp>
      </p:grpSp>
      <p:sp>
        <p:nvSpPr>
          <p:cNvPr id="11" name="Fußzeilenplatzhalter 10">
            <a:extLst>
              <a:ext uri="{FF2B5EF4-FFF2-40B4-BE49-F238E27FC236}">
                <a16:creationId xmlns:a16="http://schemas.microsoft.com/office/drawing/2014/main" id="{3E144014-3ED4-4423-80B6-D28A33DA4D93}"/>
              </a:ext>
            </a:extLst>
          </p:cNvPr>
          <p:cNvSpPr>
            <a:spLocks noGrp="1"/>
          </p:cNvSpPr>
          <p:nvPr>
            <p:ph type="ftr" sz="quarter" idx="10"/>
          </p:nvPr>
        </p:nvSpPr>
        <p:spPr/>
        <p:txBody>
          <a:bodyPr/>
          <a:lstStyle/>
          <a:p>
            <a:r>
              <a:rPr lang="fr-FR" dirty="0"/>
              <a:t>Projet pilote de la ligne 17</a:t>
            </a:r>
            <a:r>
              <a:rPr lang="de-CH" dirty="0"/>
              <a:t>, BERNMOBIL, Marcus Jung</a:t>
            </a:r>
          </a:p>
        </p:txBody>
      </p:sp>
      <p:sp>
        <p:nvSpPr>
          <p:cNvPr id="12" name="Foliennummernplatzhalter 11">
            <a:extLst>
              <a:ext uri="{FF2B5EF4-FFF2-40B4-BE49-F238E27FC236}">
                <a16:creationId xmlns:a16="http://schemas.microsoft.com/office/drawing/2014/main" id="{66620986-7198-4925-A8A2-4462F5541612}"/>
              </a:ext>
            </a:extLst>
          </p:cNvPr>
          <p:cNvSpPr>
            <a:spLocks noGrp="1"/>
          </p:cNvSpPr>
          <p:nvPr>
            <p:ph type="sldNum" sz="quarter" idx="11"/>
          </p:nvPr>
        </p:nvSpPr>
        <p:spPr/>
        <p:txBody>
          <a:bodyPr/>
          <a:lstStyle/>
          <a:p>
            <a:r>
              <a:rPr lang="de-CH"/>
              <a:t>Folie </a:t>
            </a:r>
            <a:fld id="{B734E274-E813-4BE7-B4B4-EE4150262968}" type="slidenum">
              <a:rPr lang="de-CH" smtClean="0"/>
              <a:pPr/>
              <a:t>17</a:t>
            </a:fld>
            <a:endParaRPr lang="de-CH"/>
          </a:p>
        </p:txBody>
      </p:sp>
    </p:spTree>
    <p:extLst>
      <p:ext uri="{BB962C8B-B14F-4D97-AF65-F5344CB8AC3E}">
        <p14:creationId xmlns:p14="http://schemas.microsoft.com/office/powerpoint/2010/main" val="18415686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ED23DDF-57B9-4626-A5EB-EDF8A4FFABE2}"/>
              </a:ext>
            </a:extLst>
          </p:cNvPr>
          <p:cNvSpPr>
            <a:spLocks noGrp="1"/>
          </p:cNvSpPr>
          <p:nvPr>
            <p:ph type="title"/>
          </p:nvPr>
        </p:nvSpPr>
        <p:spPr>
          <a:xfrm>
            <a:off x="467544" y="789385"/>
            <a:ext cx="8208144" cy="378619"/>
          </a:xfrm>
        </p:spPr>
        <p:txBody>
          <a:bodyPr/>
          <a:lstStyle/>
          <a:p>
            <a:r>
              <a:rPr lang="fr-CH" noProof="0" dirty="0"/>
              <a:t>Consommation énergétique en kWh/km</a:t>
            </a:r>
          </a:p>
        </p:txBody>
      </p:sp>
      <p:graphicFrame>
        <p:nvGraphicFramePr>
          <p:cNvPr id="6" name="Diagramm 5">
            <a:extLst>
              <a:ext uri="{FF2B5EF4-FFF2-40B4-BE49-F238E27FC236}">
                <a16:creationId xmlns:a16="http://schemas.microsoft.com/office/drawing/2014/main" id="{9975BEFF-506D-467F-91F9-26CCB28B6573}"/>
              </a:ext>
            </a:extLst>
          </p:cNvPr>
          <p:cNvGraphicFramePr>
            <a:graphicFrameLocks noGrp="1"/>
          </p:cNvGraphicFramePr>
          <p:nvPr>
            <p:extLst>
              <p:ext uri="{D42A27DB-BD31-4B8C-83A1-F6EECF244321}">
                <p14:modId xmlns:p14="http://schemas.microsoft.com/office/powerpoint/2010/main" val="4107412168"/>
              </p:ext>
            </p:extLst>
          </p:nvPr>
        </p:nvGraphicFramePr>
        <p:xfrm>
          <a:off x="395536" y="1168004"/>
          <a:ext cx="8424936" cy="3563540"/>
        </p:xfrm>
        <a:graphic>
          <a:graphicData uri="http://schemas.openxmlformats.org/drawingml/2006/chart">
            <c:chart xmlns:c="http://schemas.openxmlformats.org/drawingml/2006/chart" xmlns:r="http://schemas.openxmlformats.org/officeDocument/2006/relationships" r:id="rId2"/>
          </a:graphicData>
        </a:graphic>
      </p:graphicFrame>
      <p:sp>
        <p:nvSpPr>
          <p:cNvPr id="3" name="Fußzeilenplatzhalter 2">
            <a:extLst>
              <a:ext uri="{FF2B5EF4-FFF2-40B4-BE49-F238E27FC236}">
                <a16:creationId xmlns:a16="http://schemas.microsoft.com/office/drawing/2014/main" id="{C00E3A82-A235-415A-8FEC-321AE63652EF}"/>
              </a:ext>
            </a:extLst>
          </p:cNvPr>
          <p:cNvSpPr>
            <a:spLocks noGrp="1"/>
          </p:cNvSpPr>
          <p:nvPr>
            <p:ph type="ftr" sz="quarter" idx="10"/>
          </p:nvPr>
        </p:nvSpPr>
        <p:spPr/>
        <p:txBody>
          <a:bodyPr/>
          <a:lstStyle/>
          <a:p>
            <a:r>
              <a:rPr lang="fr-FR" dirty="0"/>
              <a:t>Projet pilote de la ligne 17</a:t>
            </a:r>
            <a:r>
              <a:rPr lang="de-CH" dirty="0"/>
              <a:t>, BERNMOBIL, Marcus Jung</a:t>
            </a:r>
          </a:p>
        </p:txBody>
      </p:sp>
      <p:sp>
        <p:nvSpPr>
          <p:cNvPr id="7" name="Foliennummernplatzhalter 6">
            <a:extLst>
              <a:ext uri="{FF2B5EF4-FFF2-40B4-BE49-F238E27FC236}">
                <a16:creationId xmlns:a16="http://schemas.microsoft.com/office/drawing/2014/main" id="{491BA2FC-D84A-4BD3-B638-233EE0C20A8A}"/>
              </a:ext>
            </a:extLst>
          </p:cNvPr>
          <p:cNvSpPr>
            <a:spLocks noGrp="1"/>
          </p:cNvSpPr>
          <p:nvPr>
            <p:ph type="sldNum" sz="quarter" idx="11"/>
          </p:nvPr>
        </p:nvSpPr>
        <p:spPr/>
        <p:txBody>
          <a:bodyPr/>
          <a:lstStyle/>
          <a:p>
            <a:r>
              <a:rPr lang="de-CH"/>
              <a:t>Folie </a:t>
            </a:r>
            <a:fld id="{B734E274-E813-4BE7-B4B4-EE4150262968}" type="slidenum">
              <a:rPr lang="de-CH" smtClean="0"/>
              <a:pPr/>
              <a:t>18</a:t>
            </a:fld>
            <a:endParaRPr lang="de-CH"/>
          </a:p>
        </p:txBody>
      </p:sp>
    </p:spTree>
    <p:extLst>
      <p:ext uri="{BB962C8B-B14F-4D97-AF65-F5344CB8AC3E}">
        <p14:creationId xmlns:p14="http://schemas.microsoft.com/office/powerpoint/2010/main" val="339758812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1A5249D-EB42-4EAA-A82A-51918B53E659}"/>
              </a:ext>
            </a:extLst>
          </p:cNvPr>
          <p:cNvSpPr>
            <a:spLocks noGrp="1"/>
          </p:cNvSpPr>
          <p:nvPr>
            <p:ph type="title"/>
          </p:nvPr>
        </p:nvSpPr>
        <p:spPr/>
        <p:txBody>
          <a:bodyPr/>
          <a:lstStyle/>
          <a:p>
            <a:r>
              <a:rPr lang="fr-CH" noProof="0" dirty="0"/>
              <a:t>Difficultés rencontrées dans le projet</a:t>
            </a:r>
          </a:p>
        </p:txBody>
      </p:sp>
      <p:sp>
        <p:nvSpPr>
          <p:cNvPr id="3" name="Inhaltsplatzhalter 2">
            <a:extLst>
              <a:ext uri="{FF2B5EF4-FFF2-40B4-BE49-F238E27FC236}">
                <a16:creationId xmlns:a16="http://schemas.microsoft.com/office/drawing/2014/main" id="{1375B638-18E6-4182-A584-6FE342071E79}"/>
              </a:ext>
            </a:extLst>
          </p:cNvPr>
          <p:cNvSpPr>
            <a:spLocks noGrp="1"/>
          </p:cNvSpPr>
          <p:nvPr>
            <p:ph idx="1"/>
          </p:nvPr>
        </p:nvSpPr>
        <p:spPr/>
        <p:txBody>
          <a:bodyPr/>
          <a:lstStyle/>
          <a:p>
            <a:r>
              <a:rPr lang="fr-CH" dirty="0"/>
              <a:t>Autorisation de construire (eaux publiques)</a:t>
            </a:r>
          </a:p>
          <a:p>
            <a:r>
              <a:rPr lang="fr-CH" dirty="0"/>
              <a:t>Bruit: respect des valeurs-limites OK, mais quand même une protection contre le bruit à Köniz</a:t>
            </a:r>
          </a:p>
          <a:p>
            <a:r>
              <a:rPr lang="fr-CH" dirty="0"/>
              <a:t>Retards de livraison des stations de charge du dépôt (sous-traitants)</a:t>
            </a:r>
          </a:p>
          <a:p>
            <a:r>
              <a:rPr lang="fr-CH" dirty="0"/>
              <a:t>Passage de la station de charge de Köniz: demandé 200 cm, réussi 195 cm</a:t>
            </a:r>
            <a:br>
              <a:rPr lang="fr-CH" dirty="0"/>
            </a:br>
            <a:r>
              <a:rPr lang="fr-CH" dirty="0">
                <a:sym typeface="Wingdings" panose="05000000000000000000" pitchFamily="2" charset="2"/>
              </a:rPr>
              <a:t> il y a encore env. 7 cm de marge derrière le bras de charge</a:t>
            </a:r>
          </a:p>
          <a:p>
            <a:r>
              <a:rPr lang="fr-CH" dirty="0">
                <a:sym typeface="Wingdings" panose="05000000000000000000" pitchFamily="2" charset="2"/>
              </a:rPr>
              <a:t>Première protection contre le bruit «incompatible», deuxième version avec un autre fabricant</a:t>
            </a:r>
          </a:p>
          <a:p>
            <a:r>
              <a:rPr lang="fr-CH" dirty="0">
                <a:sym typeface="Wingdings" panose="05000000000000000000" pitchFamily="2" charset="2"/>
              </a:rPr>
              <a:t>Défauts au pantographe: pas d’électricité</a:t>
            </a:r>
            <a:endParaRPr lang="fr-CH" dirty="0"/>
          </a:p>
        </p:txBody>
      </p:sp>
      <p:sp>
        <p:nvSpPr>
          <p:cNvPr id="6" name="Fußzeilenplatzhalter 5">
            <a:extLst>
              <a:ext uri="{FF2B5EF4-FFF2-40B4-BE49-F238E27FC236}">
                <a16:creationId xmlns:a16="http://schemas.microsoft.com/office/drawing/2014/main" id="{2A0F19C3-977F-4F62-9DFF-BB414D8F5334}"/>
              </a:ext>
            </a:extLst>
          </p:cNvPr>
          <p:cNvSpPr>
            <a:spLocks noGrp="1"/>
          </p:cNvSpPr>
          <p:nvPr>
            <p:ph type="ftr" sz="quarter" idx="10"/>
          </p:nvPr>
        </p:nvSpPr>
        <p:spPr/>
        <p:txBody>
          <a:bodyPr/>
          <a:lstStyle/>
          <a:p>
            <a:r>
              <a:rPr lang="fr-FR" dirty="0"/>
              <a:t>Projet pilote de la ligne 17</a:t>
            </a:r>
            <a:r>
              <a:rPr lang="de-CH" dirty="0"/>
              <a:t>, BERNMOBIL, Marcus Jung</a:t>
            </a:r>
          </a:p>
        </p:txBody>
      </p:sp>
      <p:sp>
        <p:nvSpPr>
          <p:cNvPr id="7" name="Foliennummernplatzhalter 6">
            <a:extLst>
              <a:ext uri="{FF2B5EF4-FFF2-40B4-BE49-F238E27FC236}">
                <a16:creationId xmlns:a16="http://schemas.microsoft.com/office/drawing/2014/main" id="{9AFF6973-FEB6-4FD4-8A37-646DE08A1739}"/>
              </a:ext>
            </a:extLst>
          </p:cNvPr>
          <p:cNvSpPr>
            <a:spLocks noGrp="1"/>
          </p:cNvSpPr>
          <p:nvPr>
            <p:ph type="sldNum" sz="quarter" idx="11"/>
          </p:nvPr>
        </p:nvSpPr>
        <p:spPr/>
        <p:txBody>
          <a:bodyPr/>
          <a:lstStyle/>
          <a:p>
            <a:r>
              <a:rPr lang="de-CH"/>
              <a:t>Folie </a:t>
            </a:r>
            <a:fld id="{B734E274-E813-4BE7-B4B4-EE4150262968}" type="slidenum">
              <a:rPr lang="de-CH" smtClean="0"/>
              <a:pPr/>
              <a:t>19</a:t>
            </a:fld>
            <a:endParaRPr lang="de-CH"/>
          </a:p>
        </p:txBody>
      </p:sp>
    </p:spTree>
    <p:extLst>
      <p:ext uri="{BB962C8B-B14F-4D97-AF65-F5344CB8AC3E}">
        <p14:creationId xmlns:p14="http://schemas.microsoft.com/office/powerpoint/2010/main" val="36724095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3D06966-3777-469C-BD32-CCA88BB68996}"/>
              </a:ext>
            </a:extLst>
          </p:cNvPr>
          <p:cNvSpPr>
            <a:spLocks noGrp="1"/>
          </p:cNvSpPr>
          <p:nvPr>
            <p:ph type="title"/>
          </p:nvPr>
        </p:nvSpPr>
        <p:spPr/>
        <p:txBody>
          <a:bodyPr/>
          <a:lstStyle/>
          <a:p>
            <a:r>
              <a:rPr lang="fr-CH" noProof="0" dirty="0"/>
              <a:t>Contenu</a:t>
            </a:r>
          </a:p>
        </p:txBody>
      </p:sp>
      <p:sp>
        <p:nvSpPr>
          <p:cNvPr id="3" name="Inhaltsplatzhalter 2">
            <a:extLst>
              <a:ext uri="{FF2B5EF4-FFF2-40B4-BE49-F238E27FC236}">
                <a16:creationId xmlns:a16="http://schemas.microsoft.com/office/drawing/2014/main" id="{6465D5B9-151B-4A5E-B5FC-D4A549049BF5}"/>
              </a:ext>
            </a:extLst>
          </p:cNvPr>
          <p:cNvSpPr>
            <a:spLocks noGrp="1"/>
          </p:cNvSpPr>
          <p:nvPr>
            <p:ph idx="1"/>
          </p:nvPr>
        </p:nvSpPr>
        <p:spPr/>
        <p:txBody>
          <a:bodyPr/>
          <a:lstStyle/>
          <a:p>
            <a:r>
              <a:rPr lang="fr-CH" dirty="0"/>
              <a:t>Jalons du projet</a:t>
            </a:r>
          </a:p>
          <a:p>
            <a:r>
              <a:rPr lang="fr-CH" dirty="0"/>
              <a:t>Tracé de la ligne 17, tableau de service, jours modèles</a:t>
            </a:r>
          </a:p>
          <a:p>
            <a:r>
              <a:rPr lang="fr-CH" dirty="0"/>
              <a:t>Décision systémique</a:t>
            </a:r>
          </a:p>
          <a:p>
            <a:r>
              <a:rPr lang="fr-CH" dirty="0"/>
              <a:t>Véhicule et batterie</a:t>
            </a:r>
          </a:p>
          <a:p>
            <a:r>
              <a:rPr lang="fr-CH" dirty="0"/>
              <a:t>Installation de charge, charge OPP à Köniz, dépôt de l’</a:t>
            </a:r>
            <a:r>
              <a:rPr lang="fr-CH" dirty="0" err="1"/>
              <a:t>Eigerplatz</a:t>
            </a:r>
            <a:endParaRPr lang="fr-CH" dirty="0"/>
          </a:p>
          <a:p>
            <a:r>
              <a:rPr lang="fr-CH" dirty="0"/>
              <a:t>Exploitation quotidienne</a:t>
            </a:r>
          </a:p>
          <a:p>
            <a:r>
              <a:rPr lang="fr-CH" dirty="0"/>
              <a:t>Expériences et conclusions</a:t>
            </a:r>
          </a:p>
        </p:txBody>
      </p:sp>
      <p:sp>
        <p:nvSpPr>
          <p:cNvPr id="6" name="Fußzeilenplatzhalter 5">
            <a:extLst>
              <a:ext uri="{FF2B5EF4-FFF2-40B4-BE49-F238E27FC236}">
                <a16:creationId xmlns:a16="http://schemas.microsoft.com/office/drawing/2014/main" id="{10957912-F563-455B-AA51-00538FB115F3}"/>
              </a:ext>
            </a:extLst>
          </p:cNvPr>
          <p:cNvSpPr>
            <a:spLocks noGrp="1"/>
          </p:cNvSpPr>
          <p:nvPr>
            <p:ph type="ftr" sz="quarter" idx="10"/>
          </p:nvPr>
        </p:nvSpPr>
        <p:spPr/>
        <p:txBody>
          <a:bodyPr/>
          <a:lstStyle/>
          <a:p>
            <a:r>
              <a:rPr lang="fr-FR" dirty="0"/>
              <a:t>Projet pilote de la ligne 17</a:t>
            </a:r>
            <a:r>
              <a:rPr lang="de-CH" dirty="0"/>
              <a:t>, BERNMOBIL, Marcus Jung</a:t>
            </a:r>
          </a:p>
        </p:txBody>
      </p:sp>
      <p:sp>
        <p:nvSpPr>
          <p:cNvPr id="7" name="Foliennummernplatzhalter 6">
            <a:extLst>
              <a:ext uri="{FF2B5EF4-FFF2-40B4-BE49-F238E27FC236}">
                <a16:creationId xmlns:a16="http://schemas.microsoft.com/office/drawing/2014/main" id="{BEFE49D2-CBD1-44DF-9BA9-180E351111FE}"/>
              </a:ext>
            </a:extLst>
          </p:cNvPr>
          <p:cNvSpPr>
            <a:spLocks noGrp="1"/>
          </p:cNvSpPr>
          <p:nvPr>
            <p:ph type="sldNum" sz="quarter" idx="11"/>
          </p:nvPr>
        </p:nvSpPr>
        <p:spPr/>
        <p:txBody>
          <a:bodyPr/>
          <a:lstStyle/>
          <a:p>
            <a:r>
              <a:rPr lang="de-CH"/>
              <a:t>Folie </a:t>
            </a:r>
            <a:fld id="{B734E274-E813-4BE7-B4B4-EE4150262968}" type="slidenum">
              <a:rPr lang="de-CH" smtClean="0"/>
              <a:pPr/>
              <a:t>2</a:t>
            </a:fld>
            <a:endParaRPr lang="de-CH"/>
          </a:p>
        </p:txBody>
      </p:sp>
    </p:spTree>
    <p:extLst>
      <p:ext uri="{BB962C8B-B14F-4D97-AF65-F5344CB8AC3E}">
        <p14:creationId xmlns:p14="http://schemas.microsoft.com/office/powerpoint/2010/main" val="373621780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B11B8E9-6C47-46E0-8E0D-20654CD4F8D8}"/>
              </a:ext>
            </a:extLst>
          </p:cNvPr>
          <p:cNvSpPr>
            <a:spLocks noGrp="1"/>
          </p:cNvSpPr>
          <p:nvPr>
            <p:ph type="title"/>
          </p:nvPr>
        </p:nvSpPr>
        <p:spPr/>
        <p:txBody>
          <a:bodyPr/>
          <a:lstStyle/>
          <a:p>
            <a:r>
              <a:rPr lang="fr-CH" noProof="0" dirty="0"/>
              <a:t>Expériences à l’exploitation de la ligne 17</a:t>
            </a:r>
          </a:p>
        </p:txBody>
      </p:sp>
      <p:sp>
        <p:nvSpPr>
          <p:cNvPr id="3" name="Inhaltsplatzhalter 2">
            <a:extLst>
              <a:ext uri="{FF2B5EF4-FFF2-40B4-BE49-F238E27FC236}">
                <a16:creationId xmlns:a16="http://schemas.microsoft.com/office/drawing/2014/main" id="{DEC83C62-1723-4F3C-B61C-A0B703E0AA38}"/>
              </a:ext>
            </a:extLst>
          </p:cNvPr>
          <p:cNvSpPr>
            <a:spLocks noGrp="1"/>
          </p:cNvSpPr>
          <p:nvPr>
            <p:ph idx="1"/>
          </p:nvPr>
        </p:nvSpPr>
        <p:spPr/>
        <p:txBody>
          <a:bodyPr/>
          <a:lstStyle/>
          <a:p>
            <a:r>
              <a:rPr lang="fr-CH" noProof="0" dirty="0"/>
              <a:t>Recharge rapide: formation / accompagnement, utilisation simple impérative</a:t>
            </a:r>
          </a:p>
          <a:p>
            <a:r>
              <a:rPr lang="fr-CH" noProof="0" dirty="0"/>
              <a:t>Temps pour faire demi-tour déterminant</a:t>
            </a:r>
          </a:p>
          <a:p>
            <a:r>
              <a:rPr lang="fr-CH" noProof="0" dirty="0"/>
              <a:t>Concept d’urgence: décisions réservées, implication de la centrale</a:t>
            </a:r>
          </a:p>
          <a:p>
            <a:r>
              <a:rPr lang="fr-CH" noProof="0" dirty="0"/>
              <a:t>Temps d’adaptation à l’autonomie limitée</a:t>
            </a:r>
          </a:p>
          <a:p>
            <a:r>
              <a:rPr lang="fr-CH" noProof="0" dirty="0"/>
              <a:t>Horaire tenable</a:t>
            </a:r>
          </a:p>
          <a:p>
            <a:r>
              <a:rPr lang="fr-CH" noProof="0" dirty="0"/>
              <a:t>Rouler avec les véhicules: impeccable</a:t>
            </a:r>
          </a:p>
          <a:p>
            <a:endParaRPr lang="fr-CH" noProof="0" dirty="0"/>
          </a:p>
          <a:p>
            <a:endParaRPr lang="fr-CH" noProof="0" dirty="0"/>
          </a:p>
        </p:txBody>
      </p:sp>
      <p:sp>
        <p:nvSpPr>
          <p:cNvPr id="6" name="Fußzeilenplatzhalter 5">
            <a:extLst>
              <a:ext uri="{FF2B5EF4-FFF2-40B4-BE49-F238E27FC236}">
                <a16:creationId xmlns:a16="http://schemas.microsoft.com/office/drawing/2014/main" id="{C0785CEC-7286-4C1F-911A-EBBEA11829FE}"/>
              </a:ext>
            </a:extLst>
          </p:cNvPr>
          <p:cNvSpPr>
            <a:spLocks noGrp="1"/>
          </p:cNvSpPr>
          <p:nvPr>
            <p:ph type="ftr" sz="quarter" idx="10"/>
          </p:nvPr>
        </p:nvSpPr>
        <p:spPr/>
        <p:txBody>
          <a:bodyPr/>
          <a:lstStyle/>
          <a:p>
            <a:r>
              <a:rPr lang="fr-FR" dirty="0"/>
              <a:t>Projet pilote de la ligne 17</a:t>
            </a:r>
            <a:r>
              <a:rPr lang="de-CH" dirty="0"/>
              <a:t>, BERNMOBIL, Marcus Jung</a:t>
            </a:r>
          </a:p>
        </p:txBody>
      </p:sp>
      <p:sp>
        <p:nvSpPr>
          <p:cNvPr id="7" name="Foliennummernplatzhalter 6">
            <a:extLst>
              <a:ext uri="{FF2B5EF4-FFF2-40B4-BE49-F238E27FC236}">
                <a16:creationId xmlns:a16="http://schemas.microsoft.com/office/drawing/2014/main" id="{179C4C8B-CC2B-44FE-A7D7-DC8F952BBE2C}"/>
              </a:ext>
            </a:extLst>
          </p:cNvPr>
          <p:cNvSpPr>
            <a:spLocks noGrp="1"/>
          </p:cNvSpPr>
          <p:nvPr>
            <p:ph type="sldNum" sz="quarter" idx="11"/>
          </p:nvPr>
        </p:nvSpPr>
        <p:spPr/>
        <p:txBody>
          <a:bodyPr/>
          <a:lstStyle/>
          <a:p>
            <a:r>
              <a:rPr lang="de-CH"/>
              <a:t>Folie </a:t>
            </a:r>
            <a:fld id="{B734E274-E813-4BE7-B4B4-EE4150262968}" type="slidenum">
              <a:rPr lang="de-CH" smtClean="0"/>
              <a:pPr/>
              <a:t>20</a:t>
            </a:fld>
            <a:endParaRPr lang="de-CH"/>
          </a:p>
        </p:txBody>
      </p:sp>
    </p:spTree>
    <p:extLst>
      <p:ext uri="{BB962C8B-B14F-4D97-AF65-F5344CB8AC3E}">
        <p14:creationId xmlns:p14="http://schemas.microsoft.com/office/powerpoint/2010/main" val="236565919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E4F3707-5560-41A5-907A-24E9669D7E25}"/>
              </a:ext>
            </a:extLst>
          </p:cNvPr>
          <p:cNvSpPr>
            <a:spLocks noGrp="1"/>
          </p:cNvSpPr>
          <p:nvPr>
            <p:ph type="title"/>
          </p:nvPr>
        </p:nvSpPr>
        <p:spPr/>
        <p:txBody>
          <a:bodyPr/>
          <a:lstStyle/>
          <a:p>
            <a:r>
              <a:rPr lang="fr-CH" noProof="0" dirty="0"/>
              <a:t>Bilan intermédiaire</a:t>
            </a:r>
          </a:p>
        </p:txBody>
      </p:sp>
      <p:sp>
        <p:nvSpPr>
          <p:cNvPr id="3" name="Inhaltsplatzhalter 2">
            <a:extLst>
              <a:ext uri="{FF2B5EF4-FFF2-40B4-BE49-F238E27FC236}">
                <a16:creationId xmlns:a16="http://schemas.microsoft.com/office/drawing/2014/main" id="{4674C27C-CE6A-4C1B-8818-B5E1C33DE2A0}"/>
              </a:ext>
            </a:extLst>
          </p:cNvPr>
          <p:cNvSpPr>
            <a:spLocks noGrp="1"/>
          </p:cNvSpPr>
          <p:nvPr>
            <p:ph idx="1"/>
          </p:nvPr>
        </p:nvSpPr>
        <p:spPr/>
        <p:txBody>
          <a:bodyPr/>
          <a:lstStyle/>
          <a:p>
            <a:endParaRPr lang="fr-CH" noProof="0" dirty="0"/>
          </a:p>
          <a:p>
            <a:r>
              <a:rPr lang="fr-CH" noProof="0" dirty="0"/>
              <a:t>Créer des redondances pour la station de charge sur la ligne</a:t>
            </a:r>
          </a:p>
          <a:p>
            <a:pPr lvl="1">
              <a:buFont typeface="Wingdings" panose="05000000000000000000" pitchFamily="2" charset="2"/>
              <a:buChar char="Ø"/>
            </a:pPr>
            <a:r>
              <a:rPr lang="fr-CH" noProof="0" dirty="0"/>
              <a:t>pantographe sur le véhicule ou</a:t>
            </a:r>
          </a:p>
          <a:p>
            <a:pPr lvl="1">
              <a:buFont typeface="Wingdings" panose="05000000000000000000" pitchFamily="2" charset="2"/>
              <a:buChar char="Ø"/>
            </a:pPr>
            <a:r>
              <a:rPr lang="fr-CH" noProof="0" dirty="0"/>
              <a:t>une station de charge de plus (alimentation séparée) que ce qui serait nécessaire pour l’exploitation normale</a:t>
            </a:r>
          </a:p>
          <a:p>
            <a:r>
              <a:rPr lang="fr-CH" noProof="0" dirty="0"/>
              <a:t>Pousser l’élaboration de scénarios de dérangement</a:t>
            </a:r>
          </a:p>
          <a:p>
            <a:r>
              <a:rPr lang="fr-CH" noProof="0" dirty="0"/>
              <a:t>Les véhicules sont optimisés pour une ligne en particulier. Il faudrait faire des adaptations pour passer à d’autres lignes. </a:t>
            </a:r>
            <a:r>
              <a:rPr lang="fr-CH" noProof="0" dirty="0">
                <a:sym typeface="Wingdings" panose="05000000000000000000" pitchFamily="2" charset="2"/>
              </a:rPr>
              <a:t> Comment peut-on utiliser des véhicules pour toutes les lignes?</a:t>
            </a:r>
            <a:endParaRPr lang="fr-CH" noProof="0" dirty="0"/>
          </a:p>
          <a:p>
            <a:r>
              <a:rPr lang="fr-CH" noProof="0" dirty="0"/>
              <a:t>La centrale et les chauffeurs vont de plus en plus loin avec des niveaux de charge bas.</a:t>
            </a:r>
          </a:p>
        </p:txBody>
      </p:sp>
      <p:sp>
        <p:nvSpPr>
          <p:cNvPr id="6" name="Fußzeilenplatzhalter 5">
            <a:extLst>
              <a:ext uri="{FF2B5EF4-FFF2-40B4-BE49-F238E27FC236}">
                <a16:creationId xmlns:a16="http://schemas.microsoft.com/office/drawing/2014/main" id="{A444119F-E367-45FA-9809-2B35FDDEE612}"/>
              </a:ext>
            </a:extLst>
          </p:cNvPr>
          <p:cNvSpPr>
            <a:spLocks noGrp="1"/>
          </p:cNvSpPr>
          <p:nvPr>
            <p:ph type="ftr" sz="quarter" idx="10"/>
          </p:nvPr>
        </p:nvSpPr>
        <p:spPr/>
        <p:txBody>
          <a:bodyPr/>
          <a:lstStyle/>
          <a:p>
            <a:r>
              <a:rPr lang="fr-FR" dirty="0"/>
              <a:t>Projet pilote de la ligne 17</a:t>
            </a:r>
            <a:r>
              <a:rPr lang="de-CH" dirty="0"/>
              <a:t>, BERNMOBIL, Marcus Jung</a:t>
            </a:r>
          </a:p>
        </p:txBody>
      </p:sp>
      <p:sp>
        <p:nvSpPr>
          <p:cNvPr id="7" name="Foliennummernplatzhalter 6">
            <a:extLst>
              <a:ext uri="{FF2B5EF4-FFF2-40B4-BE49-F238E27FC236}">
                <a16:creationId xmlns:a16="http://schemas.microsoft.com/office/drawing/2014/main" id="{D221F93D-2746-4BE2-85B8-AEEF393E8F39}"/>
              </a:ext>
            </a:extLst>
          </p:cNvPr>
          <p:cNvSpPr>
            <a:spLocks noGrp="1"/>
          </p:cNvSpPr>
          <p:nvPr>
            <p:ph type="sldNum" sz="quarter" idx="11"/>
          </p:nvPr>
        </p:nvSpPr>
        <p:spPr/>
        <p:txBody>
          <a:bodyPr/>
          <a:lstStyle/>
          <a:p>
            <a:r>
              <a:rPr lang="de-CH"/>
              <a:t>Folie </a:t>
            </a:r>
            <a:fld id="{B734E274-E813-4BE7-B4B4-EE4150262968}" type="slidenum">
              <a:rPr lang="de-CH" smtClean="0"/>
              <a:pPr/>
              <a:t>21</a:t>
            </a:fld>
            <a:endParaRPr lang="de-CH"/>
          </a:p>
        </p:txBody>
      </p:sp>
    </p:spTree>
    <p:extLst>
      <p:ext uri="{BB962C8B-B14F-4D97-AF65-F5344CB8AC3E}">
        <p14:creationId xmlns:p14="http://schemas.microsoft.com/office/powerpoint/2010/main" val="153448548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Grafik 6">
            <a:extLst>
              <a:ext uri="{FF2B5EF4-FFF2-40B4-BE49-F238E27FC236}">
                <a16:creationId xmlns:a16="http://schemas.microsoft.com/office/drawing/2014/main" id="{7271633D-F854-4B22-B0D8-FDD537A4F27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9592" y="1779662"/>
            <a:ext cx="2631199" cy="2109832"/>
          </a:xfrm>
          <a:prstGeom prst="rect">
            <a:avLst/>
          </a:prstGeom>
        </p:spPr>
      </p:pic>
      <p:pic>
        <p:nvPicPr>
          <p:cNvPr id="9" name="Grafik 8">
            <a:extLst>
              <a:ext uri="{FF2B5EF4-FFF2-40B4-BE49-F238E27FC236}">
                <a16:creationId xmlns:a16="http://schemas.microsoft.com/office/drawing/2014/main" id="{928AEBA9-034E-4F20-B6C4-AF2173D68F7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44008" y="1059582"/>
            <a:ext cx="3994127" cy="3497560"/>
          </a:xfrm>
          <a:prstGeom prst="rect">
            <a:avLst/>
          </a:prstGeom>
        </p:spPr>
      </p:pic>
      <p:sp>
        <p:nvSpPr>
          <p:cNvPr id="2" name="Fußzeilenplatzhalter 1">
            <a:extLst>
              <a:ext uri="{FF2B5EF4-FFF2-40B4-BE49-F238E27FC236}">
                <a16:creationId xmlns:a16="http://schemas.microsoft.com/office/drawing/2014/main" id="{212E30B1-5BBD-457F-8B45-B3D5118BB401}"/>
              </a:ext>
            </a:extLst>
          </p:cNvPr>
          <p:cNvSpPr>
            <a:spLocks noGrp="1"/>
          </p:cNvSpPr>
          <p:nvPr>
            <p:ph type="ftr" sz="quarter" idx="10"/>
          </p:nvPr>
        </p:nvSpPr>
        <p:spPr/>
        <p:txBody>
          <a:bodyPr/>
          <a:lstStyle/>
          <a:p>
            <a:r>
              <a:rPr lang="fr-FR" dirty="0"/>
              <a:t>Projet pilote de la ligne 17</a:t>
            </a:r>
            <a:r>
              <a:rPr lang="de-CH" dirty="0"/>
              <a:t>, BERNMOBIL, Marcus Jung</a:t>
            </a:r>
          </a:p>
        </p:txBody>
      </p:sp>
      <p:sp>
        <p:nvSpPr>
          <p:cNvPr id="3" name="Foliennummernplatzhalter 2">
            <a:extLst>
              <a:ext uri="{FF2B5EF4-FFF2-40B4-BE49-F238E27FC236}">
                <a16:creationId xmlns:a16="http://schemas.microsoft.com/office/drawing/2014/main" id="{CF40AC9C-88AC-4513-91D0-0626D50CD283}"/>
              </a:ext>
            </a:extLst>
          </p:cNvPr>
          <p:cNvSpPr>
            <a:spLocks noGrp="1"/>
          </p:cNvSpPr>
          <p:nvPr>
            <p:ph type="sldNum" sz="quarter" idx="11"/>
          </p:nvPr>
        </p:nvSpPr>
        <p:spPr/>
        <p:txBody>
          <a:bodyPr/>
          <a:lstStyle/>
          <a:p>
            <a:r>
              <a:rPr lang="de-CH"/>
              <a:t>Folie </a:t>
            </a:r>
            <a:fld id="{B734E274-E813-4BE7-B4B4-EE4150262968}" type="slidenum">
              <a:rPr lang="de-CH" smtClean="0"/>
              <a:pPr/>
              <a:t>22</a:t>
            </a:fld>
            <a:endParaRPr lang="de-CH"/>
          </a:p>
        </p:txBody>
      </p:sp>
    </p:spTree>
    <p:extLst>
      <p:ext uri="{BB962C8B-B14F-4D97-AF65-F5344CB8AC3E}">
        <p14:creationId xmlns:p14="http://schemas.microsoft.com/office/powerpoint/2010/main" val="41046770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p:txBody>
          <a:bodyPr/>
          <a:lstStyle/>
          <a:p>
            <a:r>
              <a:rPr lang="fr-CH" noProof="0" dirty="0"/>
              <a:t>Jalons du projet</a:t>
            </a:r>
          </a:p>
        </p:txBody>
      </p:sp>
      <p:graphicFrame>
        <p:nvGraphicFramePr>
          <p:cNvPr id="2" name="Inhaltsplatzhalter 1">
            <a:extLst>
              <a:ext uri="{FF2B5EF4-FFF2-40B4-BE49-F238E27FC236}">
                <a16:creationId xmlns:a16="http://schemas.microsoft.com/office/drawing/2014/main" id="{42E11851-FD77-4E18-AB51-12D0C4669847}"/>
              </a:ext>
            </a:extLst>
          </p:cNvPr>
          <p:cNvGraphicFramePr>
            <a:graphicFrameLocks noGrp="1"/>
          </p:cNvGraphicFramePr>
          <p:nvPr>
            <p:ph idx="1"/>
            <p:extLst>
              <p:ext uri="{D42A27DB-BD31-4B8C-83A1-F6EECF244321}">
                <p14:modId xmlns:p14="http://schemas.microsoft.com/office/powerpoint/2010/main" val="2492974625"/>
              </p:ext>
            </p:extLst>
          </p:nvPr>
        </p:nvGraphicFramePr>
        <p:xfrm>
          <a:off x="451448" y="1238647"/>
          <a:ext cx="8207376" cy="2900713"/>
        </p:xfrm>
        <a:graphic>
          <a:graphicData uri="http://schemas.openxmlformats.org/drawingml/2006/table">
            <a:tbl>
              <a:tblPr firstRow="1" bandRow="1">
                <a:tableStyleId>{5C22544A-7EE6-4342-B048-85BDC9FD1C3A}</a:tableStyleId>
              </a:tblPr>
              <a:tblGrid>
                <a:gridCol w="6335935">
                  <a:extLst>
                    <a:ext uri="{9D8B030D-6E8A-4147-A177-3AD203B41FA5}">
                      <a16:colId xmlns:a16="http://schemas.microsoft.com/office/drawing/2014/main" val="78049254"/>
                    </a:ext>
                  </a:extLst>
                </a:gridCol>
                <a:gridCol w="1871441">
                  <a:extLst>
                    <a:ext uri="{9D8B030D-6E8A-4147-A177-3AD203B41FA5}">
                      <a16:colId xmlns:a16="http://schemas.microsoft.com/office/drawing/2014/main" val="2472762332"/>
                    </a:ext>
                  </a:extLst>
                </a:gridCol>
              </a:tblGrid>
              <a:tr h="340393">
                <a:tc>
                  <a:txBody>
                    <a:bodyPr/>
                    <a:lstStyle/>
                    <a:p>
                      <a:endParaRPr lang="fr-CH" noProof="0"/>
                    </a:p>
                  </a:txBody>
                  <a:tcPr/>
                </a:tc>
                <a:tc>
                  <a:txBody>
                    <a:bodyPr/>
                    <a:lstStyle/>
                    <a:p>
                      <a:pPr algn="r"/>
                      <a:endParaRPr lang="fr-CH" noProof="0"/>
                    </a:p>
                  </a:txBody>
                  <a:tcPr/>
                </a:tc>
                <a:extLst>
                  <a:ext uri="{0D108BD9-81ED-4DB2-BD59-A6C34878D82A}">
                    <a16:rowId xmlns:a16="http://schemas.microsoft.com/office/drawing/2014/main" val="2023620328"/>
                  </a:ext>
                </a:extLst>
              </a:tr>
              <a:tr h="270561">
                <a:tc>
                  <a:txBody>
                    <a:bodyPr/>
                    <a:lstStyle/>
                    <a:p>
                      <a:r>
                        <a:rPr lang="fr-CH" sz="1200" noProof="0"/>
                        <a:t>Décision du Conseil d’administration pour un projet de quatre ans</a:t>
                      </a:r>
                    </a:p>
                  </a:txBody>
                  <a:tcPr/>
                </a:tc>
                <a:tc>
                  <a:txBody>
                    <a:bodyPr/>
                    <a:lstStyle/>
                    <a:p>
                      <a:pPr algn="r"/>
                      <a:r>
                        <a:rPr lang="fr-CH" sz="1200" noProof="0"/>
                        <a:t>31.08.2015</a:t>
                      </a:r>
                    </a:p>
                  </a:txBody>
                  <a:tcPr/>
                </a:tc>
                <a:extLst>
                  <a:ext uri="{0D108BD9-81ED-4DB2-BD59-A6C34878D82A}">
                    <a16:rowId xmlns:a16="http://schemas.microsoft.com/office/drawing/2014/main" val="1643050518"/>
                  </a:ext>
                </a:extLst>
              </a:tr>
              <a:tr h="270561">
                <a:tc>
                  <a:txBody>
                    <a:bodyPr/>
                    <a:lstStyle/>
                    <a:p>
                      <a:r>
                        <a:rPr lang="fr-CH" sz="1200" noProof="0"/>
                        <a:t>Appel d’offres</a:t>
                      </a:r>
                    </a:p>
                  </a:txBody>
                  <a:tcPr/>
                </a:tc>
                <a:tc>
                  <a:txBody>
                    <a:bodyPr/>
                    <a:lstStyle/>
                    <a:p>
                      <a:pPr algn="r"/>
                      <a:r>
                        <a:rPr lang="fr-CH" sz="1200" noProof="0"/>
                        <a:t>06.12.2016</a:t>
                      </a:r>
                    </a:p>
                  </a:txBody>
                  <a:tcPr/>
                </a:tc>
                <a:extLst>
                  <a:ext uri="{0D108BD9-81ED-4DB2-BD59-A6C34878D82A}">
                    <a16:rowId xmlns:a16="http://schemas.microsoft.com/office/drawing/2014/main" val="4072710478"/>
                  </a:ext>
                </a:extLst>
              </a:tr>
              <a:tr h="270561">
                <a:tc>
                  <a:txBody>
                    <a:bodyPr/>
                    <a:lstStyle/>
                    <a:p>
                      <a:r>
                        <a:rPr lang="fr-CH" sz="1200" noProof="0"/>
                        <a:t>Soumission</a:t>
                      </a:r>
                    </a:p>
                  </a:txBody>
                  <a:tcPr/>
                </a:tc>
                <a:tc>
                  <a:txBody>
                    <a:bodyPr/>
                    <a:lstStyle/>
                    <a:p>
                      <a:pPr algn="r"/>
                      <a:r>
                        <a:rPr lang="fr-CH" sz="1200" noProof="0"/>
                        <a:t>01.05.2017</a:t>
                      </a:r>
                    </a:p>
                  </a:txBody>
                  <a:tcPr/>
                </a:tc>
                <a:extLst>
                  <a:ext uri="{0D108BD9-81ED-4DB2-BD59-A6C34878D82A}">
                    <a16:rowId xmlns:a16="http://schemas.microsoft.com/office/drawing/2014/main" val="3660317235"/>
                  </a:ext>
                </a:extLst>
              </a:tr>
              <a:tr h="270561">
                <a:tc>
                  <a:txBody>
                    <a:bodyPr/>
                    <a:lstStyle/>
                    <a:p>
                      <a:r>
                        <a:rPr lang="fr-CH" sz="1200" noProof="0"/>
                        <a:t>Livraison du premier véhicule</a:t>
                      </a:r>
                    </a:p>
                  </a:txBody>
                  <a:tcPr/>
                </a:tc>
                <a:tc>
                  <a:txBody>
                    <a:bodyPr/>
                    <a:lstStyle/>
                    <a:p>
                      <a:pPr algn="r"/>
                      <a:r>
                        <a:rPr lang="fr-CH" sz="1200" noProof="0"/>
                        <a:t>16.11.2018</a:t>
                      </a:r>
                    </a:p>
                  </a:txBody>
                  <a:tcPr/>
                </a:tc>
                <a:extLst>
                  <a:ext uri="{0D108BD9-81ED-4DB2-BD59-A6C34878D82A}">
                    <a16:rowId xmlns:a16="http://schemas.microsoft.com/office/drawing/2014/main" val="3575808467"/>
                  </a:ext>
                </a:extLst>
              </a:tr>
              <a:tr h="270561">
                <a:tc>
                  <a:txBody>
                    <a:bodyPr/>
                    <a:lstStyle/>
                    <a:p>
                      <a:r>
                        <a:rPr lang="fr-CH" sz="1200" noProof="0"/>
                        <a:t>Mise en service (première charge OPP)</a:t>
                      </a:r>
                    </a:p>
                  </a:txBody>
                  <a:tcPr/>
                </a:tc>
                <a:tc>
                  <a:txBody>
                    <a:bodyPr/>
                    <a:lstStyle/>
                    <a:p>
                      <a:pPr algn="r"/>
                      <a:r>
                        <a:rPr lang="fr-CH" sz="1200" noProof="0"/>
                        <a:t>22.11.2018</a:t>
                      </a:r>
                    </a:p>
                  </a:txBody>
                  <a:tcPr/>
                </a:tc>
                <a:extLst>
                  <a:ext uri="{0D108BD9-81ED-4DB2-BD59-A6C34878D82A}">
                    <a16:rowId xmlns:a16="http://schemas.microsoft.com/office/drawing/2014/main" val="1459134296"/>
                  </a:ext>
                </a:extLst>
              </a:tr>
              <a:tr h="270561">
                <a:tc>
                  <a:txBody>
                    <a:bodyPr/>
                    <a:lstStyle/>
                    <a:p>
                      <a:r>
                        <a:rPr lang="fr-CH" sz="1200" noProof="0"/>
                        <a:t>Première course intermédiaire</a:t>
                      </a:r>
                    </a:p>
                  </a:txBody>
                  <a:tcPr/>
                </a:tc>
                <a:tc>
                  <a:txBody>
                    <a:bodyPr/>
                    <a:lstStyle/>
                    <a:p>
                      <a:pPr algn="r"/>
                      <a:r>
                        <a:rPr lang="fr-CH" sz="1200" noProof="0"/>
                        <a:t>07.12.2018</a:t>
                      </a:r>
                    </a:p>
                  </a:txBody>
                  <a:tcPr/>
                </a:tc>
                <a:extLst>
                  <a:ext uri="{0D108BD9-81ED-4DB2-BD59-A6C34878D82A}">
                    <a16:rowId xmlns:a16="http://schemas.microsoft.com/office/drawing/2014/main" val="509730107"/>
                  </a:ext>
                </a:extLst>
              </a:tr>
              <a:tr h="270561">
                <a:tc>
                  <a:txBody>
                    <a:bodyPr/>
                    <a:lstStyle/>
                    <a:p>
                      <a:r>
                        <a:rPr lang="fr-CH" sz="1200" noProof="0"/>
                        <a:t>Premier trafic de ligne à un véhicule</a:t>
                      </a:r>
                    </a:p>
                  </a:txBody>
                  <a:tcPr/>
                </a:tc>
                <a:tc>
                  <a:txBody>
                    <a:bodyPr/>
                    <a:lstStyle/>
                    <a:p>
                      <a:pPr algn="r"/>
                      <a:r>
                        <a:rPr lang="fr-CH" sz="1200" noProof="0"/>
                        <a:t>15.01.2019</a:t>
                      </a:r>
                    </a:p>
                  </a:txBody>
                  <a:tcPr/>
                </a:tc>
                <a:extLst>
                  <a:ext uri="{0D108BD9-81ED-4DB2-BD59-A6C34878D82A}">
                    <a16:rowId xmlns:a16="http://schemas.microsoft.com/office/drawing/2014/main" val="1789257265"/>
                  </a:ext>
                </a:extLst>
              </a:tr>
              <a:tr h="27056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H" sz="1200" noProof="0"/>
                        <a:t>Premier trafic de ligne à deux véhicules</a:t>
                      </a:r>
                    </a:p>
                  </a:txBody>
                  <a:tcPr/>
                </a:tc>
                <a:tc>
                  <a:txBody>
                    <a:bodyPr/>
                    <a:lstStyle/>
                    <a:p>
                      <a:pPr algn="r"/>
                      <a:r>
                        <a:rPr lang="fr-CH" sz="1200" noProof="0"/>
                        <a:t>11.02.2019</a:t>
                      </a:r>
                    </a:p>
                  </a:txBody>
                  <a:tcPr/>
                </a:tc>
                <a:extLst>
                  <a:ext uri="{0D108BD9-81ED-4DB2-BD59-A6C34878D82A}">
                    <a16:rowId xmlns:a16="http://schemas.microsoft.com/office/drawing/2014/main" val="3650989874"/>
                  </a:ext>
                </a:extLst>
              </a:tr>
              <a:tr h="34039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H" sz="1200" noProof="0"/>
                        <a:t>Premier trafic de lignes avec les cinq véhicules</a:t>
                      </a:r>
                    </a:p>
                  </a:txBody>
                  <a:tcPr/>
                </a:tc>
                <a:tc>
                  <a:txBody>
                    <a:bodyPr/>
                    <a:lstStyle/>
                    <a:p>
                      <a:pPr algn="r"/>
                      <a:r>
                        <a:rPr lang="fr-CH" sz="1200" noProof="0" dirty="0"/>
                        <a:t>21.02.2019</a:t>
                      </a:r>
                    </a:p>
                  </a:txBody>
                  <a:tcPr/>
                </a:tc>
                <a:extLst>
                  <a:ext uri="{0D108BD9-81ED-4DB2-BD59-A6C34878D82A}">
                    <a16:rowId xmlns:a16="http://schemas.microsoft.com/office/drawing/2014/main" val="1853523945"/>
                  </a:ext>
                </a:extLst>
              </a:tr>
            </a:tbl>
          </a:graphicData>
        </a:graphic>
      </p:graphicFrame>
      <p:sp>
        <p:nvSpPr>
          <p:cNvPr id="3" name="Fußzeilenplatzhalter 2">
            <a:extLst>
              <a:ext uri="{FF2B5EF4-FFF2-40B4-BE49-F238E27FC236}">
                <a16:creationId xmlns:a16="http://schemas.microsoft.com/office/drawing/2014/main" id="{BE94B143-9A67-4B73-AFF5-8E1C49DA8A1D}"/>
              </a:ext>
            </a:extLst>
          </p:cNvPr>
          <p:cNvSpPr>
            <a:spLocks noGrp="1"/>
          </p:cNvSpPr>
          <p:nvPr>
            <p:ph type="ftr" sz="quarter" idx="10"/>
          </p:nvPr>
        </p:nvSpPr>
        <p:spPr/>
        <p:txBody>
          <a:bodyPr/>
          <a:lstStyle/>
          <a:p>
            <a:r>
              <a:rPr lang="fr-FR" dirty="0"/>
              <a:t>Projet pilote de la ligne 17</a:t>
            </a:r>
            <a:r>
              <a:rPr lang="de-CH" dirty="0"/>
              <a:t>, BERNMOBIL, Marcus Jung</a:t>
            </a:r>
          </a:p>
        </p:txBody>
      </p:sp>
      <p:sp>
        <p:nvSpPr>
          <p:cNvPr id="6" name="Foliennummernplatzhalter 5">
            <a:extLst>
              <a:ext uri="{FF2B5EF4-FFF2-40B4-BE49-F238E27FC236}">
                <a16:creationId xmlns:a16="http://schemas.microsoft.com/office/drawing/2014/main" id="{FCAE2FCD-1E4B-4F8C-A80A-4127C0661146}"/>
              </a:ext>
            </a:extLst>
          </p:cNvPr>
          <p:cNvSpPr>
            <a:spLocks noGrp="1"/>
          </p:cNvSpPr>
          <p:nvPr>
            <p:ph type="sldNum" sz="quarter" idx="11"/>
          </p:nvPr>
        </p:nvSpPr>
        <p:spPr/>
        <p:txBody>
          <a:bodyPr/>
          <a:lstStyle/>
          <a:p>
            <a:r>
              <a:rPr lang="de-CH"/>
              <a:t>Folie </a:t>
            </a:r>
            <a:fld id="{B734E274-E813-4BE7-B4B4-EE4150262968}" type="slidenum">
              <a:rPr lang="de-CH" smtClean="0"/>
              <a:pPr/>
              <a:t>3</a:t>
            </a:fld>
            <a:endParaRPr lang="de-CH"/>
          </a:p>
        </p:txBody>
      </p:sp>
    </p:spTree>
    <p:extLst>
      <p:ext uri="{BB962C8B-B14F-4D97-AF65-F5344CB8AC3E}">
        <p14:creationId xmlns:p14="http://schemas.microsoft.com/office/powerpoint/2010/main" val="33598960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fr-CH" noProof="0" dirty="0"/>
              <a:t>Tracé de la ligne 17</a:t>
            </a:r>
          </a:p>
        </p:txBody>
      </p:sp>
      <p:sp>
        <p:nvSpPr>
          <p:cNvPr id="3" name="Inhaltsplatzhalter 2"/>
          <p:cNvSpPr>
            <a:spLocks noGrp="1"/>
          </p:cNvSpPr>
          <p:nvPr>
            <p:ph idx="1"/>
          </p:nvPr>
        </p:nvSpPr>
        <p:spPr>
          <a:xfrm>
            <a:off x="395536" y="1166795"/>
            <a:ext cx="5040560" cy="1692987"/>
          </a:xfrm>
        </p:spPr>
        <p:txBody>
          <a:bodyPr/>
          <a:lstStyle/>
          <a:p>
            <a:r>
              <a:rPr lang="fr-CH" sz="1200" dirty="0"/>
              <a:t>Ligne urbaine principale (ligne radiale), longueur 4,1 + 4,5 km</a:t>
            </a:r>
          </a:p>
          <a:p>
            <a:r>
              <a:rPr lang="fr-CH" sz="1200" dirty="0"/>
              <a:t>13 arrêts</a:t>
            </a:r>
          </a:p>
          <a:p>
            <a:r>
              <a:rPr lang="fr-CH" sz="1200" dirty="0"/>
              <a:t>5 bus articulés pendant les heures de pointe, 4 en </a:t>
            </a:r>
            <a:r>
              <a:rPr lang="fr-CH" sz="1200" dirty="0" err="1"/>
              <a:t>fréq</a:t>
            </a:r>
            <a:r>
              <a:rPr lang="fr-CH" sz="1200" dirty="0"/>
              <a:t>. moyenne,</a:t>
            </a:r>
            <a:br>
              <a:rPr lang="fr-CH" sz="1200" dirty="0"/>
            </a:br>
            <a:r>
              <a:rPr lang="fr-CH" sz="1200" dirty="0"/>
              <a:t>2 aux heures creuses</a:t>
            </a:r>
          </a:p>
          <a:p>
            <a:r>
              <a:rPr lang="fr-CH" sz="1200" dirty="0"/>
              <a:t>Cadences: 7,5 min aux heures de pointe, 10 min en </a:t>
            </a:r>
            <a:r>
              <a:rPr lang="fr-CH" sz="1200" dirty="0" err="1"/>
              <a:t>fréq</a:t>
            </a:r>
            <a:r>
              <a:rPr lang="fr-CH" sz="1200" dirty="0"/>
              <a:t>. moyenne,</a:t>
            </a:r>
            <a:br>
              <a:rPr lang="fr-CH" sz="1200" dirty="0"/>
            </a:br>
            <a:r>
              <a:rPr lang="fr-CH" sz="1200" dirty="0"/>
              <a:t>15 min aux heures creuses </a:t>
            </a:r>
          </a:p>
          <a:p>
            <a:r>
              <a:rPr lang="fr-CH" sz="1200" dirty="0"/>
              <a:t>Temps d’arrêt uniquement au terminus Köniz-</a:t>
            </a:r>
            <a:r>
              <a:rPr lang="fr-CH" sz="1200" dirty="0" err="1"/>
              <a:t>Weiermatt</a:t>
            </a:r>
            <a:r>
              <a:rPr lang="fr-CH" sz="1200" dirty="0"/>
              <a:t>; l’arrêt à la gare de Berne ne peut pas être prolongé (1 minute).</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52120" y="713593"/>
            <a:ext cx="3348371" cy="40904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Fußzeilenplatzhalter 5">
            <a:extLst>
              <a:ext uri="{FF2B5EF4-FFF2-40B4-BE49-F238E27FC236}">
                <a16:creationId xmlns:a16="http://schemas.microsoft.com/office/drawing/2014/main" id="{68E3B662-E05F-4551-8532-5004693AF60B}"/>
              </a:ext>
            </a:extLst>
          </p:cNvPr>
          <p:cNvSpPr>
            <a:spLocks noGrp="1"/>
          </p:cNvSpPr>
          <p:nvPr>
            <p:ph type="ftr" sz="quarter" idx="10"/>
          </p:nvPr>
        </p:nvSpPr>
        <p:spPr/>
        <p:txBody>
          <a:bodyPr/>
          <a:lstStyle/>
          <a:p>
            <a:r>
              <a:rPr lang="fr-FR" dirty="0"/>
              <a:t>Projet pilote de la ligne 17</a:t>
            </a:r>
            <a:r>
              <a:rPr lang="de-CH" dirty="0"/>
              <a:t>, BERNMOBIL, Marcus Jung</a:t>
            </a:r>
          </a:p>
        </p:txBody>
      </p:sp>
      <p:sp>
        <p:nvSpPr>
          <p:cNvPr id="7" name="Foliennummernplatzhalter 6">
            <a:extLst>
              <a:ext uri="{FF2B5EF4-FFF2-40B4-BE49-F238E27FC236}">
                <a16:creationId xmlns:a16="http://schemas.microsoft.com/office/drawing/2014/main" id="{33A27455-05A3-4A28-803D-4F84377C1D38}"/>
              </a:ext>
            </a:extLst>
          </p:cNvPr>
          <p:cNvSpPr>
            <a:spLocks noGrp="1"/>
          </p:cNvSpPr>
          <p:nvPr>
            <p:ph type="sldNum" sz="quarter" idx="11"/>
          </p:nvPr>
        </p:nvSpPr>
        <p:spPr/>
        <p:txBody>
          <a:bodyPr/>
          <a:lstStyle/>
          <a:p>
            <a:r>
              <a:rPr lang="de-CH"/>
              <a:t>Folie </a:t>
            </a:r>
            <a:fld id="{B734E274-E813-4BE7-B4B4-EE4150262968}" type="slidenum">
              <a:rPr lang="de-CH" smtClean="0"/>
              <a:pPr/>
              <a:t>4</a:t>
            </a:fld>
            <a:endParaRPr lang="de-CH"/>
          </a:p>
        </p:txBody>
      </p:sp>
    </p:spTree>
    <p:extLst>
      <p:ext uri="{BB962C8B-B14F-4D97-AF65-F5344CB8AC3E}">
        <p14:creationId xmlns:p14="http://schemas.microsoft.com/office/powerpoint/2010/main" val="26748268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fr-CH" noProof="0" dirty="0"/>
              <a:t>Profil d’altitude de la ligne 17</a:t>
            </a:r>
          </a:p>
        </p:txBody>
      </p:sp>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31640" y="1167594"/>
            <a:ext cx="6588732" cy="31836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Fußzeilenplatzhalter 2">
            <a:extLst>
              <a:ext uri="{FF2B5EF4-FFF2-40B4-BE49-F238E27FC236}">
                <a16:creationId xmlns:a16="http://schemas.microsoft.com/office/drawing/2014/main" id="{5F5346FE-76EA-41A9-B67A-06544A67A156}"/>
              </a:ext>
            </a:extLst>
          </p:cNvPr>
          <p:cNvSpPr>
            <a:spLocks noGrp="1"/>
          </p:cNvSpPr>
          <p:nvPr>
            <p:ph type="ftr" sz="quarter" idx="10"/>
          </p:nvPr>
        </p:nvSpPr>
        <p:spPr/>
        <p:txBody>
          <a:bodyPr/>
          <a:lstStyle/>
          <a:p>
            <a:r>
              <a:rPr lang="fr-FR" dirty="0"/>
              <a:t>Projet pilote de la ligne 17</a:t>
            </a:r>
            <a:r>
              <a:rPr lang="de-CH" dirty="0"/>
              <a:t>, BERNMOBIL, Marcus Jung</a:t>
            </a:r>
          </a:p>
        </p:txBody>
      </p:sp>
      <p:sp>
        <p:nvSpPr>
          <p:cNvPr id="6" name="Foliennummernplatzhalter 5">
            <a:extLst>
              <a:ext uri="{FF2B5EF4-FFF2-40B4-BE49-F238E27FC236}">
                <a16:creationId xmlns:a16="http://schemas.microsoft.com/office/drawing/2014/main" id="{75A2A91C-2725-4532-89EC-9E68DB302701}"/>
              </a:ext>
            </a:extLst>
          </p:cNvPr>
          <p:cNvSpPr>
            <a:spLocks noGrp="1"/>
          </p:cNvSpPr>
          <p:nvPr>
            <p:ph type="sldNum" sz="quarter" idx="11"/>
          </p:nvPr>
        </p:nvSpPr>
        <p:spPr/>
        <p:txBody>
          <a:bodyPr/>
          <a:lstStyle/>
          <a:p>
            <a:r>
              <a:rPr lang="de-CH"/>
              <a:t>Folie </a:t>
            </a:r>
            <a:fld id="{B734E274-E813-4BE7-B4B4-EE4150262968}" type="slidenum">
              <a:rPr lang="de-CH" smtClean="0"/>
              <a:pPr/>
              <a:t>5</a:t>
            </a:fld>
            <a:endParaRPr lang="de-CH"/>
          </a:p>
        </p:txBody>
      </p:sp>
    </p:spTree>
    <p:extLst>
      <p:ext uri="{BB962C8B-B14F-4D97-AF65-F5344CB8AC3E}">
        <p14:creationId xmlns:p14="http://schemas.microsoft.com/office/powerpoint/2010/main" val="27190443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fr-CH" noProof="0" dirty="0"/>
              <a:t>Tableau de service</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53594" y="735546"/>
            <a:ext cx="3526718" cy="42124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Fußzeilenplatzhalter 2">
            <a:extLst>
              <a:ext uri="{FF2B5EF4-FFF2-40B4-BE49-F238E27FC236}">
                <a16:creationId xmlns:a16="http://schemas.microsoft.com/office/drawing/2014/main" id="{B2148CEC-DBF9-47A0-A893-7F027ADB6557}"/>
              </a:ext>
            </a:extLst>
          </p:cNvPr>
          <p:cNvSpPr>
            <a:spLocks noGrp="1"/>
          </p:cNvSpPr>
          <p:nvPr>
            <p:ph type="ftr" sz="quarter" idx="10"/>
          </p:nvPr>
        </p:nvSpPr>
        <p:spPr/>
        <p:txBody>
          <a:bodyPr/>
          <a:lstStyle/>
          <a:p>
            <a:r>
              <a:rPr lang="fr-FR" dirty="0"/>
              <a:t>Projet pilote de la ligne 17</a:t>
            </a:r>
            <a:r>
              <a:rPr lang="de-CH" dirty="0"/>
              <a:t>, BERNMOBIL, Marcus Jung</a:t>
            </a:r>
          </a:p>
        </p:txBody>
      </p:sp>
      <p:sp>
        <p:nvSpPr>
          <p:cNvPr id="6" name="Foliennummernplatzhalter 5">
            <a:extLst>
              <a:ext uri="{FF2B5EF4-FFF2-40B4-BE49-F238E27FC236}">
                <a16:creationId xmlns:a16="http://schemas.microsoft.com/office/drawing/2014/main" id="{C8562301-0286-4363-839E-C49608F07460}"/>
              </a:ext>
            </a:extLst>
          </p:cNvPr>
          <p:cNvSpPr>
            <a:spLocks noGrp="1"/>
          </p:cNvSpPr>
          <p:nvPr>
            <p:ph type="sldNum" sz="quarter" idx="11"/>
          </p:nvPr>
        </p:nvSpPr>
        <p:spPr/>
        <p:txBody>
          <a:bodyPr/>
          <a:lstStyle/>
          <a:p>
            <a:r>
              <a:rPr lang="de-CH"/>
              <a:t>Folie </a:t>
            </a:r>
            <a:fld id="{B734E274-E813-4BE7-B4B4-EE4150262968}" type="slidenum">
              <a:rPr lang="de-CH" smtClean="0"/>
              <a:pPr/>
              <a:t>6</a:t>
            </a:fld>
            <a:endParaRPr lang="de-CH"/>
          </a:p>
        </p:txBody>
      </p:sp>
    </p:spTree>
    <p:extLst>
      <p:ext uri="{BB962C8B-B14F-4D97-AF65-F5344CB8AC3E}">
        <p14:creationId xmlns:p14="http://schemas.microsoft.com/office/powerpoint/2010/main" val="9564629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fr-CH" noProof="0" dirty="0"/>
              <a:t>Jours modèles</a:t>
            </a:r>
          </a:p>
        </p:txBody>
      </p:sp>
      <p:graphicFrame>
        <p:nvGraphicFramePr>
          <p:cNvPr id="6" name="Inhaltsplatzhalter 7">
            <a:extLst>
              <a:ext uri="{FF2B5EF4-FFF2-40B4-BE49-F238E27FC236}">
                <a16:creationId xmlns:a16="http://schemas.microsoft.com/office/drawing/2014/main" id="{AF3536A4-A809-48C1-A3BA-EEBFEBA8CC6B}"/>
              </a:ext>
            </a:extLst>
          </p:cNvPr>
          <p:cNvGraphicFramePr>
            <a:graphicFrameLocks/>
          </p:cNvGraphicFramePr>
          <p:nvPr>
            <p:extLst>
              <p:ext uri="{D42A27DB-BD31-4B8C-83A1-F6EECF244321}">
                <p14:modId xmlns:p14="http://schemas.microsoft.com/office/powerpoint/2010/main" val="1123597323"/>
              </p:ext>
            </p:extLst>
          </p:nvPr>
        </p:nvGraphicFramePr>
        <p:xfrm>
          <a:off x="277838" y="1059582"/>
          <a:ext cx="8424936" cy="3959788"/>
        </p:xfrm>
        <a:graphic>
          <a:graphicData uri="http://schemas.openxmlformats.org/drawingml/2006/table">
            <a:tbl>
              <a:tblPr/>
              <a:tblGrid>
                <a:gridCol w="781694">
                  <a:extLst>
                    <a:ext uri="{9D8B030D-6E8A-4147-A177-3AD203B41FA5}">
                      <a16:colId xmlns:a16="http://schemas.microsoft.com/office/drawing/2014/main" val="20000"/>
                    </a:ext>
                  </a:extLst>
                </a:gridCol>
                <a:gridCol w="781694">
                  <a:extLst>
                    <a:ext uri="{9D8B030D-6E8A-4147-A177-3AD203B41FA5}">
                      <a16:colId xmlns:a16="http://schemas.microsoft.com/office/drawing/2014/main" val="20001"/>
                    </a:ext>
                  </a:extLst>
                </a:gridCol>
                <a:gridCol w="926453">
                  <a:extLst>
                    <a:ext uri="{9D8B030D-6E8A-4147-A177-3AD203B41FA5}">
                      <a16:colId xmlns:a16="http://schemas.microsoft.com/office/drawing/2014/main" val="20002"/>
                    </a:ext>
                  </a:extLst>
                </a:gridCol>
                <a:gridCol w="1172542">
                  <a:extLst>
                    <a:ext uri="{9D8B030D-6E8A-4147-A177-3AD203B41FA5}">
                      <a16:colId xmlns:a16="http://schemas.microsoft.com/office/drawing/2014/main" val="20003"/>
                    </a:ext>
                  </a:extLst>
                </a:gridCol>
                <a:gridCol w="787486">
                  <a:extLst>
                    <a:ext uri="{9D8B030D-6E8A-4147-A177-3AD203B41FA5}">
                      <a16:colId xmlns:a16="http://schemas.microsoft.com/office/drawing/2014/main" val="20004"/>
                    </a:ext>
                  </a:extLst>
                </a:gridCol>
                <a:gridCol w="787486">
                  <a:extLst>
                    <a:ext uri="{9D8B030D-6E8A-4147-A177-3AD203B41FA5}">
                      <a16:colId xmlns:a16="http://schemas.microsoft.com/office/drawing/2014/main" val="20005"/>
                    </a:ext>
                  </a:extLst>
                </a:gridCol>
                <a:gridCol w="787486">
                  <a:extLst>
                    <a:ext uri="{9D8B030D-6E8A-4147-A177-3AD203B41FA5}">
                      <a16:colId xmlns:a16="http://schemas.microsoft.com/office/drawing/2014/main" val="20006"/>
                    </a:ext>
                  </a:extLst>
                </a:gridCol>
                <a:gridCol w="787486">
                  <a:extLst>
                    <a:ext uri="{9D8B030D-6E8A-4147-A177-3AD203B41FA5}">
                      <a16:colId xmlns:a16="http://schemas.microsoft.com/office/drawing/2014/main" val="20007"/>
                    </a:ext>
                  </a:extLst>
                </a:gridCol>
                <a:gridCol w="825123">
                  <a:extLst>
                    <a:ext uri="{9D8B030D-6E8A-4147-A177-3AD203B41FA5}">
                      <a16:colId xmlns:a16="http://schemas.microsoft.com/office/drawing/2014/main" val="20008"/>
                    </a:ext>
                  </a:extLst>
                </a:gridCol>
                <a:gridCol w="787486">
                  <a:extLst>
                    <a:ext uri="{9D8B030D-6E8A-4147-A177-3AD203B41FA5}">
                      <a16:colId xmlns:a16="http://schemas.microsoft.com/office/drawing/2014/main" val="20009"/>
                    </a:ext>
                  </a:extLst>
                </a:gridCol>
              </a:tblGrid>
              <a:tr h="124238">
                <a:tc gridSpan="4">
                  <a:txBody>
                    <a:bodyPr/>
                    <a:lstStyle/>
                    <a:p>
                      <a:pPr algn="l" fontAlgn="b"/>
                      <a:r>
                        <a:rPr lang="de-CH" sz="800" b="1" i="0" u="none" strike="noStrike">
                          <a:effectLst/>
                          <a:latin typeface="Frutiger LT 55 Roman"/>
                        </a:rPr>
                        <a:t>Linie 17 Ausschreibung Elektrobus</a:t>
                      </a:r>
                    </a:p>
                  </a:txBody>
                  <a:tcPr marL="0" marR="0" marT="0" marB="0" anchor="b">
                    <a:lnL>
                      <a:noFill/>
                    </a:lnL>
                    <a:lnR>
                      <a:noFill/>
                    </a:lnR>
                    <a:lnT>
                      <a:noFill/>
                    </a:lnT>
                    <a:lnB>
                      <a:noFill/>
                    </a:lnB>
                    <a:solidFill>
                      <a:srgbClr val="D9D9D9"/>
                    </a:solidFill>
                  </a:tcPr>
                </a:tc>
                <a:tc hMerge="1">
                  <a:txBody>
                    <a:bodyPr/>
                    <a:lstStyle/>
                    <a:p>
                      <a:endParaRPr lang="de-CH"/>
                    </a:p>
                  </a:txBody>
                  <a:tcPr/>
                </a:tc>
                <a:tc hMerge="1">
                  <a:txBody>
                    <a:bodyPr/>
                    <a:lstStyle/>
                    <a:p>
                      <a:endParaRPr lang="de-CH"/>
                    </a:p>
                  </a:txBody>
                  <a:tcPr/>
                </a:tc>
                <a:tc hMerge="1">
                  <a:txBody>
                    <a:bodyPr/>
                    <a:lstStyle/>
                    <a:p>
                      <a:endParaRPr lang="de-CH"/>
                    </a:p>
                  </a:txBody>
                  <a:tcPr/>
                </a:tc>
                <a:tc>
                  <a:txBody>
                    <a:bodyPr/>
                    <a:lstStyle/>
                    <a:p>
                      <a:pPr algn="ctr" fontAlgn="b"/>
                      <a:r>
                        <a:rPr lang="de-CH" sz="500" b="0" i="0" u="none" strike="noStrike">
                          <a:effectLst/>
                          <a:latin typeface="Frutiger LT 55 Roman"/>
                        </a:rPr>
                        <a:t> </a:t>
                      </a:r>
                    </a:p>
                  </a:txBody>
                  <a:tcPr marL="0" marR="0" marT="0" marB="0" anchor="b">
                    <a:lnL>
                      <a:noFill/>
                    </a:lnL>
                    <a:lnR>
                      <a:noFill/>
                    </a:lnR>
                    <a:lnT>
                      <a:noFill/>
                    </a:lnT>
                    <a:lnB>
                      <a:noFill/>
                    </a:lnB>
                    <a:solidFill>
                      <a:srgbClr val="D9D9D9"/>
                    </a:solidFill>
                  </a:tcPr>
                </a:tc>
                <a:tc>
                  <a:txBody>
                    <a:bodyPr/>
                    <a:lstStyle/>
                    <a:p>
                      <a:pPr algn="ctr" fontAlgn="b"/>
                      <a:r>
                        <a:rPr lang="de-CH" sz="500" b="0" i="0" u="none" strike="noStrike">
                          <a:effectLst/>
                          <a:latin typeface="Frutiger LT 55 Roman"/>
                        </a:rPr>
                        <a:t> </a:t>
                      </a:r>
                    </a:p>
                  </a:txBody>
                  <a:tcPr marL="0" marR="0" marT="0" marB="0" anchor="b">
                    <a:lnL>
                      <a:noFill/>
                    </a:lnL>
                    <a:lnR>
                      <a:noFill/>
                    </a:lnR>
                    <a:lnT>
                      <a:noFill/>
                    </a:lnT>
                    <a:lnB>
                      <a:noFill/>
                    </a:lnB>
                    <a:solidFill>
                      <a:srgbClr val="D9D9D9"/>
                    </a:solidFill>
                  </a:tcPr>
                </a:tc>
                <a:tc>
                  <a:txBody>
                    <a:bodyPr/>
                    <a:lstStyle/>
                    <a:p>
                      <a:pPr algn="ctr" fontAlgn="b"/>
                      <a:r>
                        <a:rPr lang="de-CH" sz="500" b="0" i="0" u="none" strike="noStrike">
                          <a:effectLst/>
                          <a:latin typeface="Frutiger LT 55 Roman"/>
                        </a:rPr>
                        <a:t> </a:t>
                      </a:r>
                    </a:p>
                  </a:txBody>
                  <a:tcPr marL="0" marR="0" marT="0" marB="0" anchor="b">
                    <a:lnL>
                      <a:noFill/>
                    </a:lnL>
                    <a:lnR>
                      <a:noFill/>
                    </a:lnR>
                    <a:lnT>
                      <a:noFill/>
                    </a:lnT>
                    <a:lnB>
                      <a:noFill/>
                    </a:lnB>
                    <a:solidFill>
                      <a:srgbClr val="D9D9D9"/>
                    </a:solidFill>
                  </a:tcPr>
                </a:tc>
                <a:tc>
                  <a:txBody>
                    <a:bodyPr/>
                    <a:lstStyle/>
                    <a:p>
                      <a:pPr algn="ctr" fontAlgn="b"/>
                      <a:r>
                        <a:rPr lang="de-CH" sz="500" b="0" i="0" u="none" strike="noStrike">
                          <a:effectLst/>
                          <a:latin typeface="Frutiger LT 55 Roman"/>
                        </a:rPr>
                        <a:t> </a:t>
                      </a:r>
                    </a:p>
                  </a:txBody>
                  <a:tcPr marL="0" marR="0" marT="0" marB="0" anchor="b">
                    <a:lnL>
                      <a:noFill/>
                    </a:lnL>
                    <a:lnR>
                      <a:noFill/>
                    </a:lnR>
                    <a:lnT>
                      <a:noFill/>
                    </a:lnT>
                    <a:lnB>
                      <a:noFill/>
                    </a:lnB>
                    <a:solidFill>
                      <a:srgbClr val="D9D9D9"/>
                    </a:solidFill>
                  </a:tcPr>
                </a:tc>
                <a:tc>
                  <a:txBody>
                    <a:bodyPr/>
                    <a:lstStyle/>
                    <a:p>
                      <a:pPr algn="ctr" fontAlgn="b"/>
                      <a:r>
                        <a:rPr lang="de-CH" sz="500" b="0" i="0" u="none" strike="noStrike">
                          <a:effectLst/>
                          <a:latin typeface="Frutiger LT 55 Roman"/>
                        </a:rPr>
                        <a:t> </a:t>
                      </a:r>
                    </a:p>
                  </a:txBody>
                  <a:tcPr marL="0" marR="0" marT="0" marB="0" anchor="b">
                    <a:lnL>
                      <a:noFill/>
                    </a:lnL>
                    <a:lnR>
                      <a:noFill/>
                    </a:lnR>
                    <a:lnT>
                      <a:noFill/>
                    </a:lnT>
                    <a:lnB>
                      <a:noFill/>
                    </a:lnB>
                    <a:solidFill>
                      <a:srgbClr val="D9D9D9"/>
                    </a:solidFill>
                  </a:tcPr>
                </a:tc>
                <a:tc>
                  <a:txBody>
                    <a:bodyPr/>
                    <a:lstStyle/>
                    <a:p>
                      <a:pPr algn="ctr" fontAlgn="b"/>
                      <a:r>
                        <a:rPr lang="de-CH" sz="500" b="0" i="0" u="none" strike="noStrike">
                          <a:effectLst/>
                          <a:latin typeface="Frutiger LT 55 Roman"/>
                        </a:rPr>
                        <a:t> </a:t>
                      </a:r>
                    </a:p>
                  </a:txBody>
                  <a:tcPr marL="0" marR="0" marT="0" marB="0" anchor="b">
                    <a:lnL>
                      <a:noFill/>
                    </a:lnL>
                    <a:lnR>
                      <a:noFill/>
                    </a:lnR>
                    <a:lnT>
                      <a:noFill/>
                    </a:lnT>
                    <a:lnB>
                      <a:noFill/>
                    </a:lnB>
                    <a:solidFill>
                      <a:srgbClr val="D9D9D9"/>
                    </a:solidFill>
                  </a:tcPr>
                </a:tc>
                <a:extLst>
                  <a:ext uri="{0D108BD9-81ED-4DB2-BD59-A6C34878D82A}">
                    <a16:rowId xmlns:a16="http://schemas.microsoft.com/office/drawing/2014/main" val="10000"/>
                  </a:ext>
                </a:extLst>
              </a:tr>
              <a:tr h="368111">
                <a:tc gridSpan="2">
                  <a:txBody>
                    <a:bodyPr/>
                    <a:lstStyle/>
                    <a:p>
                      <a:pPr algn="l" fontAlgn="b"/>
                      <a:r>
                        <a:rPr lang="de-CH" sz="600" b="0" i="0" u="none" strike="noStrike">
                          <a:effectLst/>
                          <a:latin typeface="Frutiger LT 55 Roman"/>
                        </a:rPr>
                        <a:t>Modelltag Mo-Fr Kurs 1</a:t>
                      </a:r>
                    </a:p>
                  </a:txBody>
                  <a:tcPr marL="0" marR="0" marT="0" marB="0" anchor="b">
                    <a:lnL>
                      <a:noFill/>
                    </a:lnL>
                    <a:lnR>
                      <a:noFill/>
                    </a:lnR>
                    <a:lnT>
                      <a:noFill/>
                    </a:lnT>
                    <a:lnB>
                      <a:noFill/>
                    </a:lnB>
                  </a:tcPr>
                </a:tc>
                <a:tc hMerge="1">
                  <a:txBody>
                    <a:bodyPr/>
                    <a:lstStyle/>
                    <a:p>
                      <a:endParaRPr lang="de-CH"/>
                    </a:p>
                  </a:txBody>
                  <a:tcPr/>
                </a:tc>
                <a:tc>
                  <a:txBody>
                    <a:bodyPr/>
                    <a:lstStyle/>
                    <a:p>
                      <a:pPr algn="ctr" fontAlgn="b"/>
                      <a:endParaRPr lang="de-CH" sz="500" b="0" i="0" u="none" strike="noStrike">
                        <a:effectLst/>
                        <a:latin typeface="Frutiger LT 55 Roman"/>
                      </a:endParaRPr>
                    </a:p>
                  </a:txBody>
                  <a:tcPr marL="0" marR="0" marT="0" marB="0" anchor="b">
                    <a:lnL>
                      <a:noFill/>
                    </a:lnL>
                    <a:lnR>
                      <a:noFill/>
                    </a:lnR>
                    <a:lnT>
                      <a:noFill/>
                    </a:lnT>
                    <a:lnB>
                      <a:noFill/>
                    </a:lnB>
                  </a:tcPr>
                </a:tc>
                <a:tc>
                  <a:txBody>
                    <a:bodyPr/>
                    <a:lstStyle/>
                    <a:p>
                      <a:pPr algn="ctr" fontAlgn="b"/>
                      <a:endParaRPr lang="de-CH" sz="500" b="0" i="0" u="none" strike="noStrike">
                        <a:effectLst/>
                        <a:latin typeface="Frutiger LT 55 Roman"/>
                      </a:endParaRPr>
                    </a:p>
                  </a:txBody>
                  <a:tcPr marL="0" marR="0" marT="0" marB="0" anchor="b">
                    <a:lnL>
                      <a:noFill/>
                    </a:lnL>
                    <a:lnR>
                      <a:noFill/>
                    </a:lnR>
                    <a:lnT>
                      <a:noFill/>
                    </a:lnT>
                    <a:lnB>
                      <a:noFill/>
                    </a:lnB>
                  </a:tcPr>
                </a:tc>
                <a:tc>
                  <a:txBody>
                    <a:bodyPr/>
                    <a:lstStyle/>
                    <a:p>
                      <a:pPr algn="ctr" fontAlgn="b"/>
                      <a:endParaRPr lang="de-CH" sz="500" b="0" i="0" u="none" strike="noStrike">
                        <a:effectLst/>
                        <a:latin typeface="Frutiger LT 55 Roman"/>
                      </a:endParaRPr>
                    </a:p>
                  </a:txBody>
                  <a:tcPr marL="0" marR="0" marT="0" marB="0" anchor="b">
                    <a:lnL>
                      <a:noFill/>
                    </a:lnL>
                    <a:lnR>
                      <a:noFill/>
                    </a:lnR>
                    <a:lnT>
                      <a:noFill/>
                    </a:lnT>
                    <a:lnB>
                      <a:noFill/>
                    </a:lnB>
                  </a:tcPr>
                </a:tc>
                <a:tc>
                  <a:txBody>
                    <a:bodyPr/>
                    <a:lstStyle/>
                    <a:p>
                      <a:pPr algn="ctr" fontAlgn="b"/>
                      <a:endParaRPr lang="de-CH" sz="500" b="0" i="0" u="none" strike="noStrike">
                        <a:effectLst/>
                        <a:latin typeface="Frutiger LT 55 Roman"/>
                      </a:endParaRPr>
                    </a:p>
                  </a:txBody>
                  <a:tcPr marL="0" marR="0" marT="0" marB="0" anchor="b">
                    <a:lnL>
                      <a:noFill/>
                    </a:lnL>
                    <a:lnR>
                      <a:noFill/>
                    </a:lnR>
                    <a:lnT>
                      <a:noFill/>
                    </a:lnT>
                    <a:lnB>
                      <a:noFill/>
                    </a:lnB>
                  </a:tcPr>
                </a:tc>
                <a:tc>
                  <a:txBody>
                    <a:bodyPr/>
                    <a:lstStyle/>
                    <a:p>
                      <a:pPr algn="ctr" fontAlgn="b"/>
                      <a:endParaRPr lang="de-CH" sz="500" b="0" i="0" u="none" strike="noStrike">
                        <a:effectLst/>
                        <a:latin typeface="Frutiger LT 55 Roman"/>
                      </a:endParaRPr>
                    </a:p>
                  </a:txBody>
                  <a:tcPr marL="0" marR="0" marT="0" marB="0" anchor="b">
                    <a:lnL>
                      <a:noFill/>
                    </a:lnL>
                    <a:lnR>
                      <a:noFill/>
                    </a:lnR>
                    <a:lnT>
                      <a:noFill/>
                    </a:lnT>
                    <a:lnB>
                      <a:noFill/>
                    </a:lnB>
                  </a:tcPr>
                </a:tc>
                <a:tc>
                  <a:txBody>
                    <a:bodyPr/>
                    <a:lstStyle/>
                    <a:p>
                      <a:pPr algn="ctr" fontAlgn="b"/>
                      <a:endParaRPr lang="de-CH" sz="500" b="0" i="0" u="none" strike="noStrike">
                        <a:effectLst/>
                        <a:latin typeface="Frutiger LT 55 Roman"/>
                      </a:endParaRPr>
                    </a:p>
                  </a:txBody>
                  <a:tcPr marL="0" marR="0" marT="0" marB="0" anchor="b">
                    <a:lnL>
                      <a:noFill/>
                    </a:lnL>
                    <a:lnR>
                      <a:noFill/>
                    </a:lnR>
                    <a:lnT>
                      <a:noFill/>
                    </a:lnT>
                    <a:lnB>
                      <a:noFill/>
                    </a:lnB>
                  </a:tcPr>
                </a:tc>
                <a:tc>
                  <a:txBody>
                    <a:bodyPr/>
                    <a:lstStyle/>
                    <a:p>
                      <a:pPr algn="ctr" fontAlgn="b"/>
                      <a:endParaRPr lang="de-CH" sz="500" b="0" i="0" u="none" strike="noStrike">
                        <a:effectLst/>
                        <a:latin typeface="Frutiger LT 55 Roman"/>
                      </a:endParaRPr>
                    </a:p>
                  </a:txBody>
                  <a:tcPr marL="0" marR="0" marT="0" marB="0" anchor="b">
                    <a:lnL>
                      <a:noFill/>
                    </a:lnL>
                    <a:lnR>
                      <a:noFill/>
                    </a:lnR>
                    <a:lnT>
                      <a:noFill/>
                    </a:lnT>
                    <a:lnB>
                      <a:noFill/>
                    </a:lnB>
                  </a:tcPr>
                </a:tc>
                <a:tc>
                  <a:txBody>
                    <a:bodyPr/>
                    <a:lstStyle/>
                    <a:p>
                      <a:pPr algn="r" fontAlgn="b"/>
                      <a:r>
                        <a:rPr lang="de-CH" sz="500" b="0" i="0" u="none" strike="noStrike">
                          <a:solidFill>
                            <a:srgbClr val="FF0000"/>
                          </a:solidFill>
                          <a:effectLst/>
                          <a:latin typeface="Frutiger LT 55 Roman"/>
                        </a:rPr>
                        <a:t>rote Schrift in Spalte I: Nutzbar Plan = tiefer als Plan</a:t>
                      </a:r>
                    </a:p>
                  </a:txBody>
                  <a:tcPr marL="0" marR="0" marT="0" marB="0" anchor="b">
                    <a:lnL>
                      <a:noFill/>
                    </a:lnL>
                    <a:lnR>
                      <a:noFill/>
                    </a:lnR>
                    <a:lnT>
                      <a:noFill/>
                    </a:lnT>
                    <a:lnB>
                      <a:noFill/>
                    </a:lnB>
                  </a:tcPr>
                </a:tc>
                <a:extLst>
                  <a:ext uri="{0D108BD9-81ED-4DB2-BD59-A6C34878D82A}">
                    <a16:rowId xmlns:a16="http://schemas.microsoft.com/office/drawing/2014/main" val="10001"/>
                  </a:ext>
                </a:extLst>
              </a:tr>
              <a:tr h="515357">
                <a:tc>
                  <a:txBody>
                    <a:bodyPr/>
                    <a:lstStyle/>
                    <a:p>
                      <a:pPr algn="ctr" fontAlgn="b"/>
                      <a:endParaRPr lang="de-CH" sz="500" b="0" i="0" u="none" strike="noStrike">
                        <a:effectLst/>
                        <a:latin typeface="Frutiger LT 55 Roman"/>
                      </a:endParaRPr>
                    </a:p>
                  </a:txBody>
                  <a:tcPr marL="0" marR="0" marT="0" marB="0" anchor="b">
                    <a:lnL>
                      <a:noFill/>
                    </a:lnL>
                    <a:lnR>
                      <a:noFill/>
                    </a:lnR>
                    <a:lnT>
                      <a:noFill/>
                    </a:lnT>
                    <a:lnB>
                      <a:noFill/>
                    </a:lnB>
                  </a:tcPr>
                </a:tc>
                <a:tc>
                  <a:txBody>
                    <a:bodyPr/>
                    <a:lstStyle/>
                    <a:p>
                      <a:pPr algn="ctr" fontAlgn="b"/>
                      <a:endParaRPr lang="de-CH" sz="500" b="0" i="0" u="none" strike="noStrike">
                        <a:effectLst/>
                        <a:latin typeface="Frutiger LT 55 Roman"/>
                      </a:endParaRPr>
                    </a:p>
                  </a:txBody>
                  <a:tcPr marL="0" marR="0" marT="0" marB="0" anchor="b">
                    <a:lnL>
                      <a:noFill/>
                    </a:lnL>
                    <a:lnR>
                      <a:noFill/>
                    </a:lnR>
                    <a:lnT>
                      <a:noFill/>
                    </a:lnT>
                    <a:lnB>
                      <a:noFill/>
                    </a:lnB>
                  </a:tcPr>
                </a:tc>
                <a:tc>
                  <a:txBody>
                    <a:bodyPr/>
                    <a:lstStyle/>
                    <a:p>
                      <a:pPr algn="ctr" fontAlgn="b"/>
                      <a:endParaRPr lang="de-CH" sz="500" b="0" i="0" u="none" strike="noStrike">
                        <a:effectLst/>
                        <a:latin typeface="Frutiger LT 55 Roman"/>
                      </a:endParaRPr>
                    </a:p>
                  </a:txBody>
                  <a:tcPr marL="0" marR="0" marT="0" marB="0" anchor="b">
                    <a:lnL>
                      <a:noFill/>
                    </a:lnL>
                    <a:lnR>
                      <a:noFill/>
                    </a:lnR>
                    <a:lnT>
                      <a:noFill/>
                    </a:lnT>
                    <a:lnB>
                      <a:noFill/>
                    </a:lnB>
                  </a:tcPr>
                </a:tc>
                <a:tc>
                  <a:txBody>
                    <a:bodyPr/>
                    <a:lstStyle/>
                    <a:p>
                      <a:pPr algn="ctr" fontAlgn="b"/>
                      <a:endParaRPr lang="de-CH" sz="500" b="0" i="0" u="none" strike="noStrike">
                        <a:effectLst/>
                        <a:latin typeface="Frutiger LT 55 Roman"/>
                      </a:endParaRPr>
                    </a:p>
                  </a:txBody>
                  <a:tcPr marL="0" marR="0" marT="0" marB="0" anchor="b">
                    <a:lnL>
                      <a:noFill/>
                    </a:lnL>
                    <a:lnR>
                      <a:noFill/>
                    </a:lnR>
                    <a:lnT>
                      <a:noFill/>
                    </a:lnT>
                    <a:lnB>
                      <a:noFill/>
                    </a:lnB>
                  </a:tcPr>
                </a:tc>
                <a:tc>
                  <a:txBody>
                    <a:bodyPr/>
                    <a:lstStyle/>
                    <a:p>
                      <a:pPr algn="ctr" fontAlgn="b"/>
                      <a:endParaRPr lang="de-CH" sz="500" b="0" i="0" u="none" strike="noStrike" dirty="0">
                        <a:effectLst/>
                        <a:latin typeface="Frutiger LT 55 Roman"/>
                      </a:endParaRPr>
                    </a:p>
                  </a:txBody>
                  <a:tcPr marL="0" marR="0" marT="0" marB="0" anchor="b">
                    <a:lnL>
                      <a:noFill/>
                    </a:lnL>
                    <a:lnR>
                      <a:noFill/>
                    </a:lnR>
                    <a:lnT>
                      <a:noFill/>
                    </a:lnT>
                    <a:lnB>
                      <a:noFill/>
                    </a:lnB>
                  </a:tcPr>
                </a:tc>
                <a:tc>
                  <a:txBody>
                    <a:bodyPr/>
                    <a:lstStyle/>
                    <a:p>
                      <a:pPr algn="ctr" fontAlgn="b"/>
                      <a:endParaRPr lang="de-CH" sz="500" b="0" i="0" u="none" strike="noStrike">
                        <a:effectLst/>
                        <a:latin typeface="Frutiger LT 55 Roman"/>
                      </a:endParaRPr>
                    </a:p>
                  </a:txBody>
                  <a:tcPr marL="0" marR="0" marT="0" marB="0" anchor="b">
                    <a:lnL>
                      <a:noFill/>
                    </a:lnL>
                    <a:lnR>
                      <a:noFill/>
                    </a:lnR>
                    <a:lnT>
                      <a:noFill/>
                    </a:lnT>
                    <a:lnB>
                      <a:noFill/>
                    </a:lnB>
                  </a:tcPr>
                </a:tc>
                <a:tc>
                  <a:txBody>
                    <a:bodyPr/>
                    <a:lstStyle/>
                    <a:p>
                      <a:pPr algn="ctr" fontAlgn="b"/>
                      <a:endParaRPr lang="de-CH" sz="500" b="0" i="0" u="none" strike="noStrike">
                        <a:effectLst/>
                        <a:latin typeface="Frutiger LT 55 Roman"/>
                      </a:endParaRPr>
                    </a:p>
                  </a:txBody>
                  <a:tcPr marL="0" marR="0" marT="0" marB="0" anchor="b">
                    <a:lnL>
                      <a:noFill/>
                    </a:lnL>
                    <a:lnR>
                      <a:noFill/>
                    </a:lnR>
                    <a:lnT>
                      <a:noFill/>
                    </a:lnT>
                    <a:lnB>
                      <a:noFill/>
                    </a:lnB>
                  </a:tcPr>
                </a:tc>
                <a:tc>
                  <a:txBody>
                    <a:bodyPr/>
                    <a:lstStyle/>
                    <a:p>
                      <a:pPr algn="ctr" fontAlgn="b"/>
                      <a:endParaRPr lang="de-CH" sz="500" b="0" i="0" u="none" strike="noStrike">
                        <a:effectLst/>
                        <a:latin typeface="Frutiger LT 55 Roman"/>
                      </a:endParaRPr>
                    </a:p>
                  </a:txBody>
                  <a:tcPr marL="0" marR="0" marT="0" marB="0" anchor="b">
                    <a:lnL>
                      <a:noFill/>
                    </a:lnL>
                    <a:lnR>
                      <a:noFill/>
                    </a:lnR>
                    <a:lnT>
                      <a:noFill/>
                    </a:lnT>
                    <a:lnB>
                      <a:noFill/>
                    </a:lnB>
                  </a:tcPr>
                </a:tc>
                <a:tc>
                  <a:txBody>
                    <a:bodyPr/>
                    <a:lstStyle/>
                    <a:p>
                      <a:pPr algn="ctr" fontAlgn="b"/>
                      <a:endParaRPr lang="de-CH" sz="500" b="0" i="0" u="none" strike="noStrike">
                        <a:effectLst/>
                        <a:latin typeface="Frutiger LT 55 Roman"/>
                      </a:endParaRPr>
                    </a:p>
                  </a:txBody>
                  <a:tcPr marL="0" marR="0" marT="0" marB="0" anchor="b">
                    <a:lnL>
                      <a:noFill/>
                    </a:lnL>
                    <a:lnR>
                      <a:noFill/>
                    </a:lnR>
                    <a:lnT>
                      <a:noFill/>
                    </a:lnT>
                    <a:lnB>
                      <a:noFill/>
                    </a:lnB>
                  </a:tcPr>
                </a:tc>
                <a:tc>
                  <a:txBody>
                    <a:bodyPr/>
                    <a:lstStyle/>
                    <a:p>
                      <a:pPr algn="r" fontAlgn="b"/>
                      <a:r>
                        <a:rPr lang="de-CH" sz="500" b="0" i="0" u="none" strike="noStrike">
                          <a:effectLst/>
                          <a:latin typeface="Frutiger LT 55 Roman"/>
                        </a:rPr>
                        <a:t>farblich hinterlegt in Spalte J: geringe nutzbare Wendezeit (Ist)</a:t>
                      </a:r>
                    </a:p>
                  </a:txBody>
                  <a:tcPr marL="0" marR="0" marT="0" marB="0" anchor="b">
                    <a:lnL>
                      <a:noFill/>
                    </a:lnL>
                    <a:lnR>
                      <a:noFill/>
                    </a:lnR>
                    <a:lnT>
                      <a:noFill/>
                    </a:lnT>
                    <a:lnB>
                      <a:noFill/>
                    </a:lnB>
                  </a:tcPr>
                </a:tc>
                <a:extLst>
                  <a:ext uri="{0D108BD9-81ED-4DB2-BD59-A6C34878D82A}">
                    <a16:rowId xmlns:a16="http://schemas.microsoft.com/office/drawing/2014/main" val="10002"/>
                  </a:ext>
                </a:extLst>
              </a:tr>
              <a:tr h="78224">
                <a:tc gridSpan="5">
                  <a:txBody>
                    <a:bodyPr/>
                    <a:lstStyle/>
                    <a:p>
                      <a:pPr algn="l" fontAlgn="b"/>
                      <a:r>
                        <a:rPr lang="de-CH" sz="500" b="1" i="0" u="none" strike="noStrike">
                          <a:effectLst/>
                          <a:latin typeface="Frutiger LT 55 Roman"/>
                        </a:rPr>
                        <a:t>Fall 1: Gesamtverspätung = 59 Minuten (tritt bei 25% der Fälle auf)</a:t>
                      </a:r>
                    </a:p>
                  </a:txBody>
                  <a:tcPr marL="0" marR="0" marT="0" marB="0" anchor="b">
                    <a:lnL>
                      <a:noFill/>
                    </a:lnL>
                    <a:lnR>
                      <a:noFill/>
                    </a:lnR>
                    <a:lnT>
                      <a:noFill/>
                    </a:lnT>
                    <a:lnB>
                      <a:noFill/>
                    </a:lnB>
                  </a:tcPr>
                </a:tc>
                <a:tc hMerge="1">
                  <a:txBody>
                    <a:bodyPr/>
                    <a:lstStyle/>
                    <a:p>
                      <a:endParaRPr lang="de-CH"/>
                    </a:p>
                  </a:txBody>
                  <a:tcPr/>
                </a:tc>
                <a:tc hMerge="1">
                  <a:txBody>
                    <a:bodyPr/>
                    <a:lstStyle/>
                    <a:p>
                      <a:endParaRPr lang="de-CH"/>
                    </a:p>
                  </a:txBody>
                  <a:tcPr/>
                </a:tc>
                <a:tc hMerge="1">
                  <a:txBody>
                    <a:bodyPr/>
                    <a:lstStyle/>
                    <a:p>
                      <a:endParaRPr lang="de-CH"/>
                    </a:p>
                  </a:txBody>
                  <a:tcPr/>
                </a:tc>
                <a:tc hMerge="1">
                  <a:txBody>
                    <a:bodyPr/>
                    <a:lstStyle/>
                    <a:p>
                      <a:endParaRPr lang="de-CH"/>
                    </a:p>
                  </a:txBody>
                  <a:tcPr/>
                </a:tc>
                <a:tc>
                  <a:txBody>
                    <a:bodyPr/>
                    <a:lstStyle/>
                    <a:p>
                      <a:pPr algn="ctr" fontAlgn="b"/>
                      <a:endParaRPr lang="de-CH" sz="500" b="0" i="0" u="none" strike="noStrike">
                        <a:effectLst/>
                        <a:latin typeface="Frutiger LT 55 Roman"/>
                      </a:endParaRPr>
                    </a:p>
                  </a:txBody>
                  <a:tcPr marL="0" marR="0" marT="0" marB="0" anchor="b">
                    <a:lnL>
                      <a:noFill/>
                    </a:lnL>
                    <a:lnR>
                      <a:noFill/>
                    </a:lnR>
                    <a:lnT>
                      <a:noFill/>
                    </a:lnT>
                    <a:lnB>
                      <a:noFill/>
                    </a:lnB>
                  </a:tcPr>
                </a:tc>
                <a:tc>
                  <a:txBody>
                    <a:bodyPr/>
                    <a:lstStyle/>
                    <a:p>
                      <a:pPr algn="ctr" fontAlgn="b"/>
                      <a:endParaRPr lang="de-CH" sz="500" b="0" i="0" u="none" strike="noStrike">
                        <a:effectLst/>
                        <a:latin typeface="Frutiger LT 55 Roman"/>
                      </a:endParaRPr>
                    </a:p>
                  </a:txBody>
                  <a:tcPr marL="0" marR="0" marT="0" marB="0" anchor="b">
                    <a:lnL>
                      <a:noFill/>
                    </a:lnL>
                    <a:lnR>
                      <a:noFill/>
                    </a:lnR>
                    <a:lnT>
                      <a:noFill/>
                    </a:lnT>
                    <a:lnB>
                      <a:noFill/>
                    </a:lnB>
                  </a:tcPr>
                </a:tc>
                <a:tc>
                  <a:txBody>
                    <a:bodyPr/>
                    <a:lstStyle/>
                    <a:p>
                      <a:pPr algn="ctr" fontAlgn="b"/>
                      <a:endParaRPr lang="de-CH" sz="500" b="0" i="0" u="none" strike="noStrike">
                        <a:effectLst/>
                        <a:latin typeface="Frutiger LT 55 Roman"/>
                      </a:endParaRPr>
                    </a:p>
                  </a:txBody>
                  <a:tcPr marL="0" marR="0" marT="0" marB="0" anchor="b">
                    <a:lnL>
                      <a:noFill/>
                    </a:lnL>
                    <a:lnR>
                      <a:noFill/>
                    </a:lnR>
                    <a:lnT>
                      <a:noFill/>
                    </a:lnT>
                    <a:lnB>
                      <a:noFill/>
                    </a:lnB>
                  </a:tcPr>
                </a:tc>
                <a:tc>
                  <a:txBody>
                    <a:bodyPr/>
                    <a:lstStyle/>
                    <a:p>
                      <a:pPr algn="ctr" fontAlgn="b"/>
                      <a:endParaRPr lang="de-CH" sz="500" b="0" i="0" u="none" strike="noStrike">
                        <a:effectLst/>
                        <a:latin typeface="Frutiger LT 55 Roman"/>
                      </a:endParaRPr>
                    </a:p>
                  </a:txBody>
                  <a:tcPr marL="0" marR="0" marT="0" marB="0" anchor="b">
                    <a:lnL>
                      <a:noFill/>
                    </a:lnL>
                    <a:lnR>
                      <a:noFill/>
                    </a:lnR>
                    <a:lnT>
                      <a:noFill/>
                    </a:lnT>
                    <a:lnB>
                      <a:noFill/>
                    </a:lnB>
                  </a:tcPr>
                </a:tc>
                <a:tc>
                  <a:txBody>
                    <a:bodyPr/>
                    <a:lstStyle/>
                    <a:p>
                      <a:pPr algn="ctr" fontAlgn="b"/>
                      <a:endParaRPr lang="de-CH" sz="500" b="0" i="0" u="none" strike="noStrike">
                        <a:effectLst/>
                        <a:latin typeface="Frutiger LT 55 Roman"/>
                      </a:endParaRPr>
                    </a:p>
                  </a:txBody>
                  <a:tcPr marL="0" marR="0" marT="0" marB="0" anchor="b">
                    <a:lnL>
                      <a:noFill/>
                    </a:lnL>
                    <a:lnR>
                      <a:noFill/>
                    </a:lnR>
                    <a:lnT>
                      <a:noFill/>
                    </a:lnT>
                    <a:lnB>
                      <a:noFill/>
                    </a:lnB>
                  </a:tcPr>
                </a:tc>
                <a:extLst>
                  <a:ext uri="{0D108BD9-81ED-4DB2-BD59-A6C34878D82A}">
                    <a16:rowId xmlns:a16="http://schemas.microsoft.com/office/drawing/2014/main" val="10003"/>
                  </a:ext>
                </a:extLst>
              </a:tr>
              <a:tr h="78224">
                <a:tc>
                  <a:txBody>
                    <a:bodyPr/>
                    <a:lstStyle/>
                    <a:p>
                      <a:pPr algn="l" fontAlgn="b"/>
                      <a:endParaRPr lang="de-CH" sz="500" b="0" i="0" u="none" strike="noStrike">
                        <a:effectLst/>
                        <a:latin typeface="Frutiger LT 55 Roman"/>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de-CH" sz="500" b="0" i="0" u="none" strike="noStrike">
                        <a:effectLst/>
                        <a:latin typeface="Frutiger LT 55 Roman"/>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de-CH" sz="500" b="0" i="0" u="none" strike="noStrike">
                        <a:effectLst/>
                        <a:latin typeface="Frutiger LT 55 Roman"/>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de-CH" sz="500" b="0" i="0" u="none" strike="noStrike">
                        <a:effectLst/>
                        <a:latin typeface="Frutiger LT 55 Roman"/>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de-CH" sz="500" b="0" i="0" u="none" strike="noStrike">
                        <a:effectLst/>
                        <a:latin typeface="Frutiger LT 55 Roman"/>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de-CH" sz="500" b="0" i="0" u="none" strike="noStrike">
                        <a:effectLst/>
                        <a:latin typeface="Frutiger LT 55 Roman"/>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de-CH" sz="500" b="0" i="0" u="none" strike="noStrike">
                        <a:effectLst/>
                        <a:latin typeface="Frutiger LT 55 Roman"/>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de-CH" sz="500" b="0" i="0" u="none" strike="noStrike">
                        <a:effectLst/>
                        <a:latin typeface="Frutiger LT 55 Roman"/>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de-CH" sz="500" b="0" i="0" u="none" strike="noStrike">
                        <a:effectLst/>
                        <a:latin typeface="Frutiger LT 55 Roman"/>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de-CH" sz="500" b="0" i="0" u="none" strike="noStrike">
                        <a:effectLst/>
                        <a:latin typeface="Frutiger LT 55 Roman"/>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78224">
                <a:tc gridSpan="2">
                  <a:txBody>
                    <a:bodyPr/>
                    <a:lstStyle/>
                    <a:p>
                      <a:pPr algn="ctr" fontAlgn="b"/>
                      <a:r>
                        <a:rPr lang="de-CH" sz="500" b="1" i="0" u="none" strike="noStrike">
                          <a:effectLst/>
                          <a:latin typeface="Frutiger LT 55 Roman"/>
                        </a:rPr>
                        <a:t>Abfahrtszeit WEMA</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hMerge="1">
                  <a:txBody>
                    <a:bodyPr/>
                    <a:lstStyle/>
                    <a:p>
                      <a:endParaRPr lang="de-CH"/>
                    </a:p>
                  </a:txBody>
                  <a:tcPr/>
                </a:tc>
                <a:tc rowSpan="2">
                  <a:txBody>
                    <a:bodyPr/>
                    <a:lstStyle/>
                    <a:p>
                      <a:pPr algn="ctr" fontAlgn="t"/>
                      <a:r>
                        <a:rPr lang="de-CH" sz="500" b="1" i="0" u="none" strike="noStrike">
                          <a:effectLst/>
                          <a:latin typeface="Frutiger LT 55 Roman"/>
                        </a:rPr>
                        <a:t>Reisezeit WEMA-WEMA</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rowSpan="2">
                  <a:txBody>
                    <a:bodyPr/>
                    <a:lstStyle/>
                    <a:p>
                      <a:pPr algn="ctr" fontAlgn="b"/>
                      <a:r>
                        <a:rPr lang="de-CH" sz="500" b="1" i="0" u="none" strike="noStrike">
                          <a:effectLst/>
                          <a:latin typeface="Frutiger LT 55 Roman"/>
                        </a:rPr>
                        <a:t>Durchschnittliche Auslastung [Pers.]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gridSpan="2">
                  <a:txBody>
                    <a:bodyPr/>
                    <a:lstStyle/>
                    <a:p>
                      <a:pPr algn="ctr" fontAlgn="b"/>
                      <a:r>
                        <a:rPr lang="de-CH" sz="500" b="1" i="0" u="none" strike="noStrike">
                          <a:effectLst/>
                          <a:latin typeface="Frutiger LT 55 Roman"/>
                        </a:rPr>
                        <a:t>Ankunftszeit WEMA</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hMerge="1">
                  <a:txBody>
                    <a:bodyPr/>
                    <a:lstStyle/>
                    <a:p>
                      <a:endParaRPr lang="de-CH"/>
                    </a:p>
                  </a:txBody>
                  <a:tcPr/>
                </a:tc>
                <a:tc rowSpan="2">
                  <a:txBody>
                    <a:bodyPr/>
                    <a:lstStyle/>
                    <a:p>
                      <a:pPr algn="ctr" fontAlgn="t"/>
                      <a:r>
                        <a:rPr lang="de-CH" sz="500" b="1" i="0" u="none" strike="noStrike">
                          <a:effectLst/>
                          <a:latin typeface="Frutiger LT 55 Roman"/>
                        </a:rPr>
                        <a:t>Verspätung</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gridSpan="3">
                  <a:txBody>
                    <a:bodyPr/>
                    <a:lstStyle/>
                    <a:p>
                      <a:pPr algn="l" fontAlgn="b"/>
                      <a:r>
                        <a:rPr lang="de-CH" sz="500" b="1" i="0" u="none" strike="noStrike">
                          <a:effectLst/>
                          <a:latin typeface="Frutiger LT 55 Roman"/>
                        </a:rPr>
                        <a:t>Wendezeit</a:t>
                      </a:r>
                      <a:endParaRPr lang="de-CH" sz="500" b="0" i="0" u="none" strike="noStrike">
                        <a:effectLst/>
                        <a:latin typeface="Arial"/>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hMerge="1">
                  <a:txBody>
                    <a:bodyPr/>
                    <a:lstStyle/>
                    <a:p>
                      <a:endParaRPr lang="de-CH"/>
                    </a:p>
                  </a:txBody>
                  <a:tcPr/>
                </a:tc>
                <a:tc hMerge="1">
                  <a:txBody>
                    <a:bodyPr/>
                    <a:lstStyle/>
                    <a:p>
                      <a:endParaRPr lang="de-CH"/>
                    </a:p>
                  </a:txBody>
                  <a:tcPr/>
                </a:tc>
                <a:extLst>
                  <a:ext uri="{0D108BD9-81ED-4DB2-BD59-A6C34878D82A}">
                    <a16:rowId xmlns:a16="http://schemas.microsoft.com/office/drawing/2014/main" val="10005"/>
                  </a:ext>
                </a:extLst>
              </a:tr>
              <a:tr h="78224">
                <a:tc>
                  <a:txBody>
                    <a:bodyPr/>
                    <a:lstStyle/>
                    <a:p>
                      <a:pPr algn="ctr" fontAlgn="b"/>
                      <a:r>
                        <a:rPr lang="de-CH" sz="500" b="1" i="0" u="none" strike="noStrike">
                          <a:effectLst/>
                          <a:latin typeface="Frutiger LT 55 Roman"/>
                        </a:rPr>
                        <a:t>Plan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de-CH" sz="500" b="1" i="0" u="none" strike="noStrike">
                          <a:effectLst/>
                          <a:latin typeface="Frutiger LT 55 Roman"/>
                        </a:rPr>
                        <a:t>Ist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vMerge="1">
                  <a:txBody>
                    <a:bodyPr/>
                    <a:lstStyle/>
                    <a:p>
                      <a:endParaRPr lang="de-CH"/>
                    </a:p>
                  </a:txBody>
                  <a:tcPr/>
                </a:tc>
                <a:tc vMerge="1">
                  <a:txBody>
                    <a:bodyPr/>
                    <a:lstStyle/>
                    <a:p>
                      <a:endParaRPr lang="de-CH"/>
                    </a:p>
                  </a:txBody>
                  <a:tcPr/>
                </a:tc>
                <a:tc>
                  <a:txBody>
                    <a:bodyPr/>
                    <a:lstStyle/>
                    <a:p>
                      <a:pPr algn="ctr" fontAlgn="b"/>
                      <a:r>
                        <a:rPr lang="de-CH" sz="500" b="1" i="0" u="none" strike="noStrike">
                          <a:effectLst/>
                          <a:latin typeface="Frutiger LT 55 Roman"/>
                        </a:rPr>
                        <a:t>Plan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de-CH" sz="500" b="1" i="0" u="none" strike="noStrike">
                          <a:effectLst/>
                          <a:latin typeface="Frutiger LT 55 Roman"/>
                        </a:rPr>
                        <a:t>Ist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vMerge="1">
                  <a:txBody>
                    <a:bodyPr/>
                    <a:lstStyle/>
                    <a:p>
                      <a:endParaRPr lang="de-CH"/>
                    </a:p>
                  </a:txBody>
                  <a:tcPr/>
                </a:tc>
                <a:tc>
                  <a:txBody>
                    <a:bodyPr/>
                    <a:lstStyle/>
                    <a:p>
                      <a:pPr algn="ctr" fontAlgn="b"/>
                      <a:r>
                        <a:rPr lang="de-CH" sz="500" b="1" i="0" u="none" strike="noStrike">
                          <a:effectLst/>
                          <a:latin typeface="Frutiger LT 55 Roman"/>
                        </a:rPr>
                        <a:t>Plan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de-CH" sz="500" b="1" i="0" u="none" strike="noStrike">
                          <a:effectLst/>
                          <a:latin typeface="Frutiger LT 55 Roman"/>
                        </a:rPr>
                        <a:t>Nutzbar Plan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de-CH" sz="500" b="1" i="0" u="none" strike="noStrike">
                          <a:effectLst/>
                          <a:latin typeface="Frutiger LT 55 Roman"/>
                        </a:rPr>
                        <a:t>Ist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0006"/>
                  </a:ext>
                </a:extLst>
              </a:tr>
              <a:tr h="47550">
                <a:tc>
                  <a:txBody>
                    <a:bodyPr/>
                    <a:lstStyle/>
                    <a:p>
                      <a:pPr algn="ctr" fontAlgn="b"/>
                      <a:r>
                        <a:rPr lang="de-CH" sz="500" b="0" i="0" u="none" strike="noStrike">
                          <a:effectLst/>
                          <a:latin typeface="Frutiger LT 55 Roman"/>
                        </a:rPr>
                        <a:t> </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500" b="0" i="0" u="none" strike="noStrike">
                          <a:effectLst/>
                          <a:latin typeface="Frutiger LT 55 Roman"/>
                        </a:rPr>
                        <a:t>Fahrt von Garage Eigerplatz (Abfahrt 05:19)</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05:28:42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05:29:42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00:01:00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00:04:00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00:04:00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solidFill>
                            <a:srgbClr val="9C6500"/>
                          </a:solidFill>
                          <a:effectLst/>
                          <a:latin typeface="Frutiger LT 55 Roman"/>
                        </a:rPr>
                        <a:t>00:03:00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B9C"/>
                    </a:solidFill>
                  </a:tcPr>
                </a:tc>
                <a:extLst>
                  <a:ext uri="{0D108BD9-81ED-4DB2-BD59-A6C34878D82A}">
                    <a16:rowId xmlns:a16="http://schemas.microsoft.com/office/drawing/2014/main" val="10007"/>
                  </a:ext>
                </a:extLst>
              </a:tr>
              <a:tr h="78224">
                <a:tc>
                  <a:txBody>
                    <a:bodyPr/>
                    <a:lstStyle/>
                    <a:p>
                      <a:pPr algn="ctr" fontAlgn="b"/>
                      <a:r>
                        <a:rPr lang="de-CH" sz="500" b="0" i="0" u="none" strike="noStrike">
                          <a:effectLst/>
                          <a:latin typeface="Frutiger LT 55 Roman"/>
                        </a:rPr>
                        <a:t>05:32:42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05:32:42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00:26:48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dirty="0">
                          <a:effectLst/>
                          <a:latin typeface="Frutiger LT 55 Roman"/>
                        </a:rPr>
                        <a:t>10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05:59:30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05:59:30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00:07:12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00:07:12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00:07:12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78224">
                <a:tc>
                  <a:txBody>
                    <a:bodyPr/>
                    <a:lstStyle/>
                    <a:p>
                      <a:pPr algn="ctr" fontAlgn="b"/>
                      <a:r>
                        <a:rPr lang="de-CH" sz="500" b="0" i="0" u="none" strike="noStrike">
                          <a:effectLst/>
                          <a:latin typeface="Frutiger LT 55 Roman"/>
                        </a:rPr>
                        <a:t>06:06:42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06:06:42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00:29:18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15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06:33:30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06:36:00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00:02:30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00:08:00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solidFill>
                            <a:srgbClr val="FF0000"/>
                          </a:solidFill>
                          <a:effectLst/>
                          <a:latin typeface="Frutiger LT 55 Roman"/>
                        </a:rPr>
                        <a:t>00:07:00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00:05:30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r h="78224">
                <a:tc>
                  <a:txBody>
                    <a:bodyPr/>
                    <a:lstStyle/>
                    <a:p>
                      <a:pPr algn="ctr" fontAlgn="b"/>
                      <a:r>
                        <a:rPr lang="de-CH" sz="500" b="0" i="0" u="none" strike="noStrike">
                          <a:effectLst/>
                          <a:latin typeface="Frutiger LT 55 Roman"/>
                        </a:rPr>
                        <a:t>06:41:30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06:41:30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00:35:30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25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07:13:30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07:17:00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00:03:30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00:06:00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00:06:00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solidFill>
                            <a:srgbClr val="9C6500"/>
                          </a:solidFill>
                          <a:effectLst/>
                          <a:latin typeface="Frutiger LT 55 Roman"/>
                        </a:rPr>
                        <a:t>00:02:30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B9C"/>
                    </a:solidFill>
                  </a:tcPr>
                </a:tc>
                <a:extLst>
                  <a:ext uri="{0D108BD9-81ED-4DB2-BD59-A6C34878D82A}">
                    <a16:rowId xmlns:a16="http://schemas.microsoft.com/office/drawing/2014/main" val="10010"/>
                  </a:ext>
                </a:extLst>
              </a:tr>
              <a:tr h="78224">
                <a:tc>
                  <a:txBody>
                    <a:bodyPr/>
                    <a:lstStyle/>
                    <a:p>
                      <a:pPr algn="ctr" fontAlgn="b"/>
                      <a:r>
                        <a:rPr lang="de-CH" sz="500" b="0" i="0" u="none" strike="noStrike">
                          <a:effectLst/>
                          <a:latin typeface="Frutiger LT 55 Roman"/>
                        </a:rPr>
                        <a:t>07:19:30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07:19:30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00:34:30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40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07:51:30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07:54:00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00:02:30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00:08:00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00:08:00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00:05:30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1"/>
                  </a:ext>
                </a:extLst>
              </a:tr>
              <a:tr h="78224">
                <a:tc>
                  <a:txBody>
                    <a:bodyPr/>
                    <a:lstStyle/>
                    <a:p>
                      <a:pPr algn="ctr" fontAlgn="b"/>
                      <a:r>
                        <a:rPr lang="de-CH" sz="500" b="0" i="0" u="none" strike="noStrike">
                          <a:effectLst/>
                          <a:latin typeface="Frutiger LT 55 Roman"/>
                        </a:rPr>
                        <a:t>07:59:30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07:59:30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00:33:30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25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08:31:30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08:33:00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00:01:30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00:08:36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00:08:36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00:07:06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2"/>
                  </a:ext>
                </a:extLst>
              </a:tr>
              <a:tr h="78224">
                <a:tc>
                  <a:txBody>
                    <a:bodyPr/>
                    <a:lstStyle/>
                    <a:p>
                      <a:pPr algn="ctr" fontAlgn="b"/>
                      <a:r>
                        <a:rPr lang="de-CH" sz="500" b="0" i="0" u="none" strike="noStrike">
                          <a:effectLst/>
                          <a:latin typeface="Frutiger LT 55 Roman"/>
                        </a:rPr>
                        <a:t>08:40:06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08:40:06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00:32:24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20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09:11:00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09:12:30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00:01:30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00:09:06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00:09:06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00:07:36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3"/>
                  </a:ext>
                </a:extLst>
              </a:tr>
              <a:tr h="78224">
                <a:tc>
                  <a:txBody>
                    <a:bodyPr/>
                    <a:lstStyle/>
                    <a:p>
                      <a:pPr algn="ctr" fontAlgn="b"/>
                      <a:r>
                        <a:rPr lang="de-CH" sz="500" b="0" i="0" u="none" strike="noStrike">
                          <a:effectLst/>
                          <a:latin typeface="Frutiger LT 55 Roman"/>
                        </a:rPr>
                        <a:t>09:20:06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09:20:06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00:31:54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20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09:51:00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09:52:00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00:01:00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00:09:06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00:09:06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00:08:06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4"/>
                  </a:ext>
                </a:extLst>
              </a:tr>
              <a:tr h="78224">
                <a:tc>
                  <a:txBody>
                    <a:bodyPr/>
                    <a:lstStyle/>
                    <a:p>
                      <a:pPr algn="ctr" fontAlgn="b"/>
                      <a:r>
                        <a:rPr lang="de-CH" sz="500" b="0" i="0" u="none" strike="noStrike">
                          <a:effectLst/>
                          <a:latin typeface="Frutiger LT 55 Roman"/>
                        </a:rPr>
                        <a:t>10:00:06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10:00:06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00:35:54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20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10:31:00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10:36:00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00:05:00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00:09:06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00:09:06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00:04:06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5"/>
                  </a:ext>
                </a:extLst>
              </a:tr>
              <a:tr h="78224">
                <a:tc>
                  <a:txBody>
                    <a:bodyPr/>
                    <a:lstStyle/>
                    <a:p>
                      <a:pPr algn="ctr" fontAlgn="b"/>
                      <a:r>
                        <a:rPr lang="de-CH" sz="500" b="0" i="0" u="none" strike="noStrike">
                          <a:effectLst/>
                          <a:latin typeface="Frutiger LT 55 Roman"/>
                        </a:rPr>
                        <a:t>10:40:06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10:40:06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00:32:54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20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11:11:00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11:13:00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00:02:00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00:09:06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00:09:06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00:07:06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6"/>
                  </a:ext>
                </a:extLst>
              </a:tr>
              <a:tr h="78224">
                <a:tc>
                  <a:txBody>
                    <a:bodyPr/>
                    <a:lstStyle/>
                    <a:p>
                      <a:pPr algn="ctr" fontAlgn="b"/>
                      <a:r>
                        <a:rPr lang="de-CH" sz="500" b="0" i="0" u="none" strike="noStrike">
                          <a:effectLst/>
                          <a:latin typeface="Frutiger LT 55 Roman"/>
                        </a:rPr>
                        <a:t>11:20:06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11:20:06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00:32:54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20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11:51:00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11:53:00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00:02:00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00:09:06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00:09:06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00:07:06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7"/>
                  </a:ext>
                </a:extLst>
              </a:tr>
              <a:tr h="78224">
                <a:tc>
                  <a:txBody>
                    <a:bodyPr/>
                    <a:lstStyle/>
                    <a:p>
                      <a:pPr algn="ctr" fontAlgn="b"/>
                      <a:r>
                        <a:rPr lang="de-CH" sz="500" b="0" i="0" u="none" strike="noStrike">
                          <a:effectLst/>
                          <a:latin typeface="Frutiger LT 55 Roman"/>
                        </a:rPr>
                        <a:t>12:00:06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12:00:06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00:31:54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30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12:31:00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12:32:00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00:01:00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00:09:06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00:09:06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00:08:06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8"/>
                  </a:ext>
                </a:extLst>
              </a:tr>
              <a:tr h="78224">
                <a:tc>
                  <a:txBody>
                    <a:bodyPr/>
                    <a:lstStyle/>
                    <a:p>
                      <a:pPr algn="ctr" fontAlgn="b"/>
                      <a:r>
                        <a:rPr lang="de-CH" sz="500" b="0" i="0" u="none" strike="noStrike">
                          <a:effectLst/>
                          <a:latin typeface="Frutiger LT 55 Roman"/>
                        </a:rPr>
                        <a:t>12:40:06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12:40:06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00:34:54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25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13:11:00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13:15:00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00:04:00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00:09:06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00:09:06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00:05:06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9"/>
                  </a:ext>
                </a:extLst>
              </a:tr>
              <a:tr h="78224">
                <a:tc>
                  <a:txBody>
                    <a:bodyPr/>
                    <a:lstStyle/>
                    <a:p>
                      <a:pPr algn="ctr" fontAlgn="b"/>
                      <a:r>
                        <a:rPr lang="de-CH" sz="500" b="0" i="0" u="none" strike="noStrike">
                          <a:effectLst/>
                          <a:latin typeface="Frutiger LT 55 Roman"/>
                        </a:rPr>
                        <a:t>13:20:06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13:20:06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00:32:24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25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13:51:00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13:52:30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00:01:30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00:09:06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00:09:06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00:07:36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0"/>
                  </a:ext>
                </a:extLst>
              </a:tr>
              <a:tr h="78224">
                <a:tc>
                  <a:txBody>
                    <a:bodyPr/>
                    <a:lstStyle/>
                    <a:p>
                      <a:pPr algn="ctr" fontAlgn="b"/>
                      <a:r>
                        <a:rPr lang="de-CH" sz="500" b="0" i="0" u="none" strike="noStrike">
                          <a:effectLst/>
                          <a:latin typeface="Frutiger LT 55 Roman"/>
                        </a:rPr>
                        <a:t>14:00:06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14:00:06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00:33:54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25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14:31:00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14:34:00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00:03:00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00:09:06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00:09:06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00:06:06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1"/>
                  </a:ext>
                </a:extLst>
              </a:tr>
              <a:tr h="78224">
                <a:tc>
                  <a:txBody>
                    <a:bodyPr/>
                    <a:lstStyle/>
                    <a:p>
                      <a:pPr algn="ctr" fontAlgn="b"/>
                      <a:r>
                        <a:rPr lang="de-CH" sz="500" b="0" i="0" u="none" strike="noStrike">
                          <a:effectLst/>
                          <a:latin typeface="Frutiger LT 55 Roman"/>
                        </a:rPr>
                        <a:t>14:40:06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14:40:06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00:31:24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25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15:11:00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15:11:30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00:00:30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00:09:06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00:09:06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00:08:36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2"/>
                  </a:ext>
                </a:extLst>
              </a:tr>
              <a:tr h="78224">
                <a:tc>
                  <a:txBody>
                    <a:bodyPr/>
                    <a:lstStyle/>
                    <a:p>
                      <a:pPr algn="ctr" fontAlgn="b"/>
                      <a:r>
                        <a:rPr lang="de-CH" sz="500" b="0" i="0" u="none" strike="noStrike">
                          <a:effectLst/>
                          <a:latin typeface="Frutiger LT 55 Roman"/>
                        </a:rPr>
                        <a:t>15:20:06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15:20:06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00:33:24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30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15:51:00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15:53:30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00:02:30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00:08:24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00:08:00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00:05:54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3"/>
                  </a:ext>
                </a:extLst>
              </a:tr>
              <a:tr h="78224">
                <a:tc>
                  <a:txBody>
                    <a:bodyPr/>
                    <a:lstStyle/>
                    <a:p>
                      <a:pPr algn="ctr" fontAlgn="b"/>
                      <a:r>
                        <a:rPr lang="de-CH" sz="500" b="0" i="0" u="none" strike="noStrike">
                          <a:effectLst/>
                          <a:latin typeface="Frutiger LT 55 Roman"/>
                        </a:rPr>
                        <a:t>15:59:24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15:59:24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00:34:00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40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16:32:24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16:33:24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00:01:00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00:09:00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solidFill>
                            <a:srgbClr val="FF0000"/>
                          </a:solidFill>
                          <a:effectLst/>
                          <a:latin typeface="Frutiger LT 55 Roman"/>
                        </a:rPr>
                        <a:t>00:07:00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00:07:00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4"/>
                  </a:ext>
                </a:extLst>
              </a:tr>
              <a:tr h="78224">
                <a:tc>
                  <a:txBody>
                    <a:bodyPr/>
                    <a:lstStyle/>
                    <a:p>
                      <a:pPr algn="ctr" fontAlgn="b"/>
                      <a:r>
                        <a:rPr lang="de-CH" sz="500" b="0" i="0" u="none" strike="noStrike">
                          <a:effectLst/>
                          <a:latin typeface="Frutiger LT 55 Roman"/>
                        </a:rPr>
                        <a:t>16:41:24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16:41:24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00:39:00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50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17:14:24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17:20:24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00:06:00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00:05:00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00:05:00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solidFill>
                            <a:srgbClr val="9C0006"/>
                          </a:solidFill>
                          <a:effectLst/>
                          <a:latin typeface="Frutiger LT 55 Roman"/>
                        </a:rPr>
                        <a:t>00:00:00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extLst>
                  <a:ext uri="{0D108BD9-81ED-4DB2-BD59-A6C34878D82A}">
                    <a16:rowId xmlns:a16="http://schemas.microsoft.com/office/drawing/2014/main" val="10025"/>
                  </a:ext>
                </a:extLst>
              </a:tr>
              <a:tr h="78224">
                <a:tc>
                  <a:txBody>
                    <a:bodyPr/>
                    <a:lstStyle/>
                    <a:p>
                      <a:pPr algn="ctr" fontAlgn="b"/>
                      <a:r>
                        <a:rPr lang="de-CH" sz="500" b="0" i="0" u="none" strike="noStrike">
                          <a:effectLst/>
                          <a:latin typeface="Frutiger LT 55 Roman"/>
                        </a:rPr>
                        <a:t>17:19:24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17:20:24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00:36:00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40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17:52:24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17:56:24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00:04:00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00:04:00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00:04:00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solidFill>
                            <a:srgbClr val="9C0006"/>
                          </a:solidFill>
                          <a:effectLst/>
                          <a:latin typeface="Frutiger LT 55 Roman"/>
                        </a:rPr>
                        <a:t>00:00:00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extLst>
                  <a:ext uri="{0D108BD9-81ED-4DB2-BD59-A6C34878D82A}">
                    <a16:rowId xmlns:a16="http://schemas.microsoft.com/office/drawing/2014/main" val="10026"/>
                  </a:ext>
                </a:extLst>
              </a:tr>
              <a:tr h="78224">
                <a:tc>
                  <a:txBody>
                    <a:bodyPr/>
                    <a:lstStyle/>
                    <a:p>
                      <a:pPr algn="ctr" fontAlgn="b"/>
                      <a:r>
                        <a:rPr lang="de-CH" sz="500" b="0" i="0" u="none" strike="noStrike">
                          <a:effectLst/>
                          <a:latin typeface="Frutiger LT 55 Roman"/>
                        </a:rPr>
                        <a:t>17:56:24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17:56:24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00:35:00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35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18:29:24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18:31:24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00:02:00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00:06:42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00:06:42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00:04:42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7"/>
                  </a:ext>
                </a:extLst>
              </a:tr>
              <a:tr h="78224">
                <a:tc>
                  <a:txBody>
                    <a:bodyPr/>
                    <a:lstStyle/>
                    <a:p>
                      <a:pPr algn="ctr" fontAlgn="b"/>
                      <a:r>
                        <a:rPr lang="de-CH" sz="500" b="0" i="0" u="none" strike="noStrike">
                          <a:effectLst/>
                          <a:latin typeface="Frutiger LT 55 Roman"/>
                        </a:rPr>
                        <a:t>18:36:06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18:36:06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00:31:54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25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19:05:30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19:08:00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00:02:30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00:05:36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00:05:36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00:03:06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8"/>
                  </a:ext>
                </a:extLst>
              </a:tr>
              <a:tr h="78224">
                <a:tc>
                  <a:txBody>
                    <a:bodyPr/>
                    <a:lstStyle/>
                    <a:p>
                      <a:pPr algn="ctr" fontAlgn="b"/>
                      <a:r>
                        <a:rPr lang="de-CH" sz="500" b="0" i="0" u="none" strike="noStrike">
                          <a:effectLst/>
                          <a:latin typeface="Frutiger LT 55 Roman"/>
                        </a:rPr>
                        <a:t>19:11:06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19:11:06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00:31:54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25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19:40:30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19:43:00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00:02:30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00:10:36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solidFill>
                            <a:srgbClr val="FF0000"/>
                          </a:solidFill>
                          <a:effectLst/>
                          <a:latin typeface="Frutiger LT 55 Roman"/>
                        </a:rPr>
                        <a:t>00:10:00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00:08:06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9"/>
                  </a:ext>
                </a:extLst>
              </a:tr>
              <a:tr h="78224">
                <a:tc>
                  <a:txBody>
                    <a:bodyPr/>
                    <a:lstStyle/>
                    <a:p>
                      <a:pPr algn="ctr" fontAlgn="b"/>
                      <a:r>
                        <a:rPr lang="de-CH" sz="500" b="0" i="0" u="none" strike="noStrike">
                          <a:effectLst/>
                          <a:latin typeface="Frutiger LT 55 Roman"/>
                        </a:rPr>
                        <a:t>19:51:06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19:51:06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00:29:54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25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20:20:30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20:21:00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00:00:30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00:10:36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solidFill>
                            <a:srgbClr val="FF0000"/>
                          </a:solidFill>
                          <a:effectLst/>
                          <a:latin typeface="Frutiger LT 55 Roman"/>
                        </a:rPr>
                        <a:t>00:10:00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00:10:00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30"/>
                  </a:ext>
                </a:extLst>
              </a:tr>
              <a:tr h="78224">
                <a:tc>
                  <a:txBody>
                    <a:bodyPr/>
                    <a:lstStyle/>
                    <a:p>
                      <a:pPr algn="ctr" fontAlgn="b"/>
                      <a:r>
                        <a:rPr lang="de-CH" sz="500" b="0" i="0" u="none" strike="noStrike">
                          <a:effectLst/>
                          <a:latin typeface="Frutiger LT 55 Roman"/>
                        </a:rPr>
                        <a:t>20:31:06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20:31:06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00:30:24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15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21:00:30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21:01:30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00:01:00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00:10:36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solidFill>
                            <a:srgbClr val="FF0000"/>
                          </a:solidFill>
                          <a:effectLst/>
                          <a:latin typeface="Frutiger LT 55 Roman"/>
                        </a:rPr>
                        <a:t>00:10:00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00:09:36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31"/>
                  </a:ext>
                </a:extLst>
              </a:tr>
              <a:tr h="78224">
                <a:tc>
                  <a:txBody>
                    <a:bodyPr/>
                    <a:lstStyle/>
                    <a:p>
                      <a:pPr algn="ctr" fontAlgn="b"/>
                      <a:r>
                        <a:rPr lang="de-CH" sz="500" b="0" i="0" u="none" strike="noStrike">
                          <a:effectLst/>
                          <a:latin typeface="Frutiger LT 55 Roman"/>
                        </a:rPr>
                        <a:t>21:11:06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21:11:06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00:29:24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15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21:40:30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21:40:30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00:15:36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solidFill>
                            <a:srgbClr val="FF0000"/>
                          </a:solidFill>
                          <a:effectLst/>
                          <a:latin typeface="Frutiger LT 55 Roman"/>
                        </a:rPr>
                        <a:t>00:15:00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00:15:00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32"/>
                  </a:ext>
                </a:extLst>
              </a:tr>
              <a:tr h="78224">
                <a:tc>
                  <a:txBody>
                    <a:bodyPr/>
                    <a:lstStyle/>
                    <a:p>
                      <a:pPr algn="ctr" fontAlgn="b"/>
                      <a:r>
                        <a:rPr lang="de-CH" sz="500" b="0" i="0" u="none" strike="noStrike">
                          <a:effectLst/>
                          <a:latin typeface="Frutiger LT 55 Roman"/>
                        </a:rPr>
                        <a:t>21:56:06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21:56:06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00:29:54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15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22:24:30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22:26:00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00:01:30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00:18:24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solidFill>
                            <a:srgbClr val="FF0000"/>
                          </a:solidFill>
                          <a:effectLst/>
                          <a:latin typeface="Frutiger LT 55 Roman"/>
                        </a:rPr>
                        <a:t>00:15:00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00:15:00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33"/>
                  </a:ext>
                </a:extLst>
              </a:tr>
              <a:tr h="78224">
                <a:tc>
                  <a:txBody>
                    <a:bodyPr/>
                    <a:lstStyle/>
                    <a:p>
                      <a:pPr algn="ctr" fontAlgn="b"/>
                      <a:r>
                        <a:rPr lang="de-CH" sz="500" b="0" i="0" u="none" strike="noStrike">
                          <a:effectLst/>
                          <a:latin typeface="Frutiger LT 55 Roman"/>
                        </a:rPr>
                        <a:t>22:42:54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22:42:54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00:28:36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15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23:09:30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23:11:30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00:02:00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00:03:24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00:03:24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solidFill>
                            <a:srgbClr val="9C6500"/>
                          </a:solidFill>
                          <a:effectLst/>
                          <a:latin typeface="Frutiger LT 55 Roman"/>
                        </a:rPr>
                        <a:t>00:01:24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B9C"/>
                    </a:solidFill>
                  </a:tcPr>
                </a:tc>
                <a:extLst>
                  <a:ext uri="{0D108BD9-81ED-4DB2-BD59-A6C34878D82A}">
                    <a16:rowId xmlns:a16="http://schemas.microsoft.com/office/drawing/2014/main" val="10034"/>
                  </a:ext>
                </a:extLst>
              </a:tr>
              <a:tr h="78224">
                <a:tc>
                  <a:txBody>
                    <a:bodyPr/>
                    <a:lstStyle/>
                    <a:p>
                      <a:pPr algn="ctr" fontAlgn="b"/>
                      <a:r>
                        <a:rPr lang="de-CH" sz="500" b="0" i="0" u="none" strike="noStrike">
                          <a:effectLst/>
                          <a:latin typeface="Frutiger LT 55 Roman"/>
                        </a:rPr>
                        <a:t>23:12:54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23:12:54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00:27:06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15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23:39:30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23:40:00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00:00:30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00:03:24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00:03:24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solidFill>
                            <a:srgbClr val="9C6500"/>
                          </a:solidFill>
                          <a:effectLst/>
                          <a:latin typeface="Frutiger LT 55 Roman"/>
                        </a:rPr>
                        <a:t>00:02:54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B9C"/>
                    </a:solidFill>
                  </a:tcPr>
                </a:tc>
                <a:extLst>
                  <a:ext uri="{0D108BD9-81ED-4DB2-BD59-A6C34878D82A}">
                    <a16:rowId xmlns:a16="http://schemas.microsoft.com/office/drawing/2014/main" val="10035"/>
                  </a:ext>
                </a:extLst>
              </a:tr>
              <a:tr h="78224">
                <a:tc>
                  <a:txBody>
                    <a:bodyPr/>
                    <a:lstStyle/>
                    <a:p>
                      <a:pPr algn="ctr" fontAlgn="b"/>
                      <a:r>
                        <a:rPr lang="de-CH" sz="500" b="0" i="0" u="none" strike="noStrike">
                          <a:effectLst/>
                          <a:latin typeface="Frutiger LT 55 Roman"/>
                        </a:rPr>
                        <a:t>23:42:54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23:42:54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00:27:06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15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00:09:30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00:10:00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00:00:30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00:03:42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00:03:42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00:03:12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36"/>
                  </a:ext>
                </a:extLst>
              </a:tr>
              <a:tr h="294490">
                <a:tc>
                  <a:txBody>
                    <a:bodyPr/>
                    <a:lstStyle/>
                    <a:p>
                      <a:pPr algn="ctr" fontAlgn="b"/>
                      <a:r>
                        <a:rPr lang="de-CH" sz="500" b="0" i="0" u="none" strike="noStrike" dirty="0">
                          <a:effectLst/>
                          <a:latin typeface="Frutiger LT 55 Roman"/>
                        </a:rPr>
                        <a:t>24:13:12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24:13:12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CH" sz="500" b="0" i="0" u="none" strike="noStrike">
                          <a:effectLst/>
                          <a:latin typeface="Frutiger LT 55 Roman"/>
                        </a:rPr>
                        <a:t>Fahrt nach Garage Eigerplatz (Ankunft 24:22)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 </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dirty="0">
                          <a:effectLst/>
                          <a:latin typeface="Frutiger LT 55 Roman"/>
                        </a:rPr>
                        <a:t> </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37"/>
                  </a:ext>
                </a:extLst>
              </a:tr>
            </a:tbl>
          </a:graphicData>
        </a:graphic>
      </p:graphicFrame>
      <p:sp>
        <p:nvSpPr>
          <p:cNvPr id="3" name="Fußzeilenplatzhalter 2">
            <a:extLst>
              <a:ext uri="{FF2B5EF4-FFF2-40B4-BE49-F238E27FC236}">
                <a16:creationId xmlns:a16="http://schemas.microsoft.com/office/drawing/2014/main" id="{6412C83E-34BA-4C02-933A-5EEAC7188655}"/>
              </a:ext>
            </a:extLst>
          </p:cNvPr>
          <p:cNvSpPr>
            <a:spLocks noGrp="1"/>
          </p:cNvSpPr>
          <p:nvPr>
            <p:ph type="ftr" sz="quarter" idx="10"/>
          </p:nvPr>
        </p:nvSpPr>
        <p:spPr/>
        <p:txBody>
          <a:bodyPr/>
          <a:lstStyle/>
          <a:p>
            <a:r>
              <a:rPr lang="fr-FR" dirty="0"/>
              <a:t>Projet pilote de la ligne 17</a:t>
            </a:r>
            <a:r>
              <a:rPr lang="de-CH" dirty="0"/>
              <a:t>, BERNMOBIL, Marcus Jung</a:t>
            </a:r>
          </a:p>
        </p:txBody>
      </p:sp>
      <p:sp>
        <p:nvSpPr>
          <p:cNvPr id="7" name="Foliennummernplatzhalter 6">
            <a:extLst>
              <a:ext uri="{FF2B5EF4-FFF2-40B4-BE49-F238E27FC236}">
                <a16:creationId xmlns:a16="http://schemas.microsoft.com/office/drawing/2014/main" id="{B98ABCAF-5CB8-4A0E-8732-7247B3531409}"/>
              </a:ext>
            </a:extLst>
          </p:cNvPr>
          <p:cNvSpPr>
            <a:spLocks noGrp="1"/>
          </p:cNvSpPr>
          <p:nvPr>
            <p:ph type="sldNum" sz="quarter" idx="11"/>
          </p:nvPr>
        </p:nvSpPr>
        <p:spPr/>
        <p:txBody>
          <a:bodyPr/>
          <a:lstStyle/>
          <a:p>
            <a:r>
              <a:rPr lang="de-CH"/>
              <a:t>Folie </a:t>
            </a:r>
            <a:fld id="{B734E274-E813-4BE7-B4B4-EE4150262968}" type="slidenum">
              <a:rPr lang="de-CH" smtClean="0"/>
              <a:pPr/>
              <a:t>7</a:t>
            </a:fld>
            <a:endParaRPr lang="de-CH"/>
          </a:p>
        </p:txBody>
      </p:sp>
    </p:spTree>
    <p:extLst>
      <p:ext uri="{BB962C8B-B14F-4D97-AF65-F5344CB8AC3E}">
        <p14:creationId xmlns:p14="http://schemas.microsoft.com/office/powerpoint/2010/main" val="9578684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fr-CH" noProof="0" dirty="0"/>
              <a:t>Décision systémique</a:t>
            </a:r>
          </a:p>
        </p:txBody>
      </p:sp>
      <p:sp>
        <p:nvSpPr>
          <p:cNvPr id="3" name="Inhaltsplatzhalter 2"/>
          <p:cNvSpPr>
            <a:spLocks noGrp="1"/>
          </p:cNvSpPr>
          <p:nvPr>
            <p:ph idx="1"/>
          </p:nvPr>
        </p:nvSpPr>
        <p:spPr/>
        <p:txBody>
          <a:bodyPr/>
          <a:lstStyle/>
          <a:p>
            <a:r>
              <a:rPr lang="fr-CH" sz="1400" dirty="0"/>
              <a:t>La meilleure variante consiste en une motorisation entièrement électrique avec un système de recharge rapide et une station de charge à l’arrêt </a:t>
            </a:r>
            <a:r>
              <a:rPr lang="fr-CH" sz="1400" dirty="0" err="1"/>
              <a:t>Weiermatt</a:t>
            </a:r>
            <a:r>
              <a:rPr lang="fr-CH" sz="1400" dirty="0"/>
              <a:t>.</a:t>
            </a:r>
          </a:p>
          <a:p>
            <a:r>
              <a:rPr lang="fr-CH" sz="1400" dirty="0"/>
              <a:t>Les trois offres de recharge rapide se distinguaient fortement à l’égard des coûts des véhicules et/ou des stations de charge.</a:t>
            </a:r>
          </a:p>
          <a:p>
            <a:r>
              <a:rPr lang="fr-CH" sz="1400" dirty="0"/>
              <a:t>Le chargeur unique était comparable, du point de vue des coûts, avec l’offre meilleur marché du chargeur rapide. Ses inconvénients étaient le chauffage thermique et l’autonomie (en km) encore insuffisante par pleine charge, laquelle demandait un véhicule supplémentaire.</a:t>
            </a:r>
          </a:p>
          <a:p>
            <a:r>
              <a:rPr lang="fr-CH" sz="1400" dirty="0"/>
              <a:t>La ligne 17 est peu adaptée à une exploitation de trolleybus pour des raisons structurelles. Outre la mise en place déjà chère en elle-même de lignes de contact, il aurait fallu abaisser le niveau de la route vers le passage sous-voie du </a:t>
            </a:r>
            <a:r>
              <a:rPr lang="fr-CH" sz="1400" dirty="0" err="1"/>
              <a:t>Fischermätteli</a:t>
            </a:r>
            <a:r>
              <a:rPr lang="fr-CH" sz="1400" dirty="0"/>
              <a:t>. Cela a eu des conséquences négatives sur l’analyse des coûts.</a:t>
            </a:r>
          </a:p>
          <a:p>
            <a:r>
              <a:rPr lang="fr-CH" sz="1400" dirty="0"/>
              <a:t>Les émissions de CO</a:t>
            </a:r>
            <a:r>
              <a:rPr lang="fr-CH" sz="1400" baseline="-25000" dirty="0"/>
              <a:t>2</a:t>
            </a:r>
            <a:r>
              <a:rPr lang="fr-CH" sz="1400" dirty="0"/>
              <a:t> ont diminué de quelque 600 tonnes par année sur la ligne 17.</a:t>
            </a:r>
            <a:endParaRPr lang="fr-CH" dirty="0"/>
          </a:p>
        </p:txBody>
      </p:sp>
      <p:sp>
        <p:nvSpPr>
          <p:cNvPr id="6" name="Fußzeilenplatzhalter 5">
            <a:extLst>
              <a:ext uri="{FF2B5EF4-FFF2-40B4-BE49-F238E27FC236}">
                <a16:creationId xmlns:a16="http://schemas.microsoft.com/office/drawing/2014/main" id="{FED8FF77-B111-4718-8D31-31445AF4ED0C}"/>
              </a:ext>
            </a:extLst>
          </p:cNvPr>
          <p:cNvSpPr>
            <a:spLocks noGrp="1"/>
          </p:cNvSpPr>
          <p:nvPr>
            <p:ph type="ftr" sz="quarter" idx="10"/>
          </p:nvPr>
        </p:nvSpPr>
        <p:spPr/>
        <p:txBody>
          <a:bodyPr/>
          <a:lstStyle/>
          <a:p>
            <a:r>
              <a:rPr lang="fr-FR" dirty="0"/>
              <a:t>Projet pilote de la ligne 17</a:t>
            </a:r>
            <a:r>
              <a:rPr lang="de-CH" dirty="0"/>
              <a:t>, BERNMOBIL, Marcus Jung</a:t>
            </a:r>
          </a:p>
        </p:txBody>
      </p:sp>
      <p:sp>
        <p:nvSpPr>
          <p:cNvPr id="7" name="Foliennummernplatzhalter 6">
            <a:extLst>
              <a:ext uri="{FF2B5EF4-FFF2-40B4-BE49-F238E27FC236}">
                <a16:creationId xmlns:a16="http://schemas.microsoft.com/office/drawing/2014/main" id="{37846A3D-319B-4A7D-B8A4-988E3BAC9565}"/>
              </a:ext>
            </a:extLst>
          </p:cNvPr>
          <p:cNvSpPr>
            <a:spLocks noGrp="1"/>
          </p:cNvSpPr>
          <p:nvPr>
            <p:ph type="sldNum" sz="quarter" idx="11"/>
          </p:nvPr>
        </p:nvSpPr>
        <p:spPr/>
        <p:txBody>
          <a:bodyPr/>
          <a:lstStyle/>
          <a:p>
            <a:r>
              <a:rPr lang="de-CH"/>
              <a:t>Folie </a:t>
            </a:r>
            <a:fld id="{B734E274-E813-4BE7-B4B4-EE4150262968}" type="slidenum">
              <a:rPr lang="de-CH" smtClean="0"/>
              <a:pPr/>
              <a:t>8</a:t>
            </a:fld>
            <a:endParaRPr lang="de-CH"/>
          </a:p>
        </p:txBody>
      </p:sp>
    </p:spTree>
    <p:extLst>
      <p:ext uri="{BB962C8B-B14F-4D97-AF65-F5344CB8AC3E}">
        <p14:creationId xmlns:p14="http://schemas.microsoft.com/office/powerpoint/2010/main" val="3891559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fr-CH" noProof="0" dirty="0">
                <a:cs typeface="Arial" panose="020B0604020202020204" pitchFamily="34" charset="0"/>
              </a:rPr>
              <a:t>Véhicule</a:t>
            </a:r>
          </a:p>
        </p:txBody>
      </p:sp>
      <p:sp>
        <p:nvSpPr>
          <p:cNvPr id="3" name="Inhaltsplatzhalter 2"/>
          <p:cNvSpPr>
            <a:spLocks noGrp="1"/>
          </p:cNvSpPr>
          <p:nvPr>
            <p:ph idx="1"/>
          </p:nvPr>
        </p:nvSpPr>
        <p:spPr>
          <a:xfrm>
            <a:off x="467544" y="1364275"/>
            <a:ext cx="4104456" cy="3205344"/>
          </a:xfrm>
        </p:spPr>
        <p:txBody>
          <a:bodyPr/>
          <a:lstStyle/>
          <a:p>
            <a:r>
              <a:rPr lang="fr-CH" sz="1600" noProof="0" dirty="0">
                <a:latin typeface="+mj-lt"/>
                <a:cs typeface="Arial" panose="020B0604020202020204" pitchFamily="34" charset="0"/>
              </a:rPr>
              <a:t>HESS LighTram5</a:t>
            </a:r>
            <a:r>
              <a:rPr lang="fr-CH" sz="1600" baseline="30000" noProof="0" dirty="0">
                <a:latin typeface="+mj-lt"/>
                <a:cs typeface="Arial" panose="020B0604020202020204" pitchFamily="34" charset="0"/>
              </a:rPr>
              <a:t>19OPP</a:t>
            </a:r>
            <a:r>
              <a:rPr lang="fr-CH" sz="1600" noProof="0" dirty="0">
                <a:latin typeface="+mj-lt"/>
                <a:cs typeface="Arial" panose="020B0604020202020204" pitchFamily="34" charset="0"/>
              </a:rPr>
              <a:t>, bus articulé de 18,75 m</a:t>
            </a:r>
          </a:p>
          <a:p>
            <a:r>
              <a:rPr lang="fr-CH" sz="1600" noProof="0" dirty="0">
                <a:latin typeface="+mj-lt"/>
                <a:cs typeface="Arial" panose="020B0604020202020204" pitchFamily="34" charset="0"/>
              </a:rPr>
              <a:t>Entraînement sur les essieux 2 et 3</a:t>
            </a:r>
          </a:p>
          <a:p>
            <a:r>
              <a:rPr lang="fr-CH" sz="1600" noProof="0" dirty="0">
                <a:latin typeface="+mj-lt"/>
                <a:cs typeface="Arial" panose="020B0604020202020204" pitchFamily="34" charset="0"/>
              </a:rPr>
              <a:t>Moteurs à aimants permanents de 160 kW, </a:t>
            </a:r>
            <a:br>
              <a:rPr lang="fr-CH" sz="1600" noProof="0" dirty="0">
                <a:latin typeface="+mj-lt"/>
                <a:cs typeface="Arial" panose="020B0604020202020204" pitchFamily="34" charset="0"/>
              </a:rPr>
            </a:br>
            <a:r>
              <a:rPr lang="fr-CH" sz="1600" noProof="0" dirty="0">
                <a:latin typeface="+mj-lt"/>
                <a:cs typeface="Arial" panose="020B0604020202020204" pitchFamily="34" charset="0"/>
              </a:rPr>
              <a:t>refroidissement liquide</a:t>
            </a:r>
          </a:p>
          <a:p>
            <a:r>
              <a:rPr lang="fr-CH" sz="1600" noProof="0" dirty="0">
                <a:latin typeface="+mj-lt"/>
                <a:cs typeface="Arial" panose="020B0604020202020204" pitchFamily="34" charset="0"/>
              </a:rPr>
              <a:t>Batterie lithium-ion </a:t>
            </a:r>
            <a:r>
              <a:rPr lang="fr-CH" sz="1600" noProof="0" dirty="0" err="1">
                <a:latin typeface="+mj-lt"/>
                <a:cs typeface="Arial" panose="020B0604020202020204" pitchFamily="34" charset="0"/>
              </a:rPr>
              <a:t>NMC</a:t>
            </a:r>
            <a:r>
              <a:rPr lang="fr-CH" sz="1600" noProof="0" dirty="0">
                <a:latin typeface="+mj-lt"/>
                <a:cs typeface="Arial" panose="020B0604020202020204" pitchFamily="34" charset="0"/>
              </a:rPr>
              <a:t>, capacité de 150 kWh, utilisable à 120 kWh</a:t>
            </a:r>
          </a:p>
          <a:p>
            <a:r>
              <a:rPr lang="fr-CH" sz="1600" noProof="0" dirty="0">
                <a:latin typeface="+mj-lt"/>
                <a:cs typeface="Arial" panose="020B0604020202020204" pitchFamily="34" charset="0"/>
              </a:rPr>
              <a:t>Batterie de 1,8 t</a:t>
            </a:r>
          </a:p>
          <a:p>
            <a:r>
              <a:rPr lang="fr-CH" sz="1600" noProof="0" dirty="0">
                <a:latin typeface="+mj-lt"/>
                <a:cs typeface="Arial" panose="020B0604020202020204" pitchFamily="34" charset="0"/>
              </a:rPr>
              <a:t>«Rétroviseur» avec caméras</a:t>
            </a:r>
          </a:p>
          <a:p>
            <a:r>
              <a:rPr lang="fr-CH" sz="1600" noProof="0" dirty="0">
                <a:latin typeface="+mj-lt"/>
                <a:cs typeface="Arial" panose="020B0604020202020204" pitchFamily="34" charset="0"/>
              </a:rPr>
              <a:t>Capacités de transport de voyageurs d’un bus articulé «normal», 136 personnes</a:t>
            </a:r>
          </a:p>
        </p:txBody>
      </p:sp>
      <p:pic>
        <p:nvPicPr>
          <p:cNvPr id="7" name="Grafik 6">
            <a:extLst>
              <a:ext uri="{FF2B5EF4-FFF2-40B4-BE49-F238E27FC236}">
                <a16:creationId xmlns:a16="http://schemas.microsoft.com/office/drawing/2014/main" id="{C5CF9910-85A9-48E4-8C21-396786354B1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71616" y="1815114"/>
            <a:ext cx="4260117" cy="2835468"/>
          </a:xfrm>
          <a:prstGeom prst="rect">
            <a:avLst/>
          </a:prstGeom>
        </p:spPr>
      </p:pic>
      <p:sp>
        <p:nvSpPr>
          <p:cNvPr id="6" name="Fußzeilenplatzhalter 5">
            <a:extLst>
              <a:ext uri="{FF2B5EF4-FFF2-40B4-BE49-F238E27FC236}">
                <a16:creationId xmlns:a16="http://schemas.microsoft.com/office/drawing/2014/main" id="{2D3FB9B5-B14E-4E3F-9A72-F688D1A6061D}"/>
              </a:ext>
            </a:extLst>
          </p:cNvPr>
          <p:cNvSpPr>
            <a:spLocks noGrp="1"/>
          </p:cNvSpPr>
          <p:nvPr>
            <p:ph type="ftr" sz="quarter" idx="10"/>
          </p:nvPr>
        </p:nvSpPr>
        <p:spPr/>
        <p:txBody>
          <a:bodyPr/>
          <a:lstStyle/>
          <a:p>
            <a:r>
              <a:rPr lang="fr-FR" dirty="0"/>
              <a:t>Projet pilote de la ligne 17</a:t>
            </a:r>
            <a:r>
              <a:rPr lang="de-CH" dirty="0"/>
              <a:t>, BERNMOBIL, Marcus Jung</a:t>
            </a:r>
          </a:p>
        </p:txBody>
      </p:sp>
      <p:sp>
        <p:nvSpPr>
          <p:cNvPr id="8" name="Foliennummernplatzhalter 7">
            <a:extLst>
              <a:ext uri="{FF2B5EF4-FFF2-40B4-BE49-F238E27FC236}">
                <a16:creationId xmlns:a16="http://schemas.microsoft.com/office/drawing/2014/main" id="{61E62D87-6831-419B-8F80-9551CAD2872C}"/>
              </a:ext>
            </a:extLst>
          </p:cNvPr>
          <p:cNvSpPr>
            <a:spLocks noGrp="1"/>
          </p:cNvSpPr>
          <p:nvPr>
            <p:ph type="sldNum" sz="quarter" idx="11"/>
          </p:nvPr>
        </p:nvSpPr>
        <p:spPr/>
        <p:txBody>
          <a:bodyPr/>
          <a:lstStyle/>
          <a:p>
            <a:r>
              <a:rPr lang="de-CH"/>
              <a:t>Folie </a:t>
            </a:r>
            <a:fld id="{B734E274-E813-4BE7-B4B4-EE4150262968}" type="slidenum">
              <a:rPr lang="de-CH" smtClean="0"/>
              <a:pPr/>
              <a:t>9</a:t>
            </a:fld>
            <a:endParaRPr lang="de-CH"/>
          </a:p>
        </p:txBody>
      </p:sp>
    </p:spTree>
    <p:extLst>
      <p:ext uri="{BB962C8B-B14F-4D97-AF65-F5344CB8AC3E}">
        <p14:creationId xmlns:p14="http://schemas.microsoft.com/office/powerpoint/2010/main" val="3990524443"/>
      </p:ext>
    </p:extLst>
  </p:cSld>
  <p:clrMapOvr>
    <a:masterClrMapping/>
  </p:clrMapOvr>
</p:sld>
</file>

<file path=ppt/theme/theme1.xml><?xml version="1.0" encoding="utf-8"?>
<a:theme xmlns:a="http://schemas.openxmlformats.org/drawingml/2006/main" name="Blank">
  <a:themeElements>
    <a:clrScheme name="BERNMOBIL">
      <a:dk1>
        <a:srgbClr val="000000"/>
      </a:dk1>
      <a:lt1>
        <a:srgbClr val="FFFFFF"/>
      </a:lt1>
      <a:dk2>
        <a:srgbClr val="000000"/>
      </a:dk2>
      <a:lt2>
        <a:srgbClr val="808080"/>
      </a:lt2>
      <a:accent1>
        <a:srgbClr val="CD003C"/>
      </a:accent1>
      <a:accent2>
        <a:srgbClr val="DADADA"/>
      </a:accent2>
      <a:accent3>
        <a:srgbClr val="4D4D4D"/>
      </a:accent3>
      <a:accent4>
        <a:srgbClr val="000000"/>
      </a:accent4>
      <a:accent5>
        <a:srgbClr val="DADADA"/>
      </a:accent5>
      <a:accent6>
        <a:srgbClr val="FFFFFF"/>
      </a:accent6>
      <a:hlink>
        <a:srgbClr val="2D2D8A"/>
      </a:hlink>
      <a:folHlink>
        <a:srgbClr val="009999"/>
      </a:folHlink>
    </a:clrScheme>
    <a:fontScheme name="Präsentation">
      <a:majorFont>
        <a:latin typeface="Frutiger 55 Roman"/>
        <a:ea typeface=""/>
        <a:cs typeface=""/>
      </a:majorFont>
      <a:minorFont>
        <a:latin typeface="Frutiger 55 Roman"/>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rä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rä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rä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rä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rä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rä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räsentatio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rä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rä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rä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rä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rä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äsentationmaster_16zu9.pptx" id="{92ABDA76-05B0-4B02-B13E-8FF64DDB8E4E}" vid="{A6EC1C76-DC95-4228-905F-83D083C84639}"/>
    </a:ext>
  </a:extLst>
</a:theme>
</file>

<file path=ppt/theme/theme2.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2.xml><?xml version="1.0" encoding="utf-8"?>
<ct:contentTypeSchema xmlns:ct="http://schemas.microsoft.com/office/2006/metadata/contentType" xmlns:ma="http://schemas.microsoft.com/office/2006/metadata/properties/metaAttributes" ct:_="" ma:_="" ma:contentTypeName="Document" ma:contentTypeID="0x010100001663C6CEEE474AB7A75D47C7492EF0" ma:contentTypeVersion="13" ma:contentTypeDescription="Create a new document." ma:contentTypeScope="" ma:versionID="65f3c1829ca2fa65ebdc79f2db64727a">
  <xsd:schema xmlns:xsd="http://www.w3.org/2001/XMLSchema" xmlns:xs="http://www.w3.org/2001/XMLSchema" xmlns:p="http://schemas.microsoft.com/office/2006/metadata/properties" xmlns:ns2="dff2d33b-e58c-4b22-aaee-1c3e400aa24b" xmlns:ns3="fc48761f-100f-4b21-bfba-e6963edc687a" targetNamespace="http://schemas.microsoft.com/office/2006/metadata/properties" ma:root="true" ma:fieldsID="bce389b8865d17395dfc988684b48a13" ns2:_="" ns3:_="">
    <xsd:import namespace="dff2d33b-e58c-4b22-aaee-1c3e400aa24b"/>
    <xsd:import namespace="fc48761f-100f-4b21-bfba-e6963edc687a"/>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3:SharedWithUsers" minOccurs="0"/>
                <xsd:element ref="ns3:SharedWithDetails" minOccurs="0"/>
                <xsd:element ref="ns3:_dlc_DocId" minOccurs="0"/>
                <xsd:element ref="ns3:_dlc_DocIdUrl" minOccurs="0"/>
                <xsd:element ref="ns3:_dlc_DocIdPersistId" minOccurs="0"/>
                <xsd:element ref="ns2:MediaServiceAutoKeyPoints" minOccurs="0"/>
                <xsd:element ref="ns2:MediaServiceKeyPoint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ff2d33b-e58c-4b22-aaee-1c3e400aa24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AutoKeyPoints" ma:index="21" nillable="true" ma:displayName="MediaServiceAutoKeyPoints" ma:hidden="true" ma:internalName="MediaServiceAutoKeyPoints" ma:readOnly="true">
      <xsd:simpleType>
        <xsd:restriction base="dms:Note"/>
      </xsd:simpleType>
    </xsd:element>
    <xsd:element name="MediaServiceKeyPoints" ma:index="22" nillable="true" ma:displayName="KeyPoints" ma:internalName="MediaServiceKeyPoints" ma:readOnly="true">
      <xsd:simpleType>
        <xsd:restriction base="dms:Note">
          <xsd:maxLength value="255"/>
        </xsd:restriction>
      </xsd:simpleType>
    </xsd:element>
    <xsd:element name="MediaLengthInSeconds" ma:index="23"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fc48761f-100f-4b21-bfba-e6963edc687a"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element name="_dlc_DocId" ma:index="18" nillable="true" ma:displayName="Document ID Value" ma:description="The value of the document ID assigned to this item." ma:internalName="_dlc_DocId" ma:readOnly="true">
      <xsd:simpleType>
        <xsd:restriction base="dms:Text"/>
      </xsd:simpleType>
    </xsd:element>
    <xsd:element name="_dlc_DocIdUrl" ma:index="1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20" nillable="true" ma:displayName="Beständige ID" ma:description="ID beim Hinzufügen beibehalten." ma:hidden="true" ma:internalName="_dlc_DocIdPersistId" ma:readOnly="tru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_dlc_DocId xmlns="fc48761f-100f-4b21-bfba-e6963edc687a">VXEHHNPPKHJR-1000582777-612914</_dlc_DocId>
    <_dlc_DocIdUrl xmlns="fc48761f-100f-4b21-bfba-e6963edc687a">
      <Url>https://voev.sharepoint.com/sites/AbtoeffentlicherVerkehrVoeV/_layouts/15/DocIdRedir.aspx?ID=VXEHHNPPKHJR-1000582777-612914</Url>
      <Description>VXEHHNPPKHJR-1000582777-612914</Description>
    </_dlc_DocIdUrl>
  </documentManagement>
</p:properties>
</file>

<file path=customXml/itemProps1.xml><?xml version="1.0" encoding="utf-8"?>
<ds:datastoreItem xmlns:ds="http://schemas.openxmlformats.org/officeDocument/2006/customXml" ds:itemID="{FDA0D5B9-5F96-4A38-9EE8-DE12EC4068AF}">
  <ds:schemaRefs>
    <ds:schemaRef ds:uri="http://schemas.microsoft.com/sharepoint/events"/>
  </ds:schemaRefs>
</ds:datastoreItem>
</file>

<file path=customXml/itemProps2.xml><?xml version="1.0" encoding="utf-8"?>
<ds:datastoreItem xmlns:ds="http://schemas.openxmlformats.org/officeDocument/2006/customXml" ds:itemID="{596747E4-1394-487E-91CD-F99EB77C7A9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ff2d33b-e58c-4b22-aaee-1c3e400aa24b"/>
    <ds:schemaRef ds:uri="fc48761f-100f-4b21-bfba-e6963edc687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23EAD25C-FC3E-4211-8912-9D0F7B3417FA}">
  <ds:schemaRefs>
    <ds:schemaRef ds:uri="http://schemas.microsoft.com/sharepoint/v3/contenttype/forms"/>
  </ds:schemaRefs>
</ds:datastoreItem>
</file>

<file path=customXml/itemProps4.xml><?xml version="1.0" encoding="utf-8"?>
<ds:datastoreItem xmlns:ds="http://schemas.openxmlformats.org/officeDocument/2006/customXml" ds:itemID="{2ED0875D-BD6A-4141-A76C-FF553CA90AD4}">
  <ds:schemaRefs>
    <ds:schemaRef ds:uri="http://schemas.openxmlformats.org/package/2006/metadata/core-properties"/>
    <ds:schemaRef ds:uri="http://schemas.microsoft.com/office/2006/documentManagement/types"/>
    <ds:schemaRef ds:uri="http://schemas.microsoft.com/office/infopath/2007/PartnerControls"/>
    <ds:schemaRef ds:uri="http://purl.org/dc/terms/"/>
    <ds:schemaRef ds:uri="fc48761f-100f-4b21-bfba-e6963edc687a"/>
    <ds:schemaRef ds:uri="http://purl.org/dc/dcmitype/"/>
    <ds:schemaRef ds:uri="dff2d33b-e58c-4b22-aaee-1c3e400aa24b"/>
    <ds:schemaRef ds:uri="http://schemas.microsoft.com/office/2006/metadata/properties"/>
    <ds:schemaRef ds:uri="http://www.w3.org/XML/1998/namespace"/>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blank</Template>
  <TotalTime>0</TotalTime>
  <Words>1577</Words>
  <Application>Microsoft Office PowerPoint</Application>
  <PresentationFormat>Affichage à l'écran (16:9)</PresentationFormat>
  <Paragraphs>484</Paragraphs>
  <Slides>22</Slides>
  <Notes>1</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22</vt:i4>
      </vt:variant>
    </vt:vector>
  </HeadingPairs>
  <TitlesOfParts>
    <vt:vector size="27" baseType="lpstr">
      <vt:lpstr>Arial</vt:lpstr>
      <vt:lpstr>Frutiger 55 Roman</vt:lpstr>
      <vt:lpstr>Frutiger LT 55 Roman</vt:lpstr>
      <vt:lpstr>Wingdings</vt:lpstr>
      <vt:lpstr>Blank</vt:lpstr>
      <vt:lpstr>Exploitation pilote de bus électriques sur la ligne 17</vt:lpstr>
      <vt:lpstr>Contenu</vt:lpstr>
      <vt:lpstr>Jalons du projet</vt:lpstr>
      <vt:lpstr>Tracé de la ligne 17</vt:lpstr>
      <vt:lpstr>Profil d’altitude de la ligne 17</vt:lpstr>
      <vt:lpstr>Tableau de service</vt:lpstr>
      <vt:lpstr>Jours modèles</vt:lpstr>
      <vt:lpstr>Décision systémique</vt:lpstr>
      <vt:lpstr>Véhicule</vt:lpstr>
      <vt:lpstr>Véhicule</vt:lpstr>
      <vt:lpstr>Batterie sur le toit du véhicule</vt:lpstr>
      <vt:lpstr>Présentation PowerPoint</vt:lpstr>
      <vt:lpstr>Charge OPP</vt:lpstr>
      <vt:lpstr>Charge OPP</vt:lpstr>
      <vt:lpstr>Installation de charge au dépôt de l’Eigerplatz</vt:lpstr>
      <vt:lpstr>Présentation PowerPoint</vt:lpstr>
      <vt:lpstr>Présentation PowerPoint</vt:lpstr>
      <vt:lpstr>Consommation énergétique en kWh/km</vt:lpstr>
      <vt:lpstr>Difficultés rencontrées dans le projet</vt:lpstr>
      <vt:lpstr>Expériences à l’exploitation de la ligne 17</vt:lpstr>
      <vt:lpstr>Bilan intermédiaire</vt:lpstr>
      <vt:lpstr>Présentation PowerPoint</vt:lpstr>
    </vt:vector>
  </TitlesOfParts>
  <Company>Bernmobil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Pilorbetrieb Linie 17, Projektbericht</dc:title>
  <dc:creator>Jung Marcus</dc:creator>
  <dc:description>Leuchter Informatik AG_x000d_
Habsburgerstrasse 23_x000d_
CH-6003 Luzern_x000d_
April 2009</dc:description>
  <cp:lastModifiedBy>Floriane Moerch</cp:lastModifiedBy>
  <cp:revision>94</cp:revision>
  <cp:lastPrinted>2021-09-07T09:03:34Z</cp:lastPrinted>
  <dcterms:created xsi:type="dcterms:W3CDTF">2018-11-02T11:16:27Z</dcterms:created>
  <dcterms:modified xsi:type="dcterms:W3CDTF">2021-09-21T08:41:36Z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0x010100001663C6CEEE474AB7A75D47C7492EF0</vt:lpwstr>
  </property>
  <property fmtid="{D5CDD505-2E9C-101B-9397-08002B2CF9AE}" pid="3" name="_dlc_DocIdItemGuid">
    <vt:lpwstr>96c1afcd-9eff-4cb8-b188-9b3d6d50810a</vt:lpwstr>
  </property>
</Properties>
</file>