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77" r:id="rId6"/>
    <p:sldMasterId id="2147483703" r:id="rId7"/>
    <p:sldMasterId id="2147483706" r:id="rId8"/>
  </p:sldMasterIdLst>
  <p:notesMasterIdLst>
    <p:notesMasterId r:id="rId27"/>
  </p:notesMasterIdLst>
  <p:sldIdLst>
    <p:sldId id="300" r:id="rId9"/>
    <p:sldId id="659" r:id="rId10"/>
    <p:sldId id="294" r:id="rId11"/>
    <p:sldId id="297" r:id="rId12"/>
    <p:sldId id="675" r:id="rId13"/>
    <p:sldId id="676" r:id="rId14"/>
    <p:sldId id="678" r:id="rId15"/>
    <p:sldId id="295" r:id="rId16"/>
    <p:sldId id="670" r:id="rId17"/>
    <p:sldId id="671" r:id="rId18"/>
    <p:sldId id="672" r:id="rId19"/>
    <p:sldId id="665" r:id="rId20"/>
    <p:sldId id="669" r:id="rId21"/>
    <p:sldId id="667" r:id="rId22"/>
    <p:sldId id="668" r:id="rId23"/>
    <p:sldId id="674" r:id="rId24"/>
    <p:sldId id="679" r:id="rId25"/>
    <p:sldId id="264"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SBB" panose="020B0604020202020204" charset="0"/>
      <p:regular r:id="rId32"/>
      <p:bold r:id="rId33"/>
      <p:italic r:id="rId34"/>
    </p:embeddedFont>
    <p:embeddedFont>
      <p:font typeface="SBB Light" panose="020B0604020202020204" charset="0"/>
      <p:regular r:id="rId35"/>
    </p:embeddedFont>
    <p:embeddedFont>
      <p:font typeface="Wingdings 3" panose="05040102010807070707" pitchFamily="18" charset="2"/>
      <p:regular r:id="rId36"/>
    </p:embeddedFont>
  </p:embeddedFontLst>
  <p:custDataLst>
    <p:tags r:id="rId37"/>
  </p:custDataLst>
  <p:defaultTextStyle>
    <a:defPPr>
      <a:defRPr lang="en-US"/>
    </a:defPPr>
    <a:lvl1pPr marL="0" algn="l" defTabSz="816325" rtl="0" eaLnBrk="1" latinLnBrk="0" hangingPunct="1">
      <a:defRPr sz="1600" kern="1200">
        <a:solidFill>
          <a:schemeClr val="tx1"/>
        </a:solidFill>
        <a:latin typeface="+mn-lt"/>
        <a:ea typeface="+mn-ea"/>
        <a:cs typeface="+mn-cs"/>
      </a:defRPr>
    </a:lvl1pPr>
    <a:lvl2pPr marL="408162" algn="l" defTabSz="816325" rtl="0" eaLnBrk="1" latinLnBrk="0" hangingPunct="1">
      <a:defRPr sz="1600" kern="1200">
        <a:solidFill>
          <a:schemeClr val="tx1"/>
        </a:solidFill>
        <a:latin typeface="+mn-lt"/>
        <a:ea typeface="+mn-ea"/>
        <a:cs typeface="+mn-cs"/>
      </a:defRPr>
    </a:lvl2pPr>
    <a:lvl3pPr marL="816325" algn="l" defTabSz="816325" rtl="0" eaLnBrk="1" latinLnBrk="0" hangingPunct="1">
      <a:defRPr sz="1600" kern="1200">
        <a:solidFill>
          <a:schemeClr val="tx1"/>
        </a:solidFill>
        <a:latin typeface="+mn-lt"/>
        <a:ea typeface="+mn-ea"/>
        <a:cs typeface="+mn-cs"/>
      </a:defRPr>
    </a:lvl3pPr>
    <a:lvl4pPr marL="1224487" algn="l" defTabSz="816325" rtl="0" eaLnBrk="1" latinLnBrk="0" hangingPunct="1">
      <a:defRPr sz="1600" kern="1200">
        <a:solidFill>
          <a:schemeClr val="tx1"/>
        </a:solidFill>
        <a:latin typeface="+mn-lt"/>
        <a:ea typeface="+mn-ea"/>
        <a:cs typeface="+mn-cs"/>
      </a:defRPr>
    </a:lvl4pPr>
    <a:lvl5pPr marL="1632648" algn="l" defTabSz="816325" rtl="0" eaLnBrk="1" latinLnBrk="0" hangingPunct="1">
      <a:defRPr sz="1600" kern="1200">
        <a:solidFill>
          <a:schemeClr val="tx1"/>
        </a:solidFill>
        <a:latin typeface="+mn-lt"/>
        <a:ea typeface="+mn-ea"/>
        <a:cs typeface="+mn-cs"/>
      </a:defRPr>
    </a:lvl5pPr>
    <a:lvl6pPr marL="2040809" algn="l" defTabSz="816325" rtl="0" eaLnBrk="1" latinLnBrk="0" hangingPunct="1">
      <a:defRPr sz="1600" kern="1200">
        <a:solidFill>
          <a:schemeClr val="tx1"/>
        </a:solidFill>
        <a:latin typeface="+mn-lt"/>
        <a:ea typeface="+mn-ea"/>
        <a:cs typeface="+mn-cs"/>
      </a:defRPr>
    </a:lvl6pPr>
    <a:lvl7pPr marL="2448972" algn="l" defTabSz="816325" rtl="0" eaLnBrk="1" latinLnBrk="0" hangingPunct="1">
      <a:defRPr sz="1600" kern="1200">
        <a:solidFill>
          <a:schemeClr val="tx1"/>
        </a:solidFill>
        <a:latin typeface="+mn-lt"/>
        <a:ea typeface="+mn-ea"/>
        <a:cs typeface="+mn-cs"/>
      </a:defRPr>
    </a:lvl7pPr>
    <a:lvl8pPr marL="2857134" algn="l" defTabSz="816325" rtl="0" eaLnBrk="1" latinLnBrk="0" hangingPunct="1">
      <a:defRPr sz="1600" kern="1200">
        <a:solidFill>
          <a:schemeClr val="tx1"/>
        </a:solidFill>
        <a:latin typeface="+mn-lt"/>
        <a:ea typeface="+mn-ea"/>
        <a:cs typeface="+mn-cs"/>
      </a:defRPr>
    </a:lvl8pPr>
    <a:lvl9pPr marL="3265296" algn="l" defTabSz="81632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713" userDrawn="1">
          <p15:clr>
            <a:srgbClr val="A4A3A4"/>
          </p15:clr>
        </p15:guide>
        <p15:guide id="4" orient="horz" pos="395">
          <p15:clr>
            <a:srgbClr val="A4A3A4"/>
          </p15:clr>
        </p15:guide>
        <p15:guide id="5" orient="horz" pos="3117">
          <p15:clr>
            <a:srgbClr val="A4A3A4"/>
          </p15:clr>
        </p15:guide>
        <p15:guide id="6" orient="horz" pos="630">
          <p15:clr>
            <a:srgbClr val="A4A3A4"/>
          </p15:clr>
        </p15:guide>
        <p15:guide id="7" pos="340">
          <p15:clr>
            <a:srgbClr val="A4A3A4"/>
          </p15:clr>
        </p15:guide>
        <p15:guide id="8" pos="55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C01D"/>
    <a:srgbClr val="0405A3"/>
    <a:srgbClr val="EB0000"/>
    <a:srgbClr val="D7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070" autoAdjust="0"/>
  </p:normalViewPr>
  <p:slideViewPr>
    <p:cSldViewPr snapToGrid="0">
      <p:cViewPr varScale="1">
        <p:scale>
          <a:sx n="108" d="100"/>
          <a:sy n="108" d="100"/>
        </p:scale>
        <p:origin x="1704" y="102"/>
      </p:cViewPr>
      <p:guideLst>
        <p:guide orient="horz" pos="2160"/>
        <p:guide pos="2880"/>
        <p:guide orient="horz" pos="713"/>
        <p:guide orient="horz" pos="395"/>
        <p:guide orient="horz" pos="3117"/>
        <p:guide orient="horz" pos="630"/>
        <p:guide pos="340"/>
        <p:guide pos="555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viewProps" Target="viewProps.xml"/><Relationship Id="rId21" Type="http://schemas.openxmlformats.org/officeDocument/2006/relationships/slide" Target="slides/slide13.xml"/><Relationship Id="rId34" Type="http://schemas.openxmlformats.org/officeDocument/2006/relationships/font" Target="fonts/font7.fntdata"/><Relationship Id="rId7" Type="http://schemas.openxmlformats.org/officeDocument/2006/relationships/slideMaster" Target="slideMasters/slideMaster2.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font" Target="fonts/font2.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font" Target="fonts/font5.fntdata"/><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4.fntdata"/><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Master" Target="slideMasters/slideMaster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font" Target="fonts/font6.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993726-DB4E-4E3B-B301-08615F64B677}" type="datetimeFigureOut">
              <a:rPr lang="de-CH" smtClean="0"/>
              <a:t>17.09.2021</a:t>
            </a:fld>
            <a:endParaRPr lang="de-CH"/>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2680A5-F847-49D3-81EF-336668894A9D}" type="slidenum">
              <a:rPr lang="de-CH" smtClean="0"/>
              <a:t>‹N°›</a:t>
            </a:fld>
            <a:endParaRPr lang="de-CH"/>
          </a:p>
        </p:txBody>
      </p:sp>
    </p:spTree>
    <p:extLst>
      <p:ext uri="{BB962C8B-B14F-4D97-AF65-F5344CB8AC3E}">
        <p14:creationId xmlns:p14="http://schemas.microsoft.com/office/powerpoint/2010/main" val="3993862064"/>
      </p:ext>
    </p:extLst>
  </p:cSld>
  <p:clrMap bg1="lt1" tx1="dk1" bg2="lt2" tx2="dk2" accent1="accent1" accent2="accent2" accent3="accent3" accent4="accent4" accent5="accent5" accent6="accent6" hlink="hlink" folHlink="folHlink"/>
  <p:notesStyle>
    <a:lvl1pPr marL="0" algn="l" defTabSz="816325" rtl="0" eaLnBrk="1" latinLnBrk="0" hangingPunct="1">
      <a:defRPr sz="1100" kern="1200">
        <a:solidFill>
          <a:schemeClr val="tx1"/>
        </a:solidFill>
        <a:latin typeface="+mn-lt"/>
        <a:ea typeface="+mn-ea"/>
        <a:cs typeface="+mn-cs"/>
      </a:defRPr>
    </a:lvl1pPr>
    <a:lvl2pPr marL="408162" algn="l" defTabSz="816325" rtl="0" eaLnBrk="1" latinLnBrk="0" hangingPunct="1">
      <a:defRPr sz="1100" kern="1200">
        <a:solidFill>
          <a:schemeClr val="tx1"/>
        </a:solidFill>
        <a:latin typeface="+mn-lt"/>
        <a:ea typeface="+mn-ea"/>
        <a:cs typeface="+mn-cs"/>
      </a:defRPr>
    </a:lvl2pPr>
    <a:lvl3pPr marL="816325" algn="l" defTabSz="816325" rtl="0" eaLnBrk="1" latinLnBrk="0" hangingPunct="1">
      <a:defRPr sz="1100" kern="1200">
        <a:solidFill>
          <a:schemeClr val="tx1"/>
        </a:solidFill>
        <a:latin typeface="+mn-lt"/>
        <a:ea typeface="+mn-ea"/>
        <a:cs typeface="+mn-cs"/>
      </a:defRPr>
    </a:lvl3pPr>
    <a:lvl4pPr marL="1224487" algn="l" defTabSz="816325" rtl="0" eaLnBrk="1" latinLnBrk="0" hangingPunct="1">
      <a:defRPr sz="1100" kern="1200">
        <a:solidFill>
          <a:schemeClr val="tx1"/>
        </a:solidFill>
        <a:latin typeface="+mn-lt"/>
        <a:ea typeface="+mn-ea"/>
        <a:cs typeface="+mn-cs"/>
      </a:defRPr>
    </a:lvl4pPr>
    <a:lvl5pPr marL="1632648" algn="l" defTabSz="816325" rtl="0" eaLnBrk="1" latinLnBrk="0" hangingPunct="1">
      <a:defRPr sz="1100" kern="1200">
        <a:solidFill>
          <a:schemeClr val="tx1"/>
        </a:solidFill>
        <a:latin typeface="+mn-lt"/>
        <a:ea typeface="+mn-ea"/>
        <a:cs typeface="+mn-cs"/>
      </a:defRPr>
    </a:lvl5pPr>
    <a:lvl6pPr marL="2040809" algn="l" defTabSz="816325" rtl="0" eaLnBrk="1" latinLnBrk="0" hangingPunct="1">
      <a:defRPr sz="1100" kern="1200">
        <a:solidFill>
          <a:schemeClr val="tx1"/>
        </a:solidFill>
        <a:latin typeface="+mn-lt"/>
        <a:ea typeface="+mn-ea"/>
        <a:cs typeface="+mn-cs"/>
      </a:defRPr>
    </a:lvl6pPr>
    <a:lvl7pPr marL="2448972" algn="l" defTabSz="816325" rtl="0" eaLnBrk="1" latinLnBrk="0" hangingPunct="1">
      <a:defRPr sz="1100" kern="1200">
        <a:solidFill>
          <a:schemeClr val="tx1"/>
        </a:solidFill>
        <a:latin typeface="+mn-lt"/>
        <a:ea typeface="+mn-ea"/>
        <a:cs typeface="+mn-cs"/>
      </a:defRPr>
    </a:lvl7pPr>
    <a:lvl8pPr marL="2857134" algn="l" defTabSz="816325" rtl="0" eaLnBrk="1" latinLnBrk="0" hangingPunct="1">
      <a:defRPr sz="1100" kern="1200">
        <a:solidFill>
          <a:schemeClr val="tx1"/>
        </a:solidFill>
        <a:latin typeface="+mn-lt"/>
        <a:ea typeface="+mn-ea"/>
        <a:cs typeface="+mn-cs"/>
      </a:defRPr>
    </a:lvl8pPr>
    <a:lvl9pPr marL="3265296" algn="l" defTabSz="81632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pPr marL="0" marR="0" lvl="0" indent="0" algn="r" defTabSz="816325" rtl="0" eaLnBrk="1" fontAlgn="auto" latinLnBrk="0" hangingPunct="1">
              <a:lnSpc>
                <a:spcPct val="100000"/>
              </a:lnSpc>
              <a:spcBef>
                <a:spcPts val="0"/>
              </a:spcBef>
              <a:spcAft>
                <a:spcPts val="0"/>
              </a:spcAft>
              <a:buClrTx/>
              <a:buSzTx/>
              <a:buFontTx/>
              <a:buNone/>
              <a:tabLst/>
              <a:defRPr/>
            </a:pPr>
            <a:fld id="{9B2680A5-F847-49D3-81EF-336668894A9D}" type="slidenum">
              <a:rPr kumimoji="0" lang="de-CH"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6325" rtl="0" eaLnBrk="1" fontAlgn="auto" latinLnBrk="0" hangingPunct="1">
                <a:lnSpc>
                  <a:spcPct val="100000"/>
                </a:lnSpc>
                <a:spcBef>
                  <a:spcPts val="0"/>
                </a:spcBef>
                <a:spcAft>
                  <a:spcPts val="0"/>
                </a:spcAft>
                <a:buClrTx/>
                <a:buSzTx/>
                <a:buFontTx/>
                <a:buNone/>
                <a:tabLst/>
                <a:defRPr/>
              </a:pPr>
              <a:t>1</a:t>
            </a:fld>
            <a:endParaRPr kumimoji="0" lang="de-CH"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2866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11</a:t>
            </a:fld>
            <a:endParaRPr lang="de-CH"/>
          </a:p>
        </p:txBody>
      </p:sp>
    </p:spTree>
    <p:extLst>
      <p:ext uri="{BB962C8B-B14F-4D97-AF65-F5344CB8AC3E}">
        <p14:creationId xmlns:p14="http://schemas.microsoft.com/office/powerpoint/2010/main" val="3508485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12</a:t>
            </a:fld>
            <a:endParaRPr lang="de-CH"/>
          </a:p>
        </p:txBody>
      </p:sp>
    </p:spTree>
    <p:extLst>
      <p:ext uri="{BB962C8B-B14F-4D97-AF65-F5344CB8AC3E}">
        <p14:creationId xmlns:p14="http://schemas.microsoft.com/office/powerpoint/2010/main" val="1705915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13</a:t>
            </a:fld>
            <a:endParaRPr lang="de-CH"/>
          </a:p>
        </p:txBody>
      </p:sp>
    </p:spTree>
    <p:extLst>
      <p:ext uri="{BB962C8B-B14F-4D97-AF65-F5344CB8AC3E}">
        <p14:creationId xmlns:p14="http://schemas.microsoft.com/office/powerpoint/2010/main" val="2803373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14</a:t>
            </a:fld>
            <a:endParaRPr lang="de-CH"/>
          </a:p>
        </p:txBody>
      </p:sp>
    </p:spTree>
    <p:extLst>
      <p:ext uri="{BB962C8B-B14F-4D97-AF65-F5344CB8AC3E}">
        <p14:creationId xmlns:p14="http://schemas.microsoft.com/office/powerpoint/2010/main" val="3811470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15</a:t>
            </a:fld>
            <a:endParaRPr lang="de-CH"/>
          </a:p>
        </p:txBody>
      </p:sp>
    </p:spTree>
    <p:extLst>
      <p:ext uri="{BB962C8B-B14F-4D97-AF65-F5344CB8AC3E}">
        <p14:creationId xmlns:p14="http://schemas.microsoft.com/office/powerpoint/2010/main" val="2701491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B2680A5-F847-49D3-81EF-336668894A9D}" type="slidenum">
              <a:rPr lang="de-CH" smtClean="0"/>
              <a:t>16</a:t>
            </a:fld>
            <a:endParaRPr lang="de-CH"/>
          </a:p>
        </p:txBody>
      </p:sp>
    </p:spTree>
    <p:extLst>
      <p:ext uri="{BB962C8B-B14F-4D97-AF65-F5344CB8AC3E}">
        <p14:creationId xmlns:p14="http://schemas.microsoft.com/office/powerpoint/2010/main" val="3328762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9B2680A5-F847-49D3-81EF-336668894A9D}" type="slidenum">
              <a:rPr lang="de-CH" smtClean="0"/>
              <a:t>17</a:t>
            </a:fld>
            <a:endParaRPr lang="de-CH"/>
          </a:p>
        </p:txBody>
      </p:sp>
    </p:spTree>
    <p:extLst>
      <p:ext uri="{BB962C8B-B14F-4D97-AF65-F5344CB8AC3E}">
        <p14:creationId xmlns:p14="http://schemas.microsoft.com/office/powerpoint/2010/main" val="288316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dirty="0"/>
              <a:t>Die EVA-App ist das Produkt einer komplexen Informationsbeschaffung und –</a:t>
            </a:r>
            <a:r>
              <a:rPr lang="de-CH" dirty="0" err="1"/>
              <a:t>verarbeitung</a:t>
            </a:r>
            <a:r>
              <a:rPr lang="de-CH" dirty="0"/>
              <a:t>. </a:t>
            </a:r>
          </a:p>
          <a:p>
            <a:r>
              <a:rPr lang="de-CH" dirty="0"/>
              <a:t>3 Voraussetzungen müssen erfüllt werden:</a:t>
            </a:r>
          </a:p>
          <a:p>
            <a:endParaRPr lang="de-CH" dirty="0"/>
          </a:p>
          <a:p>
            <a:pPr marL="228600" indent="-228600">
              <a:buAutoNum type="arabicPeriod"/>
            </a:pPr>
            <a:r>
              <a:rPr lang="de-CH" dirty="0"/>
              <a:t>Ein funktionierendes und abgenommenes Energiemessgerät muss auf einem SBB-Fahrzeug eingebaut sein</a:t>
            </a:r>
          </a:p>
          <a:p>
            <a:pPr marL="228600" indent="-228600">
              <a:buAutoNum type="arabicPeriod"/>
            </a:pPr>
            <a:r>
              <a:rPr lang="de-CH" dirty="0"/>
              <a:t>Die Daten der Trasse müssen vollständig vorhanden sein (s. Bild)</a:t>
            </a:r>
          </a:p>
          <a:p>
            <a:pPr marL="228600" indent="-228600">
              <a:buAutoNum type="arabicPeriod"/>
            </a:pPr>
            <a:r>
              <a:rPr lang="de-CH" dirty="0"/>
              <a:t>Das Einteilungssystem (SOPRE/Caros) muss die benötigten Informationen zur Lokpersonal Tour liefern.</a:t>
            </a:r>
          </a:p>
          <a:p>
            <a:pPr marL="228600" indent="-228600">
              <a:buAutoNum type="arabicPeriod"/>
            </a:pPr>
            <a:endParaRPr lang="de-CH" dirty="0"/>
          </a:p>
          <a:p>
            <a:pPr marL="579612" lvl="1" indent="-171450">
              <a:buFont typeface="Arial" panose="020B0604020202020204" pitchFamily="34" charset="0"/>
              <a:buChar char="•"/>
            </a:pPr>
            <a:endParaRPr lang="de-CH" dirty="0"/>
          </a:p>
          <a:p>
            <a:pPr marL="579612" lvl="1" indent="-171450">
              <a:buFont typeface="Arial" panose="020B0604020202020204" pitchFamily="34" charset="0"/>
              <a:buChar char="•"/>
            </a:pPr>
            <a:endParaRPr lang="de-CH" dirty="0"/>
          </a:p>
        </p:txBody>
      </p:sp>
      <p:sp>
        <p:nvSpPr>
          <p:cNvPr id="4" name="Foliennummernplatzhalter 3"/>
          <p:cNvSpPr>
            <a:spLocks noGrp="1"/>
          </p:cNvSpPr>
          <p:nvPr>
            <p:ph type="sldNum" sz="quarter" idx="5"/>
          </p:nvPr>
        </p:nvSpPr>
        <p:spPr/>
        <p:txBody>
          <a:bodyPr/>
          <a:lstStyle/>
          <a:p>
            <a:fld id="{9B2680A5-F847-49D3-81EF-336668894A9D}" type="slidenum">
              <a:rPr lang="de-CH" smtClean="0"/>
              <a:t>18</a:t>
            </a:fld>
            <a:endParaRPr lang="de-CH"/>
          </a:p>
        </p:txBody>
      </p:sp>
    </p:spTree>
    <p:extLst>
      <p:ext uri="{BB962C8B-B14F-4D97-AF65-F5344CB8AC3E}">
        <p14:creationId xmlns:p14="http://schemas.microsoft.com/office/powerpoint/2010/main" val="3576087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2680A5-F847-49D3-81EF-336668894A9D}" type="slidenum">
              <a:rPr lang="de-CH" smtClean="0"/>
              <a:t>2</a:t>
            </a:fld>
            <a:endParaRPr lang="de-CH"/>
          </a:p>
        </p:txBody>
      </p:sp>
    </p:spTree>
    <p:extLst>
      <p:ext uri="{BB962C8B-B14F-4D97-AF65-F5344CB8AC3E}">
        <p14:creationId xmlns:p14="http://schemas.microsoft.com/office/powerpoint/2010/main" val="2765998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2680A5-F847-49D3-81EF-336668894A9D}" type="slidenum">
              <a:rPr lang="de-CH" smtClean="0"/>
              <a:t>3</a:t>
            </a:fld>
            <a:endParaRPr lang="de-CH"/>
          </a:p>
        </p:txBody>
      </p:sp>
    </p:spTree>
    <p:extLst>
      <p:ext uri="{BB962C8B-B14F-4D97-AF65-F5344CB8AC3E}">
        <p14:creationId xmlns:p14="http://schemas.microsoft.com/office/powerpoint/2010/main" val="2241972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4</a:t>
            </a:fld>
            <a:endParaRPr lang="de-CH"/>
          </a:p>
        </p:txBody>
      </p:sp>
    </p:spTree>
    <p:extLst>
      <p:ext uri="{BB962C8B-B14F-4D97-AF65-F5344CB8AC3E}">
        <p14:creationId xmlns:p14="http://schemas.microsoft.com/office/powerpoint/2010/main" val="3640460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9B2680A5-F847-49D3-81EF-336668894A9D}" type="slidenum">
              <a:rPr lang="de-CH" smtClean="0"/>
              <a:t>6</a:t>
            </a:fld>
            <a:endParaRPr lang="de-CH"/>
          </a:p>
        </p:txBody>
      </p:sp>
    </p:spTree>
    <p:extLst>
      <p:ext uri="{BB962C8B-B14F-4D97-AF65-F5344CB8AC3E}">
        <p14:creationId xmlns:p14="http://schemas.microsoft.com/office/powerpoint/2010/main" val="1202585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9B2680A5-F847-49D3-81EF-336668894A9D}" type="slidenum">
              <a:rPr lang="de-CH" smtClean="0"/>
              <a:t>7</a:t>
            </a:fld>
            <a:endParaRPr lang="de-CH"/>
          </a:p>
        </p:txBody>
      </p:sp>
    </p:spTree>
    <p:extLst>
      <p:ext uri="{BB962C8B-B14F-4D97-AF65-F5344CB8AC3E}">
        <p14:creationId xmlns:p14="http://schemas.microsoft.com/office/powerpoint/2010/main" val="3621931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9B2680A5-F847-49D3-81EF-336668894A9D}" type="slidenum">
              <a:rPr lang="de-CH" smtClean="0"/>
              <a:t>8</a:t>
            </a:fld>
            <a:endParaRPr lang="de-CH"/>
          </a:p>
        </p:txBody>
      </p:sp>
    </p:spTree>
    <p:extLst>
      <p:ext uri="{BB962C8B-B14F-4D97-AF65-F5344CB8AC3E}">
        <p14:creationId xmlns:p14="http://schemas.microsoft.com/office/powerpoint/2010/main" val="3083571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9B2680A5-F847-49D3-81EF-336668894A9D}" type="slidenum">
              <a:rPr lang="de-CH" smtClean="0"/>
              <a:t>9</a:t>
            </a:fld>
            <a:endParaRPr lang="de-CH"/>
          </a:p>
        </p:txBody>
      </p:sp>
    </p:spTree>
    <p:extLst>
      <p:ext uri="{BB962C8B-B14F-4D97-AF65-F5344CB8AC3E}">
        <p14:creationId xmlns:p14="http://schemas.microsoft.com/office/powerpoint/2010/main" val="1159443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10</a:t>
            </a:fld>
            <a:endParaRPr lang="de-CH"/>
          </a:p>
        </p:txBody>
      </p:sp>
    </p:spTree>
    <p:extLst>
      <p:ext uri="{BB962C8B-B14F-4D97-AF65-F5344CB8AC3E}">
        <p14:creationId xmlns:p14="http://schemas.microsoft.com/office/powerpoint/2010/main" val="38938651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3.xml"/><Relationship Id="rId1" Type="http://schemas.openxmlformats.org/officeDocument/2006/relationships/tags" Target="../tags/tag6.xml"/><Relationship Id="rId4" Type="http://schemas.openxmlformats.org/officeDocument/2006/relationships/image" Target="../media/image10.em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3600" y="3579862"/>
            <a:ext cx="8274540" cy="460800"/>
          </a:xfrm>
        </p:spPr>
        <p:txBody>
          <a:bodyPr wrap="square"/>
          <a:lstStyle>
            <a:lvl1pPr>
              <a:defRPr sz="3000"/>
            </a:lvl1pPr>
          </a:lstStyle>
          <a:p>
            <a:r>
              <a:rPr lang="de-DE"/>
              <a:t>Dies ist der Titel der Präsentation.</a:t>
            </a:r>
            <a:endParaRPr lang="de-CH"/>
          </a:p>
        </p:txBody>
      </p:sp>
      <p:sp>
        <p:nvSpPr>
          <p:cNvPr id="6" name="Textplatzhalter 5"/>
          <p:cNvSpPr>
            <a:spLocks noGrp="1"/>
          </p:cNvSpPr>
          <p:nvPr>
            <p:ph type="body" sz="quarter" idx="12" hasCustomPrompt="1"/>
          </p:nvPr>
        </p:nvSpPr>
        <p:spPr>
          <a:xfrm>
            <a:off x="543599" y="4141462"/>
            <a:ext cx="8275053" cy="244800"/>
          </a:xfrm>
        </p:spPr>
        <p:txBody>
          <a:bodyPr/>
          <a:lstStyle>
            <a:lvl1pPr marL="0" indent="0">
              <a:buNone/>
              <a:defRPr sz="1600" baseline="0"/>
            </a:lvl1pPr>
          </a:lstStyle>
          <a:p>
            <a:pPr lvl="0"/>
            <a:r>
              <a:rPr lang="de-DE"/>
              <a:t>Name Vortragender, Ort, Datum</a:t>
            </a:r>
          </a:p>
        </p:txBody>
      </p:sp>
      <p:pic>
        <p:nvPicPr>
          <p:cNvPr id="4" name="Logo_SBB_Cargo_D" hidden="1">
            <a:extLst>
              <a:ext uri="{FF2B5EF4-FFF2-40B4-BE49-F238E27FC236}">
                <a16:creationId xmlns:a16="http://schemas.microsoft.com/office/drawing/2014/main" id="{EE6A846E-FFDC-4636-B971-92215806F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5" name="Logo_SBB_Cargo_H" hidden="1">
            <a:extLst>
              <a:ext uri="{FF2B5EF4-FFF2-40B4-BE49-F238E27FC236}">
                <a16:creationId xmlns:a16="http://schemas.microsoft.com/office/drawing/2014/main" id="{412E2250-6FCC-421A-895D-4FBDAB7368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Int_D" hidden="1">
            <a:extLst>
              <a:ext uri="{FF2B5EF4-FFF2-40B4-BE49-F238E27FC236}">
                <a16:creationId xmlns:a16="http://schemas.microsoft.com/office/drawing/2014/main" id="{EFF1882B-601E-421B-8CD9-BC36308953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8" name="Logo_SBB_CargoInt_H" hidden="1">
            <a:extLst>
              <a:ext uri="{FF2B5EF4-FFF2-40B4-BE49-F238E27FC236}">
                <a16:creationId xmlns:a16="http://schemas.microsoft.com/office/drawing/2014/main" id="{13966A66-44EB-4089-BB9B-5E88F060073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9" name="Logo_SBB_Standard_D" hidden="1">
            <a:extLst>
              <a:ext uri="{FF2B5EF4-FFF2-40B4-BE49-F238E27FC236}">
                <a16:creationId xmlns:a16="http://schemas.microsoft.com/office/drawing/2014/main" id="{A2C0EE81-74D3-4894-8536-82B010157FA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0" name="Logo_SBB_Standard_H">
            <a:extLst>
              <a:ext uri="{FF2B5EF4-FFF2-40B4-BE49-F238E27FC236}">
                <a16:creationId xmlns:a16="http://schemas.microsoft.com/office/drawing/2014/main" id="{2470208F-A15C-4C0F-9FD1-3CC76EF6D56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1433183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pic>
        <p:nvPicPr>
          <p:cNvPr id="2" name="Logo_SBB_Symbol">
            <a:extLst>
              <a:ext uri="{FF2B5EF4-FFF2-40B4-BE49-F238E27FC236}">
                <a16:creationId xmlns:a16="http://schemas.microsoft.com/office/drawing/2014/main" id="{C55278FF-3F13-4F04-BFA6-4D49C8DAD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619486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itelfolie">
    <p:bg>
      <p:bgPr>
        <a:solidFill>
          <a:schemeClr val="bg1"/>
        </a:solidFill>
        <a:effectLst/>
      </p:bgPr>
    </p:bg>
    <p:spTree>
      <p:nvGrpSpPr>
        <p:cNvPr id="1" name=""/>
        <p:cNvGrpSpPr/>
        <p:nvPr/>
      </p:nvGrpSpPr>
      <p:grpSpPr>
        <a:xfrm>
          <a:off x="0" y="0"/>
          <a:ext cx="0" cy="0"/>
          <a:chOff x="0" y="0"/>
          <a:chExt cx="0" cy="0"/>
        </a:xfrm>
      </p:grpSpPr>
      <p:sp>
        <p:nvSpPr>
          <p:cNvPr id="6" name="Freeform 1"/>
          <p:cNvSpPr/>
          <p:nvPr userDrawn="1"/>
        </p:nvSpPr>
        <p:spPr bwMode="ltGray">
          <a:xfrm>
            <a:off x="-5751" y="586596"/>
            <a:ext cx="7694762" cy="4560498"/>
          </a:xfrm>
          <a:custGeom>
            <a:avLst/>
            <a:gdLst>
              <a:gd name="connsiteX0" fmla="*/ 7694762 w 7694762"/>
              <a:gd name="connsiteY0" fmla="*/ 1368725 h 4560498"/>
              <a:gd name="connsiteX1" fmla="*/ 7694762 w 7694762"/>
              <a:gd name="connsiteY1" fmla="*/ 4560498 h 4560498"/>
              <a:gd name="connsiteX2" fmla="*/ 0 w 7694762"/>
              <a:gd name="connsiteY2" fmla="*/ 4560498 h 4560498"/>
              <a:gd name="connsiteX3" fmla="*/ 0 w 7694762"/>
              <a:gd name="connsiteY3" fmla="*/ 0 h 4560498"/>
              <a:gd name="connsiteX4" fmla="*/ 7694762 w 7694762"/>
              <a:gd name="connsiteY4" fmla="*/ 1368725 h 456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762" h="4560498">
                <a:moveTo>
                  <a:pt x="7694762" y="1368725"/>
                </a:moveTo>
                <a:lnTo>
                  <a:pt x="7694762" y="4560498"/>
                </a:lnTo>
                <a:lnTo>
                  <a:pt x="0" y="4560498"/>
                </a:lnTo>
                <a:lnTo>
                  <a:pt x="0" y="0"/>
                </a:lnTo>
                <a:lnTo>
                  <a:pt x="7694762" y="1368725"/>
                </a:ln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p:cNvSpPr>
            <a:spLocks noGrp="1"/>
          </p:cNvSpPr>
          <p:nvPr>
            <p:ph type="title" hasCustomPrompt="1"/>
          </p:nvPr>
        </p:nvSpPr>
        <p:spPr>
          <a:xfrm>
            <a:off x="540000" y="1962000"/>
            <a:ext cx="6913140" cy="2988000"/>
          </a:xfrm>
          <a:prstGeom prst="rect">
            <a:avLst/>
          </a:prstGeom>
        </p:spPr>
        <p:txBody>
          <a:bodyPr wrap="square" bIns="0" anchor="t" anchorCtr="0">
            <a:noAutofit/>
          </a:bodyPr>
          <a:lstStyle>
            <a:lvl1pPr algn="l">
              <a:lnSpc>
                <a:spcPct val="100000"/>
              </a:lnSpc>
              <a:defRPr sz="3200" b="0" cap="none" baseline="0">
                <a:solidFill>
                  <a:srgbClr val="FFFFFF"/>
                </a:solidFill>
              </a:defRPr>
            </a:lvl1pPr>
          </a:lstStyle>
          <a:p>
            <a:r>
              <a:rPr lang="de-CH" noProof="0"/>
              <a:t>Der Kapiteltext hat maximal 3 Zeilen.</a:t>
            </a:r>
          </a:p>
        </p:txBody>
      </p:sp>
      <p:pic>
        <p:nvPicPr>
          <p:cNvPr id="4" name="Logo_SBB_Symbol">
            <a:extLst>
              <a:ext uri="{FF2B5EF4-FFF2-40B4-BE49-F238E27FC236}">
                <a16:creationId xmlns:a16="http://schemas.microsoft.com/office/drawing/2014/main" id="{69BA78CF-CC2D-4B72-81CD-B590B9E07C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148809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Inhaltsfolie 1 mit Bild">
    <p:bg>
      <p:bgPr>
        <a:solidFill>
          <a:schemeClr val="bg1"/>
        </a:solidFill>
        <a:effectLst/>
      </p:bgPr>
    </p:bg>
    <p:spTree>
      <p:nvGrpSpPr>
        <p:cNvPr id="1" name=""/>
        <p:cNvGrpSpPr/>
        <p:nvPr/>
      </p:nvGrpSpPr>
      <p:grpSpPr>
        <a:xfrm>
          <a:off x="0" y="0"/>
          <a:ext cx="0" cy="0"/>
          <a:chOff x="0" y="0"/>
          <a:chExt cx="0" cy="0"/>
        </a:xfrm>
      </p:grpSpPr>
      <p:sp>
        <p:nvSpPr>
          <p:cNvPr id="6" name="Freeform 2"/>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7" name="Freeform 1"/>
          <p:cNvSpPr>
            <a:spLocks/>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2" name="Title 1"/>
          <p:cNvSpPr>
            <a:spLocks noGrp="1"/>
          </p:cNvSpPr>
          <p:nvPr>
            <p:ph type="ctrTitle" hasCustomPrompt="1"/>
          </p:nvPr>
        </p:nvSpPr>
        <p:spPr>
          <a:xfrm>
            <a:off x="323530" y="1207378"/>
            <a:ext cx="2953071" cy="2372484"/>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a:t>Fügen Sie hier Ihren Text ein. Mehrere Zeilen sind möglich.</a:t>
            </a:r>
          </a:p>
        </p:txBody>
      </p:sp>
      <p:pic>
        <p:nvPicPr>
          <p:cNvPr id="5" name="Logo_SBB_Symbol">
            <a:extLst>
              <a:ext uri="{FF2B5EF4-FFF2-40B4-BE49-F238E27FC236}">
                <a16:creationId xmlns:a16="http://schemas.microsoft.com/office/drawing/2014/main" id="{4620A341-5696-4DBC-9BA9-4AE19CE248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372860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nhaltsfolie 2 mit Bild">
    <p:spTree>
      <p:nvGrpSpPr>
        <p:cNvPr id="1" name=""/>
        <p:cNvGrpSpPr/>
        <p:nvPr/>
      </p:nvGrpSpPr>
      <p:grpSpPr>
        <a:xfrm>
          <a:off x="0" y="0"/>
          <a:ext cx="0" cy="0"/>
          <a:chOff x="0" y="0"/>
          <a:chExt cx="0" cy="0"/>
        </a:xfrm>
      </p:grpSpPr>
      <p:sp>
        <p:nvSpPr>
          <p:cNvPr id="10" name="Freeform 2"/>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11" name="Freeform 1"/>
          <p:cNvSpPr>
            <a:spLocks/>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528" y="1233992"/>
            <a:ext cx="2953072" cy="3385542"/>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Mehrere Zeilen sind möglich.</a:t>
            </a:r>
          </a:p>
        </p:txBody>
      </p:sp>
      <p:pic>
        <p:nvPicPr>
          <p:cNvPr id="5" name="Logo_SBB_Symbol">
            <a:extLst>
              <a:ext uri="{FF2B5EF4-FFF2-40B4-BE49-F238E27FC236}">
                <a16:creationId xmlns:a16="http://schemas.microsoft.com/office/drawing/2014/main" id="{0DAC85A2-2540-4A41-AD82-500D72C817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6467333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nhaltsfolie 3 mit Bild">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158982"/>
            <a:ext cx="5472286" cy="789256"/>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a:t>
            </a:r>
            <a:br>
              <a:rPr lang="de-CH" noProof="0"/>
            </a:br>
            <a:r>
              <a:rPr lang="de-CH" noProof="0"/>
              <a:t>Zwei Zeilen sind möglich.</a:t>
            </a:r>
          </a:p>
        </p:txBody>
      </p:sp>
      <p:pic>
        <p:nvPicPr>
          <p:cNvPr id="6" name="Logo_SBB_Symbol">
            <a:extLst>
              <a:ext uri="{FF2B5EF4-FFF2-40B4-BE49-F238E27FC236}">
                <a16:creationId xmlns:a16="http://schemas.microsoft.com/office/drawing/2014/main" id="{0400E809-12DA-4150-AF82-E56B110247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023232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chlussfolie">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230766"/>
            <a:ext cx="5472286" cy="717472"/>
          </a:xfrm>
          <a:prstGeom prst="rect">
            <a:avLst/>
          </a:prstGeom>
        </p:spPr>
        <p:txBody>
          <a:bodyPr wrap="square" tIns="0" bIns="0" anchor="t" anchorCtr="0">
            <a:noAutofit/>
          </a:bodyPr>
          <a:lstStyle>
            <a:lvl1pPr>
              <a:lnSpc>
                <a:spcPct val="100000"/>
              </a:lnSpc>
              <a:defRPr sz="2800" b="1" baseline="0">
                <a:solidFill>
                  <a:srgbClr val="FFFFFF"/>
                </a:solidFill>
              </a:defRPr>
            </a:lvl1pPr>
          </a:lstStyle>
          <a:p>
            <a:r>
              <a:rPr lang="de-CH" noProof="0"/>
              <a:t>Danke für Ihre Aufmerksamkeit.</a:t>
            </a:r>
          </a:p>
        </p:txBody>
      </p:sp>
      <p:pic>
        <p:nvPicPr>
          <p:cNvPr id="6" name="Logo_SBB_Cargo_D" hidden="1">
            <a:extLst>
              <a:ext uri="{FF2B5EF4-FFF2-40B4-BE49-F238E27FC236}">
                <a16:creationId xmlns:a16="http://schemas.microsoft.com/office/drawing/2014/main" id="{D4065558-8A0D-47BF-AD5E-F38F933913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_H" hidden="1">
            <a:extLst>
              <a:ext uri="{FF2B5EF4-FFF2-40B4-BE49-F238E27FC236}">
                <a16:creationId xmlns:a16="http://schemas.microsoft.com/office/drawing/2014/main" id="{A838A69E-C97D-4929-9329-46E4FEFFCC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9" name="Logo_SBB_CargoInt_D" hidden="1">
            <a:extLst>
              <a:ext uri="{FF2B5EF4-FFF2-40B4-BE49-F238E27FC236}">
                <a16:creationId xmlns:a16="http://schemas.microsoft.com/office/drawing/2014/main" id="{B0B99F17-3089-4684-AF63-D1C50A56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0" name="Logo_SBB_CargoInt_H" hidden="1">
            <a:extLst>
              <a:ext uri="{FF2B5EF4-FFF2-40B4-BE49-F238E27FC236}">
                <a16:creationId xmlns:a16="http://schemas.microsoft.com/office/drawing/2014/main" id="{85D83D19-9785-4C17-BB76-59F2555371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1" name="Logo_SBB_Standard_D" hidden="1">
            <a:extLst>
              <a:ext uri="{FF2B5EF4-FFF2-40B4-BE49-F238E27FC236}">
                <a16:creationId xmlns:a16="http://schemas.microsoft.com/office/drawing/2014/main" id="{860C43D7-48AF-4534-8923-B9081EB74F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2" name="Logo_SBB_Standard_H">
            <a:extLst>
              <a:ext uri="{FF2B5EF4-FFF2-40B4-BE49-F238E27FC236}">
                <a16:creationId xmlns:a16="http://schemas.microsoft.com/office/drawing/2014/main" id="{03945263-FDE4-4196-982D-DC754FE51E4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1810206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7D9FA-A36A-4892-9AE1-39B1C5C9A509}"/>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3DF2FB-E996-43C3-9A26-F5EEC089897C}"/>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AA6B52C2-3138-48CC-96B9-D818E5DBB80A}"/>
              </a:ext>
            </a:extLst>
          </p:cNvPr>
          <p:cNvSpPr>
            <a:spLocks noGrp="1"/>
          </p:cNvSpPr>
          <p:nvPr>
            <p:ph type="ftr" sz="quarter" idx="10"/>
          </p:nvPr>
        </p:nvSpPr>
        <p:spPr/>
        <p:txBody>
          <a:bodyPr/>
          <a:lstStyle/>
          <a:p>
            <a:r>
              <a:rPr lang="de-CH" noProof="0"/>
              <a:t>Nachhaltige Energie - 22.09.2021</a:t>
            </a:r>
          </a:p>
        </p:txBody>
      </p:sp>
      <p:sp>
        <p:nvSpPr>
          <p:cNvPr id="5" name="Slide Number Placeholder 4">
            <a:extLst>
              <a:ext uri="{FF2B5EF4-FFF2-40B4-BE49-F238E27FC236}">
                <a16:creationId xmlns:a16="http://schemas.microsoft.com/office/drawing/2014/main" id="{951533DA-66E9-4B4F-B41D-C08B776B3CDE}"/>
              </a:ext>
            </a:extLst>
          </p:cNvPr>
          <p:cNvSpPr>
            <a:spLocks noGrp="1"/>
          </p:cNvSpPr>
          <p:nvPr>
            <p:ph type="sldNum" sz="quarter" idx="11"/>
          </p:nvPr>
        </p:nvSpPr>
        <p:spPr/>
        <p:txBody>
          <a:bodyPr/>
          <a:lstStyle/>
          <a:p>
            <a:fld id="{5E115662-413A-4888-B9BC-797CDE14544F}" type="slidenum">
              <a:rPr lang="de-CH" noProof="0" smtClean="0"/>
              <a:pPr/>
              <a:t>‹N°›</a:t>
            </a:fld>
            <a:endParaRPr lang="de-CH" noProof="0"/>
          </a:p>
        </p:txBody>
      </p:sp>
    </p:spTree>
    <p:extLst>
      <p:ext uri="{BB962C8B-B14F-4D97-AF65-F5344CB8AC3E}">
        <p14:creationId xmlns:p14="http://schemas.microsoft.com/office/powerpoint/2010/main" val="354249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3600" y="3579862"/>
            <a:ext cx="8274540" cy="460800"/>
          </a:xfrm>
        </p:spPr>
        <p:txBody>
          <a:bodyPr wrap="square"/>
          <a:lstStyle>
            <a:lvl1pPr>
              <a:defRPr sz="3000"/>
            </a:lvl1pPr>
          </a:lstStyle>
          <a:p>
            <a:r>
              <a:rPr lang="de-DE"/>
              <a:t>Dies ist der Titel der Präsentation.</a:t>
            </a:r>
            <a:endParaRPr lang="de-CH"/>
          </a:p>
        </p:txBody>
      </p:sp>
      <p:sp>
        <p:nvSpPr>
          <p:cNvPr id="6" name="Textplatzhalter 5"/>
          <p:cNvSpPr>
            <a:spLocks noGrp="1"/>
          </p:cNvSpPr>
          <p:nvPr>
            <p:ph type="body" sz="quarter" idx="12" hasCustomPrompt="1"/>
          </p:nvPr>
        </p:nvSpPr>
        <p:spPr>
          <a:xfrm>
            <a:off x="543599" y="4141462"/>
            <a:ext cx="8275053" cy="244800"/>
          </a:xfrm>
        </p:spPr>
        <p:txBody>
          <a:bodyPr/>
          <a:lstStyle>
            <a:lvl1pPr marL="0" indent="0">
              <a:buNone/>
              <a:defRPr sz="1600" baseline="0"/>
            </a:lvl1pPr>
          </a:lstStyle>
          <a:p>
            <a:pPr lvl="0"/>
            <a:r>
              <a:rPr lang="de-DE"/>
              <a:t>Name Vortragender, Ort, Datum</a:t>
            </a:r>
          </a:p>
        </p:txBody>
      </p:sp>
      <p:pic>
        <p:nvPicPr>
          <p:cNvPr id="4" name="Logo_SBB_Cargo_D" hidden="1">
            <a:extLst>
              <a:ext uri="{FF2B5EF4-FFF2-40B4-BE49-F238E27FC236}">
                <a16:creationId xmlns:a16="http://schemas.microsoft.com/office/drawing/2014/main" id="{EE6A846E-FFDC-4636-B971-92215806F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5" name="Logo_SBB_Cargo_H" hidden="1">
            <a:extLst>
              <a:ext uri="{FF2B5EF4-FFF2-40B4-BE49-F238E27FC236}">
                <a16:creationId xmlns:a16="http://schemas.microsoft.com/office/drawing/2014/main" id="{412E2250-6FCC-421A-895D-4FBDAB7368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Int_D" hidden="1">
            <a:extLst>
              <a:ext uri="{FF2B5EF4-FFF2-40B4-BE49-F238E27FC236}">
                <a16:creationId xmlns:a16="http://schemas.microsoft.com/office/drawing/2014/main" id="{EFF1882B-601E-421B-8CD9-BC36308953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8" name="Logo_SBB_CargoInt_H" hidden="1">
            <a:extLst>
              <a:ext uri="{FF2B5EF4-FFF2-40B4-BE49-F238E27FC236}">
                <a16:creationId xmlns:a16="http://schemas.microsoft.com/office/drawing/2014/main" id="{13966A66-44EB-4089-BB9B-5E88F060073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9" name="Logo_SBB_Standard_D" hidden="1">
            <a:extLst>
              <a:ext uri="{FF2B5EF4-FFF2-40B4-BE49-F238E27FC236}">
                <a16:creationId xmlns:a16="http://schemas.microsoft.com/office/drawing/2014/main" id="{A2C0EE81-74D3-4894-8536-82B010157FA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0" name="Logo_SBB_Standard_H">
            <a:extLst>
              <a:ext uri="{FF2B5EF4-FFF2-40B4-BE49-F238E27FC236}">
                <a16:creationId xmlns:a16="http://schemas.microsoft.com/office/drawing/2014/main" id="{2470208F-A15C-4C0F-9FD1-3CC76EF6D56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36695192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folie mit Bild Logo schwarz">
    <p:spTree>
      <p:nvGrpSpPr>
        <p:cNvPr id="1" name=""/>
        <p:cNvGrpSpPr/>
        <p:nvPr/>
      </p:nvGrpSpPr>
      <p:grpSpPr>
        <a:xfrm>
          <a:off x="0" y="0"/>
          <a:ext cx="0" cy="0"/>
          <a:chOff x="0" y="0"/>
          <a:chExt cx="0" cy="0"/>
        </a:xfrm>
      </p:grpSpPr>
      <p:sp>
        <p:nvSpPr>
          <p:cNvPr id="8" name="Freeform 2"/>
          <p:cNvSpPr>
            <a:spLocks/>
          </p:cNvSpPr>
          <p:nvPr userDrawn="1"/>
        </p:nvSpPr>
        <p:spPr>
          <a:xfrm>
            <a:off x="-14400" y="576672"/>
            <a:ext cx="3506280" cy="3651676"/>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9" name="Freeform 1"/>
          <p:cNvSpPr/>
          <p:nvPr userDrawn="1"/>
        </p:nvSpPr>
        <p:spPr>
          <a:xfrm>
            <a:off x="-14400" y="576671"/>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3" name="Subtitle 2"/>
          <p:cNvSpPr>
            <a:spLocks noGrp="1"/>
          </p:cNvSpPr>
          <p:nvPr>
            <p:ph type="subTitle" idx="1" hasCustomPrompt="1"/>
          </p:nvPr>
        </p:nvSpPr>
        <p:spPr>
          <a:xfrm>
            <a:off x="323529" y="3081150"/>
            <a:ext cx="2952000" cy="486000"/>
          </a:xfrm>
          <a:prstGeom prst="rect">
            <a:avLst/>
          </a:prstGeom>
        </p:spPr>
        <p:txBody>
          <a:bodyPr vert="horz" tIns="0">
            <a:noAutofit/>
          </a:bodyPr>
          <a:lstStyle>
            <a:lvl1pPr marL="0" indent="0" algn="l">
              <a:lnSpc>
                <a:spcPct val="100000"/>
              </a:lnSpc>
              <a:spcBef>
                <a:spcPts val="0"/>
              </a:spcBef>
              <a:buNone/>
              <a:defRPr sz="1400" baseline="0">
                <a:solidFill>
                  <a:srgbClr val="FFFFFF"/>
                </a:solidFill>
              </a:defRPr>
            </a:lvl1pPr>
            <a:lvl2pPr marL="408162" indent="0" algn="ctr">
              <a:buNone/>
              <a:defRPr>
                <a:solidFill>
                  <a:schemeClr val="tx1">
                    <a:tint val="75000"/>
                  </a:schemeClr>
                </a:solidFill>
              </a:defRPr>
            </a:lvl2pPr>
            <a:lvl3pPr marL="816325" indent="0" algn="ctr">
              <a:buNone/>
              <a:defRPr>
                <a:solidFill>
                  <a:schemeClr val="tx1">
                    <a:tint val="75000"/>
                  </a:schemeClr>
                </a:solidFill>
              </a:defRPr>
            </a:lvl3pPr>
            <a:lvl4pPr marL="1224487" indent="0" algn="ctr">
              <a:buNone/>
              <a:defRPr>
                <a:solidFill>
                  <a:schemeClr val="tx1">
                    <a:tint val="75000"/>
                  </a:schemeClr>
                </a:solidFill>
              </a:defRPr>
            </a:lvl4pPr>
            <a:lvl5pPr marL="1632648" indent="0" algn="ctr">
              <a:buNone/>
              <a:defRPr>
                <a:solidFill>
                  <a:schemeClr val="tx1">
                    <a:tint val="75000"/>
                  </a:schemeClr>
                </a:solidFill>
              </a:defRPr>
            </a:lvl5pPr>
            <a:lvl6pPr marL="2040809" indent="0" algn="ctr">
              <a:buNone/>
              <a:defRPr>
                <a:solidFill>
                  <a:schemeClr val="tx1">
                    <a:tint val="75000"/>
                  </a:schemeClr>
                </a:solidFill>
              </a:defRPr>
            </a:lvl6pPr>
            <a:lvl7pPr marL="2448972" indent="0" algn="ctr">
              <a:buNone/>
              <a:defRPr>
                <a:solidFill>
                  <a:schemeClr val="tx1">
                    <a:tint val="75000"/>
                  </a:schemeClr>
                </a:solidFill>
              </a:defRPr>
            </a:lvl7pPr>
            <a:lvl8pPr marL="2857134" indent="0" algn="ctr">
              <a:buNone/>
              <a:defRPr>
                <a:solidFill>
                  <a:schemeClr val="tx1">
                    <a:tint val="75000"/>
                  </a:schemeClr>
                </a:solidFill>
              </a:defRPr>
            </a:lvl8pPr>
            <a:lvl9pPr marL="3265296" indent="0" algn="ctr">
              <a:buNone/>
              <a:defRPr>
                <a:solidFill>
                  <a:schemeClr val="tx1">
                    <a:tint val="75000"/>
                  </a:schemeClr>
                </a:solidFill>
              </a:defRPr>
            </a:lvl9pPr>
          </a:lstStyle>
          <a:p>
            <a:r>
              <a:rPr lang="de-CH" noProof="0"/>
              <a:t>Name Vortragender, Ort, Datum</a:t>
            </a:r>
          </a:p>
        </p:txBody>
      </p:sp>
      <p:sp>
        <p:nvSpPr>
          <p:cNvPr id="7" name="Title 1"/>
          <p:cNvSpPr>
            <a:spLocks noGrp="1"/>
          </p:cNvSpPr>
          <p:nvPr>
            <p:ph type="ctrTitle" hasCustomPrompt="1"/>
          </p:nvPr>
        </p:nvSpPr>
        <p:spPr>
          <a:xfrm>
            <a:off x="323529" y="1187550"/>
            <a:ext cx="2952000" cy="1598400"/>
          </a:xfrm>
          <a:prstGeom prst="rect">
            <a:avLst/>
          </a:prstGeom>
        </p:spPr>
        <p:txBody>
          <a:bodyPr vert="horz" wrap="square" bIns="0">
            <a:noAutofit/>
          </a:bodyPr>
          <a:lstStyle>
            <a:lvl1pPr>
              <a:lnSpc>
                <a:spcPct val="100000"/>
              </a:lnSpc>
              <a:defRPr sz="2400" baseline="0">
                <a:solidFill>
                  <a:srgbClr val="FFFFFF"/>
                </a:solidFill>
              </a:defRPr>
            </a:lvl1pPr>
          </a:lstStyle>
          <a:p>
            <a:r>
              <a:rPr lang="de-CH" noProof="0"/>
              <a:t>Dies ist der Titel der Präsentation.</a:t>
            </a:r>
          </a:p>
        </p:txBody>
      </p:sp>
      <p:pic>
        <p:nvPicPr>
          <p:cNvPr id="6" name="Logo_SBB_Cargo_D" hidden="1">
            <a:extLst>
              <a:ext uri="{FF2B5EF4-FFF2-40B4-BE49-F238E27FC236}">
                <a16:creationId xmlns:a16="http://schemas.microsoft.com/office/drawing/2014/main" id="{CC98CB06-C3A4-4B7F-BEBD-55BC66C124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0" name="Logo_SBB_Cargo_H" hidden="1">
            <a:extLst>
              <a:ext uri="{FF2B5EF4-FFF2-40B4-BE49-F238E27FC236}">
                <a16:creationId xmlns:a16="http://schemas.microsoft.com/office/drawing/2014/main" id="{4135C476-AE98-4106-8AE0-13D2AE743A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1" name="Logo_SBB_CargoInt_D" hidden="1">
            <a:extLst>
              <a:ext uri="{FF2B5EF4-FFF2-40B4-BE49-F238E27FC236}">
                <a16:creationId xmlns:a16="http://schemas.microsoft.com/office/drawing/2014/main" id="{FD12A7B3-71B9-494B-91E8-8FFF57D1E04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2" name="Logo_SBB_CargoInt_H" hidden="1">
            <a:extLst>
              <a:ext uri="{FF2B5EF4-FFF2-40B4-BE49-F238E27FC236}">
                <a16:creationId xmlns:a16="http://schemas.microsoft.com/office/drawing/2014/main" id="{131A7DC8-9674-490D-A909-613CE2451C2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3" name="Logo_SBB_Standard_D" hidden="1">
            <a:extLst>
              <a:ext uri="{FF2B5EF4-FFF2-40B4-BE49-F238E27FC236}">
                <a16:creationId xmlns:a16="http://schemas.microsoft.com/office/drawing/2014/main" id="{846D5CAE-9CEF-48FD-827D-D7616C83ECB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4" name="Logo_SBB_Standard_H">
            <a:extLst>
              <a:ext uri="{FF2B5EF4-FFF2-40B4-BE49-F238E27FC236}">
                <a16:creationId xmlns:a16="http://schemas.microsoft.com/office/drawing/2014/main" id="{1A09026F-AB72-4393-BAF3-D0CF774B487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9944499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Agenda.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Agenda"/>
          <p:cNvSpPr>
            <a:spLocks noGrp="1"/>
          </p:cNvSpPr>
          <p:nvPr>
            <p:ph type="body" sz="quarter" idx="12" hasCustomPrompt="1"/>
          </p:nvPr>
        </p:nvSpPr>
        <p:spPr>
          <a:xfrm>
            <a:off x="539749" y="1131889"/>
            <a:ext cx="8279411" cy="3816350"/>
          </a:xfrm>
          <a:prstGeom prst="rect">
            <a:avLst/>
          </a:prstGeom>
        </p:spPr>
        <p:txBody>
          <a:bodyPr/>
          <a:lstStyle>
            <a:lvl1pPr marL="288000" indent="-288000">
              <a:spcBef>
                <a:spcPts val="600"/>
              </a:spcBef>
              <a:buSzPct val="100000"/>
              <a:buFont typeface="+mj-lt"/>
              <a:buAutoNum type="arabicPeriod"/>
              <a:defRPr/>
            </a:lvl1pPr>
            <a:lvl2pPr marL="542925" indent="-276225">
              <a:spcBef>
                <a:spcPts val="600"/>
              </a:spcBef>
              <a:defRPr/>
            </a:lvl2pPr>
            <a:lvl3pPr marL="808038" indent="-265113">
              <a:spcBef>
                <a:spcPts val="600"/>
              </a:spcBef>
              <a:tabLst/>
              <a:defRPr/>
            </a:lvl3pPr>
            <a:lvl4pPr marL="1073150" indent="-265113">
              <a:spcBef>
                <a:spcPts val="600"/>
              </a:spcBef>
              <a:tabLst/>
              <a:defRPr/>
            </a:lvl4pPr>
            <a:lvl5pPr marL="1339850" indent="-266700">
              <a:spcBef>
                <a:spcPts val="600"/>
              </a:spcBef>
              <a:defRPr/>
            </a:lvl5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a:p>
            <a:pPr lvl="4"/>
            <a:r>
              <a:rPr lang="de-DE" noProof="0"/>
              <a:t>Fünfte Ebene</a:t>
            </a:r>
            <a:endParaRPr lang="de-CH"/>
          </a:p>
        </p:txBody>
      </p:sp>
      <p:pic>
        <p:nvPicPr>
          <p:cNvPr id="6" name="Logo_SBB_Symbol">
            <a:extLst>
              <a:ext uri="{FF2B5EF4-FFF2-40B4-BE49-F238E27FC236}">
                <a16:creationId xmlns:a16="http://schemas.microsoft.com/office/drawing/2014/main" id="{32278952-E884-4B4A-871D-42F338B3E8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733986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mit Bild Logo schwarz">
    <p:spTree>
      <p:nvGrpSpPr>
        <p:cNvPr id="1" name=""/>
        <p:cNvGrpSpPr/>
        <p:nvPr/>
      </p:nvGrpSpPr>
      <p:grpSpPr>
        <a:xfrm>
          <a:off x="0" y="0"/>
          <a:ext cx="0" cy="0"/>
          <a:chOff x="0" y="0"/>
          <a:chExt cx="0" cy="0"/>
        </a:xfrm>
      </p:grpSpPr>
      <p:sp>
        <p:nvSpPr>
          <p:cNvPr id="8" name="Freeform 2"/>
          <p:cNvSpPr>
            <a:spLocks/>
          </p:cNvSpPr>
          <p:nvPr userDrawn="1"/>
        </p:nvSpPr>
        <p:spPr>
          <a:xfrm>
            <a:off x="-14400" y="576672"/>
            <a:ext cx="3506280" cy="3651676"/>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9" name="Freeform 1"/>
          <p:cNvSpPr/>
          <p:nvPr userDrawn="1"/>
        </p:nvSpPr>
        <p:spPr>
          <a:xfrm>
            <a:off x="-14400" y="576671"/>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3" name="Subtitle 2"/>
          <p:cNvSpPr>
            <a:spLocks noGrp="1"/>
          </p:cNvSpPr>
          <p:nvPr>
            <p:ph type="subTitle" idx="1" hasCustomPrompt="1"/>
          </p:nvPr>
        </p:nvSpPr>
        <p:spPr>
          <a:xfrm>
            <a:off x="323529" y="3081150"/>
            <a:ext cx="2952000" cy="486000"/>
          </a:xfrm>
          <a:prstGeom prst="rect">
            <a:avLst/>
          </a:prstGeom>
        </p:spPr>
        <p:txBody>
          <a:bodyPr vert="horz" tIns="0">
            <a:noAutofit/>
          </a:bodyPr>
          <a:lstStyle>
            <a:lvl1pPr marL="0" indent="0" algn="l">
              <a:lnSpc>
                <a:spcPct val="100000"/>
              </a:lnSpc>
              <a:spcBef>
                <a:spcPts val="0"/>
              </a:spcBef>
              <a:buNone/>
              <a:defRPr sz="1400" baseline="0">
                <a:solidFill>
                  <a:srgbClr val="FFFFFF"/>
                </a:solidFill>
              </a:defRPr>
            </a:lvl1pPr>
            <a:lvl2pPr marL="408162" indent="0" algn="ctr">
              <a:buNone/>
              <a:defRPr>
                <a:solidFill>
                  <a:schemeClr val="tx1">
                    <a:tint val="75000"/>
                  </a:schemeClr>
                </a:solidFill>
              </a:defRPr>
            </a:lvl2pPr>
            <a:lvl3pPr marL="816325" indent="0" algn="ctr">
              <a:buNone/>
              <a:defRPr>
                <a:solidFill>
                  <a:schemeClr val="tx1">
                    <a:tint val="75000"/>
                  </a:schemeClr>
                </a:solidFill>
              </a:defRPr>
            </a:lvl3pPr>
            <a:lvl4pPr marL="1224487" indent="0" algn="ctr">
              <a:buNone/>
              <a:defRPr>
                <a:solidFill>
                  <a:schemeClr val="tx1">
                    <a:tint val="75000"/>
                  </a:schemeClr>
                </a:solidFill>
              </a:defRPr>
            </a:lvl4pPr>
            <a:lvl5pPr marL="1632648" indent="0" algn="ctr">
              <a:buNone/>
              <a:defRPr>
                <a:solidFill>
                  <a:schemeClr val="tx1">
                    <a:tint val="75000"/>
                  </a:schemeClr>
                </a:solidFill>
              </a:defRPr>
            </a:lvl5pPr>
            <a:lvl6pPr marL="2040809" indent="0" algn="ctr">
              <a:buNone/>
              <a:defRPr>
                <a:solidFill>
                  <a:schemeClr val="tx1">
                    <a:tint val="75000"/>
                  </a:schemeClr>
                </a:solidFill>
              </a:defRPr>
            </a:lvl6pPr>
            <a:lvl7pPr marL="2448972" indent="0" algn="ctr">
              <a:buNone/>
              <a:defRPr>
                <a:solidFill>
                  <a:schemeClr val="tx1">
                    <a:tint val="75000"/>
                  </a:schemeClr>
                </a:solidFill>
              </a:defRPr>
            </a:lvl7pPr>
            <a:lvl8pPr marL="2857134" indent="0" algn="ctr">
              <a:buNone/>
              <a:defRPr>
                <a:solidFill>
                  <a:schemeClr val="tx1">
                    <a:tint val="75000"/>
                  </a:schemeClr>
                </a:solidFill>
              </a:defRPr>
            </a:lvl8pPr>
            <a:lvl9pPr marL="3265296" indent="0" algn="ctr">
              <a:buNone/>
              <a:defRPr>
                <a:solidFill>
                  <a:schemeClr val="tx1">
                    <a:tint val="75000"/>
                  </a:schemeClr>
                </a:solidFill>
              </a:defRPr>
            </a:lvl9pPr>
          </a:lstStyle>
          <a:p>
            <a:r>
              <a:rPr lang="de-CH" noProof="0"/>
              <a:t>Name Vortragender, Ort, Datum</a:t>
            </a:r>
          </a:p>
        </p:txBody>
      </p:sp>
      <p:sp>
        <p:nvSpPr>
          <p:cNvPr id="7" name="Title 1"/>
          <p:cNvSpPr>
            <a:spLocks noGrp="1"/>
          </p:cNvSpPr>
          <p:nvPr>
            <p:ph type="ctrTitle" hasCustomPrompt="1"/>
          </p:nvPr>
        </p:nvSpPr>
        <p:spPr>
          <a:xfrm>
            <a:off x="323529" y="1187550"/>
            <a:ext cx="2952000" cy="1598400"/>
          </a:xfrm>
          <a:prstGeom prst="rect">
            <a:avLst/>
          </a:prstGeom>
        </p:spPr>
        <p:txBody>
          <a:bodyPr vert="horz" wrap="square" bIns="0">
            <a:noAutofit/>
          </a:bodyPr>
          <a:lstStyle>
            <a:lvl1pPr>
              <a:lnSpc>
                <a:spcPct val="100000"/>
              </a:lnSpc>
              <a:defRPr sz="2400" baseline="0">
                <a:solidFill>
                  <a:srgbClr val="FFFFFF"/>
                </a:solidFill>
              </a:defRPr>
            </a:lvl1pPr>
          </a:lstStyle>
          <a:p>
            <a:r>
              <a:rPr lang="de-CH" noProof="0"/>
              <a:t>Dies ist der Titel der Präsentation.</a:t>
            </a:r>
          </a:p>
        </p:txBody>
      </p:sp>
      <p:pic>
        <p:nvPicPr>
          <p:cNvPr id="6" name="Logo_SBB_Cargo_D" hidden="1">
            <a:extLst>
              <a:ext uri="{FF2B5EF4-FFF2-40B4-BE49-F238E27FC236}">
                <a16:creationId xmlns:a16="http://schemas.microsoft.com/office/drawing/2014/main" id="{CC98CB06-C3A4-4B7F-BEBD-55BC66C124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0" name="Logo_SBB_Cargo_H" hidden="1">
            <a:extLst>
              <a:ext uri="{FF2B5EF4-FFF2-40B4-BE49-F238E27FC236}">
                <a16:creationId xmlns:a16="http://schemas.microsoft.com/office/drawing/2014/main" id="{4135C476-AE98-4106-8AE0-13D2AE743A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1" name="Logo_SBB_CargoInt_D" hidden="1">
            <a:extLst>
              <a:ext uri="{FF2B5EF4-FFF2-40B4-BE49-F238E27FC236}">
                <a16:creationId xmlns:a16="http://schemas.microsoft.com/office/drawing/2014/main" id="{FD12A7B3-71B9-494B-91E8-8FFF57D1E04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2" name="Logo_SBB_CargoInt_H" hidden="1">
            <a:extLst>
              <a:ext uri="{FF2B5EF4-FFF2-40B4-BE49-F238E27FC236}">
                <a16:creationId xmlns:a16="http://schemas.microsoft.com/office/drawing/2014/main" id="{131A7DC8-9674-490D-A909-613CE2451C2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3" name="Logo_SBB_Standard_D" hidden="1">
            <a:extLst>
              <a:ext uri="{FF2B5EF4-FFF2-40B4-BE49-F238E27FC236}">
                <a16:creationId xmlns:a16="http://schemas.microsoft.com/office/drawing/2014/main" id="{846D5CAE-9CEF-48FD-827D-D7616C83ECB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4" name="Logo_SBB_Standard_H">
            <a:extLst>
              <a:ext uri="{FF2B5EF4-FFF2-40B4-BE49-F238E27FC236}">
                <a16:creationId xmlns:a16="http://schemas.microsoft.com/office/drawing/2014/main" id="{1A09026F-AB72-4393-BAF3-D0CF774B487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4293579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Agenda"/>
          <p:cNvSpPr>
            <a:spLocks noGrp="1"/>
          </p:cNvSpPr>
          <p:nvPr>
            <p:ph type="body" sz="quarter" idx="12" hasCustomPrompt="1"/>
          </p:nvPr>
        </p:nvSpPr>
        <p:spPr>
          <a:xfrm>
            <a:off x="539749" y="1131887"/>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E59F5921-86CF-4E9B-A505-04830F74C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2834669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Zwei Tex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Zweispaltige Textfolie.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Textplatzhalter 7"/>
          <p:cNvSpPr>
            <a:spLocks noGrp="1"/>
          </p:cNvSpPr>
          <p:nvPr>
            <p:ph type="body" sz="quarter" idx="13" hasCustomPrompt="1"/>
          </p:nvPr>
        </p:nvSpPr>
        <p:spPr>
          <a:xfrm>
            <a:off x="4788000" y="1131888"/>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9" name="Logo_SBB_Symbol">
            <a:extLst>
              <a:ext uri="{FF2B5EF4-FFF2-40B4-BE49-F238E27FC236}">
                <a16:creationId xmlns:a16="http://schemas.microsoft.com/office/drawing/2014/main" id="{C346BCAC-1E9D-4596-9ACA-18319FE92E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507318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131888"/>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7E10FE14-391B-401F-99CE-D505082943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2304401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Text und Objek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850400"/>
            <a:ext cx="8280000" cy="30960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Textplatzhalter 6"/>
          <p:cNvSpPr>
            <a:spLocks noGrp="1"/>
          </p:cNvSpPr>
          <p:nvPr>
            <p:ph type="body" sz="quarter" idx="13" hasCustomPrompt="1"/>
          </p:nvPr>
        </p:nvSpPr>
        <p:spPr>
          <a:xfrm>
            <a:off x="539750" y="1131888"/>
            <a:ext cx="8278813" cy="640800"/>
          </a:xfrm>
        </p:spPr>
        <p:txBody>
          <a:bodyPr/>
          <a:lstStyle>
            <a:lvl1pPr marL="0" indent="0">
              <a:buNone/>
              <a:defRPr/>
            </a:lvl1pPr>
          </a:lstStyle>
          <a:p>
            <a:pPr lvl="0"/>
            <a:r>
              <a:rPr lang="de-DE" noProof="0"/>
              <a:t>Text durch Klicken hinzufügen</a:t>
            </a:r>
          </a:p>
        </p:txBody>
      </p:sp>
      <p:pic>
        <p:nvPicPr>
          <p:cNvPr id="9" name="Logo_SBB_Symbol">
            <a:extLst>
              <a:ext uri="{FF2B5EF4-FFF2-40B4-BE49-F238E27FC236}">
                <a16:creationId xmlns:a16="http://schemas.microsoft.com/office/drawing/2014/main" id="{0D917B75-7E27-45DF-8CD5-2AD4188F4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1564134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5148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5832000" y="1131888"/>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80677793-ADFC-4517-B0B5-B82B75B2BC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2729362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ld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3466800" y="1131887"/>
            <a:ext cx="53532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0" y="1131590"/>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3CEA8AC4-6E4B-49CB-8DA7-6A86A278B6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1987903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pic>
        <p:nvPicPr>
          <p:cNvPr id="2" name="Logo_SBB_Symbol">
            <a:extLst>
              <a:ext uri="{FF2B5EF4-FFF2-40B4-BE49-F238E27FC236}">
                <a16:creationId xmlns:a16="http://schemas.microsoft.com/office/drawing/2014/main" id="{C55278FF-3F13-4F04-BFA6-4D49C8DAD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6770978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apitelfolie">
    <p:bg>
      <p:bgPr>
        <a:solidFill>
          <a:schemeClr val="bg1"/>
        </a:solidFill>
        <a:effectLst/>
      </p:bgPr>
    </p:bg>
    <p:spTree>
      <p:nvGrpSpPr>
        <p:cNvPr id="1" name=""/>
        <p:cNvGrpSpPr/>
        <p:nvPr/>
      </p:nvGrpSpPr>
      <p:grpSpPr>
        <a:xfrm>
          <a:off x="0" y="0"/>
          <a:ext cx="0" cy="0"/>
          <a:chOff x="0" y="0"/>
          <a:chExt cx="0" cy="0"/>
        </a:xfrm>
      </p:grpSpPr>
      <p:sp>
        <p:nvSpPr>
          <p:cNvPr id="6" name="Freeform 1"/>
          <p:cNvSpPr/>
          <p:nvPr userDrawn="1"/>
        </p:nvSpPr>
        <p:spPr bwMode="ltGray">
          <a:xfrm>
            <a:off x="-5751" y="586596"/>
            <a:ext cx="7694762" cy="4560498"/>
          </a:xfrm>
          <a:custGeom>
            <a:avLst/>
            <a:gdLst>
              <a:gd name="connsiteX0" fmla="*/ 7694762 w 7694762"/>
              <a:gd name="connsiteY0" fmla="*/ 1368725 h 4560498"/>
              <a:gd name="connsiteX1" fmla="*/ 7694762 w 7694762"/>
              <a:gd name="connsiteY1" fmla="*/ 4560498 h 4560498"/>
              <a:gd name="connsiteX2" fmla="*/ 0 w 7694762"/>
              <a:gd name="connsiteY2" fmla="*/ 4560498 h 4560498"/>
              <a:gd name="connsiteX3" fmla="*/ 0 w 7694762"/>
              <a:gd name="connsiteY3" fmla="*/ 0 h 4560498"/>
              <a:gd name="connsiteX4" fmla="*/ 7694762 w 7694762"/>
              <a:gd name="connsiteY4" fmla="*/ 1368725 h 456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762" h="4560498">
                <a:moveTo>
                  <a:pt x="7694762" y="1368725"/>
                </a:moveTo>
                <a:lnTo>
                  <a:pt x="7694762" y="4560498"/>
                </a:lnTo>
                <a:lnTo>
                  <a:pt x="0" y="4560498"/>
                </a:lnTo>
                <a:lnTo>
                  <a:pt x="0" y="0"/>
                </a:lnTo>
                <a:lnTo>
                  <a:pt x="7694762" y="1368725"/>
                </a:ln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p:cNvSpPr>
            <a:spLocks noGrp="1"/>
          </p:cNvSpPr>
          <p:nvPr>
            <p:ph type="title" hasCustomPrompt="1"/>
          </p:nvPr>
        </p:nvSpPr>
        <p:spPr>
          <a:xfrm>
            <a:off x="540000" y="1962000"/>
            <a:ext cx="6913140" cy="2988000"/>
          </a:xfrm>
          <a:prstGeom prst="rect">
            <a:avLst/>
          </a:prstGeom>
        </p:spPr>
        <p:txBody>
          <a:bodyPr wrap="square" bIns="0" anchor="t" anchorCtr="0">
            <a:noAutofit/>
          </a:bodyPr>
          <a:lstStyle>
            <a:lvl1pPr algn="l">
              <a:lnSpc>
                <a:spcPct val="100000"/>
              </a:lnSpc>
              <a:defRPr sz="3200" b="0" cap="none" baseline="0">
                <a:solidFill>
                  <a:srgbClr val="FFFFFF"/>
                </a:solidFill>
              </a:defRPr>
            </a:lvl1pPr>
          </a:lstStyle>
          <a:p>
            <a:r>
              <a:rPr lang="de-CH" noProof="0"/>
              <a:t>Der Kapiteltext hat maximal 3 Zeilen.</a:t>
            </a:r>
          </a:p>
        </p:txBody>
      </p:sp>
      <p:pic>
        <p:nvPicPr>
          <p:cNvPr id="4" name="Logo_SBB_Symbol">
            <a:extLst>
              <a:ext uri="{FF2B5EF4-FFF2-40B4-BE49-F238E27FC236}">
                <a16:creationId xmlns:a16="http://schemas.microsoft.com/office/drawing/2014/main" id="{69BA78CF-CC2D-4B72-81CD-B590B9E07C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7260363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nhaltsfolie 1 mit Bild">
    <p:bg>
      <p:bgPr>
        <a:solidFill>
          <a:schemeClr val="bg1"/>
        </a:solidFill>
        <a:effectLst/>
      </p:bgPr>
    </p:bg>
    <p:spTree>
      <p:nvGrpSpPr>
        <p:cNvPr id="1" name=""/>
        <p:cNvGrpSpPr/>
        <p:nvPr/>
      </p:nvGrpSpPr>
      <p:grpSpPr>
        <a:xfrm>
          <a:off x="0" y="0"/>
          <a:ext cx="0" cy="0"/>
          <a:chOff x="0" y="0"/>
          <a:chExt cx="0" cy="0"/>
        </a:xfrm>
      </p:grpSpPr>
      <p:sp>
        <p:nvSpPr>
          <p:cNvPr id="6" name="Freeform 2"/>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7" name="Freeform 1"/>
          <p:cNvSpPr>
            <a:spLocks/>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2" name="Title 1"/>
          <p:cNvSpPr>
            <a:spLocks noGrp="1"/>
          </p:cNvSpPr>
          <p:nvPr>
            <p:ph type="ctrTitle" hasCustomPrompt="1"/>
          </p:nvPr>
        </p:nvSpPr>
        <p:spPr>
          <a:xfrm>
            <a:off x="323530" y="1207378"/>
            <a:ext cx="2953071" cy="2372484"/>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a:t>Fügen Sie hier Ihren Text ein. Mehrere Zeilen sind möglich.</a:t>
            </a:r>
          </a:p>
        </p:txBody>
      </p:sp>
      <p:pic>
        <p:nvPicPr>
          <p:cNvPr id="5" name="Logo_SBB_Symbol">
            <a:extLst>
              <a:ext uri="{FF2B5EF4-FFF2-40B4-BE49-F238E27FC236}">
                <a16:creationId xmlns:a16="http://schemas.microsoft.com/office/drawing/2014/main" id="{4620A341-5696-4DBC-9BA9-4AE19CE248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8263518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Inhaltsfolie 2 mit Bild">
    <p:spTree>
      <p:nvGrpSpPr>
        <p:cNvPr id="1" name=""/>
        <p:cNvGrpSpPr/>
        <p:nvPr/>
      </p:nvGrpSpPr>
      <p:grpSpPr>
        <a:xfrm>
          <a:off x="0" y="0"/>
          <a:ext cx="0" cy="0"/>
          <a:chOff x="0" y="0"/>
          <a:chExt cx="0" cy="0"/>
        </a:xfrm>
      </p:grpSpPr>
      <p:sp>
        <p:nvSpPr>
          <p:cNvPr id="10" name="Freeform 2"/>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11" name="Freeform 1"/>
          <p:cNvSpPr>
            <a:spLocks/>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528" y="1233992"/>
            <a:ext cx="2953072" cy="3385542"/>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Mehrere Zeilen sind möglich.</a:t>
            </a:r>
          </a:p>
        </p:txBody>
      </p:sp>
      <p:pic>
        <p:nvPicPr>
          <p:cNvPr id="5" name="Logo_SBB_Symbol">
            <a:extLst>
              <a:ext uri="{FF2B5EF4-FFF2-40B4-BE49-F238E27FC236}">
                <a16:creationId xmlns:a16="http://schemas.microsoft.com/office/drawing/2014/main" id="{0DAC85A2-2540-4A41-AD82-500D72C817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768001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Agenda.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Agenda"/>
          <p:cNvSpPr>
            <a:spLocks noGrp="1"/>
          </p:cNvSpPr>
          <p:nvPr>
            <p:ph type="body" sz="quarter" idx="12" hasCustomPrompt="1"/>
          </p:nvPr>
        </p:nvSpPr>
        <p:spPr>
          <a:xfrm>
            <a:off x="539749" y="1131889"/>
            <a:ext cx="8279411" cy="3816350"/>
          </a:xfrm>
          <a:prstGeom prst="rect">
            <a:avLst/>
          </a:prstGeom>
        </p:spPr>
        <p:txBody>
          <a:bodyPr/>
          <a:lstStyle>
            <a:lvl1pPr marL="288000" indent="-288000">
              <a:spcBef>
                <a:spcPts val="600"/>
              </a:spcBef>
              <a:buSzPct val="100000"/>
              <a:buFont typeface="+mj-lt"/>
              <a:buAutoNum type="arabicPeriod"/>
              <a:defRPr/>
            </a:lvl1pPr>
            <a:lvl2pPr marL="542925" indent="-276225">
              <a:spcBef>
                <a:spcPts val="600"/>
              </a:spcBef>
              <a:defRPr/>
            </a:lvl2pPr>
            <a:lvl3pPr marL="808038" indent="-265113">
              <a:spcBef>
                <a:spcPts val="600"/>
              </a:spcBef>
              <a:tabLst/>
              <a:defRPr/>
            </a:lvl3pPr>
            <a:lvl4pPr marL="1073150" indent="-265113">
              <a:spcBef>
                <a:spcPts val="600"/>
              </a:spcBef>
              <a:tabLst/>
              <a:defRPr/>
            </a:lvl4pPr>
            <a:lvl5pPr marL="1339850" indent="-266700">
              <a:spcBef>
                <a:spcPts val="600"/>
              </a:spcBef>
              <a:defRPr/>
            </a:lvl5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a:p>
            <a:pPr lvl="4"/>
            <a:r>
              <a:rPr lang="de-DE" noProof="0"/>
              <a:t>Fünfte Ebene</a:t>
            </a:r>
            <a:endParaRPr lang="de-CH"/>
          </a:p>
        </p:txBody>
      </p:sp>
      <p:pic>
        <p:nvPicPr>
          <p:cNvPr id="6" name="Logo_SBB_Symbol">
            <a:extLst>
              <a:ext uri="{FF2B5EF4-FFF2-40B4-BE49-F238E27FC236}">
                <a16:creationId xmlns:a16="http://schemas.microsoft.com/office/drawing/2014/main" id="{32278952-E884-4B4A-871D-42F338B3E8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0373398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Inhaltsfolie 3 mit Bild">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158982"/>
            <a:ext cx="5472286" cy="789256"/>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a:t>
            </a:r>
            <a:br>
              <a:rPr lang="de-CH" noProof="0"/>
            </a:br>
            <a:r>
              <a:rPr lang="de-CH" noProof="0"/>
              <a:t>Zwei Zeilen sind möglich.</a:t>
            </a:r>
          </a:p>
        </p:txBody>
      </p:sp>
      <p:pic>
        <p:nvPicPr>
          <p:cNvPr id="6" name="Logo_SBB_Symbol">
            <a:extLst>
              <a:ext uri="{FF2B5EF4-FFF2-40B4-BE49-F238E27FC236}">
                <a16:creationId xmlns:a16="http://schemas.microsoft.com/office/drawing/2014/main" id="{0400E809-12DA-4150-AF82-E56B110247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0775709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chlussfolie">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230766"/>
            <a:ext cx="5472286" cy="717472"/>
          </a:xfrm>
          <a:prstGeom prst="rect">
            <a:avLst/>
          </a:prstGeom>
        </p:spPr>
        <p:txBody>
          <a:bodyPr wrap="square" tIns="0" bIns="0" anchor="t" anchorCtr="0">
            <a:noAutofit/>
          </a:bodyPr>
          <a:lstStyle>
            <a:lvl1pPr>
              <a:lnSpc>
                <a:spcPct val="100000"/>
              </a:lnSpc>
              <a:defRPr sz="2800" b="1" baseline="0">
                <a:solidFill>
                  <a:srgbClr val="FFFFFF"/>
                </a:solidFill>
              </a:defRPr>
            </a:lvl1pPr>
          </a:lstStyle>
          <a:p>
            <a:r>
              <a:rPr lang="de-CH" noProof="0"/>
              <a:t>Danke für Ihre Aufmerksamkeit.</a:t>
            </a:r>
          </a:p>
        </p:txBody>
      </p:sp>
      <p:pic>
        <p:nvPicPr>
          <p:cNvPr id="6" name="Logo_SBB_Cargo_D" hidden="1">
            <a:extLst>
              <a:ext uri="{FF2B5EF4-FFF2-40B4-BE49-F238E27FC236}">
                <a16:creationId xmlns:a16="http://schemas.microsoft.com/office/drawing/2014/main" id="{D4065558-8A0D-47BF-AD5E-F38F933913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_H" hidden="1">
            <a:extLst>
              <a:ext uri="{FF2B5EF4-FFF2-40B4-BE49-F238E27FC236}">
                <a16:creationId xmlns:a16="http://schemas.microsoft.com/office/drawing/2014/main" id="{A838A69E-C97D-4929-9329-46E4FEFFCC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9" name="Logo_SBB_CargoInt_D" hidden="1">
            <a:extLst>
              <a:ext uri="{FF2B5EF4-FFF2-40B4-BE49-F238E27FC236}">
                <a16:creationId xmlns:a16="http://schemas.microsoft.com/office/drawing/2014/main" id="{B0B99F17-3089-4684-AF63-D1C50A56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0" name="Logo_SBB_CargoInt_H" hidden="1">
            <a:extLst>
              <a:ext uri="{FF2B5EF4-FFF2-40B4-BE49-F238E27FC236}">
                <a16:creationId xmlns:a16="http://schemas.microsoft.com/office/drawing/2014/main" id="{85D83D19-9785-4C17-BB76-59F2555371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1" name="Logo_SBB_Standard_D" hidden="1">
            <a:extLst>
              <a:ext uri="{FF2B5EF4-FFF2-40B4-BE49-F238E27FC236}">
                <a16:creationId xmlns:a16="http://schemas.microsoft.com/office/drawing/2014/main" id="{860C43D7-48AF-4534-8923-B9081EB74F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2" name="Logo_SBB_Standard_H">
            <a:extLst>
              <a:ext uri="{FF2B5EF4-FFF2-40B4-BE49-F238E27FC236}">
                <a16:creationId xmlns:a16="http://schemas.microsoft.com/office/drawing/2014/main" id="{03945263-FDE4-4196-982D-DC754FE51E4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40100079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Nur Titel">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3493072168"/>
              </p:ext>
            </p:extLst>
          </p:nvPr>
        </p:nvGraphicFramePr>
        <p:xfrm>
          <a:off x="1592" y="1589"/>
          <a:ext cx="1587" cy="1587"/>
        </p:xfrm>
        <a:graphic>
          <a:graphicData uri="http://schemas.openxmlformats.org/presentationml/2006/ole">
            <mc:AlternateContent xmlns:mc="http://schemas.openxmlformats.org/markup-compatibility/2006">
              <mc:Choice xmlns:v="urn:schemas-microsoft-com:vml" Requires="v">
                <p:oleObj name="think-cell Folie" r:id="rId3" imgW="360" imgH="360" progId="TCLayout.ActiveDocument.1">
                  <p:embed/>
                </p:oleObj>
              </mc:Choice>
              <mc:Fallback>
                <p:oleObj name="think-cell Folie" r:id="rId3" imgW="360" imgH="360" progId="TCLayout.ActiveDocument.1">
                  <p:embed/>
                  <p:pic>
                    <p:nvPicPr>
                      <p:cNvPr id="3" name="Objekt 2" hidden="1"/>
                      <p:cNvPicPr/>
                      <p:nvPr/>
                    </p:nvPicPr>
                    <p:blipFill>
                      <a:blip r:embed="rId4"/>
                      <a:stretch>
                        <a:fillRect/>
                      </a:stretch>
                    </p:blipFill>
                    <p:spPr>
                      <a:xfrm>
                        <a:off x="1592" y="1589"/>
                        <a:ext cx="1587" cy="1587"/>
                      </a:xfrm>
                      <a:prstGeom prst="rect">
                        <a:avLst/>
                      </a:prstGeom>
                    </p:spPr>
                  </p:pic>
                </p:oleObj>
              </mc:Fallback>
            </mc:AlternateContent>
          </a:graphicData>
        </a:graphic>
      </p:graphicFrame>
      <p:sp>
        <p:nvSpPr>
          <p:cNvPr id="2" name="Titel 1"/>
          <p:cNvSpPr>
            <a:spLocks noGrp="1"/>
          </p:cNvSpPr>
          <p:nvPr>
            <p:ph type="title"/>
          </p:nvPr>
        </p:nvSpPr>
        <p:spPr>
          <a:xfrm>
            <a:off x="611209" y="484189"/>
            <a:ext cx="8137525" cy="575469"/>
          </a:xfrm>
        </p:spPr>
        <p:txBody>
          <a:bodyPr/>
          <a:lstStyle/>
          <a:p>
            <a:r>
              <a:rPr lang="de-DE"/>
              <a:t>Titelmasterformat durch Klicken bearbeiten</a:t>
            </a:r>
            <a:endParaRPr lang="de-CH"/>
          </a:p>
        </p:txBody>
      </p:sp>
      <p:sp>
        <p:nvSpPr>
          <p:cNvPr id="5" name="Slide Number Placeholder 5"/>
          <p:cNvSpPr>
            <a:spLocks noGrp="1"/>
          </p:cNvSpPr>
          <p:nvPr>
            <p:ph type="sldNum" sz="quarter" idx="12"/>
          </p:nvPr>
        </p:nvSpPr>
        <p:spPr>
          <a:xfrm>
            <a:off x="8637783" y="4956870"/>
            <a:ext cx="298376" cy="92333"/>
          </a:xfrm>
          <a:prstGeom prst="rect">
            <a:avLst/>
          </a:prstGeom>
        </p:spPr>
        <p:txBody>
          <a:bodyPr vert="horz" wrap="none" lIns="0" tIns="0" rIns="0" bIns="0" rtlCol="0" anchor="t" anchorCtr="0">
            <a:noAutofit/>
          </a:bodyPr>
          <a:lstStyle>
            <a:lvl1pPr>
              <a:defRPr lang="de-CH" sz="450" smtClean="0">
                <a:solidFill>
                  <a:srgbClr val="000000"/>
                </a:solidFill>
                <a:latin typeface="Arial" pitchFamily="34" charset="0"/>
                <a:cs typeface="Arial" pitchFamily="34" charset="0"/>
              </a:defRPr>
            </a:lvl1pPr>
          </a:lstStyle>
          <a:p>
            <a:pPr>
              <a:defRPr/>
            </a:pPr>
            <a:fld id="{EAE9CE44-FFDD-4A49-9541-61AED8CE6097}" type="slidenum">
              <a:rPr lang="de-DE" smtClean="0">
                <a:solidFill>
                  <a:srgbClr val="001155"/>
                </a:solidFill>
              </a:rPr>
              <a:pPr>
                <a:defRPr/>
              </a:pPr>
              <a:t>‹N°›</a:t>
            </a:fld>
            <a:endParaRPr lang="de-DE">
              <a:solidFill>
                <a:srgbClr val="001155"/>
              </a:solidFill>
            </a:endParaRPr>
          </a:p>
        </p:txBody>
      </p:sp>
      <p:sp>
        <p:nvSpPr>
          <p:cNvPr id="6" name="Footer Placeholder 4"/>
          <p:cNvSpPr>
            <a:spLocks noGrp="1"/>
          </p:cNvSpPr>
          <p:nvPr>
            <p:ph type="ftr" sz="quarter" idx="3"/>
          </p:nvPr>
        </p:nvSpPr>
        <p:spPr>
          <a:xfrm>
            <a:off x="5629087" y="4962544"/>
            <a:ext cx="2970717" cy="92312"/>
          </a:xfrm>
          <a:prstGeom prst="rect">
            <a:avLst/>
          </a:prstGeom>
        </p:spPr>
        <p:txBody>
          <a:bodyPr vert="horz" wrap="none" lIns="0" tIns="0" rIns="0" bIns="0" rtlCol="0" anchor="t" anchorCtr="0">
            <a:noAutofit/>
          </a:bodyPr>
          <a:lstStyle>
            <a:lvl1pPr algn="r">
              <a:defRPr sz="450">
                <a:solidFill>
                  <a:srgbClr val="000000"/>
                </a:solidFill>
                <a:latin typeface="Arial" pitchFamily="34" charset="0"/>
                <a:cs typeface="Arial" pitchFamily="34" charset="0"/>
              </a:defRPr>
            </a:lvl1pPr>
          </a:lstStyle>
          <a:p>
            <a:pPr>
              <a:defRPr/>
            </a:pPr>
            <a:r>
              <a:rPr lang="de-CH">
                <a:solidFill>
                  <a:srgbClr val="001155"/>
                </a:solidFill>
              </a:rPr>
              <a:t>Nachhaltige Energie - 22.09.2021</a:t>
            </a:r>
            <a:endParaRPr lang="de-DE">
              <a:solidFill>
                <a:srgbClr val="001155"/>
              </a:solidFill>
            </a:endParaRPr>
          </a:p>
        </p:txBody>
      </p:sp>
    </p:spTree>
    <p:extLst>
      <p:ext uri="{BB962C8B-B14F-4D97-AF65-F5344CB8AC3E}">
        <p14:creationId xmlns:p14="http://schemas.microsoft.com/office/powerpoint/2010/main" val="1616548450"/>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Titel maximal einzeilig.</a:t>
            </a:r>
            <a:endParaRPr lang="de-CH"/>
          </a:p>
        </p:txBody>
      </p:sp>
      <p:sp>
        <p:nvSpPr>
          <p:cNvPr id="3" name="Fußzeilenplatzhalter 2"/>
          <p:cNvSpPr>
            <a:spLocks noGrp="1"/>
          </p:cNvSpPr>
          <p:nvPr>
            <p:ph type="ftr" sz="quarter" idx="10"/>
          </p:nvPr>
        </p:nvSpPr>
        <p:spPr/>
        <p:txBody>
          <a:bodyPr/>
          <a:lstStyle>
            <a:lvl1pPr>
              <a:defRPr>
                <a:latin typeface="SBB" pitchFamily="2" charset="0"/>
              </a:defRPr>
            </a:lvl1pPr>
          </a:lstStyle>
          <a:p>
            <a:r>
              <a:rPr lang="de-CH"/>
              <a:t>Nachhaltige Energie - 22.09.2021</a:t>
            </a:r>
          </a:p>
        </p:txBody>
      </p:sp>
      <p:sp>
        <p:nvSpPr>
          <p:cNvPr id="4" name="Foliennummernplatzhalter 3"/>
          <p:cNvSpPr>
            <a:spLocks noGrp="1"/>
          </p:cNvSpPr>
          <p:nvPr>
            <p:ph type="sldNum" sz="quarter" idx="11"/>
          </p:nvPr>
        </p:nvSpPr>
        <p:spPr/>
        <p:txBody>
          <a:bodyPr/>
          <a:lstStyle>
            <a:lvl1pPr>
              <a:defRPr>
                <a:latin typeface="SBB" pitchFamily="2" charset="0"/>
              </a:defRPr>
            </a:lvl1pPr>
          </a:lstStyle>
          <a:p>
            <a:fld id="{5E115662-413A-4888-B9BC-797CDE14544F}" type="slidenum">
              <a:rPr lang="de-CH" smtClean="0"/>
              <a:pPr/>
              <a:t>‹N°›</a:t>
            </a:fld>
            <a:endParaRPr lang="de-CH"/>
          </a:p>
        </p:txBody>
      </p:sp>
      <p:sp>
        <p:nvSpPr>
          <p:cNvPr id="7" name="Agenda"/>
          <p:cNvSpPr>
            <a:spLocks noGrp="1"/>
          </p:cNvSpPr>
          <p:nvPr>
            <p:ph type="body" sz="quarter" idx="12" hasCustomPrompt="1"/>
          </p:nvPr>
        </p:nvSpPr>
        <p:spPr>
          <a:xfrm>
            <a:off x="539749" y="1131887"/>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E59F5921-86CF-4E9B-A505-04830F74C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587790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ei Tex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Zweispaltige Textfolie.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Textplatzhalter 7"/>
          <p:cNvSpPr>
            <a:spLocks noGrp="1"/>
          </p:cNvSpPr>
          <p:nvPr>
            <p:ph type="body" sz="quarter" idx="13" hasCustomPrompt="1"/>
          </p:nvPr>
        </p:nvSpPr>
        <p:spPr>
          <a:xfrm>
            <a:off x="4788000" y="1131888"/>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9" name="Logo_SBB_Symbol">
            <a:extLst>
              <a:ext uri="{FF2B5EF4-FFF2-40B4-BE49-F238E27FC236}">
                <a16:creationId xmlns:a16="http://schemas.microsoft.com/office/drawing/2014/main" id="{C346BCAC-1E9D-4596-9ACA-18319FE92E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13118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131888"/>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7E10FE14-391B-401F-99CE-D505082943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79060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Text und Objek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850400"/>
            <a:ext cx="8280000" cy="30960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Textplatzhalter 6"/>
          <p:cNvSpPr>
            <a:spLocks noGrp="1"/>
          </p:cNvSpPr>
          <p:nvPr>
            <p:ph type="body" sz="quarter" idx="13" hasCustomPrompt="1"/>
          </p:nvPr>
        </p:nvSpPr>
        <p:spPr>
          <a:xfrm>
            <a:off x="539750" y="1131888"/>
            <a:ext cx="8278813" cy="640800"/>
          </a:xfrm>
        </p:spPr>
        <p:txBody>
          <a:bodyPr/>
          <a:lstStyle>
            <a:lvl1pPr marL="0" indent="0">
              <a:buNone/>
              <a:defRPr/>
            </a:lvl1pPr>
          </a:lstStyle>
          <a:p>
            <a:pPr lvl="0"/>
            <a:r>
              <a:rPr lang="de-DE" noProof="0"/>
              <a:t>Text durch Klicken hinzufügen</a:t>
            </a:r>
          </a:p>
        </p:txBody>
      </p:sp>
      <p:pic>
        <p:nvPicPr>
          <p:cNvPr id="9" name="Logo_SBB_Symbol">
            <a:extLst>
              <a:ext uri="{FF2B5EF4-FFF2-40B4-BE49-F238E27FC236}">
                <a16:creationId xmlns:a16="http://schemas.microsoft.com/office/drawing/2014/main" id="{0D917B75-7E27-45DF-8CD5-2AD4188F4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107898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5148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5832000" y="1131888"/>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80677793-ADFC-4517-B0B5-B82B75B2BC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268773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ld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Nachhaltige Energie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3466800" y="1131887"/>
            <a:ext cx="53532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0" y="1131590"/>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3CEA8AC4-6E4B-49CB-8DA7-6A86A278B6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069725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ags" Target="../tags/tag5.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image" Target="../media/image9.emf"/><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oleObject" Target="../embeddings/oleObject3.bin"/><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1BDD0447-0BBF-4415-8063-B2DBF62D5DC5}"/>
              </a:ext>
            </a:extLst>
          </p:cNvPr>
          <p:cNvGraphicFramePr>
            <a:graphicFrameLocks noChangeAspect="1"/>
          </p:cNvGraphicFramePr>
          <p:nvPr userDrawn="1">
            <p:custDataLst>
              <p:tags r:id="rId17"/>
            </p:custDataLst>
            <p:extLst>
              <p:ext uri="{D42A27DB-BD31-4B8C-83A1-F6EECF244321}">
                <p14:modId xmlns:p14="http://schemas.microsoft.com/office/powerpoint/2010/main" val="1587987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8" imgW="346" imgH="346" progId="TCLayout.ActiveDocument.1">
                  <p:embed/>
                </p:oleObj>
              </mc:Choice>
              <mc:Fallback>
                <p:oleObj name="think-cell Folie" r:id="rId18" imgW="346" imgH="346" progId="TCLayout.ActiveDocument.1">
                  <p:embed/>
                  <p:pic>
                    <p:nvPicPr>
                      <p:cNvPr id="2" name="Objekt 1" hidden="1">
                        <a:extLst>
                          <a:ext uri="{FF2B5EF4-FFF2-40B4-BE49-F238E27FC236}">
                            <a16:creationId xmlns:a16="http://schemas.microsoft.com/office/drawing/2014/main" id="{1BDD0447-0BBF-4415-8063-B2DBF62D5DC5}"/>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5" name="Footer Placeholder 4"/>
          <p:cNvSpPr>
            <a:spLocks noGrp="1"/>
          </p:cNvSpPr>
          <p:nvPr>
            <p:ph type="ftr" sz="quarter" idx="3"/>
          </p:nvPr>
        </p:nvSpPr>
        <p:spPr>
          <a:xfrm>
            <a:off x="540000" y="4946400"/>
            <a:ext cx="8017200" cy="197100"/>
          </a:xfrm>
          <a:prstGeom prst="rect">
            <a:avLst/>
          </a:prstGeom>
        </p:spPr>
        <p:txBody>
          <a:bodyPr vert="horz" wrap="square" lIns="0" tIns="46800" rIns="0" bIns="46800" rtlCol="0" anchor="t" anchorCtr="0">
            <a:noAutofit/>
          </a:bodyPr>
          <a:lstStyle>
            <a:lvl1pPr algn="r">
              <a:defRPr sz="600">
                <a:solidFill>
                  <a:srgbClr val="000000"/>
                </a:solidFill>
                <a:latin typeface="Arial" pitchFamily="34" charset="0"/>
                <a:cs typeface="Arial" pitchFamily="34" charset="0"/>
              </a:defRPr>
            </a:lvl1pPr>
          </a:lstStyle>
          <a:p>
            <a:r>
              <a:rPr lang="de-CH"/>
              <a:t>Nachhaltige Energie - 22.09.2021</a:t>
            </a:r>
          </a:p>
        </p:txBody>
      </p:sp>
      <p:sp>
        <p:nvSpPr>
          <p:cNvPr id="6" name="Slide Number Placeholder 5"/>
          <p:cNvSpPr>
            <a:spLocks noGrp="1"/>
          </p:cNvSpPr>
          <p:nvPr>
            <p:ph type="sldNum" sz="quarter" idx="4"/>
          </p:nvPr>
        </p:nvSpPr>
        <p:spPr>
          <a:xfrm>
            <a:off x="8582400" y="4946400"/>
            <a:ext cx="237600" cy="197100"/>
          </a:xfrm>
          <a:prstGeom prst="rect">
            <a:avLst/>
          </a:prstGeom>
        </p:spPr>
        <p:txBody>
          <a:bodyPr vert="horz" wrap="square" lIns="0" tIns="46800" rIns="0" bIns="46800" rtlCol="0" anchor="t" anchorCtr="0">
            <a:noAutofit/>
          </a:bodyPr>
          <a:lstStyle>
            <a:lvl1pPr algn="r">
              <a:defRPr sz="600" b="1">
                <a:solidFill>
                  <a:srgbClr val="000000"/>
                </a:solidFill>
                <a:latin typeface="Arial" pitchFamily="34" charset="0"/>
                <a:cs typeface="Arial" pitchFamily="34" charset="0"/>
              </a:defRPr>
            </a:lvl1pPr>
          </a:lstStyle>
          <a:p>
            <a:fld id="{5E115662-413A-4888-B9BC-797CDE14544F}" type="slidenum">
              <a:rPr lang="de-CH" smtClean="0"/>
              <a:pPr/>
              <a:t>‹N°›</a:t>
            </a:fld>
            <a:endParaRPr lang="de-CH"/>
          </a:p>
        </p:txBody>
      </p:sp>
      <p:sp>
        <p:nvSpPr>
          <p:cNvPr id="3" name="Titelplatzhalter 2"/>
          <p:cNvSpPr>
            <a:spLocks noGrp="1"/>
          </p:cNvSpPr>
          <p:nvPr>
            <p:ph type="title"/>
          </p:nvPr>
        </p:nvSpPr>
        <p:spPr>
          <a:xfrm>
            <a:off x="540000" y="626400"/>
            <a:ext cx="8280150" cy="370800"/>
          </a:xfrm>
          <a:prstGeom prst="rect">
            <a:avLst/>
          </a:prstGeom>
        </p:spPr>
        <p:txBody>
          <a:bodyPr vert="horz" wrap="none" lIns="0" tIns="0" rIns="0" bIns="0" rtlCol="0" anchor="b" anchorCtr="0">
            <a:noAutofit/>
          </a:bodyPr>
          <a:lstStyle/>
          <a:p>
            <a:r>
              <a:rPr lang="de-DE"/>
              <a:t>Titelmasterformat durch Klicken bearbeiten</a:t>
            </a:r>
            <a:endParaRPr lang="de-CH"/>
          </a:p>
        </p:txBody>
      </p:sp>
      <p:sp>
        <p:nvSpPr>
          <p:cNvPr id="4" name="Textplatzhalter 3"/>
          <p:cNvSpPr>
            <a:spLocks noGrp="1"/>
          </p:cNvSpPr>
          <p:nvPr>
            <p:ph type="body" idx="1"/>
          </p:nvPr>
        </p:nvSpPr>
        <p:spPr>
          <a:xfrm>
            <a:off x="540000" y="1134000"/>
            <a:ext cx="8280000" cy="38088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452361289"/>
      </p:ext>
    </p:extLst>
  </p:cSld>
  <p:clrMap bg1="lt1" tx1="dk1" bg2="lt2" tx2="dk2" accent1="accent1" accent2="accent2" accent3="accent3" accent4="accent4" accent5="accent5" accent6="accent6" hlink="hlink" folHlink="folHlink"/>
  <p:sldLayoutIdLst>
    <p:sldLayoutId id="2147483704" r:id="rId1"/>
    <p:sldLayoutId id="2147483684"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686" r:id="rId12"/>
    <p:sldLayoutId id="2147483687" r:id="rId13"/>
    <p:sldLayoutId id="2147483688" r:id="rId14"/>
    <p:sldLayoutId id="2147483702" r:id="rId15"/>
  </p:sldLayoutIdLst>
  <p:hf hdr="0" dt="0"/>
  <p:txStyles>
    <p:titleStyle>
      <a:lvl1pPr algn="l" defTabSz="816325" rtl="0" eaLnBrk="1" latinLnBrk="0" hangingPunct="1">
        <a:spcBef>
          <a:spcPct val="0"/>
        </a:spcBef>
        <a:buNone/>
        <a:defRPr sz="2400" b="1" kern="1200">
          <a:solidFill>
            <a:schemeClr val="tx1"/>
          </a:solidFill>
          <a:latin typeface="Arial" pitchFamily="34" charset="0"/>
          <a:ea typeface="+mj-ea"/>
          <a:cs typeface="Arial" pitchFamily="34" charset="0"/>
        </a:defRPr>
      </a:lvl1pPr>
    </p:titleStyle>
    <p:body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7813" algn="l" defTabSz="816325" rtl="0" eaLnBrk="1" latinLnBrk="0" hangingPunct="1">
        <a:lnSpc>
          <a:spcPct val="100000"/>
        </a:lnSpc>
        <a:spcBef>
          <a:spcPts val="600"/>
        </a:spcBef>
        <a:buClr>
          <a:srgbClr val="000000"/>
        </a:buClr>
        <a:buSzPct val="80000"/>
        <a:buFont typeface="Arial" pitchFamily="34" charset="0"/>
        <a:buChar char="•"/>
        <a:defRPr lang="de-DE" sz="2000" kern="1200" noProof="0" dirty="0" smtClean="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de-DE"/>
      </a:defPPr>
      <a:lvl1pPr marL="0" algn="l" defTabSz="816325" rtl="0" eaLnBrk="1" latinLnBrk="0" hangingPunct="1">
        <a:defRPr sz="1600" kern="1200">
          <a:solidFill>
            <a:schemeClr val="tx1"/>
          </a:solidFill>
          <a:latin typeface="+mn-lt"/>
          <a:ea typeface="+mn-ea"/>
          <a:cs typeface="+mn-cs"/>
        </a:defRPr>
      </a:lvl1pPr>
      <a:lvl2pPr marL="408162" algn="l" defTabSz="816325" rtl="0" eaLnBrk="1" latinLnBrk="0" hangingPunct="1">
        <a:defRPr sz="1600" kern="1200">
          <a:solidFill>
            <a:schemeClr val="tx1"/>
          </a:solidFill>
          <a:latin typeface="+mn-lt"/>
          <a:ea typeface="+mn-ea"/>
          <a:cs typeface="+mn-cs"/>
        </a:defRPr>
      </a:lvl2pPr>
      <a:lvl3pPr marL="816325" algn="l" defTabSz="816325" rtl="0" eaLnBrk="1" latinLnBrk="0" hangingPunct="1">
        <a:defRPr sz="1600" kern="1200">
          <a:solidFill>
            <a:schemeClr val="tx1"/>
          </a:solidFill>
          <a:latin typeface="+mn-lt"/>
          <a:ea typeface="+mn-ea"/>
          <a:cs typeface="+mn-cs"/>
        </a:defRPr>
      </a:lvl3pPr>
      <a:lvl4pPr marL="1224487" algn="l" defTabSz="816325" rtl="0" eaLnBrk="1" latinLnBrk="0" hangingPunct="1">
        <a:defRPr sz="1600" kern="1200">
          <a:solidFill>
            <a:schemeClr val="tx1"/>
          </a:solidFill>
          <a:latin typeface="+mn-lt"/>
          <a:ea typeface="+mn-ea"/>
          <a:cs typeface="+mn-cs"/>
        </a:defRPr>
      </a:lvl4pPr>
      <a:lvl5pPr marL="1632648" algn="l" defTabSz="816325" rtl="0" eaLnBrk="1" latinLnBrk="0" hangingPunct="1">
        <a:defRPr sz="1600" kern="1200">
          <a:solidFill>
            <a:schemeClr val="tx1"/>
          </a:solidFill>
          <a:latin typeface="+mn-lt"/>
          <a:ea typeface="+mn-ea"/>
          <a:cs typeface="+mn-cs"/>
        </a:defRPr>
      </a:lvl5pPr>
      <a:lvl6pPr marL="2040809" algn="l" defTabSz="816325" rtl="0" eaLnBrk="1" latinLnBrk="0" hangingPunct="1">
        <a:defRPr sz="1600" kern="1200">
          <a:solidFill>
            <a:schemeClr val="tx1"/>
          </a:solidFill>
          <a:latin typeface="+mn-lt"/>
          <a:ea typeface="+mn-ea"/>
          <a:cs typeface="+mn-cs"/>
        </a:defRPr>
      </a:lvl6pPr>
      <a:lvl7pPr marL="2448972" algn="l" defTabSz="816325" rtl="0" eaLnBrk="1" latinLnBrk="0" hangingPunct="1">
        <a:defRPr sz="1600" kern="1200">
          <a:solidFill>
            <a:schemeClr val="tx1"/>
          </a:solidFill>
          <a:latin typeface="+mn-lt"/>
          <a:ea typeface="+mn-ea"/>
          <a:cs typeface="+mn-cs"/>
        </a:defRPr>
      </a:lvl7pPr>
      <a:lvl8pPr marL="2857134" algn="l" defTabSz="816325" rtl="0" eaLnBrk="1" latinLnBrk="0" hangingPunct="1">
        <a:defRPr sz="1600" kern="1200">
          <a:solidFill>
            <a:schemeClr val="tx1"/>
          </a:solidFill>
          <a:latin typeface="+mn-lt"/>
          <a:ea typeface="+mn-ea"/>
          <a:cs typeface="+mn-cs"/>
        </a:defRPr>
      </a:lvl8pPr>
      <a:lvl9pPr marL="3265296" algn="l" defTabSz="816325"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10462931-2B43-4038-9A37-DC1AE18569C3}"/>
              </a:ext>
            </a:extLst>
          </p:cNvPr>
          <p:cNvGraphicFramePr>
            <a:graphicFrameLocks noChangeAspect="1"/>
          </p:cNvGraphicFramePr>
          <p:nvPr userDrawn="1">
            <p:custDataLst>
              <p:tags r:id="rId3"/>
            </p:custDataLst>
            <p:extLst>
              <p:ext uri="{D42A27DB-BD31-4B8C-83A1-F6EECF244321}">
                <p14:modId xmlns:p14="http://schemas.microsoft.com/office/powerpoint/2010/main" val="6977707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4" name="Objekt 3" hidden="1">
                        <a:extLst>
                          <a:ext uri="{FF2B5EF4-FFF2-40B4-BE49-F238E27FC236}">
                            <a16:creationId xmlns:a16="http://schemas.microsoft.com/office/drawing/2014/main" id="{10462931-2B43-4038-9A37-DC1AE18569C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C50181EE-661B-4B9D-BFF2-A90471DEB2F5}"/>
              </a:ext>
            </a:extLst>
          </p:cNvPr>
          <p:cNvSpPr/>
          <p:nvPr userDrawn="1">
            <p:custDataLst>
              <p:tags r:id="rId4"/>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ctr"/>
            <a:endParaRPr lang="de-CH" sz="2400" b="1"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5" name="Footer Placeholder 4"/>
          <p:cNvSpPr>
            <a:spLocks noGrp="1"/>
          </p:cNvSpPr>
          <p:nvPr>
            <p:ph type="ftr" sz="quarter" idx="3"/>
          </p:nvPr>
        </p:nvSpPr>
        <p:spPr>
          <a:xfrm>
            <a:off x="4572000" y="4963693"/>
            <a:ext cx="3960440" cy="92333"/>
          </a:xfrm>
          <a:prstGeom prst="rect">
            <a:avLst/>
          </a:prstGeom>
        </p:spPr>
        <p:txBody>
          <a:bodyPr vert="horz" wrap="square" lIns="0" tIns="0" rIns="0" bIns="0" rtlCol="0" anchor="t" anchorCtr="0">
            <a:noAutofit/>
          </a:bodyPr>
          <a:lstStyle>
            <a:lvl1pPr algn="r">
              <a:defRPr sz="600">
                <a:solidFill>
                  <a:srgbClr val="000000"/>
                </a:solidFill>
                <a:latin typeface="SBB" pitchFamily="2" charset="0"/>
                <a:cs typeface="Arial" pitchFamily="34" charset="0"/>
              </a:defRPr>
            </a:lvl1pPr>
          </a:lstStyle>
          <a:p>
            <a:r>
              <a:rPr lang="de-CH"/>
              <a:t>Nachhaltige Energie - 22.09.2021</a:t>
            </a:r>
          </a:p>
        </p:txBody>
      </p:sp>
      <p:sp>
        <p:nvSpPr>
          <p:cNvPr id="6" name="Slide Number Placeholder 5"/>
          <p:cNvSpPr>
            <a:spLocks noGrp="1"/>
          </p:cNvSpPr>
          <p:nvPr>
            <p:ph type="sldNum" sz="quarter" idx="4"/>
          </p:nvPr>
        </p:nvSpPr>
        <p:spPr>
          <a:xfrm>
            <a:off x="8521774" y="4963693"/>
            <a:ext cx="298376" cy="92333"/>
          </a:xfrm>
          <a:prstGeom prst="rect">
            <a:avLst/>
          </a:prstGeom>
        </p:spPr>
        <p:txBody>
          <a:bodyPr vert="horz" wrap="square" lIns="0" tIns="0" rIns="0" bIns="0" rtlCol="0" anchor="t" anchorCtr="0">
            <a:noAutofit/>
          </a:bodyPr>
          <a:lstStyle>
            <a:lvl1pPr algn="r">
              <a:defRPr sz="600" b="1">
                <a:solidFill>
                  <a:srgbClr val="000000"/>
                </a:solidFill>
                <a:latin typeface="SBB" pitchFamily="2" charset="0"/>
                <a:cs typeface="Arial" pitchFamily="34" charset="0"/>
              </a:defRPr>
            </a:lvl1pPr>
          </a:lstStyle>
          <a:p>
            <a:fld id="{5E115662-413A-4888-B9BC-797CDE14544F}" type="slidenum">
              <a:rPr lang="de-CH" smtClean="0"/>
              <a:pPr/>
              <a:t>‹N°›</a:t>
            </a:fld>
            <a:endParaRPr lang="de-CH"/>
          </a:p>
        </p:txBody>
      </p:sp>
      <p:sp>
        <p:nvSpPr>
          <p:cNvPr id="2" name="Title Placeholder 1"/>
          <p:cNvSpPr>
            <a:spLocks noGrp="1"/>
          </p:cNvSpPr>
          <p:nvPr>
            <p:ph type="title"/>
          </p:nvPr>
        </p:nvSpPr>
        <p:spPr>
          <a:xfrm>
            <a:off x="755650" y="519113"/>
            <a:ext cx="8064500" cy="553998"/>
          </a:xfrm>
          <a:prstGeom prst="rect">
            <a:avLst/>
          </a:prstGeom>
        </p:spPr>
        <p:txBody>
          <a:bodyPr vert="horz" wrap="square" lIns="0" tIns="0" rIns="0" bIns="0" rtlCol="0" anchor="b" anchorCtr="0">
            <a:noAutofit/>
          </a:bodyPr>
          <a:lstStyle/>
          <a:p>
            <a:r>
              <a:rPr lang="de-CH" noProof="0"/>
              <a:t>Titelmasterformat durch Klicken bearbeiten</a:t>
            </a:r>
          </a:p>
        </p:txBody>
      </p:sp>
      <p:sp>
        <p:nvSpPr>
          <p:cNvPr id="11" name="Textplatzhalter 2"/>
          <p:cNvSpPr>
            <a:spLocks noGrp="1"/>
          </p:cNvSpPr>
          <p:nvPr>
            <p:ph type="body" idx="1"/>
          </p:nvPr>
        </p:nvSpPr>
        <p:spPr>
          <a:xfrm>
            <a:off x="755650" y="1242000"/>
            <a:ext cx="8064500" cy="3644503"/>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452361289"/>
      </p:ext>
    </p:extLst>
  </p:cSld>
  <p:clrMap bg1="lt1" tx1="dk1" bg2="lt2" tx2="dk2" accent1="accent1" accent2="accent2" accent3="accent3" accent4="accent4" accent5="accent5" accent6="accent6" hlink="hlink" folHlink="folHlink"/>
  <p:sldLayoutIdLst>
    <p:sldLayoutId id="2147483705" r:id="rId1"/>
  </p:sldLayoutIdLst>
  <p:hf hdr="0" dt="0"/>
  <p:txStyles>
    <p:titleStyle>
      <a:lvl1pPr algn="l" defTabSz="914400" rtl="0" eaLnBrk="1" latinLnBrk="0" hangingPunct="1">
        <a:spcBef>
          <a:spcPct val="0"/>
        </a:spcBef>
        <a:buNone/>
        <a:defRPr sz="2400" b="1" kern="1200" baseline="0">
          <a:solidFill>
            <a:schemeClr val="tx1"/>
          </a:solidFill>
          <a:latin typeface="Arial" pitchFamily="34" charset="0"/>
          <a:ea typeface="+mj-ea"/>
          <a:cs typeface="Arial" pitchFamily="34" charset="0"/>
        </a:defRPr>
      </a:lvl1pPr>
    </p:titleStyle>
    <p:bodyStyle>
      <a:lvl1pPr marL="288000" indent="-288000" algn="l" defTabSz="914400" rtl="0" eaLnBrk="1" latinLnBrk="0" hangingPunct="1">
        <a:lnSpc>
          <a:spcPct val="100000"/>
        </a:lnSpc>
        <a:spcBef>
          <a:spcPts val="600"/>
        </a:spcBef>
        <a:buClr>
          <a:schemeClr val="accent6"/>
        </a:buClr>
        <a:buSzPct val="80000"/>
        <a:buFont typeface="Wingdings 3" pitchFamily="18" charset="2"/>
        <a:buChar char=""/>
        <a:defRPr lang="de-CH" sz="2000" kern="1200" noProof="0" dirty="0" smtClean="0">
          <a:solidFill>
            <a:schemeClr val="tx1"/>
          </a:solidFill>
          <a:latin typeface="Arial" pitchFamily="34" charset="0"/>
          <a:ea typeface="+mn-ea"/>
          <a:cs typeface="Arial" pitchFamily="34" charset="0"/>
        </a:defRPr>
      </a:lvl1pPr>
      <a:lvl2pPr marL="539750" indent="-252413" algn="l" defTabSz="914400" rtl="0" eaLnBrk="1" latinLnBrk="0" hangingPunct="1">
        <a:lnSpc>
          <a:spcPct val="100000"/>
        </a:lnSpc>
        <a:spcBef>
          <a:spcPts val="600"/>
        </a:spcBef>
        <a:buClr>
          <a:srgbClr val="000000"/>
        </a:buClr>
        <a:buSzPct val="80000"/>
        <a:buFont typeface="Arial" pitchFamily="34" charset="0"/>
        <a:buChar char="•"/>
        <a:defRPr lang="de-CH" sz="2000" kern="1200" noProof="0" dirty="0" smtClean="0">
          <a:solidFill>
            <a:schemeClr val="tx1"/>
          </a:solidFill>
          <a:latin typeface="Arial" pitchFamily="34" charset="0"/>
          <a:ea typeface="+mn-ea"/>
          <a:cs typeface="Arial" pitchFamily="34" charset="0"/>
        </a:defRPr>
      </a:lvl2pPr>
      <a:lvl3pPr marL="806450" indent="-266700" algn="l" defTabSz="914400" rtl="0" eaLnBrk="1" latinLnBrk="0" hangingPunct="1">
        <a:lnSpc>
          <a:spcPct val="100000"/>
        </a:lnSpc>
        <a:spcBef>
          <a:spcPts val="600"/>
        </a:spcBef>
        <a:buClr>
          <a:schemeClr val="tx1"/>
        </a:buClr>
        <a:buSzPct val="90000"/>
        <a:buFont typeface="Symbol" panose="05050102010706020507" pitchFamily="18" charset="2"/>
        <a:buChar char="-"/>
        <a:defRPr lang="de-CH" sz="2000" kern="1200" noProof="0" dirty="0" smtClean="0">
          <a:solidFill>
            <a:schemeClr val="tx1"/>
          </a:solidFill>
          <a:latin typeface="Arial" pitchFamily="34" charset="0"/>
          <a:ea typeface="+mn-ea"/>
          <a:cs typeface="Arial" pitchFamily="34" charset="0"/>
        </a:defRPr>
      </a:lvl3pPr>
      <a:lvl4pPr marL="1079500" indent="-273050" algn="l" defTabSz="914400" rtl="0" eaLnBrk="1" latinLnBrk="0" hangingPunct="1">
        <a:lnSpc>
          <a:spcPct val="100000"/>
        </a:lnSpc>
        <a:spcBef>
          <a:spcPts val="600"/>
        </a:spcBef>
        <a:buClr>
          <a:schemeClr val="tx1"/>
        </a:buClr>
        <a:buSzPct val="90000"/>
        <a:buFont typeface="Symbol" panose="05050102010706020507" pitchFamily="18" charset="2"/>
        <a:buChar char="-"/>
        <a:defRPr lang="de-CH" sz="2000" kern="1200" noProof="0" dirty="0" smtClean="0">
          <a:solidFill>
            <a:schemeClr val="tx1"/>
          </a:solidFill>
          <a:latin typeface="Arial" pitchFamily="34" charset="0"/>
          <a:ea typeface="+mn-ea"/>
          <a:cs typeface="Arial" pitchFamily="34" charset="0"/>
        </a:defRPr>
      </a:lvl4pPr>
      <a:lvl5pPr marL="1342800" indent="-273050" algn="l" defTabSz="914400" rtl="0" eaLnBrk="1" latinLnBrk="0" hangingPunct="1">
        <a:lnSpc>
          <a:spcPct val="100000"/>
        </a:lnSpc>
        <a:spcBef>
          <a:spcPts val="600"/>
        </a:spcBef>
        <a:buClr>
          <a:schemeClr val="tx1"/>
        </a:buClr>
        <a:buSzPct val="90000"/>
        <a:buFont typeface="Symbol" panose="05050102010706020507" pitchFamily="18" charset="2"/>
        <a:buChar char="-"/>
        <a:tabLst/>
        <a:defRPr lang="de-CH" sz="2000" kern="1200" noProof="0" dirty="0">
          <a:solidFill>
            <a:schemeClr val="tx1"/>
          </a:solidFill>
          <a:latin typeface="Arial" pitchFamily="34" charset="0"/>
          <a:ea typeface="+mn-ea"/>
          <a:cs typeface="Arial" pitchFamily="34" charset="0"/>
        </a:defRPr>
      </a:lvl5pPr>
      <a:lvl6pPr marL="216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6pPr>
      <a:lvl7pPr marL="252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7pPr>
      <a:lvl8pPr marL="288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8pPr>
      <a:lvl9pPr marL="324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D27E9DDA-D4D0-4C57-8A63-53D8D7F1B70C}"/>
              </a:ext>
            </a:extLst>
          </p:cNvPr>
          <p:cNvGraphicFramePr>
            <a:graphicFrameLocks noChangeAspect="1"/>
          </p:cNvGraphicFramePr>
          <p:nvPr userDrawn="1">
            <p:custDataLst>
              <p:tags r:id="rId18"/>
            </p:custDataLst>
            <p:extLst>
              <p:ext uri="{D42A27DB-BD31-4B8C-83A1-F6EECF244321}">
                <p14:modId xmlns:p14="http://schemas.microsoft.com/office/powerpoint/2010/main" val="2884406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9" imgW="622" imgH="623" progId="TCLayout.ActiveDocument.1">
                  <p:embed/>
                </p:oleObj>
              </mc:Choice>
              <mc:Fallback>
                <p:oleObj name="think-cell Folie" r:id="rId19" imgW="622" imgH="623" progId="TCLayout.ActiveDocument.1">
                  <p:embed/>
                  <p:pic>
                    <p:nvPicPr>
                      <p:cNvPr id="7" name="Objekt 6" hidden="1">
                        <a:extLst>
                          <a:ext uri="{FF2B5EF4-FFF2-40B4-BE49-F238E27FC236}">
                            <a16:creationId xmlns:a16="http://schemas.microsoft.com/office/drawing/2014/main" id="{D27E9DDA-D4D0-4C57-8A63-53D8D7F1B70C}"/>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5" name="Footer Placeholder 4"/>
          <p:cNvSpPr>
            <a:spLocks noGrp="1"/>
          </p:cNvSpPr>
          <p:nvPr>
            <p:ph type="ftr" sz="quarter" idx="3"/>
          </p:nvPr>
        </p:nvSpPr>
        <p:spPr>
          <a:xfrm>
            <a:off x="540000" y="4946400"/>
            <a:ext cx="8017200" cy="197100"/>
          </a:xfrm>
          <a:prstGeom prst="rect">
            <a:avLst/>
          </a:prstGeom>
        </p:spPr>
        <p:txBody>
          <a:bodyPr vert="horz" wrap="square" lIns="0" tIns="46800" rIns="0" bIns="46800" rtlCol="0" anchor="t" anchorCtr="0">
            <a:noAutofit/>
          </a:bodyPr>
          <a:lstStyle>
            <a:lvl1pPr algn="r">
              <a:defRPr sz="600">
                <a:solidFill>
                  <a:srgbClr val="000000"/>
                </a:solidFill>
                <a:latin typeface="Arial" pitchFamily="34" charset="0"/>
                <a:cs typeface="Arial" pitchFamily="34" charset="0"/>
              </a:defRPr>
            </a:lvl1pPr>
          </a:lstStyle>
          <a:p>
            <a:r>
              <a:rPr lang="de-CH"/>
              <a:t>Nachhaltige Energie - 22.09.2021</a:t>
            </a:r>
          </a:p>
        </p:txBody>
      </p:sp>
      <p:sp>
        <p:nvSpPr>
          <p:cNvPr id="6" name="Slide Number Placeholder 5"/>
          <p:cNvSpPr>
            <a:spLocks noGrp="1"/>
          </p:cNvSpPr>
          <p:nvPr>
            <p:ph type="sldNum" sz="quarter" idx="4"/>
          </p:nvPr>
        </p:nvSpPr>
        <p:spPr>
          <a:xfrm>
            <a:off x="8582400" y="4946400"/>
            <a:ext cx="237600" cy="197100"/>
          </a:xfrm>
          <a:prstGeom prst="rect">
            <a:avLst/>
          </a:prstGeom>
        </p:spPr>
        <p:txBody>
          <a:bodyPr vert="horz" wrap="square" lIns="0" tIns="46800" rIns="0" bIns="46800" rtlCol="0" anchor="t" anchorCtr="0">
            <a:noAutofit/>
          </a:bodyPr>
          <a:lstStyle>
            <a:lvl1pPr algn="r">
              <a:defRPr sz="600" b="1">
                <a:solidFill>
                  <a:srgbClr val="000000"/>
                </a:solidFill>
                <a:latin typeface="Arial" pitchFamily="34" charset="0"/>
                <a:cs typeface="Arial" pitchFamily="34" charset="0"/>
              </a:defRPr>
            </a:lvl1pPr>
          </a:lstStyle>
          <a:p>
            <a:fld id="{5E115662-413A-4888-B9BC-797CDE14544F}" type="slidenum">
              <a:rPr lang="de-CH" smtClean="0"/>
              <a:pPr/>
              <a:t>‹N°›</a:t>
            </a:fld>
            <a:endParaRPr lang="de-CH"/>
          </a:p>
        </p:txBody>
      </p:sp>
      <p:sp>
        <p:nvSpPr>
          <p:cNvPr id="3" name="Titelplatzhalter 2"/>
          <p:cNvSpPr>
            <a:spLocks noGrp="1"/>
          </p:cNvSpPr>
          <p:nvPr>
            <p:ph type="title"/>
          </p:nvPr>
        </p:nvSpPr>
        <p:spPr>
          <a:xfrm>
            <a:off x="540000" y="626400"/>
            <a:ext cx="8280150" cy="370800"/>
          </a:xfrm>
          <a:prstGeom prst="rect">
            <a:avLst/>
          </a:prstGeom>
        </p:spPr>
        <p:txBody>
          <a:bodyPr vert="horz" wrap="none" lIns="0" tIns="0" rIns="0" bIns="0" rtlCol="0" anchor="b" anchorCtr="0">
            <a:noAutofit/>
          </a:bodyPr>
          <a:lstStyle/>
          <a:p>
            <a:r>
              <a:rPr lang="de-DE"/>
              <a:t>Titelmasterformat durch Klicken bearbeiten</a:t>
            </a:r>
            <a:endParaRPr lang="de-CH"/>
          </a:p>
        </p:txBody>
      </p:sp>
      <p:sp>
        <p:nvSpPr>
          <p:cNvPr id="4" name="Textplatzhalter 3"/>
          <p:cNvSpPr>
            <a:spLocks noGrp="1"/>
          </p:cNvSpPr>
          <p:nvPr>
            <p:ph type="body" idx="1"/>
          </p:nvPr>
        </p:nvSpPr>
        <p:spPr>
          <a:xfrm>
            <a:off x="540000" y="1134000"/>
            <a:ext cx="8280000" cy="38088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2892274040"/>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Lst>
  <p:hf hdr="0" dt="0"/>
  <p:txStyles>
    <p:titleStyle>
      <a:lvl1pPr algn="l" defTabSz="816325" rtl="0" eaLnBrk="1" latinLnBrk="0" hangingPunct="1">
        <a:spcBef>
          <a:spcPct val="0"/>
        </a:spcBef>
        <a:buNone/>
        <a:defRPr sz="2400" b="1" kern="1200">
          <a:solidFill>
            <a:schemeClr val="tx1"/>
          </a:solidFill>
          <a:latin typeface="Arial" pitchFamily="34" charset="0"/>
          <a:ea typeface="+mj-ea"/>
          <a:cs typeface="Arial" pitchFamily="34" charset="0"/>
        </a:defRPr>
      </a:lvl1pPr>
    </p:titleStyle>
    <p:body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7813" algn="l" defTabSz="816325" rtl="0" eaLnBrk="1" latinLnBrk="0" hangingPunct="1">
        <a:lnSpc>
          <a:spcPct val="100000"/>
        </a:lnSpc>
        <a:spcBef>
          <a:spcPts val="600"/>
        </a:spcBef>
        <a:buClr>
          <a:srgbClr val="000000"/>
        </a:buClr>
        <a:buSzPct val="80000"/>
        <a:buFont typeface="Arial" pitchFamily="34" charset="0"/>
        <a:buChar char="•"/>
        <a:defRPr lang="de-DE" sz="2000" kern="1200" noProof="0" dirty="0" smtClean="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de-DE"/>
      </a:defPPr>
      <a:lvl1pPr marL="0" algn="l" defTabSz="816325" rtl="0" eaLnBrk="1" latinLnBrk="0" hangingPunct="1">
        <a:defRPr sz="1600" kern="1200">
          <a:solidFill>
            <a:schemeClr val="tx1"/>
          </a:solidFill>
          <a:latin typeface="+mn-lt"/>
          <a:ea typeface="+mn-ea"/>
          <a:cs typeface="+mn-cs"/>
        </a:defRPr>
      </a:lvl1pPr>
      <a:lvl2pPr marL="408162" algn="l" defTabSz="816325" rtl="0" eaLnBrk="1" latinLnBrk="0" hangingPunct="1">
        <a:defRPr sz="1600" kern="1200">
          <a:solidFill>
            <a:schemeClr val="tx1"/>
          </a:solidFill>
          <a:latin typeface="+mn-lt"/>
          <a:ea typeface="+mn-ea"/>
          <a:cs typeface="+mn-cs"/>
        </a:defRPr>
      </a:lvl2pPr>
      <a:lvl3pPr marL="816325" algn="l" defTabSz="816325" rtl="0" eaLnBrk="1" latinLnBrk="0" hangingPunct="1">
        <a:defRPr sz="1600" kern="1200">
          <a:solidFill>
            <a:schemeClr val="tx1"/>
          </a:solidFill>
          <a:latin typeface="+mn-lt"/>
          <a:ea typeface="+mn-ea"/>
          <a:cs typeface="+mn-cs"/>
        </a:defRPr>
      </a:lvl3pPr>
      <a:lvl4pPr marL="1224487" algn="l" defTabSz="816325" rtl="0" eaLnBrk="1" latinLnBrk="0" hangingPunct="1">
        <a:defRPr sz="1600" kern="1200">
          <a:solidFill>
            <a:schemeClr val="tx1"/>
          </a:solidFill>
          <a:latin typeface="+mn-lt"/>
          <a:ea typeface="+mn-ea"/>
          <a:cs typeface="+mn-cs"/>
        </a:defRPr>
      </a:lvl4pPr>
      <a:lvl5pPr marL="1632648" algn="l" defTabSz="816325" rtl="0" eaLnBrk="1" latinLnBrk="0" hangingPunct="1">
        <a:defRPr sz="1600" kern="1200">
          <a:solidFill>
            <a:schemeClr val="tx1"/>
          </a:solidFill>
          <a:latin typeface="+mn-lt"/>
          <a:ea typeface="+mn-ea"/>
          <a:cs typeface="+mn-cs"/>
        </a:defRPr>
      </a:lvl5pPr>
      <a:lvl6pPr marL="2040809" algn="l" defTabSz="816325" rtl="0" eaLnBrk="1" latinLnBrk="0" hangingPunct="1">
        <a:defRPr sz="1600" kern="1200">
          <a:solidFill>
            <a:schemeClr val="tx1"/>
          </a:solidFill>
          <a:latin typeface="+mn-lt"/>
          <a:ea typeface="+mn-ea"/>
          <a:cs typeface="+mn-cs"/>
        </a:defRPr>
      </a:lvl6pPr>
      <a:lvl7pPr marL="2448972" algn="l" defTabSz="816325" rtl="0" eaLnBrk="1" latinLnBrk="0" hangingPunct="1">
        <a:defRPr sz="1600" kern="1200">
          <a:solidFill>
            <a:schemeClr val="tx1"/>
          </a:solidFill>
          <a:latin typeface="+mn-lt"/>
          <a:ea typeface="+mn-ea"/>
          <a:cs typeface="+mn-cs"/>
        </a:defRPr>
      </a:lvl7pPr>
      <a:lvl8pPr marL="2857134" algn="l" defTabSz="816325" rtl="0" eaLnBrk="1" latinLnBrk="0" hangingPunct="1">
        <a:defRPr sz="1600" kern="1200">
          <a:solidFill>
            <a:schemeClr val="tx1"/>
          </a:solidFill>
          <a:latin typeface="+mn-lt"/>
          <a:ea typeface="+mn-ea"/>
          <a:cs typeface="+mn-cs"/>
        </a:defRPr>
      </a:lvl8pPr>
      <a:lvl9pPr marL="3265296" algn="l" defTabSz="81632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9.emf"/><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oleObject" Target="../embeddings/oleObject5.bin"/><Relationship Id="rId5" Type="http://schemas.openxmlformats.org/officeDocument/2006/relationships/image" Target="../media/image1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9.jpeg"/><Relationship Id="rId2" Type="http://schemas.openxmlformats.org/officeDocument/2006/relationships/slideLayout" Target="../slideLayouts/slideLayout9.xml"/><Relationship Id="rId1" Type="http://schemas.openxmlformats.org/officeDocument/2006/relationships/tags" Target="../tags/tag15.xml"/><Relationship Id="rId6" Type="http://schemas.openxmlformats.org/officeDocument/2006/relationships/image" Target="../media/image18.png"/><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16.xml"/><Relationship Id="rId6" Type="http://schemas.openxmlformats.org/officeDocument/2006/relationships/image" Target="../media/image20.jpeg"/><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2.jpeg"/><Relationship Id="rId2" Type="http://schemas.openxmlformats.org/officeDocument/2006/relationships/slideLayout" Target="../slideLayouts/slideLayout9.xml"/><Relationship Id="rId1" Type="http://schemas.openxmlformats.org/officeDocument/2006/relationships/tags" Target="../tags/tag17.x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tags" Target="../tags/tag18.x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5.jpeg"/><Relationship Id="rId2" Type="http://schemas.openxmlformats.org/officeDocument/2006/relationships/slideLayout" Target="../slideLayouts/slideLayout9.xml"/><Relationship Id="rId1" Type="http://schemas.openxmlformats.org/officeDocument/2006/relationships/tags" Target="../tags/tag19.xml"/><Relationship Id="rId6" Type="http://schemas.openxmlformats.org/officeDocument/2006/relationships/image" Target="../media/image24.jpeg"/><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20.xml"/><Relationship Id="rId6" Type="http://schemas.openxmlformats.org/officeDocument/2006/relationships/image" Target="../media/image26.jpeg"/><Relationship Id="rId5" Type="http://schemas.openxmlformats.org/officeDocument/2006/relationships/image" Target="../media/image1.emf"/><Relationship Id="rId4" Type="http://schemas.openxmlformats.org/officeDocument/2006/relationships/oleObject" Target="../embeddings/oleObject15.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27.png"/><Relationship Id="rId5" Type="http://schemas.openxmlformats.org/officeDocument/2006/relationships/image" Target="../media/image1.emf"/><Relationship Id="rId4" Type="http://schemas.openxmlformats.org/officeDocument/2006/relationships/oleObject" Target="../embeddings/oleObject16.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1.emf"/><Relationship Id="rId4"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 r="-1000"/>
          </a:stretch>
        </a:blipFill>
        <a:effectLst/>
      </p:bgPr>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B7CBD3A2-0A85-45C3-AB94-F8B899F22DB4}"/>
              </a:ext>
            </a:extLst>
          </p:cNvPr>
          <p:cNvGraphicFramePr>
            <a:graphicFrameLocks noChangeAspect="1"/>
          </p:cNvGraphicFramePr>
          <p:nvPr>
            <p:custDataLst>
              <p:tags r:id="rId1"/>
            </p:custDataLst>
            <p:extLst>
              <p:ext uri="{D42A27DB-BD31-4B8C-83A1-F6EECF244321}">
                <p14:modId xmlns:p14="http://schemas.microsoft.com/office/powerpoint/2010/main" val="17031814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6" imgW="622" imgH="623" progId="TCLayout.ActiveDocument.1">
                  <p:embed/>
                </p:oleObj>
              </mc:Choice>
              <mc:Fallback>
                <p:oleObj name="think-cell Folie" r:id="rId6" imgW="622" imgH="623" progId="TCLayout.ActiveDocument.1">
                  <p:embed/>
                  <p:pic>
                    <p:nvPicPr>
                      <p:cNvPr id="6" name="Objekt 5" hidden="1">
                        <a:extLst>
                          <a:ext uri="{FF2B5EF4-FFF2-40B4-BE49-F238E27FC236}">
                            <a16:creationId xmlns:a16="http://schemas.microsoft.com/office/drawing/2014/main" id="{B7CBD3A2-0A85-45C3-AB94-F8B899F22DB4}"/>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hteck 4" hidden="1">
            <a:extLst>
              <a:ext uri="{FF2B5EF4-FFF2-40B4-BE49-F238E27FC236}">
                <a16:creationId xmlns:a16="http://schemas.microsoft.com/office/drawing/2014/main" id="{A3C79653-00C6-4380-94CD-6C44E92EAF1B}"/>
              </a:ext>
            </a:extLst>
          </p:cNvPr>
          <p:cNvSpPr/>
          <p:nvPr>
            <p:custDataLst>
              <p:tags r:id="rId2"/>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algn="ctr"/>
            <a:endParaRPr lang="de-CH" sz="2400" b="1">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extfeld 1"/>
          <p:cNvSpPr txBox="1"/>
          <p:nvPr/>
        </p:nvSpPr>
        <p:spPr>
          <a:xfrm>
            <a:off x="3200400" y="2071688"/>
            <a:ext cx="301569" cy="214312"/>
          </a:xfrm>
          <a:prstGeom prst="rect">
            <a:avLst/>
          </a:prstGeom>
          <a:noFill/>
          <a:ln>
            <a:noFill/>
          </a:ln>
        </p:spPr>
        <p:txBody>
          <a:bodyPr wrap="square" lIns="32130" tIns="32130" rIns="32130" bIns="32130" rtlCol="0">
            <a:noAutofit/>
          </a:bodyPr>
          <a:lstStyle/>
          <a:p>
            <a:pPr marL="306122" marR="0" lvl="0" indent="-306122" algn="l" defTabSz="816325"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de-CH" sz="1800" b="0" i="0" u="none" strike="noStrike" kern="1200" cap="none" spc="0" normalizeH="0" baseline="0" noProof="0">
              <a:ln>
                <a:noFill/>
              </a:ln>
              <a:solidFill>
                <a:srgbClr val="000000"/>
              </a:solidFill>
              <a:effectLst/>
              <a:uLnTx/>
              <a:uFillTx/>
              <a:latin typeface="Arial" pitchFamily="34" charset="0"/>
              <a:ea typeface="+mn-ea"/>
              <a:cs typeface="Arial" pitchFamily="34" charset="0"/>
            </a:endParaRPr>
          </a:p>
        </p:txBody>
      </p:sp>
      <p:sp>
        <p:nvSpPr>
          <p:cNvPr id="3" name="Untertitel 2"/>
          <p:cNvSpPr>
            <a:spLocks noGrp="1"/>
          </p:cNvSpPr>
          <p:nvPr>
            <p:ph type="subTitle" idx="1"/>
          </p:nvPr>
        </p:nvSpPr>
        <p:spPr/>
        <p:txBody>
          <a:bodyPr/>
          <a:lstStyle/>
          <a:p>
            <a:r>
              <a:rPr lang="de-CH" dirty="0"/>
              <a:t>Delia Harder, Roland Aeschbacher, Andreas Marti</a:t>
            </a:r>
          </a:p>
          <a:p>
            <a:r>
              <a:rPr lang="de-CH" dirty="0"/>
              <a:t>22. September 2021</a:t>
            </a:r>
          </a:p>
        </p:txBody>
      </p:sp>
      <p:sp>
        <p:nvSpPr>
          <p:cNvPr id="4" name="Title 1"/>
          <p:cNvSpPr>
            <a:spLocks noGrp="1"/>
          </p:cNvSpPr>
          <p:nvPr>
            <p:ph type="ctrTitle"/>
          </p:nvPr>
        </p:nvSpPr>
        <p:spPr>
          <a:xfrm>
            <a:off x="323529" y="1261382"/>
            <a:ext cx="2952000" cy="1598400"/>
          </a:xfrm>
        </p:spPr>
        <p:txBody>
          <a:bodyPr/>
          <a:lstStyle/>
          <a:p>
            <a:pPr algn="ctr"/>
            <a:r>
              <a:rPr lang="de-CH" dirty="0"/>
              <a:t>Forum Nachhaltige Energie - WS2 Betrieb</a:t>
            </a:r>
          </a:p>
        </p:txBody>
      </p:sp>
    </p:spTree>
    <p:extLst>
      <p:ext uri="{BB962C8B-B14F-4D97-AF65-F5344CB8AC3E}">
        <p14:creationId xmlns:p14="http://schemas.microsoft.com/office/powerpoint/2010/main" val="6534287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de-CH" dirty="0"/>
              <a:t>Erfahrungsbericht: S-Bahn – Rekuperation &amp; vPRO</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de-CH" smtClean="0"/>
              <a:pPr/>
              <a:t>10</a:t>
            </a:fld>
            <a:endParaRPr lang="de-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850" y="1131887"/>
            <a:ext cx="8280149" cy="711781"/>
          </a:xfrm>
        </p:spPr>
        <p:txBody>
          <a:bodyPr/>
          <a:lstStyle/>
          <a:p>
            <a:r>
              <a:rPr lang="de-CH" dirty="0"/>
              <a:t>S6 Baden </a:t>
            </a:r>
            <a:r>
              <a:rPr lang="de-CH" dirty="0">
                <a:sym typeface="Wingdings" panose="05000000000000000000" pitchFamily="2" charset="2"/>
              </a:rPr>
              <a:t> Uetikon</a:t>
            </a:r>
          </a:p>
          <a:p>
            <a:pPr marL="0" indent="0">
              <a:buNone/>
            </a:pPr>
            <a:endParaRPr lang="de-CH" dirty="0"/>
          </a:p>
        </p:txBody>
      </p:sp>
      <p:pic>
        <p:nvPicPr>
          <p:cNvPr id="10" name="Grafik 9">
            <a:extLst>
              <a:ext uri="{FF2B5EF4-FFF2-40B4-BE49-F238E27FC236}">
                <a16:creationId xmlns:a16="http://schemas.microsoft.com/office/drawing/2014/main" id="{6C989A64-8946-40F0-9DEE-2BC69F6F4A74}"/>
              </a:ext>
            </a:extLst>
          </p:cNvPr>
          <p:cNvPicPr>
            <a:picLocks noChangeAspect="1"/>
          </p:cNvPicPr>
          <p:nvPr/>
        </p:nvPicPr>
        <p:blipFill>
          <a:blip r:embed="rId6"/>
          <a:stretch>
            <a:fillRect/>
          </a:stretch>
        </p:blipFill>
        <p:spPr>
          <a:xfrm>
            <a:off x="540000" y="1707130"/>
            <a:ext cx="3648742" cy="2577916"/>
          </a:xfrm>
          <a:prstGeom prst="rect">
            <a:avLst/>
          </a:prstGeom>
        </p:spPr>
      </p:pic>
      <p:pic>
        <p:nvPicPr>
          <p:cNvPr id="31" name="Grafik 30">
            <a:extLst>
              <a:ext uri="{FF2B5EF4-FFF2-40B4-BE49-F238E27FC236}">
                <a16:creationId xmlns:a16="http://schemas.microsoft.com/office/drawing/2014/main" id="{55D2A07F-4C46-46F7-8A69-8FE2D535C14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550" t="16438" r="5546"/>
          <a:stretch/>
        </p:blipFill>
        <p:spPr>
          <a:xfrm>
            <a:off x="4211643" y="1963096"/>
            <a:ext cx="4608507" cy="2065983"/>
          </a:xfrm>
          <a:prstGeom prst="rect">
            <a:avLst/>
          </a:prstGeom>
        </p:spPr>
      </p:pic>
      <p:sp>
        <p:nvSpPr>
          <p:cNvPr id="33" name="Textplatzhalter 6">
            <a:extLst>
              <a:ext uri="{FF2B5EF4-FFF2-40B4-BE49-F238E27FC236}">
                <a16:creationId xmlns:a16="http://schemas.microsoft.com/office/drawing/2014/main" id="{4ABE8C17-D163-430B-9789-1A644C3E4413}"/>
              </a:ext>
            </a:extLst>
          </p:cNvPr>
          <p:cNvSpPr txBox="1">
            <a:spLocks/>
          </p:cNvSpPr>
          <p:nvPr/>
        </p:nvSpPr>
        <p:spPr>
          <a:xfrm>
            <a:off x="5226444" y="4083792"/>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t>Regio-Dosto</a:t>
            </a:r>
            <a:endParaRPr lang="de-CH" sz="1400" b="1"/>
          </a:p>
        </p:txBody>
      </p:sp>
    </p:spTree>
    <p:extLst>
      <p:ext uri="{BB962C8B-B14F-4D97-AF65-F5344CB8AC3E}">
        <p14:creationId xmlns:p14="http://schemas.microsoft.com/office/powerpoint/2010/main" val="400531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de-CH" dirty="0"/>
              <a:t>Erfahrungsbericht: S-Bahn – Rekuperation &amp; vPRO</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de-CH" smtClean="0"/>
              <a:pPr/>
              <a:t>11</a:t>
            </a:fld>
            <a:endParaRPr lang="de-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6371064" y="1131887"/>
            <a:ext cx="2448936" cy="3808800"/>
          </a:xfrm>
        </p:spPr>
        <p:txBody>
          <a:bodyPr/>
          <a:lstStyle/>
          <a:p>
            <a:r>
              <a:rPr lang="de-CH" i="1"/>
              <a:t>S-Bahn</a:t>
            </a:r>
            <a:br>
              <a:rPr lang="de-CH"/>
            </a:br>
            <a:r>
              <a:rPr lang="de-CH"/>
              <a:t>Baden </a:t>
            </a:r>
            <a:r>
              <a:rPr lang="de-CH">
                <a:sym typeface="Wingdings" panose="05000000000000000000" pitchFamily="2" charset="2"/>
              </a:rPr>
              <a:t> Uetikon</a:t>
            </a:r>
          </a:p>
          <a:p>
            <a:r>
              <a:rPr lang="de-CH" i="1">
                <a:sym typeface="Wingdings" panose="05000000000000000000" pitchFamily="2" charset="2"/>
              </a:rPr>
              <a:t>Gewicht | Länge</a:t>
            </a:r>
            <a:br>
              <a:rPr lang="de-CH">
                <a:sym typeface="Wingdings" panose="05000000000000000000" pitchFamily="2" charset="2"/>
              </a:rPr>
            </a:br>
            <a:r>
              <a:rPr lang="de-CH">
                <a:sym typeface="Wingdings" panose="05000000000000000000" pitchFamily="2" charset="2"/>
              </a:rPr>
              <a:t>470 t | 200 m</a:t>
            </a:r>
          </a:p>
          <a:p>
            <a:r>
              <a:rPr lang="de-CH" i="1">
                <a:sym typeface="Wingdings" panose="05000000000000000000" pitchFamily="2" charset="2"/>
              </a:rPr>
              <a:t>gefahrene </a:t>
            </a:r>
            <a:r>
              <a:rPr lang="de-CH" i="1" err="1">
                <a:sym typeface="Wingdings" panose="05000000000000000000" pitchFamily="2" charset="2"/>
              </a:rPr>
              <a:t>v</a:t>
            </a:r>
            <a:r>
              <a:rPr lang="de-CH" i="1" baseline="-25000" err="1">
                <a:sym typeface="Wingdings" panose="05000000000000000000" pitchFamily="2" charset="2"/>
              </a:rPr>
              <a:t>max</a:t>
            </a:r>
            <a:br>
              <a:rPr lang="de-CH">
                <a:sym typeface="Wingdings" panose="05000000000000000000" pitchFamily="2" charset="2"/>
              </a:rPr>
            </a:br>
            <a:r>
              <a:rPr lang="de-CH">
                <a:sym typeface="Wingdings" panose="05000000000000000000" pitchFamily="2" charset="2"/>
              </a:rPr>
              <a:t>100 km/h</a:t>
            </a:r>
          </a:p>
          <a:p>
            <a:r>
              <a:rPr lang="de-CH" i="1">
                <a:sym typeface="Wingdings" panose="05000000000000000000" pitchFamily="2" charset="2"/>
              </a:rPr>
              <a:t>Energie</a:t>
            </a:r>
            <a:endParaRPr lang="de-CH">
              <a:sym typeface="Wingdings" panose="05000000000000000000" pitchFamily="2" charset="2"/>
            </a:endParaRPr>
          </a:p>
          <a:p>
            <a:pPr marL="0" indent="0">
              <a:buNone/>
            </a:pPr>
            <a:endParaRPr lang="de-CH">
              <a:sym typeface="Wingdings" panose="05000000000000000000" pitchFamily="2" charset="2"/>
            </a:endParaRPr>
          </a:p>
          <a:p>
            <a:endParaRPr lang="de-CH"/>
          </a:p>
        </p:txBody>
      </p:sp>
      <p:pic>
        <p:nvPicPr>
          <p:cNvPr id="18" name="Bildplatzhalter 17">
            <a:extLst>
              <a:ext uri="{FF2B5EF4-FFF2-40B4-BE49-F238E27FC236}">
                <a16:creationId xmlns:a16="http://schemas.microsoft.com/office/drawing/2014/main" id="{169AED6A-0BA3-4780-9F99-0A7029EB086D}"/>
              </a:ext>
            </a:extLst>
          </p:cNvPr>
          <p:cNvPicPr>
            <a:picLocks noGrp="1" noChangeAspect="1"/>
          </p:cNvPicPr>
          <p:nvPr>
            <p:ph type="pic" sz="quarter" idx="13"/>
          </p:nvPr>
        </p:nvPicPr>
        <p:blipFill rotWithShape="1">
          <a:blip r:embed="rId6" cstate="print">
            <a:extLst>
              <a:ext uri="{28A0092B-C50C-407E-A947-70E740481C1C}">
                <a14:useLocalDpi xmlns:a14="http://schemas.microsoft.com/office/drawing/2010/main" val="0"/>
              </a:ext>
            </a:extLst>
          </a:blip>
          <a:srcRect t="5229" r="19689" b="-5273"/>
          <a:stretch/>
        </p:blipFill>
        <p:spPr>
          <a:xfrm>
            <a:off x="341973" y="1453642"/>
            <a:ext cx="4937760" cy="3507215"/>
          </a:xfrm>
        </p:spPr>
      </p:pic>
      <p:sp>
        <p:nvSpPr>
          <p:cNvPr id="23" name="Textplatzhalter 6">
            <a:extLst>
              <a:ext uri="{FF2B5EF4-FFF2-40B4-BE49-F238E27FC236}">
                <a16:creationId xmlns:a16="http://schemas.microsoft.com/office/drawing/2014/main" id="{D79D1181-24C3-486A-BBB9-77A1D43AFAA6}"/>
              </a:ext>
            </a:extLst>
          </p:cNvPr>
          <p:cNvSpPr txBox="1">
            <a:spLocks/>
          </p:cNvSpPr>
          <p:nvPr/>
        </p:nvSpPr>
        <p:spPr>
          <a:xfrm>
            <a:off x="6571268" y="3523261"/>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de-CH">
                <a:solidFill>
                  <a:srgbClr val="0405A3"/>
                </a:solidFill>
              </a:rPr>
              <a:t>+ 1’090 kWh</a:t>
            </a:r>
            <a:br>
              <a:rPr lang="de-CH">
                <a:solidFill>
                  <a:schemeClr val="accent2">
                    <a:lumMod val="75000"/>
                  </a:schemeClr>
                </a:solidFill>
              </a:rPr>
            </a:br>
            <a:r>
              <a:rPr lang="de-CH" i="1">
                <a:solidFill>
                  <a:srgbClr val="CFC01D"/>
                </a:solidFill>
              </a:rPr>
              <a:t>- 525 kWh</a:t>
            </a:r>
            <a:br>
              <a:rPr lang="de-CH"/>
            </a:br>
            <a:r>
              <a:rPr lang="de-CH" b="1"/>
              <a:t>= 565 kWh</a:t>
            </a:r>
          </a:p>
        </p:txBody>
      </p:sp>
      <p:sp>
        <p:nvSpPr>
          <p:cNvPr id="24" name="Rechteck 23">
            <a:extLst>
              <a:ext uri="{FF2B5EF4-FFF2-40B4-BE49-F238E27FC236}">
                <a16:creationId xmlns:a16="http://schemas.microsoft.com/office/drawing/2014/main" id="{276511AC-FF5C-43D2-B7FC-DC16DCE63D27}"/>
              </a:ext>
            </a:extLst>
          </p:cNvPr>
          <p:cNvSpPr/>
          <p:nvPr/>
        </p:nvSpPr>
        <p:spPr>
          <a:xfrm>
            <a:off x="1004122" y="1399980"/>
            <a:ext cx="1440000" cy="2880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de-CH" sz="2400" b="1"/>
          </a:p>
        </p:txBody>
      </p:sp>
      <p:sp>
        <p:nvSpPr>
          <p:cNvPr id="25" name="Rechteck 24">
            <a:extLst>
              <a:ext uri="{FF2B5EF4-FFF2-40B4-BE49-F238E27FC236}">
                <a16:creationId xmlns:a16="http://schemas.microsoft.com/office/drawing/2014/main" id="{6C847B4F-E082-4E93-A00E-D3892C68AF65}"/>
              </a:ext>
            </a:extLst>
          </p:cNvPr>
          <p:cNvSpPr/>
          <p:nvPr/>
        </p:nvSpPr>
        <p:spPr>
          <a:xfrm>
            <a:off x="3406788" y="1797272"/>
            <a:ext cx="1440000" cy="2880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de-CH" sz="2400" b="1"/>
          </a:p>
        </p:txBody>
      </p:sp>
      <p:sp>
        <p:nvSpPr>
          <p:cNvPr id="26" name="Textplatzhalter 6">
            <a:extLst>
              <a:ext uri="{FF2B5EF4-FFF2-40B4-BE49-F238E27FC236}">
                <a16:creationId xmlns:a16="http://schemas.microsoft.com/office/drawing/2014/main" id="{F747B48A-6BD7-4D4C-A825-911A2499500C}"/>
              </a:ext>
            </a:extLst>
          </p:cNvPr>
          <p:cNvSpPr txBox="1">
            <a:spLocks/>
          </p:cNvSpPr>
          <p:nvPr/>
        </p:nvSpPr>
        <p:spPr>
          <a:xfrm>
            <a:off x="3406788" y="1543980"/>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dirty="0">
                <a:solidFill>
                  <a:srgbClr val="FFC000"/>
                </a:solidFill>
              </a:rPr>
              <a:t>vPRO 75 km/h</a:t>
            </a:r>
            <a:endParaRPr lang="de-CH" sz="1400" b="1" dirty="0">
              <a:solidFill>
                <a:srgbClr val="FFC000"/>
              </a:solidFill>
            </a:endParaRPr>
          </a:p>
        </p:txBody>
      </p:sp>
      <p:sp>
        <p:nvSpPr>
          <p:cNvPr id="27" name="Textplatzhalter 6">
            <a:extLst>
              <a:ext uri="{FF2B5EF4-FFF2-40B4-BE49-F238E27FC236}">
                <a16:creationId xmlns:a16="http://schemas.microsoft.com/office/drawing/2014/main" id="{44BDFE2C-6751-45D3-A6A8-BDCD97CFF7C7}"/>
              </a:ext>
            </a:extLst>
          </p:cNvPr>
          <p:cNvSpPr txBox="1">
            <a:spLocks/>
          </p:cNvSpPr>
          <p:nvPr/>
        </p:nvSpPr>
        <p:spPr>
          <a:xfrm>
            <a:off x="1004122" y="1145170"/>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dirty="0">
                <a:solidFill>
                  <a:srgbClr val="FFC000"/>
                </a:solidFill>
              </a:rPr>
              <a:t>vPRO 100 km/h</a:t>
            </a:r>
            <a:endParaRPr lang="de-CH" sz="1400" b="1" dirty="0">
              <a:solidFill>
                <a:srgbClr val="FFC000"/>
              </a:solidFill>
            </a:endParaRPr>
          </a:p>
        </p:txBody>
      </p:sp>
      <p:sp>
        <p:nvSpPr>
          <p:cNvPr id="17" name="Rechteck 16">
            <a:extLst>
              <a:ext uri="{FF2B5EF4-FFF2-40B4-BE49-F238E27FC236}">
                <a16:creationId xmlns:a16="http://schemas.microsoft.com/office/drawing/2014/main" id="{A0F54DD1-319F-4A79-AC7D-98D300B82EB8}"/>
              </a:ext>
            </a:extLst>
          </p:cNvPr>
          <p:cNvSpPr/>
          <p:nvPr/>
        </p:nvSpPr>
        <p:spPr>
          <a:xfrm rot="18803051">
            <a:off x="2528071" y="1702129"/>
            <a:ext cx="562383" cy="244738"/>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55000" lnSpcReduction="20000"/>
          </a:bodyPr>
          <a:lstStyle/>
          <a:p>
            <a:pPr algn="ctr"/>
            <a:endParaRPr lang="de-CH" sz="2400" b="1"/>
          </a:p>
        </p:txBody>
      </p:sp>
      <p:sp>
        <p:nvSpPr>
          <p:cNvPr id="19" name="Textplatzhalter 6">
            <a:extLst>
              <a:ext uri="{FF2B5EF4-FFF2-40B4-BE49-F238E27FC236}">
                <a16:creationId xmlns:a16="http://schemas.microsoft.com/office/drawing/2014/main" id="{6004EF51-52C7-4A6C-AEC9-A66068CB4C1D}"/>
              </a:ext>
            </a:extLst>
          </p:cNvPr>
          <p:cNvSpPr txBox="1">
            <a:spLocks/>
          </p:cNvSpPr>
          <p:nvPr/>
        </p:nvSpPr>
        <p:spPr>
          <a:xfrm>
            <a:off x="2810852" y="1086991"/>
            <a:ext cx="3018448"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de-CH" sz="1400">
                <a:solidFill>
                  <a:srgbClr val="FFC000"/>
                </a:solidFill>
              </a:rPr>
              <a:t>Tunnel: keine v-Daten &amp; wo möglich Topologie genutzt für Beschleunigung.</a:t>
            </a:r>
            <a:endParaRPr lang="de-CH" sz="1400" b="1">
              <a:solidFill>
                <a:srgbClr val="FFC000"/>
              </a:solidFill>
            </a:endParaRPr>
          </a:p>
        </p:txBody>
      </p:sp>
      <p:sp>
        <p:nvSpPr>
          <p:cNvPr id="20" name="Rechteck 19">
            <a:extLst>
              <a:ext uri="{FF2B5EF4-FFF2-40B4-BE49-F238E27FC236}">
                <a16:creationId xmlns:a16="http://schemas.microsoft.com/office/drawing/2014/main" id="{34FE64BB-C496-49A6-83DE-86CC8AADE2B3}"/>
              </a:ext>
            </a:extLst>
          </p:cNvPr>
          <p:cNvSpPr/>
          <p:nvPr/>
        </p:nvSpPr>
        <p:spPr>
          <a:xfrm rot="2953210">
            <a:off x="2962155" y="1969958"/>
            <a:ext cx="678829" cy="399917"/>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algn="ctr"/>
            <a:endParaRPr lang="de-CH" sz="2400" b="1"/>
          </a:p>
        </p:txBody>
      </p:sp>
      <p:sp>
        <p:nvSpPr>
          <p:cNvPr id="21" name="Rechteck 20">
            <a:extLst>
              <a:ext uri="{FF2B5EF4-FFF2-40B4-BE49-F238E27FC236}">
                <a16:creationId xmlns:a16="http://schemas.microsoft.com/office/drawing/2014/main" id="{1B2CA855-8E18-4A20-9D7A-2CB3625EAE91}"/>
              </a:ext>
            </a:extLst>
          </p:cNvPr>
          <p:cNvSpPr/>
          <p:nvPr/>
        </p:nvSpPr>
        <p:spPr>
          <a:xfrm>
            <a:off x="2647276" y="3053056"/>
            <a:ext cx="281192" cy="254687"/>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55000" lnSpcReduction="20000"/>
          </a:bodyPr>
          <a:lstStyle/>
          <a:p>
            <a:pPr algn="ctr"/>
            <a:endParaRPr lang="de-CH" sz="2400" b="1"/>
          </a:p>
        </p:txBody>
      </p:sp>
      <p:sp>
        <p:nvSpPr>
          <p:cNvPr id="22" name="Textplatzhalter 6">
            <a:extLst>
              <a:ext uri="{FF2B5EF4-FFF2-40B4-BE49-F238E27FC236}">
                <a16:creationId xmlns:a16="http://schemas.microsoft.com/office/drawing/2014/main" id="{BD54FA81-D1C0-B347-9074-5496899396ED}"/>
              </a:ext>
            </a:extLst>
          </p:cNvPr>
          <p:cNvSpPr txBox="1">
            <a:spLocks/>
          </p:cNvSpPr>
          <p:nvPr/>
        </p:nvSpPr>
        <p:spPr>
          <a:xfrm>
            <a:off x="3571842" y="3936432"/>
            <a:ext cx="2423709" cy="865593"/>
          </a:xfrm>
          <a:prstGeom prst="rect">
            <a:avLst/>
          </a:prstGeom>
          <a:solidFill>
            <a:schemeClr val="bg1"/>
          </a:solidFill>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solidFill>
                  <a:srgbClr val="FFC000"/>
                </a:solidFill>
              </a:rPr>
              <a:t>Fast die Hälfte der bezogenen Energie kann beim Bremsen </a:t>
            </a:r>
            <a:r>
              <a:rPr lang="de-CH" sz="1400" err="1">
                <a:solidFill>
                  <a:srgbClr val="FFC000"/>
                </a:solidFill>
              </a:rPr>
              <a:t>rekuperiert</a:t>
            </a:r>
            <a:r>
              <a:rPr lang="de-CH" sz="1400">
                <a:solidFill>
                  <a:srgbClr val="FFC000"/>
                </a:solidFill>
              </a:rPr>
              <a:t> werden.</a:t>
            </a:r>
            <a:endParaRPr lang="de-CH" sz="1400" b="1">
              <a:solidFill>
                <a:srgbClr val="FFC000"/>
              </a:solidFill>
            </a:endParaRPr>
          </a:p>
        </p:txBody>
      </p:sp>
      <p:cxnSp>
        <p:nvCxnSpPr>
          <p:cNvPr id="28" name="Gerade Verbindung mit Pfeil 27">
            <a:extLst>
              <a:ext uri="{FF2B5EF4-FFF2-40B4-BE49-F238E27FC236}">
                <a16:creationId xmlns:a16="http://schemas.microsoft.com/office/drawing/2014/main" id="{959429C4-14F8-034E-BC92-D5E49D12F975}"/>
              </a:ext>
            </a:extLst>
          </p:cNvPr>
          <p:cNvCxnSpPr>
            <a:cxnSpLocks/>
          </p:cNvCxnSpPr>
          <p:nvPr/>
        </p:nvCxnSpPr>
        <p:spPr>
          <a:xfrm flipV="1">
            <a:off x="6051550" y="4105878"/>
            <a:ext cx="548203" cy="149742"/>
          </a:xfrm>
          <a:prstGeom prst="straightConnector1">
            <a:avLst/>
          </a:prstGeom>
          <a:ln w="25400">
            <a:solidFill>
              <a:srgbClr val="FFC000"/>
            </a:solidFill>
            <a:headEnd type="none"/>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359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subTnLst>
                                    <p:set>
                                      <p:cBhvr override="childStyle">
                                        <p:cTn dur="1" fill="hold" display="0" masterRel="nextClick" afterEffect="1"/>
                                        <p:tgtEl>
                                          <p:spTgt spid="26"/>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subTnLst>
                                    <p:set>
                                      <p:cBhvr override="childStyle">
                                        <p:cTn dur="1" fill="hold" display="0" masterRel="nextClick" afterEffect="1"/>
                                        <p:tgtEl>
                                          <p:spTgt spid="24"/>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17" grpId="0" animBg="1"/>
      <p:bldP spid="19" grpId="0"/>
      <p:bldP spid="20" grpId="0" animBg="1"/>
      <p:bldP spid="21"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AC7203C7-DF78-F246-A10E-832D6692370A}"/>
              </a:ext>
            </a:extLst>
          </p:cNvPr>
          <p:cNvPicPr>
            <a:picLocks noChangeAspect="1"/>
          </p:cNvPicPr>
          <p:nvPr/>
        </p:nvPicPr>
        <p:blipFill>
          <a:blip r:embed="rId4"/>
          <a:stretch>
            <a:fillRect/>
          </a:stretch>
        </p:blipFill>
        <p:spPr>
          <a:xfrm>
            <a:off x="538444" y="1758850"/>
            <a:ext cx="3650298" cy="2568960"/>
          </a:xfrm>
          <a:prstGeom prst="rect">
            <a:avLst/>
          </a:prstGeom>
        </p:spPr>
      </p:pic>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de-CH"/>
              <a:t>Erfahrungsbericht: IC – Topografie nutzen &amp; 200 km/h</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de-CH" smtClean="0"/>
              <a:pPr/>
              <a:t>12</a:t>
            </a:fld>
            <a:endParaRPr lang="de-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850" y="1131887"/>
            <a:ext cx="8280149" cy="711781"/>
          </a:xfrm>
        </p:spPr>
        <p:txBody>
          <a:bodyPr/>
          <a:lstStyle/>
          <a:p>
            <a:r>
              <a:rPr lang="de-CH"/>
              <a:t>IC5 Zürich </a:t>
            </a:r>
            <a:r>
              <a:rPr lang="de-CH">
                <a:sym typeface="Wingdings" panose="05000000000000000000" pitchFamily="2" charset="2"/>
              </a:rPr>
              <a:t> Genève-Aéroport</a:t>
            </a:r>
          </a:p>
          <a:p>
            <a:pPr marL="0" indent="0">
              <a:buNone/>
            </a:pPr>
            <a:endParaRPr lang="de-CH"/>
          </a:p>
        </p:txBody>
      </p:sp>
      <p:pic>
        <p:nvPicPr>
          <p:cNvPr id="31" name="Grafik 30">
            <a:extLst>
              <a:ext uri="{FF2B5EF4-FFF2-40B4-BE49-F238E27FC236}">
                <a16:creationId xmlns:a16="http://schemas.microsoft.com/office/drawing/2014/main" id="{55D2A07F-4C46-46F7-8A69-8FE2D535C14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0515" t="7031" r="1" b="20791"/>
          <a:stretch/>
        </p:blipFill>
        <p:spPr>
          <a:xfrm>
            <a:off x="4397072" y="1873202"/>
            <a:ext cx="4241453" cy="2282147"/>
          </a:xfrm>
          <a:prstGeom prst="rect">
            <a:avLst/>
          </a:prstGeom>
        </p:spPr>
      </p:pic>
      <p:sp>
        <p:nvSpPr>
          <p:cNvPr id="33" name="Textplatzhalter 6">
            <a:extLst>
              <a:ext uri="{FF2B5EF4-FFF2-40B4-BE49-F238E27FC236}">
                <a16:creationId xmlns:a16="http://schemas.microsoft.com/office/drawing/2014/main" id="{4ABE8C17-D163-430B-9789-1A644C3E4413}"/>
              </a:ext>
            </a:extLst>
          </p:cNvPr>
          <p:cNvSpPr txBox="1">
            <a:spLocks/>
          </p:cNvSpPr>
          <p:nvPr/>
        </p:nvSpPr>
        <p:spPr>
          <a:xfrm>
            <a:off x="5226444" y="4266010"/>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t>ICN</a:t>
            </a:r>
            <a:endParaRPr lang="de-CH" sz="1400" b="1"/>
          </a:p>
        </p:txBody>
      </p:sp>
    </p:spTree>
    <p:extLst>
      <p:ext uri="{BB962C8B-B14F-4D97-AF65-F5344CB8AC3E}">
        <p14:creationId xmlns:p14="http://schemas.microsoft.com/office/powerpoint/2010/main" val="3197750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B42B27DC-1521-714A-91DB-CF4A11DAB75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828"/>
          <a:stretch/>
        </p:blipFill>
        <p:spPr>
          <a:xfrm>
            <a:off x="0" y="1215782"/>
            <a:ext cx="9144000" cy="1964476"/>
          </a:xfrm>
          <a:prstGeom prst="rect">
            <a:avLst/>
          </a:prstGeom>
        </p:spPr>
      </p:pic>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de-CH"/>
              <a:t>Erfahrungsbericht: IC – Topografie nutzen &amp; 200 km/h</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de-CH" smtClean="0"/>
              <a:pPr/>
              <a:t>13</a:t>
            </a:fld>
            <a:endParaRPr lang="de-CH"/>
          </a:p>
        </p:txBody>
      </p:sp>
      <p:sp>
        <p:nvSpPr>
          <p:cNvPr id="23" name="Textplatzhalter 6">
            <a:extLst>
              <a:ext uri="{FF2B5EF4-FFF2-40B4-BE49-F238E27FC236}">
                <a16:creationId xmlns:a16="http://schemas.microsoft.com/office/drawing/2014/main" id="{D79D1181-24C3-486A-BBB9-77A1D43AFAA6}"/>
              </a:ext>
            </a:extLst>
          </p:cNvPr>
          <p:cNvSpPr txBox="1">
            <a:spLocks/>
          </p:cNvSpPr>
          <p:nvPr/>
        </p:nvSpPr>
        <p:spPr>
          <a:xfrm>
            <a:off x="4394915" y="3458221"/>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de-CH" sz="1800">
                <a:solidFill>
                  <a:srgbClr val="0405A3"/>
                </a:solidFill>
              </a:rPr>
              <a:t>+ 2’432 kWh</a:t>
            </a:r>
            <a:br>
              <a:rPr lang="de-CH" sz="1800">
                <a:solidFill>
                  <a:schemeClr val="accent2">
                    <a:lumMod val="75000"/>
                  </a:schemeClr>
                </a:solidFill>
              </a:rPr>
            </a:br>
            <a:r>
              <a:rPr lang="de-CH" sz="1800" i="1">
                <a:solidFill>
                  <a:srgbClr val="CFC01D"/>
                </a:solidFill>
              </a:rPr>
              <a:t>- 337 kWh</a:t>
            </a:r>
            <a:br>
              <a:rPr lang="de-CH" sz="1800"/>
            </a:br>
            <a:r>
              <a:rPr lang="de-CH" sz="1800" b="1"/>
              <a:t>= 2’095 kWh</a:t>
            </a:r>
          </a:p>
        </p:txBody>
      </p:sp>
      <p:sp>
        <p:nvSpPr>
          <p:cNvPr id="24" name="Rechteck 23">
            <a:extLst>
              <a:ext uri="{FF2B5EF4-FFF2-40B4-BE49-F238E27FC236}">
                <a16:creationId xmlns:a16="http://schemas.microsoft.com/office/drawing/2014/main" id="{276511AC-FF5C-43D2-B7FC-DC16DCE63D27}"/>
              </a:ext>
            </a:extLst>
          </p:cNvPr>
          <p:cNvSpPr/>
          <p:nvPr/>
        </p:nvSpPr>
        <p:spPr>
          <a:xfrm>
            <a:off x="7712765" y="1523836"/>
            <a:ext cx="747423" cy="92634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solidFill>
                <a:schemeClr val="accent6"/>
              </a:solidFill>
            </a:endParaRPr>
          </a:p>
        </p:txBody>
      </p:sp>
      <p:sp>
        <p:nvSpPr>
          <p:cNvPr id="25" name="Rechteck 24">
            <a:extLst>
              <a:ext uri="{FF2B5EF4-FFF2-40B4-BE49-F238E27FC236}">
                <a16:creationId xmlns:a16="http://schemas.microsoft.com/office/drawing/2014/main" id="{6C847B4F-E082-4E93-A00E-D3892C68AF65}"/>
              </a:ext>
            </a:extLst>
          </p:cNvPr>
          <p:cNvSpPr/>
          <p:nvPr/>
        </p:nvSpPr>
        <p:spPr>
          <a:xfrm>
            <a:off x="2122998" y="1231351"/>
            <a:ext cx="716547" cy="120292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solidFill>
                <a:schemeClr val="accent6"/>
              </a:solidFill>
            </a:endParaRPr>
          </a:p>
        </p:txBody>
      </p:sp>
      <p:sp>
        <p:nvSpPr>
          <p:cNvPr id="26" name="Textplatzhalter 6">
            <a:extLst>
              <a:ext uri="{FF2B5EF4-FFF2-40B4-BE49-F238E27FC236}">
                <a16:creationId xmlns:a16="http://schemas.microsoft.com/office/drawing/2014/main" id="{F747B48A-6BD7-4D4C-A825-911A2499500C}"/>
              </a:ext>
            </a:extLst>
          </p:cNvPr>
          <p:cNvSpPr txBox="1">
            <a:spLocks/>
          </p:cNvSpPr>
          <p:nvPr/>
        </p:nvSpPr>
        <p:spPr>
          <a:xfrm>
            <a:off x="255410" y="1459871"/>
            <a:ext cx="1827832" cy="455666"/>
          </a:xfrm>
          <a:prstGeom prst="rect">
            <a:avLst/>
          </a:prstGeom>
          <a:solidFill>
            <a:schemeClr val="bg1"/>
          </a:solidFill>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solidFill>
                  <a:srgbClr val="FFC000"/>
                </a:solidFill>
              </a:rPr>
              <a:t>grosser Energiebedarf auf der NBS</a:t>
            </a:r>
            <a:endParaRPr lang="de-CH" sz="1400" b="1">
              <a:solidFill>
                <a:srgbClr val="FFC000"/>
              </a:solidFill>
            </a:endParaRPr>
          </a:p>
        </p:txBody>
      </p:sp>
      <p:sp>
        <p:nvSpPr>
          <p:cNvPr id="27" name="Textplatzhalter 6">
            <a:extLst>
              <a:ext uri="{FF2B5EF4-FFF2-40B4-BE49-F238E27FC236}">
                <a16:creationId xmlns:a16="http://schemas.microsoft.com/office/drawing/2014/main" id="{44BDFE2C-6751-45D3-A6A8-BDCD97CFF7C7}"/>
              </a:ext>
            </a:extLst>
          </p:cNvPr>
          <p:cNvSpPr txBox="1">
            <a:spLocks/>
          </p:cNvSpPr>
          <p:nvPr/>
        </p:nvSpPr>
        <p:spPr>
          <a:xfrm>
            <a:off x="7377097" y="1042002"/>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solidFill>
                  <a:srgbClr val="FFC000"/>
                </a:solidFill>
              </a:rPr>
              <a:t>Topografie ausnutzen</a:t>
            </a:r>
            <a:endParaRPr lang="de-CH" sz="1400" b="1">
              <a:solidFill>
                <a:srgbClr val="FFC000"/>
              </a:solidFill>
            </a:endParaRPr>
          </a:p>
        </p:txBody>
      </p:sp>
      <p:sp>
        <p:nvSpPr>
          <p:cNvPr id="19" name="Textplatzhalter 6">
            <a:extLst>
              <a:ext uri="{FF2B5EF4-FFF2-40B4-BE49-F238E27FC236}">
                <a16:creationId xmlns:a16="http://schemas.microsoft.com/office/drawing/2014/main" id="{6004EF51-52C7-4A6C-AEC9-A66068CB4C1D}"/>
              </a:ext>
            </a:extLst>
          </p:cNvPr>
          <p:cNvSpPr txBox="1">
            <a:spLocks/>
          </p:cNvSpPr>
          <p:nvPr/>
        </p:nvSpPr>
        <p:spPr>
          <a:xfrm>
            <a:off x="2948738" y="1203292"/>
            <a:ext cx="1796041"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de-CH" sz="1400">
                <a:solidFill>
                  <a:srgbClr val="FFC000"/>
                </a:solidFill>
              </a:rPr>
              <a:t>Tunnel: keine v-Daten</a:t>
            </a:r>
            <a:endParaRPr lang="de-CH" sz="1400" b="1">
              <a:solidFill>
                <a:srgbClr val="FFC000"/>
              </a:solidFill>
            </a:endParaRPr>
          </a:p>
        </p:txBody>
      </p:sp>
      <p:sp>
        <p:nvSpPr>
          <p:cNvPr id="20" name="Rechteck 19">
            <a:extLst>
              <a:ext uri="{FF2B5EF4-FFF2-40B4-BE49-F238E27FC236}">
                <a16:creationId xmlns:a16="http://schemas.microsoft.com/office/drawing/2014/main" id="{34FE64BB-C496-49A6-83DE-86CC8AADE2B3}"/>
              </a:ext>
            </a:extLst>
          </p:cNvPr>
          <p:cNvSpPr/>
          <p:nvPr/>
        </p:nvSpPr>
        <p:spPr>
          <a:xfrm rot="20424431">
            <a:off x="2308063" y="1250862"/>
            <a:ext cx="503184" cy="25565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62500" lnSpcReduction="20000"/>
          </a:bodyPr>
          <a:lstStyle/>
          <a:p>
            <a:pPr algn="ctr"/>
            <a:endParaRPr lang="de-CH" sz="2400" b="1">
              <a:solidFill>
                <a:schemeClr val="accent6"/>
              </a:solidFill>
            </a:endParaRPr>
          </a:p>
        </p:txBody>
      </p:sp>
      <p:sp>
        <p:nvSpPr>
          <p:cNvPr id="28" name="Textplatzhalter 10">
            <a:extLst>
              <a:ext uri="{FF2B5EF4-FFF2-40B4-BE49-F238E27FC236}">
                <a16:creationId xmlns:a16="http://schemas.microsoft.com/office/drawing/2014/main" id="{F9400974-FD76-1F44-BC92-2EC6DA8DAD05}"/>
              </a:ext>
            </a:extLst>
          </p:cNvPr>
          <p:cNvSpPr txBox="1">
            <a:spLocks/>
          </p:cNvSpPr>
          <p:nvPr/>
        </p:nvSpPr>
        <p:spPr>
          <a:xfrm>
            <a:off x="539751" y="3187921"/>
            <a:ext cx="7499018" cy="2075841"/>
          </a:xfrm>
          <a:prstGeom prst="rect">
            <a:avLst/>
          </a:prstGeom>
        </p:spPr>
        <p:txBody>
          <a:bodyPr vert="horz" lIns="0" tIns="0" rIns="0" bIns="0" numCol="2"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tabLst>
                <a:tab pos="3600000" algn="l"/>
              </a:tabLst>
            </a:pPr>
            <a:r>
              <a:rPr lang="de-CH" sz="1800" i="1"/>
              <a:t>IC5</a:t>
            </a:r>
            <a:br>
              <a:rPr lang="de-CH" sz="1800"/>
            </a:br>
            <a:r>
              <a:rPr lang="de-CH" sz="1800"/>
              <a:t>Zürich </a:t>
            </a:r>
            <a:r>
              <a:rPr lang="de-CH" sz="1800">
                <a:sym typeface="Wingdings" panose="05000000000000000000" pitchFamily="2" charset="2"/>
              </a:rPr>
              <a:t> Genève-Aéroport</a:t>
            </a:r>
          </a:p>
          <a:p>
            <a:pPr>
              <a:tabLst>
                <a:tab pos="3600000" algn="l"/>
              </a:tabLst>
            </a:pPr>
            <a:r>
              <a:rPr lang="de-CH" sz="1800" i="1">
                <a:sym typeface="Wingdings" panose="05000000000000000000" pitchFamily="2" charset="2"/>
              </a:rPr>
              <a:t>Gewicht | Länge</a:t>
            </a:r>
            <a:br>
              <a:rPr lang="de-CH" sz="1800">
                <a:sym typeface="Wingdings" panose="05000000000000000000" pitchFamily="2" charset="2"/>
              </a:rPr>
            </a:br>
            <a:r>
              <a:rPr lang="de-CH" sz="1800">
                <a:sym typeface="Wingdings" panose="05000000000000000000" pitchFamily="2" charset="2"/>
              </a:rPr>
              <a:t>399 t | 190 m</a:t>
            </a:r>
          </a:p>
          <a:p>
            <a:pPr>
              <a:tabLst>
                <a:tab pos="3600000" algn="l"/>
              </a:tabLst>
            </a:pPr>
            <a:r>
              <a:rPr lang="de-CH" sz="1800" i="1">
                <a:sym typeface="Wingdings" panose="05000000000000000000" pitchFamily="2" charset="2"/>
              </a:rPr>
              <a:t>gefahrene v</a:t>
            </a:r>
            <a:r>
              <a:rPr lang="de-CH" sz="1800" i="1" baseline="-25000">
                <a:sym typeface="Wingdings" panose="05000000000000000000" pitchFamily="2" charset="2"/>
              </a:rPr>
              <a:t>max</a:t>
            </a:r>
            <a:br>
              <a:rPr lang="de-CH" sz="1800">
                <a:sym typeface="Wingdings" panose="05000000000000000000" pitchFamily="2" charset="2"/>
              </a:rPr>
            </a:br>
            <a:r>
              <a:rPr lang="de-CH" sz="1800">
                <a:sym typeface="Wingdings" panose="05000000000000000000" pitchFamily="2" charset="2"/>
              </a:rPr>
              <a:t>200 km/h</a:t>
            </a:r>
          </a:p>
          <a:p>
            <a:pPr>
              <a:tabLst>
                <a:tab pos="3600000" algn="l"/>
              </a:tabLst>
            </a:pPr>
            <a:r>
              <a:rPr lang="de-CH" sz="1800" i="1">
                <a:sym typeface="Wingdings" panose="05000000000000000000" pitchFamily="2" charset="2"/>
              </a:rPr>
              <a:t>Energie</a:t>
            </a:r>
            <a:endParaRPr lang="de-CH" sz="1800">
              <a:sym typeface="Wingdings" panose="05000000000000000000" pitchFamily="2" charset="2"/>
            </a:endParaRPr>
          </a:p>
          <a:p>
            <a:pPr marL="0" indent="0">
              <a:buNone/>
              <a:tabLst>
                <a:tab pos="3600000" algn="l"/>
              </a:tabLst>
            </a:pPr>
            <a:endParaRPr lang="de-CH" sz="1800">
              <a:sym typeface="Wingdings" panose="05000000000000000000" pitchFamily="2" charset="2"/>
            </a:endParaRPr>
          </a:p>
          <a:p>
            <a:pPr>
              <a:tabLst>
                <a:tab pos="3600000" algn="l"/>
              </a:tabLst>
            </a:pPr>
            <a:endParaRPr lang="de-CH" sz="1800"/>
          </a:p>
        </p:txBody>
      </p:sp>
      <p:sp>
        <p:nvSpPr>
          <p:cNvPr id="29" name="Rechteck 28">
            <a:extLst>
              <a:ext uri="{FF2B5EF4-FFF2-40B4-BE49-F238E27FC236}">
                <a16:creationId xmlns:a16="http://schemas.microsoft.com/office/drawing/2014/main" id="{3A0C5904-713D-2043-9904-2611C83397B2}"/>
              </a:ext>
            </a:extLst>
          </p:cNvPr>
          <p:cNvSpPr/>
          <p:nvPr/>
        </p:nvSpPr>
        <p:spPr>
          <a:xfrm rot="17838471">
            <a:off x="3726234" y="1692924"/>
            <a:ext cx="571271" cy="25565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62500" lnSpcReduction="20000"/>
          </a:bodyPr>
          <a:lstStyle/>
          <a:p>
            <a:pPr algn="ctr"/>
            <a:endParaRPr lang="de-CH" sz="2400" b="1"/>
          </a:p>
        </p:txBody>
      </p:sp>
      <p:cxnSp>
        <p:nvCxnSpPr>
          <p:cNvPr id="14" name="Gerade Verbindung mit Pfeil 13">
            <a:extLst>
              <a:ext uri="{FF2B5EF4-FFF2-40B4-BE49-F238E27FC236}">
                <a16:creationId xmlns:a16="http://schemas.microsoft.com/office/drawing/2014/main" id="{033653D7-0984-1241-8E8E-B93FDA6473BB}"/>
              </a:ext>
            </a:extLst>
          </p:cNvPr>
          <p:cNvCxnSpPr>
            <a:cxnSpLocks/>
          </p:cNvCxnSpPr>
          <p:nvPr/>
        </p:nvCxnSpPr>
        <p:spPr>
          <a:xfrm>
            <a:off x="7704813" y="3219725"/>
            <a:ext cx="747423" cy="0"/>
          </a:xfrm>
          <a:prstGeom prst="straightConnector1">
            <a:avLst/>
          </a:prstGeom>
          <a:ln w="19050">
            <a:solidFill>
              <a:srgbClr val="FFC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30" name="Textplatzhalter 6">
            <a:extLst>
              <a:ext uri="{FF2B5EF4-FFF2-40B4-BE49-F238E27FC236}">
                <a16:creationId xmlns:a16="http://schemas.microsoft.com/office/drawing/2014/main" id="{FAC553D8-335B-8342-9538-59C2AB3F242C}"/>
              </a:ext>
            </a:extLst>
          </p:cNvPr>
          <p:cNvSpPr txBox="1">
            <a:spLocks/>
          </p:cNvSpPr>
          <p:nvPr/>
        </p:nvSpPr>
        <p:spPr>
          <a:xfrm>
            <a:off x="7358524" y="3314580"/>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solidFill>
                  <a:srgbClr val="FFC000"/>
                </a:solidFill>
              </a:rPr>
              <a:t>ca. 30 km ausrollen lassen</a:t>
            </a:r>
            <a:endParaRPr lang="de-CH" sz="1400" b="1">
              <a:solidFill>
                <a:srgbClr val="FFC000"/>
              </a:solidFill>
            </a:endParaRPr>
          </a:p>
        </p:txBody>
      </p:sp>
    </p:spTree>
    <p:extLst>
      <p:ext uri="{BB962C8B-B14F-4D97-AF65-F5344CB8AC3E}">
        <p14:creationId xmlns:p14="http://schemas.microsoft.com/office/powerpoint/2010/main" val="110516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subTnLst>
                                    <p:set>
                                      <p:cBhvr override="childStyle">
                                        <p:cTn dur="1" fill="hold" display="0" masterRel="nextClick" afterEffect="1"/>
                                        <p:tgtEl>
                                          <p:spTgt spid="24"/>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19" grpId="0"/>
      <p:bldP spid="20" grpId="0" animBg="1"/>
      <p:bldP spid="29" grpId="0" animBg="1"/>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de-CH" dirty="0"/>
              <a:t>Erfahrungsbericht: InterCity vs. InterRegio</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de-CH" smtClean="0"/>
              <a:pPr/>
              <a:t>14</a:t>
            </a:fld>
            <a:endParaRPr lang="de-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850" y="1131887"/>
            <a:ext cx="8280149" cy="1024104"/>
          </a:xfrm>
        </p:spPr>
        <p:txBody>
          <a:bodyPr/>
          <a:lstStyle/>
          <a:p>
            <a:r>
              <a:rPr lang="de-CH"/>
              <a:t>IC8 Zürich </a:t>
            </a:r>
            <a:r>
              <a:rPr lang="de-CH">
                <a:sym typeface="Wingdings" panose="05000000000000000000" pitchFamily="2" charset="2"/>
              </a:rPr>
              <a:t> Bern (direkt)    vs.    IR17 Zürich  Bern (via Burgdorf)</a:t>
            </a:r>
          </a:p>
          <a:p>
            <a:pPr marL="0" indent="0">
              <a:buNone/>
            </a:pPr>
            <a:endParaRPr lang="de-CH">
              <a:sym typeface="Wingdings" panose="05000000000000000000" pitchFamily="2" charset="2"/>
            </a:endParaRPr>
          </a:p>
          <a:p>
            <a:pPr marL="0" indent="0">
              <a:buNone/>
            </a:pPr>
            <a:endParaRPr lang="de-CH"/>
          </a:p>
        </p:txBody>
      </p:sp>
      <p:pic>
        <p:nvPicPr>
          <p:cNvPr id="31" name="Grafik 30">
            <a:extLst>
              <a:ext uri="{FF2B5EF4-FFF2-40B4-BE49-F238E27FC236}">
                <a16:creationId xmlns:a16="http://schemas.microsoft.com/office/drawing/2014/main" id="{55D2A07F-4C46-46F7-8A69-8FE2D535C14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7826" b="7938"/>
          <a:stretch/>
        </p:blipFill>
        <p:spPr>
          <a:xfrm>
            <a:off x="546930" y="1956606"/>
            <a:ext cx="4068000" cy="1647689"/>
          </a:xfrm>
          <a:prstGeom prst="rect">
            <a:avLst/>
          </a:prstGeom>
        </p:spPr>
      </p:pic>
      <p:sp>
        <p:nvSpPr>
          <p:cNvPr id="33" name="Textplatzhalter 6">
            <a:extLst>
              <a:ext uri="{FF2B5EF4-FFF2-40B4-BE49-F238E27FC236}">
                <a16:creationId xmlns:a16="http://schemas.microsoft.com/office/drawing/2014/main" id="{4ABE8C17-D163-430B-9789-1A644C3E4413}"/>
              </a:ext>
            </a:extLst>
          </p:cNvPr>
          <p:cNvSpPr txBox="1">
            <a:spLocks/>
          </p:cNvSpPr>
          <p:nvPr/>
        </p:nvSpPr>
        <p:spPr>
          <a:xfrm>
            <a:off x="1291478" y="3663326"/>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t>Re460 &amp; IC2000</a:t>
            </a:r>
          </a:p>
        </p:txBody>
      </p:sp>
      <p:pic>
        <p:nvPicPr>
          <p:cNvPr id="12" name="Grafik 11">
            <a:extLst>
              <a:ext uri="{FF2B5EF4-FFF2-40B4-BE49-F238E27FC236}">
                <a16:creationId xmlns:a16="http://schemas.microsoft.com/office/drawing/2014/main" id="{70AB6E21-C09D-43FC-9C4D-A9A2AA8C32D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550" t="16438" r="5546"/>
          <a:stretch/>
        </p:blipFill>
        <p:spPr>
          <a:xfrm>
            <a:off x="4751999" y="2358835"/>
            <a:ext cx="4068000" cy="1823673"/>
          </a:xfrm>
          <a:prstGeom prst="rect">
            <a:avLst/>
          </a:prstGeom>
        </p:spPr>
      </p:pic>
      <p:sp>
        <p:nvSpPr>
          <p:cNvPr id="13" name="Textplatzhalter 6">
            <a:extLst>
              <a:ext uri="{FF2B5EF4-FFF2-40B4-BE49-F238E27FC236}">
                <a16:creationId xmlns:a16="http://schemas.microsoft.com/office/drawing/2014/main" id="{0014C3ED-FDC8-4774-8E77-444F031918E4}"/>
              </a:ext>
            </a:extLst>
          </p:cNvPr>
          <p:cNvSpPr txBox="1">
            <a:spLocks/>
          </p:cNvSpPr>
          <p:nvPr/>
        </p:nvSpPr>
        <p:spPr>
          <a:xfrm>
            <a:off x="5496547" y="4220608"/>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err="1"/>
              <a:t>Regio-Dosto</a:t>
            </a:r>
            <a:endParaRPr lang="de-CH" sz="1400" b="1"/>
          </a:p>
        </p:txBody>
      </p:sp>
    </p:spTree>
    <p:extLst>
      <p:ext uri="{BB962C8B-B14F-4D97-AF65-F5344CB8AC3E}">
        <p14:creationId xmlns:p14="http://schemas.microsoft.com/office/powerpoint/2010/main" val="1018420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de-CH" dirty="0"/>
              <a:t>Erfahrungsbericht: InterCity vs. InterRegio</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de-CH" smtClean="0"/>
              <a:pPr/>
              <a:t>15</a:t>
            </a:fld>
            <a:endParaRPr lang="de-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751" y="3003555"/>
            <a:ext cx="8280250" cy="1984837"/>
          </a:xfrm>
        </p:spPr>
        <p:txBody>
          <a:bodyPr/>
          <a:lstStyle/>
          <a:p>
            <a:r>
              <a:rPr lang="de-CH" sz="1800" dirty="0"/>
              <a:t>Gefahrene </a:t>
            </a:r>
            <a:r>
              <a:rPr lang="de-CH" sz="1800" b="1" i="1" dirty="0"/>
              <a:t>Geschwindigkeit</a:t>
            </a:r>
            <a:r>
              <a:rPr lang="de-CH" sz="1800" dirty="0"/>
              <a:t> und die </a:t>
            </a:r>
            <a:r>
              <a:rPr lang="de-CH" sz="1800" b="1" i="1" dirty="0"/>
              <a:t>Masse</a:t>
            </a:r>
            <a:r>
              <a:rPr lang="de-CH" sz="1800" dirty="0"/>
              <a:t> des Zuges beeinflussen den Energieverbrauch massgeblich.</a:t>
            </a:r>
          </a:p>
          <a:p>
            <a:r>
              <a:rPr lang="de-CH" sz="1800" i="1" dirty="0"/>
              <a:t>InterRegio 17 (Zug 2368)</a:t>
            </a:r>
            <a:br>
              <a:rPr lang="de-CH" sz="1800" dirty="0"/>
            </a:br>
            <a:r>
              <a:rPr lang="de-CH" sz="1800" dirty="0"/>
              <a:t>235 t | 100 m | 140 km/h</a:t>
            </a:r>
          </a:p>
          <a:p>
            <a:r>
              <a:rPr lang="de-CH" sz="1800" i="1" dirty="0"/>
              <a:t>InterCity 8 (Zug 808)</a:t>
            </a:r>
            <a:br>
              <a:rPr lang="de-CH" sz="1800" dirty="0"/>
            </a:br>
            <a:r>
              <a:rPr lang="de-CH" sz="1800" dirty="0"/>
              <a:t>624 t | 250 m | 200 km/h</a:t>
            </a:r>
          </a:p>
        </p:txBody>
      </p:sp>
      <p:pic>
        <p:nvPicPr>
          <p:cNvPr id="18" name="Bildplatzhalter 17">
            <a:extLst>
              <a:ext uri="{FF2B5EF4-FFF2-40B4-BE49-F238E27FC236}">
                <a16:creationId xmlns:a16="http://schemas.microsoft.com/office/drawing/2014/main" id="{169AED6A-0BA3-4780-9F99-0A7029EB086D}"/>
              </a:ext>
            </a:extLst>
          </p:cNvPr>
          <p:cNvPicPr>
            <a:picLocks noGrp="1" noChangeAspect="1"/>
          </p:cNvPicPr>
          <p:nvPr>
            <p:ph type="pic" sz="quarter" idx="13"/>
          </p:nvPr>
        </p:nvPicPr>
        <p:blipFill rotWithShape="1">
          <a:blip r:embed="rId6" cstate="print">
            <a:extLst>
              <a:ext uri="{28A0092B-C50C-407E-A947-70E740481C1C}">
                <a14:useLocalDpi xmlns:a14="http://schemas.microsoft.com/office/drawing/2010/main" val="0"/>
              </a:ext>
            </a:extLst>
          </a:blip>
          <a:srcRect l="2758" t="16270" r="2867" b="48343"/>
          <a:stretch/>
        </p:blipFill>
        <p:spPr>
          <a:xfrm>
            <a:off x="675148" y="1100654"/>
            <a:ext cx="6576781" cy="1849482"/>
          </a:xfrm>
        </p:spPr>
      </p:pic>
      <p:sp>
        <p:nvSpPr>
          <p:cNvPr id="23" name="Textplatzhalter 6">
            <a:extLst>
              <a:ext uri="{FF2B5EF4-FFF2-40B4-BE49-F238E27FC236}">
                <a16:creationId xmlns:a16="http://schemas.microsoft.com/office/drawing/2014/main" id="{D79D1181-24C3-486A-BBB9-77A1D43AFAA6}"/>
              </a:ext>
            </a:extLst>
          </p:cNvPr>
          <p:cNvSpPr txBox="1">
            <a:spLocks/>
          </p:cNvSpPr>
          <p:nvPr/>
        </p:nvSpPr>
        <p:spPr>
          <a:xfrm>
            <a:off x="4313558" y="3352325"/>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de-CH" sz="1800">
                <a:solidFill>
                  <a:srgbClr val="0405A3"/>
                </a:solidFill>
              </a:rPr>
              <a:t>+ 792 kWh</a:t>
            </a:r>
            <a:br>
              <a:rPr lang="de-CH" sz="1800">
                <a:solidFill>
                  <a:schemeClr val="accent2">
                    <a:lumMod val="75000"/>
                  </a:schemeClr>
                </a:solidFill>
              </a:rPr>
            </a:br>
            <a:r>
              <a:rPr lang="de-CH" sz="1800" i="1">
                <a:solidFill>
                  <a:srgbClr val="CFC01D"/>
                </a:solidFill>
              </a:rPr>
              <a:t>- 142 kWh</a:t>
            </a:r>
            <a:br>
              <a:rPr lang="de-CH" sz="1800"/>
            </a:br>
            <a:r>
              <a:rPr lang="de-CH" sz="1800" b="1"/>
              <a:t>= 650 kWh</a:t>
            </a:r>
          </a:p>
        </p:txBody>
      </p:sp>
      <p:sp>
        <p:nvSpPr>
          <p:cNvPr id="24" name="Rechteck 23">
            <a:extLst>
              <a:ext uri="{FF2B5EF4-FFF2-40B4-BE49-F238E27FC236}">
                <a16:creationId xmlns:a16="http://schemas.microsoft.com/office/drawing/2014/main" id="{276511AC-FF5C-43D2-B7FC-DC16DCE63D27}"/>
              </a:ext>
            </a:extLst>
          </p:cNvPr>
          <p:cNvSpPr/>
          <p:nvPr/>
        </p:nvSpPr>
        <p:spPr>
          <a:xfrm>
            <a:off x="5150892" y="1694513"/>
            <a:ext cx="764877" cy="1206255"/>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sp>
        <p:nvSpPr>
          <p:cNvPr id="25" name="Rechteck 24">
            <a:extLst>
              <a:ext uri="{FF2B5EF4-FFF2-40B4-BE49-F238E27FC236}">
                <a16:creationId xmlns:a16="http://schemas.microsoft.com/office/drawing/2014/main" id="{6C847B4F-E082-4E93-A00E-D3892C68AF65}"/>
              </a:ext>
            </a:extLst>
          </p:cNvPr>
          <p:cNvSpPr/>
          <p:nvPr/>
        </p:nvSpPr>
        <p:spPr>
          <a:xfrm>
            <a:off x="779228" y="3896377"/>
            <a:ext cx="604300"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de-CH" sz="2400" b="1"/>
          </a:p>
        </p:txBody>
      </p:sp>
      <p:sp>
        <p:nvSpPr>
          <p:cNvPr id="27" name="Textplatzhalter 6">
            <a:extLst>
              <a:ext uri="{FF2B5EF4-FFF2-40B4-BE49-F238E27FC236}">
                <a16:creationId xmlns:a16="http://schemas.microsoft.com/office/drawing/2014/main" id="{44BDFE2C-6751-45D3-A6A8-BDCD97CFF7C7}"/>
              </a:ext>
            </a:extLst>
          </p:cNvPr>
          <p:cNvSpPr txBox="1">
            <a:spLocks/>
          </p:cNvSpPr>
          <p:nvPr/>
        </p:nvSpPr>
        <p:spPr>
          <a:xfrm>
            <a:off x="6443602" y="3984489"/>
            <a:ext cx="1440000" cy="50020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de-CH" sz="1400">
                <a:solidFill>
                  <a:srgbClr val="FFC000"/>
                </a:solidFill>
              </a:rPr>
              <a:t>Detaillierter Energieverbrauch</a:t>
            </a:r>
            <a:endParaRPr lang="de-CH" sz="1400" b="1">
              <a:solidFill>
                <a:srgbClr val="FFC000"/>
              </a:solidFill>
            </a:endParaRPr>
          </a:p>
        </p:txBody>
      </p:sp>
      <p:sp>
        <p:nvSpPr>
          <p:cNvPr id="28" name="Textplatzhalter 6">
            <a:extLst>
              <a:ext uri="{FF2B5EF4-FFF2-40B4-BE49-F238E27FC236}">
                <a16:creationId xmlns:a16="http://schemas.microsoft.com/office/drawing/2014/main" id="{ABFBA19B-BC41-4A9C-BD37-B66124847DC8}"/>
              </a:ext>
            </a:extLst>
          </p:cNvPr>
          <p:cNvSpPr txBox="1">
            <a:spLocks/>
          </p:cNvSpPr>
          <p:nvPr/>
        </p:nvSpPr>
        <p:spPr>
          <a:xfrm>
            <a:off x="4310414" y="4249086"/>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de-CH" sz="1800">
                <a:solidFill>
                  <a:srgbClr val="0405A3"/>
                </a:solidFill>
              </a:rPr>
              <a:t>+ 1’601 kWh</a:t>
            </a:r>
            <a:br>
              <a:rPr lang="de-CH" sz="1800">
                <a:solidFill>
                  <a:schemeClr val="accent2">
                    <a:lumMod val="75000"/>
                  </a:schemeClr>
                </a:solidFill>
              </a:rPr>
            </a:br>
            <a:r>
              <a:rPr lang="de-CH" sz="1800" i="1">
                <a:solidFill>
                  <a:srgbClr val="CFC01D"/>
                </a:solidFill>
              </a:rPr>
              <a:t>- 307 kWh</a:t>
            </a:r>
            <a:br>
              <a:rPr lang="de-CH" sz="1800"/>
            </a:br>
            <a:r>
              <a:rPr lang="de-CH" sz="1800" b="1"/>
              <a:t>= 1’294 kWh</a:t>
            </a:r>
          </a:p>
        </p:txBody>
      </p:sp>
      <p:sp>
        <p:nvSpPr>
          <p:cNvPr id="21" name="Rechteck 20">
            <a:extLst>
              <a:ext uri="{FF2B5EF4-FFF2-40B4-BE49-F238E27FC236}">
                <a16:creationId xmlns:a16="http://schemas.microsoft.com/office/drawing/2014/main" id="{4ABA8F58-501D-AA42-8CB5-31ED08F5C463}"/>
              </a:ext>
            </a:extLst>
          </p:cNvPr>
          <p:cNvSpPr/>
          <p:nvPr/>
        </p:nvSpPr>
        <p:spPr>
          <a:xfrm>
            <a:off x="779228" y="4533913"/>
            <a:ext cx="604300"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de-CH" sz="2400" b="1"/>
          </a:p>
        </p:txBody>
      </p:sp>
      <p:sp>
        <p:nvSpPr>
          <p:cNvPr id="29" name="Rechteck 28">
            <a:extLst>
              <a:ext uri="{FF2B5EF4-FFF2-40B4-BE49-F238E27FC236}">
                <a16:creationId xmlns:a16="http://schemas.microsoft.com/office/drawing/2014/main" id="{62D29C4D-4A62-8643-B061-3C91134D3F7C}"/>
              </a:ext>
            </a:extLst>
          </p:cNvPr>
          <p:cNvSpPr/>
          <p:nvPr/>
        </p:nvSpPr>
        <p:spPr>
          <a:xfrm>
            <a:off x="2299251" y="3896539"/>
            <a:ext cx="1048248"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de-CH" sz="2400" b="1"/>
          </a:p>
        </p:txBody>
      </p:sp>
      <p:sp>
        <p:nvSpPr>
          <p:cNvPr id="30" name="Rechteck 29">
            <a:extLst>
              <a:ext uri="{FF2B5EF4-FFF2-40B4-BE49-F238E27FC236}">
                <a16:creationId xmlns:a16="http://schemas.microsoft.com/office/drawing/2014/main" id="{30E05E59-5963-5B4D-945B-DD134D71EC49}"/>
              </a:ext>
            </a:extLst>
          </p:cNvPr>
          <p:cNvSpPr/>
          <p:nvPr/>
        </p:nvSpPr>
        <p:spPr>
          <a:xfrm>
            <a:off x="2299251" y="4534075"/>
            <a:ext cx="1048248"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de-CH" sz="2400" b="1"/>
          </a:p>
        </p:txBody>
      </p:sp>
      <p:sp>
        <p:nvSpPr>
          <p:cNvPr id="5" name="Geschweifte Klammer rechts 4">
            <a:extLst>
              <a:ext uri="{FF2B5EF4-FFF2-40B4-BE49-F238E27FC236}">
                <a16:creationId xmlns:a16="http://schemas.microsoft.com/office/drawing/2014/main" id="{0CC8E061-49E7-E848-8351-E0831F2F2F41}"/>
              </a:ext>
            </a:extLst>
          </p:cNvPr>
          <p:cNvSpPr/>
          <p:nvPr/>
        </p:nvSpPr>
        <p:spPr>
          <a:xfrm>
            <a:off x="5883964" y="3352325"/>
            <a:ext cx="492979" cy="1692625"/>
          </a:xfrm>
          <a:prstGeom prst="rightBrace">
            <a:avLst>
              <a:gd name="adj1" fmla="val 45430"/>
              <a:gd name="adj2" fmla="val 49530"/>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Tree>
    <p:extLst>
      <p:ext uri="{BB962C8B-B14F-4D97-AF65-F5344CB8AC3E}">
        <p14:creationId xmlns:p14="http://schemas.microsoft.com/office/powerpoint/2010/main" val="273361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7" grpId="0"/>
      <p:bldP spid="28" grpId="0"/>
      <p:bldP spid="21" grpId="0" animBg="1"/>
      <p:bldP spid="29" grpId="0" animBg="1"/>
      <p:bldP spid="30"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C9A2C-46A8-4127-A28B-3DEE3BA19218}"/>
              </a:ext>
            </a:extLst>
          </p:cNvPr>
          <p:cNvSpPr>
            <a:spLocks noGrp="1"/>
          </p:cNvSpPr>
          <p:nvPr>
            <p:ph type="title"/>
          </p:nvPr>
        </p:nvSpPr>
        <p:spPr/>
        <p:txBody>
          <a:bodyPr/>
          <a:lstStyle/>
          <a:p>
            <a:r>
              <a:rPr lang="en-US" dirty="0">
                <a:latin typeface="Arial"/>
                <a:cs typeface="Arial"/>
              </a:rPr>
              <a:t>Herausforderungen </a:t>
            </a:r>
            <a:r>
              <a:rPr lang="en-US" dirty="0" err="1">
                <a:latin typeface="Arial"/>
                <a:cs typeface="Arial"/>
              </a:rPr>
              <a:t>seit</a:t>
            </a:r>
            <a:r>
              <a:rPr lang="en-US" dirty="0">
                <a:latin typeface="Arial"/>
                <a:cs typeface="Arial"/>
              </a:rPr>
              <a:t> </a:t>
            </a:r>
            <a:r>
              <a:rPr lang="en-US" dirty="0" err="1">
                <a:latin typeface="Arial"/>
                <a:cs typeface="Arial"/>
              </a:rPr>
              <a:t>Einführung</a:t>
            </a:r>
            <a:r>
              <a:rPr lang="en-US" dirty="0">
                <a:latin typeface="Arial"/>
                <a:cs typeface="Arial"/>
              </a:rPr>
              <a:t> </a:t>
            </a:r>
            <a:r>
              <a:rPr lang="en-US" dirty="0" err="1">
                <a:latin typeface="Arial"/>
                <a:cs typeface="Arial"/>
              </a:rPr>
              <a:t>im</a:t>
            </a:r>
            <a:r>
              <a:rPr lang="en-US" dirty="0">
                <a:latin typeface="Arial"/>
                <a:cs typeface="Arial"/>
              </a:rPr>
              <a:t> </a:t>
            </a:r>
            <a:r>
              <a:rPr lang="en-US" dirty="0" err="1">
                <a:latin typeface="Arial"/>
                <a:cs typeface="Arial"/>
              </a:rPr>
              <a:t>Januar</a:t>
            </a:r>
            <a:r>
              <a:rPr lang="en-US" dirty="0">
                <a:latin typeface="Arial"/>
                <a:cs typeface="Arial"/>
              </a:rPr>
              <a:t> 2021.</a:t>
            </a:r>
            <a:endParaRPr lang="de-CH" dirty="0"/>
          </a:p>
        </p:txBody>
      </p:sp>
      <p:sp>
        <p:nvSpPr>
          <p:cNvPr id="3" name="Footer Placeholder 2">
            <a:extLst>
              <a:ext uri="{FF2B5EF4-FFF2-40B4-BE49-F238E27FC236}">
                <a16:creationId xmlns:a16="http://schemas.microsoft.com/office/drawing/2014/main" id="{A05D6391-D7D8-49B7-9D46-56F9DDDAC493}"/>
              </a:ext>
            </a:extLst>
          </p:cNvPr>
          <p:cNvSpPr>
            <a:spLocks noGrp="1"/>
          </p:cNvSpPr>
          <p:nvPr>
            <p:ph type="ftr" sz="quarter" idx="10"/>
          </p:nvPr>
        </p:nvSpPr>
        <p:spPr/>
        <p:txBody>
          <a:bodyPr/>
          <a:lstStyle/>
          <a:p>
            <a:r>
              <a:rPr lang="de-CH"/>
              <a:t>Nachhaltige Energie - 22.09.2021</a:t>
            </a:r>
          </a:p>
        </p:txBody>
      </p:sp>
      <p:sp>
        <p:nvSpPr>
          <p:cNvPr id="4" name="Text Placeholder 3">
            <a:extLst>
              <a:ext uri="{FF2B5EF4-FFF2-40B4-BE49-F238E27FC236}">
                <a16:creationId xmlns:a16="http://schemas.microsoft.com/office/drawing/2014/main" id="{E10167E6-D471-4984-8589-82642A8743BC}"/>
              </a:ext>
            </a:extLst>
          </p:cNvPr>
          <p:cNvSpPr>
            <a:spLocks noGrp="1"/>
          </p:cNvSpPr>
          <p:nvPr>
            <p:ph type="body" sz="quarter" idx="12"/>
          </p:nvPr>
        </p:nvSpPr>
        <p:spPr>
          <a:xfrm>
            <a:off x="539748" y="1131887"/>
            <a:ext cx="8042651" cy="3808800"/>
          </a:xfrm>
        </p:spPr>
        <p:txBody>
          <a:bodyPr vert="horz" lIns="0" tIns="0" rIns="0" bIns="0" rtlCol="0" anchor="t">
            <a:noAutofit/>
          </a:bodyPr>
          <a:lstStyle/>
          <a:p>
            <a:pPr marL="287655" indent="-287655">
              <a:spcBef>
                <a:spcPts val="1800"/>
              </a:spcBef>
            </a:pPr>
            <a:r>
              <a:rPr lang="de-CH" dirty="0">
                <a:latin typeface="Arial"/>
                <a:cs typeface="Arial"/>
              </a:rPr>
              <a:t>Bisher leider wenig Nutzer, dadurch werden die Energiesparziele noch nicht erreicht.</a:t>
            </a:r>
          </a:p>
          <a:p>
            <a:pPr marL="0" indent="0">
              <a:spcBef>
                <a:spcPts val="1800"/>
              </a:spcBef>
              <a:buNone/>
            </a:pPr>
            <a:r>
              <a:rPr lang="de-CH" dirty="0">
                <a:latin typeface="Arial"/>
                <a:cs typeface="Arial"/>
              </a:rPr>
              <a:t>Gründe:</a:t>
            </a:r>
          </a:p>
          <a:p>
            <a:pPr>
              <a:spcBef>
                <a:spcPts val="1800"/>
              </a:spcBef>
            </a:pPr>
            <a:r>
              <a:rPr lang="de-CH" dirty="0">
                <a:latin typeface="Arial"/>
                <a:cs typeface="Arial"/>
              </a:rPr>
              <a:t>Die Nutzung der App ist freiwillig.</a:t>
            </a:r>
          </a:p>
          <a:p>
            <a:pPr marL="287655" indent="-287655">
              <a:spcBef>
                <a:spcPts val="1800"/>
              </a:spcBef>
            </a:pPr>
            <a:r>
              <a:rPr lang="de-CH" dirty="0">
                <a:latin typeface="Arial"/>
                <a:cs typeface="Arial"/>
              </a:rPr>
              <a:t>Die Lage beim Lokpersonal ist angespannt, zu wenig Personal, viele neue Tools und Informationen.</a:t>
            </a:r>
          </a:p>
          <a:p>
            <a:pPr marL="287655" indent="-287655">
              <a:spcBef>
                <a:spcPts val="1800"/>
              </a:spcBef>
            </a:pPr>
            <a:r>
              <a:rPr lang="de-CH" dirty="0">
                <a:latin typeface="Arial"/>
                <a:cs typeface="Arial"/>
              </a:rPr>
              <a:t>Es kann nur «soft» für die Nutzung der App geworben werden. Die App wurde an den Weiterbildungstagen besprochen (5-10 Minuten). Weitere Kommunikationsmassnahmen sind geplant.</a:t>
            </a:r>
          </a:p>
          <a:p>
            <a:pPr marL="0" indent="0">
              <a:spcBef>
                <a:spcPts val="1800"/>
              </a:spcBef>
              <a:buNone/>
            </a:pPr>
            <a:endParaRPr lang="de-CH" dirty="0">
              <a:latin typeface="Arial"/>
              <a:cs typeface="Arial"/>
            </a:endParaRPr>
          </a:p>
        </p:txBody>
      </p:sp>
      <p:sp>
        <p:nvSpPr>
          <p:cNvPr id="5" name="Foliennummernplatzhalter 4">
            <a:extLst>
              <a:ext uri="{FF2B5EF4-FFF2-40B4-BE49-F238E27FC236}">
                <a16:creationId xmlns:a16="http://schemas.microsoft.com/office/drawing/2014/main" id="{182A690E-445E-41D8-ABB1-589FA8DA88AA}"/>
              </a:ext>
            </a:extLst>
          </p:cNvPr>
          <p:cNvSpPr>
            <a:spLocks noGrp="1"/>
          </p:cNvSpPr>
          <p:nvPr>
            <p:ph type="sldNum" sz="quarter" idx="11"/>
          </p:nvPr>
        </p:nvSpPr>
        <p:spPr/>
        <p:txBody>
          <a:bodyPr/>
          <a:lstStyle/>
          <a:p>
            <a:fld id="{5E115662-413A-4888-B9BC-797CDE14544F}" type="slidenum">
              <a:rPr lang="de-CH" smtClean="0"/>
              <a:pPr/>
              <a:t>16</a:t>
            </a:fld>
            <a:endParaRPr lang="de-CH"/>
          </a:p>
        </p:txBody>
      </p:sp>
    </p:spTree>
    <p:extLst>
      <p:ext uri="{BB962C8B-B14F-4D97-AF65-F5344CB8AC3E}">
        <p14:creationId xmlns:p14="http://schemas.microsoft.com/office/powerpoint/2010/main" val="422134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C9A2C-46A8-4127-A28B-3DEE3BA19218}"/>
              </a:ext>
            </a:extLst>
          </p:cNvPr>
          <p:cNvSpPr>
            <a:spLocks noGrp="1"/>
          </p:cNvSpPr>
          <p:nvPr>
            <p:ph type="title"/>
          </p:nvPr>
        </p:nvSpPr>
        <p:spPr/>
        <p:txBody>
          <a:bodyPr/>
          <a:lstStyle/>
          <a:p>
            <a:r>
              <a:rPr lang="en-US" dirty="0">
                <a:latin typeface="Arial"/>
                <a:cs typeface="Arial"/>
              </a:rPr>
              <a:t>Nutzbarkeit für andere TUs</a:t>
            </a:r>
            <a:endParaRPr lang="de-CH" dirty="0"/>
          </a:p>
        </p:txBody>
      </p:sp>
      <p:sp>
        <p:nvSpPr>
          <p:cNvPr id="3" name="Footer Placeholder 2">
            <a:extLst>
              <a:ext uri="{FF2B5EF4-FFF2-40B4-BE49-F238E27FC236}">
                <a16:creationId xmlns:a16="http://schemas.microsoft.com/office/drawing/2014/main" id="{A05D6391-D7D8-49B7-9D46-56F9DDDAC493}"/>
              </a:ext>
            </a:extLst>
          </p:cNvPr>
          <p:cNvSpPr>
            <a:spLocks noGrp="1"/>
          </p:cNvSpPr>
          <p:nvPr>
            <p:ph type="ftr" sz="quarter" idx="10"/>
          </p:nvPr>
        </p:nvSpPr>
        <p:spPr/>
        <p:txBody>
          <a:bodyPr/>
          <a:lstStyle/>
          <a:p>
            <a:r>
              <a:rPr lang="de-CH"/>
              <a:t>Nachhaltige Energie - 22.09.2021</a:t>
            </a:r>
          </a:p>
        </p:txBody>
      </p:sp>
      <p:sp>
        <p:nvSpPr>
          <p:cNvPr id="4" name="Text Placeholder 3">
            <a:extLst>
              <a:ext uri="{FF2B5EF4-FFF2-40B4-BE49-F238E27FC236}">
                <a16:creationId xmlns:a16="http://schemas.microsoft.com/office/drawing/2014/main" id="{E10167E6-D471-4984-8589-82642A8743BC}"/>
              </a:ext>
            </a:extLst>
          </p:cNvPr>
          <p:cNvSpPr>
            <a:spLocks noGrp="1"/>
          </p:cNvSpPr>
          <p:nvPr>
            <p:ph type="body" sz="quarter" idx="12"/>
          </p:nvPr>
        </p:nvSpPr>
        <p:spPr>
          <a:xfrm>
            <a:off x="539748" y="1131887"/>
            <a:ext cx="8042651" cy="3808800"/>
          </a:xfrm>
        </p:spPr>
        <p:txBody>
          <a:bodyPr vert="horz" lIns="0" tIns="0" rIns="0" bIns="0" rtlCol="0" anchor="t">
            <a:noAutofit/>
          </a:bodyPr>
          <a:lstStyle/>
          <a:p>
            <a:pPr marL="287655" indent="-287655">
              <a:spcBef>
                <a:spcPts val="1800"/>
              </a:spcBef>
            </a:pPr>
            <a:r>
              <a:rPr lang="de-CH" dirty="0">
                <a:latin typeface="Arial"/>
                <a:cs typeface="Arial"/>
              </a:rPr>
              <a:t>Die Erfahrungen können geteilt werden.</a:t>
            </a:r>
          </a:p>
          <a:p>
            <a:pPr marL="287655" indent="-287655">
              <a:spcBef>
                <a:spcPts val="1800"/>
              </a:spcBef>
            </a:pPr>
            <a:r>
              <a:rPr lang="de-CH" dirty="0">
                <a:latin typeface="Arial"/>
                <a:cs typeface="Arial"/>
              </a:rPr>
              <a:t>Technisch ist die App nicht 1:1 übertragbar. Jedes TU verwendet andere Umsysteme, die Daten liefern, d.h. es werden andere Datenformate über andere Schnittstellen geliefert.</a:t>
            </a:r>
          </a:p>
          <a:p>
            <a:pPr marL="287655" indent="-287655">
              <a:spcBef>
                <a:spcPts val="1800"/>
              </a:spcBef>
            </a:pPr>
            <a:r>
              <a:rPr lang="de-CH" dirty="0">
                <a:latin typeface="Arial"/>
                <a:cs typeface="Arial"/>
              </a:rPr>
              <a:t>Moderne Fahrzeuge haben oft eine Energieanzeige auf dem Führerstand. Diese zeigt den aktuellen Verbrauch.</a:t>
            </a:r>
          </a:p>
          <a:p>
            <a:pPr marL="287655" indent="-287655">
              <a:spcBef>
                <a:spcPts val="1800"/>
              </a:spcBef>
            </a:pPr>
            <a:r>
              <a:rPr lang="de-CH" dirty="0">
                <a:latin typeface="Arial"/>
                <a:cs typeface="Arial"/>
              </a:rPr>
              <a:t>Wird das Fahrzeug wie bei der SBB auf verschiedenen Strecken eingesetzt würde das bedeuten, dass das Lokpersonal sich den Verbrauch auf den jeweils gleichen Strecken abschreiben müsste, um vergleichen zu können.</a:t>
            </a:r>
          </a:p>
          <a:p>
            <a:pPr marL="0" indent="0">
              <a:spcBef>
                <a:spcPts val="1800"/>
              </a:spcBef>
              <a:buNone/>
            </a:pPr>
            <a:endParaRPr lang="de-CH" dirty="0">
              <a:latin typeface="Arial"/>
              <a:cs typeface="Arial"/>
            </a:endParaRPr>
          </a:p>
        </p:txBody>
      </p:sp>
      <p:sp>
        <p:nvSpPr>
          <p:cNvPr id="5" name="Foliennummernplatzhalter 4">
            <a:extLst>
              <a:ext uri="{FF2B5EF4-FFF2-40B4-BE49-F238E27FC236}">
                <a16:creationId xmlns:a16="http://schemas.microsoft.com/office/drawing/2014/main" id="{182A690E-445E-41D8-ABB1-589FA8DA88AA}"/>
              </a:ext>
            </a:extLst>
          </p:cNvPr>
          <p:cNvSpPr>
            <a:spLocks noGrp="1"/>
          </p:cNvSpPr>
          <p:nvPr>
            <p:ph type="sldNum" sz="quarter" idx="11"/>
          </p:nvPr>
        </p:nvSpPr>
        <p:spPr/>
        <p:txBody>
          <a:bodyPr/>
          <a:lstStyle/>
          <a:p>
            <a:fld id="{5E115662-413A-4888-B9BC-797CDE14544F}" type="slidenum">
              <a:rPr lang="de-CH" smtClean="0"/>
              <a:pPr/>
              <a:t>17</a:t>
            </a:fld>
            <a:endParaRPr lang="de-CH"/>
          </a:p>
        </p:txBody>
      </p:sp>
    </p:spTree>
    <p:extLst>
      <p:ext uri="{BB962C8B-B14F-4D97-AF65-F5344CB8AC3E}">
        <p14:creationId xmlns:p14="http://schemas.microsoft.com/office/powerpoint/2010/main" val="1845296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DADC7DC2-FE6E-4E22-AEEE-6DD5B05469EE}"/>
              </a:ext>
            </a:extLst>
          </p:cNvPr>
          <p:cNvGraphicFramePr>
            <a:graphicFrameLocks noChangeAspect="1"/>
          </p:cNvGraphicFramePr>
          <p:nvPr>
            <p:custDataLst>
              <p:tags r:id="rId1"/>
            </p:custDataLst>
            <p:extLst>
              <p:ext uri="{D42A27DB-BD31-4B8C-83A1-F6EECF244321}">
                <p14:modId xmlns:p14="http://schemas.microsoft.com/office/powerpoint/2010/main" val="16201392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DADC7DC2-FE6E-4E22-AEEE-6DD5B05469E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10F4BFAE-2919-45E1-AD01-1C819C73E0CC}"/>
              </a:ext>
            </a:extLst>
          </p:cNvPr>
          <p:cNvSpPr>
            <a:spLocks noGrp="1"/>
          </p:cNvSpPr>
          <p:nvPr>
            <p:ph type="title"/>
          </p:nvPr>
        </p:nvSpPr>
        <p:spPr/>
        <p:txBody>
          <a:bodyPr/>
          <a:lstStyle/>
          <a:p>
            <a:r>
              <a:rPr lang="de-CH"/>
              <a:t>Technischer Informationsfluss. </a:t>
            </a:r>
          </a:p>
        </p:txBody>
      </p:sp>
      <p:sp>
        <p:nvSpPr>
          <p:cNvPr id="3" name="Fußzeilenplatzhalter 2">
            <a:extLst>
              <a:ext uri="{FF2B5EF4-FFF2-40B4-BE49-F238E27FC236}">
                <a16:creationId xmlns:a16="http://schemas.microsoft.com/office/drawing/2014/main" id="{29B9DD5C-CAFB-449C-9F3E-4D70B2280D9B}"/>
              </a:ext>
            </a:extLst>
          </p:cNvPr>
          <p:cNvSpPr>
            <a:spLocks noGrp="1"/>
          </p:cNvSpPr>
          <p:nvPr>
            <p:ph type="ftr" sz="quarter" idx="10"/>
          </p:nvPr>
        </p:nvSpPr>
        <p:spPr/>
        <p:txBody>
          <a:bodyPr/>
          <a:lstStyle/>
          <a:p>
            <a:r>
              <a:rPr lang="de-CH"/>
              <a:t>Nachhaltige Energie - 22.09.2021</a:t>
            </a:r>
          </a:p>
        </p:txBody>
      </p:sp>
      <p:pic>
        <p:nvPicPr>
          <p:cNvPr id="5" name="Grafik 4" descr="Ein Bild, das Screenshot enthält.&#10;&#10;Automatisch generierte Beschreibung">
            <a:extLst>
              <a:ext uri="{FF2B5EF4-FFF2-40B4-BE49-F238E27FC236}">
                <a16:creationId xmlns:a16="http://schemas.microsoft.com/office/drawing/2014/main" id="{4004A23B-8FE7-42B7-A428-A4D4EE1FFB33}"/>
              </a:ext>
            </a:extLst>
          </p:cNvPr>
          <p:cNvPicPr>
            <a:picLocks noChangeAspect="1"/>
          </p:cNvPicPr>
          <p:nvPr/>
        </p:nvPicPr>
        <p:blipFill rotWithShape="1">
          <a:blip r:embed="rId6">
            <a:extLst>
              <a:ext uri="{28A0092B-C50C-407E-A947-70E740481C1C}">
                <a14:useLocalDpi xmlns:a14="http://schemas.microsoft.com/office/drawing/2010/main" val="0"/>
              </a:ext>
            </a:extLst>
          </a:blip>
          <a:srcRect l="8780" t="12432" r="4439" b="3585"/>
          <a:stretch/>
        </p:blipFill>
        <p:spPr>
          <a:xfrm>
            <a:off x="1529370" y="997200"/>
            <a:ext cx="6301409" cy="3985030"/>
          </a:xfrm>
          <a:prstGeom prst="rect">
            <a:avLst/>
          </a:prstGeom>
        </p:spPr>
      </p:pic>
      <p:sp>
        <p:nvSpPr>
          <p:cNvPr id="4" name="Foliennummernplatzhalter 3">
            <a:extLst>
              <a:ext uri="{FF2B5EF4-FFF2-40B4-BE49-F238E27FC236}">
                <a16:creationId xmlns:a16="http://schemas.microsoft.com/office/drawing/2014/main" id="{22D33439-032E-4C21-A49C-E721E7E2CD1A}"/>
              </a:ext>
            </a:extLst>
          </p:cNvPr>
          <p:cNvSpPr>
            <a:spLocks noGrp="1"/>
          </p:cNvSpPr>
          <p:nvPr>
            <p:ph type="sldNum" sz="quarter" idx="11"/>
          </p:nvPr>
        </p:nvSpPr>
        <p:spPr/>
        <p:txBody>
          <a:bodyPr/>
          <a:lstStyle/>
          <a:p>
            <a:fld id="{5E115662-413A-4888-B9BC-797CDE14544F}" type="slidenum">
              <a:rPr lang="de-CH" smtClean="0"/>
              <a:pPr/>
              <a:t>18</a:t>
            </a:fld>
            <a:endParaRPr lang="de-CH"/>
          </a:p>
        </p:txBody>
      </p:sp>
    </p:spTree>
    <p:extLst>
      <p:ext uri="{BB962C8B-B14F-4D97-AF65-F5344CB8AC3E}">
        <p14:creationId xmlns:p14="http://schemas.microsoft.com/office/powerpoint/2010/main" val="1225502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0C0A2A0C-7ED7-446E-B048-B02DA80B1CCA}"/>
              </a:ext>
            </a:extLst>
          </p:cNvPr>
          <p:cNvSpPr>
            <a:spLocks noGrp="1"/>
          </p:cNvSpPr>
          <p:nvPr>
            <p:ph type="title"/>
          </p:nvPr>
        </p:nvSpPr>
        <p:spPr/>
        <p:txBody>
          <a:bodyPr/>
          <a:lstStyle/>
          <a:p>
            <a:r>
              <a:rPr lang="de-CH" dirty="0">
                <a:latin typeface="SBB" pitchFamily="2" charset="0"/>
              </a:rPr>
              <a:t>Agenda Workshop 2 Betrieb.</a:t>
            </a:r>
          </a:p>
        </p:txBody>
      </p:sp>
      <p:graphicFrame>
        <p:nvGraphicFramePr>
          <p:cNvPr id="7" name="Tabelle 6">
            <a:extLst>
              <a:ext uri="{FF2B5EF4-FFF2-40B4-BE49-F238E27FC236}">
                <a16:creationId xmlns:a16="http://schemas.microsoft.com/office/drawing/2014/main" id="{C3221D31-B9DF-42B4-B456-3DBC0B949EA7}"/>
              </a:ext>
            </a:extLst>
          </p:cNvPr>
          <p:cNvGraphicFramePr>
            <a:graphicFrameLocks noGrp="1"/>
          </p:cNvGraphicFramePr>
          <p:nvPr>
            <p:extLst>
              <p:ext uri="{D42A27DB-BD31-4B8C-83A1-F6EECF244321}">
                <p14:modId xmlns:p14="http://schemas.microsoft.com/office/powerpoint/2010/main" val="2364770636"/>
              </p:ext>
            </p:extLst>
          </p:nvPr>
        </p:nvGraphicFramePr>
        <p:xfrm>
          <a:off x="539749" y="1131889"/>
          <a:ext cx="8279409" cy="2235600"/>
        </p:xfrm>
        <a:graphic>
          <a:graphicData uri="http://schemas.openxmlformats.org/drawingml/2006/table">
            <a:tbl>
              <a:tblPr firstRow="1" bandRow="1">
                <a:tableStyleId>{5C22544A-7EE6-4342-B048-85BDC9FD1C3A}</a:tableStyleId>
              </a:tblPr>
              <a:tblGrid>
                <a:gridCol w="1295947">
                  <a:extLst>
                    <a:ext uri="{9D8B030D-6E8A-4147-A177-3AD203B41FA5}">
                      <a16:colId xmlns:a16="http://schemas.microsoft.com/office/drawing/2014/main" val="4016315498"/>
                    </a:ext>
                  </a:extLst>
                </a:gridCol>
                <a:gridCol w="3672408">
                  <a:extLst>
                    <a:ext uri="{9D8B030D-6E8A-4147-A177-3AD203B41FA5}">
                      <a16:colId xmlns:a16="http://schemas.microsoft.com/office/drawing/2014/main" val="2294683869"/>
                    </a:ext>
                  </a:extLst>
                </a:gridCol>
                <a:gridCol w="3311054">
                  <a:extLst>
                    <a:ext uri="{9D8B030D-6E8A-4147-A177-3AD203B41FA5}">
                      <a16:colId xmlns:a16="http://schemas.microsoft.com/office/drawing/2014/main" val="346377534"/>
                    </a:ext>
                  </a:extLst>
                </a:gridCol>
              </a:tblGrid>
              <a:tr h="208111">
                <a:tc>
                  <a:txBody>
                    <a:bodyPr/>
                    <a:lstStyle/>
                    <a:p>
                      <a:r>
                        <a:rPr lang="de-CH" sz="1600" b="1">
                          <a:latin typeface="SBB Light" pitchFamily="2" charset="0"/>
                        </a:rPr>
                        <a:t>Zeit</a:t>
                      </a:r>
                    </a:p>
                  </a:txBody>
                  <a:tcPr/>
                </a:tc>
                <a:tc>
                  <a:txBody>
                    <a:bodyPr/>
                    <a:lstStyle/>
                    <a:p>
                      <a:r>
                        <a:rPr lang="de-CH" sz="1600" b="1">
                          <a:latin typeface="SBB Light" pitchFamily="2" charset="0"/>
                        </a:rPr>
                        <a:t>Thema</a:t>
                      </a:r>
                    </a:p>
                  </a:txBody>
                  <a:tcPr/>
                </a:tc>
                <a:tc>
                  <a:txBody>
                    <a:bodyPr/>
                    <a:lstStyle/>
                    <a:p>
                      <a:r>
                        <a:rPr lang="de-CH" sz="1600" b="1">
                          <a:latin typeface="SBB Light" pitchFamily="2" charset="0"/>
                        </a:rPr>
                        <a:t>Wer</a:t>
                      </a:r>
                    </a:p>
                  </a:txBody>
                  <a:tcPr/>
                </a:tc>
                <a:extLst>
                  <a:ext uri="{0D108BD9-81ED-4DB2-BD59-A6C34878D82A}">
                    <a16:rowId xmlns:a16="http://schemas.microsoft.com/office/drawing/2014/main" val="1598960793"/>
                  </a:ext>
                </a:extLst>
              </a:tr>
              <a:tr h="432000">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0" dirty="0">
                          <a:latin typeface="SBB Light" pitchFamily="2" charset="0"/>
                        </a:rPr>
                        <a:t>13:45 – 14:00</a:t>
                      </a:r>
                    </a:p>
                  </a:txBody>
                  <a:tcPr anchor="b"/>
                </a:tc>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1" dirty="0">
                          <a:latin typeface="SBB Light" pitchFamily="2" charset="0"/>
                        </a:rPr>
                        <a:t>Energieverbrauchs-App (EVA) für das Lokpersonal SBB</a:t>
                      </a:r>
                    </a:p>
                  </a:txBody>
                  <a:tcPr anchor="b"/>
                </a:tc>
                <a:tc>
                  <a:txBody>
                    <a:bodyPr/>
                    <a:lstStyle/>
                    <a:p>
                      <a:r>
                        <a:rPr lang="de-CH" sz="1400" b="0" dirty="0">
                          <a:latin typeface="SBB Light" pitchFamily="2" charset="0"/>
                        </a:rPr>
                        <a:t>Delia Harder, SBB</a:t>
                      </a:r>
                    </a:p>
                  </a:txBody>
                  <a:tcPr anchor="b"/>
                </a:tc>
                <a:extLst>
                  <a:ext uri="{0D108BD9-81ED-4DB2-BD59-A6C34878D82A}">
                    <a16:rowId xmlns:a16="http://schemas.microsoft.com/office/drawing/2014/main" val="1116025348"/>
                  </a:ext>
                </a:extLst>
              </a:tr>
              <a:tr h="432000">
                <a:tc>
                  <a:txBody>
                    <a:bodyPr/>
                    <a:lstStyle/>
                    <a:p>
                      <a:r>
                        <a:rPr lang="de-CH" sz="1400" b="0" i="0" dirty="0">
                          <a:latin typeface="SBB Light" pitchFamily="2" charset="0"/>
                        </a:rPr>
                        <a:t>14:00 – 14:15</a:t>
                      </a:r>
                    </a:p>
                  </a:txBody>
                  <a:tcPr anchor="b"/>
                </a:tc>
                <a:tc>
                  <a:txBody>
                    <a:bodyPr/>
                    <a:lstStyle/>
                    <a:p>
                      <a:r>
                        <a:rPr lang="de-CH" sz="1400" b="1" i="0" dirty="0">
                          <a:latin typeface="SBB Light" pitchFamily="2" charset="0"/>
                        </a:rPr>
                        <a:t>Einsatz von </a:t>
                      </a:r>
                      <a:r>
                        <a:rPr lang="de-CH" sz="1400" b="1" i="0" dirty="0" err="1">
                          <a:latin typeface="SBB Light" pitchFamily="2" charset="0"/>
                        </a:rPr>
                        <a:t>vopt</a:t>
                      </a:r>
                      <a:r>
                        <a:rPr lang="de-CH" sz="1400" b="1" i="0" dirty="0">
                          <a:latin typeface="SBB Light" pitchFamily="2" charset="0"/>
                        </a:rPr>
                        <a:t> bei BLS</a:t>
                      </a:r>
                    </a:p>
                  </a:txBody>
                  <a:tcPr anchor="b"/>
                </a:tc>
                <a:tc>
                  <a:txBody>
                    <a:bodyPr/>
                    <a:lstStyle/>
                    <a:p>
                      <a:r>
                        <a:rPr lang="de-CH" sz="1400" b="0" i="0" dirty="0">
                          <a:latin typeface="SBB Light" pitchFamily="2" charset="0"/>
                        </a:rPr>
                        <a:t>Andreas Marti, BLS</a:t>
                      </a:r>
                    </a:p>
                  </a:txBody>
                  <a:tcPr anchor="b"/>
                </a:tc>
                <a:extLst>
                  <a:ext uri="{0D108BD9-81ED-4DB2-BD59-A6C34878D82A}">
                    <a16:rowId xmlns:a16="http://schemas.microsoft.com/office/drawing/2014/main" val="1560706268"/>
                  </a:ext>
                </a:extLst>
              </a:tr>
              <a:tr h="432000">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0" i="0" dirty="0">
                          <a:latin typeface="SBB Light" pitchFamily="2" charset="0"/>
                        </a:rPr>
                        <a:t>14:15 –14:30</a:t>
                      </a:r>
                    </a:p>
                  </a:txBody>
                  <a:tcPr anchor="b"/>
                </a:tc>
                <a:tc>
                  <a:txBody>
                    <a:bodyPr/>
                    <a:lstStyle/>
                    <a:p>
                      <a:r>
                        <a:rPr lang="de-CH" sz="1400" b="1" i="0" dirty="0">
                          <a:latin typeface="SBB Light" pitchFamily="2" charset="0"/>
                        </a:rPr>
                        <a:t>Einsatz von </a:t>
                      </a:r>
                      <a:r>
                        <a:rPr lang="de-CH" sz="1400" b="1" i="0" dirty="0" err="1">
                          <a:latin typeface="SBB Light" pitchFamily="2" charset="0"/>
                        </a:rPr>
                        <a:t>vpro</a:t>
                      </a:r>
                      <a:r>
                        <a:rPr lang="de-CH" sz="1400" b="1" i="0" dirty="0">
                          <a:latin typeface="SBB Light" pitchFamily="2" charset="0"/>
                        </a:rPr>
                        <a:t> bei SBB</a:t>
                      </a:r>
                    </a:p>
                  </a:txBody>
                  <a:tcPr anchor="b"/>
                </a:tc>
                <a:tc>
                  <a:txBody>
                    <a:bodyPr/>
                    <a:lstStyle/>
                    <a:p>
                      <a:r>
                        <a:rPr lang="de-CH" sz="1400" b="0" dirty="0">
                          <a:latin typeface="SBB Light" pitchFamily="2" charset="0"/>
                        </a:rPr>
                        <a:t>Roland Aeschbacher, SBB</a:t>
                      </a:r>
                      <a:endParaRPr lang="de-CH" sz="1400" b="0" i="1" dirty="0">
                        <a:latin typeface="SBB Light" pitchFamily="2" charset="0"/>
                      </a:endParaRPr>
                    </a:p>
                  </a:txBody>
                  <a:tcPr anchor="b"/>
                </a:tc>
                <a:extLst>
                  <a:ext uri="{0D108BD9-81ED-4DB2-BD59-A6C34878D82A}">
                    <a16:rowId xmlns:a16="http://schemas.microsoft.com/office/drawing/2014/main" val="1910341948"/>
                  </a:ext>
                </a:extLst>
              </a:tr>
              <a:tr h="432000">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0" i="0" dirty="0">
                          <a:latin typeface="SBB Light" pitchFamily="2" charset="0"/>
                        </a:rPr>
                        <a:t>14:30 – 15:00</a:t>
                      </a:r>
                    </a:p>
                  </a:txBody>
                  <a:tcPr anchor="b"/>
                </a:tc>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1" dirty="0">
                          <a:latin typeface="SBB Light" pitchFamily="2" charset="0"/>
                        </a:rPr>
                        <a:t>Offene Diskussion – was für Bedürfnisse gibt es bei den anderen TUs?</a:t>
                      </a:r>
                    </a:p>
                  </a:txBody>
                  <a:tcPr anchor="b"/>
                </a:tc>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0" i="0" dirty="0">
                          <a:latin typeface="SBB Light" pitchFamily="2" charset="0"/>
                        </a:rPr>
                        <a:t>alle</a:t>
                      </a:r>
                    </a:p>
                  </a:txBody>
                  <a:tcPr anchor="b"/>
                </a:tc>
                <a:extLst>
                  <a:ext uri="{0D108BD9-81ED-4DB2-BD59-A6C34878D82A}">
                    <a16:rowId xmlns:a16="http://schemas.microsoft.com/office/drawing/2014/main" val="2699240188"/>
                  </a:ext>
                </a:extLst>
              </a:tr>
            </a:tbl>
          </a:graphicData>
        </a:graphic>
      </p:graphicFrame>
      <p:sp>
        <p:nvSpPr>
          <p:cNvPr id="2" name="Metadata">
            <a:extLst>
              <a:ext uri="{FF2B5EF4-FFF2-40B4-BE49-F238E27FC236}">
                <a16:creationId xmlns:a16="http://schemas.microsoft.com/office/drawing/2014/main" id="{27E1F0A4-CC77-4DF6-AC48-CE0BF96D8621}"/>
              </a:ext>
            </a:extLst>
          </p:cNvPr>
          <p:cNvSpPr/>
          <p:nvPr/>
        </p:nvSpPr>
        <p:spPr>
          <a:xfrm>
            <a:off x="12700" y="4826000"/>
            <a:ext cx="3810000" cy="317500"/>
          </a:xfrm>
          <a:prstGeom prst="rect">
            <a:avLst/>
          </a:prstGeom>
          <a:noFill/>
          <a:ln>
            <a:noFill/>
          </a:ln>
          <a:extLst>
            <a:ext uri="{909E8E84-426E-40DD-AFC4-6F175D3DCCD1}">
              <a14:hiddenFill xmlns:a14="http://schemas.microsoft.com/office/drawing/2010/main">
                <a:solidFill>
                  <a:schemeClr val="accent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rmAutofit/>
          </a:bodyPr>
          <a:lstStyle/>
          <a:p>
            <a:pPr marL="0" marR="0" lvl="0" indent="0" algn="l" defTabSz="816325" rtl="0" eaLnBrk="1" fontAlgn="auto" latinLnBrk="0" hangingPunct="1">
              <a:lnSpc>
                <a:spcPct val="100000"/>
              </a:lnSpc>
              <a:spcBef>
                <a:spcPts val="0"/>
              </a:spcBef>
              <a:spcAft>
                <a:spcPts val="0"/>
              </a:spcAft>
              <a:buClrTx/>
              <a:buSzTx/>
              <a:buFontTx/>
              <a:buNone/>
              <a:tabLst/>
              <a:defRPr/>
            </a:pPr>
            <a:endParaRPr kumimoji="0" lang="de-CH" sz="800" b="1" i="0" u="none" strike="noStrike" kern="1200" cap="none" spc="0" normalizeH="0" baseline="0" noProof="0">
              <a:ln>
                <a:noFill/>
              </a:ln>
              <a:solidFill>
                <a:srgbClr val="000000"/>
              </a:solidFill>
              <a:effectLst/>
              <a:uLnTx/>
              <a:uFillTx/>
              <a:latin typeface="Arial" panose="020B0604020202020204" pitchFamily="34" charset="0"/>
              <a:ea typeface="+mn-ea"/>
              <a:cs typeface="+mn-cs"/>
            </a:endParaRPr>
          </a:p>
        </p:txBody>
      </p:sp>
      <p:sp>
        <p:nvSpPr>
          <p:cNvPr id="3" name="Fußzeilenplatzhalter 2">
            <a:extLst>
              <a:ext uri="{FF2B5EF4-FFF2-40B4-BE49-F238E27FC236}">
                <a16:creationId xmlns:a16="http://schemas.microsoft.com/office/drawing/2014/main" id="{EBF2FE85-B840-4E65-8C0E-FC2FE0121D7E}"/>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A82569FF-B256-47DF-85CE-7871F75B6F27}"/>
              </a:ext>
            </a:extLst>
          </p:cNvPr>
          <p:cNvSpPr>
            <a:spLocks noGrp="1"/>
          </p:cNvSpPr>
          <p:nvPr>
            <p:ph type="sldNum" sz="quarter" idx="11"/>
          </p:nvPr>
        </p:nvSpPr>
        <p:spPr/>
        <p:txBody>
          <a:bodyPr/>
          <a:lstStyle/>
          <a:p>
            <a:fld id="{5E115662-413A-4888-B9BC-797CDE14544F}" type="slidenum">
              <a:rPr lang="de-CH" smtClean="0"/>
              <a:pPr/>
              <a:t>2</a:t>
            </a:fld>
            <a:endParaRPr lang="de-CH"/>
          </a:p>
        </p:txBody>
      </p:sp>
    </p:spTree>
    <p:extLst>
      <p:ext uri="{BB962C8B-B14F-4D97-AF65-F5344CB8AC3E}">
        <p14:creationId xmlns:p14="http://schemas.microsoft.com/office/powerpoint/2010/main" val="1367592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B6CCF26E-C608-4BB6-8445-33E61019FD59}"/>
              </a:ext>
            </a:extLst>
          </p:cNvPr>
          <p:cNvGraphicFramePr>
            <a:graphicFrameLocks noChangeAspect="1"/>
          </p:cNvGraphicFramePr>
          <p:nvPr>
            <p:custDataLst>
              <p:tags r:id="rId1"/>
            </p:custDataLst>
            <p:extLst>
              <p:ext uri="{D42A27DB-BD31-4B8C-83A1-F6EECF244321}">
                <p14:modId xmlns:p14="http://schemas.microsoft.com/office/powerpoint/2010/main" val="27800915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4" name="Objekt 3" hidden="1">
                        <a:extLst>
                          <a:ext uri="{FF2B5EF4-FFF2-40B4-BE49-F238E27FC236}">
                            <a16:creationId xmlns:a16="http://schemas.microsoft.com/office/drawing/2014/main" id="{B6CCF26E-C608-4BB6-8445-33E61019FD5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7973C86C-5783-45DC-97A9-E0FB840B9B6F}"/>
              </a:ext>
            </a:extLst>
          </p:cNvPr>
          <p:cNvSpPr/>
          <p:nvPr>
            <p:custDataLst>
              <p:tags r:id="rId2"/>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algn="ctr"/>
            <a:endParaRPr lang="de-CH" sz="320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el 1">
            <a:extLst>
              <a:ext uri="{FF2B5EF4-FFF2-40B4-BE49-F238E27FC236}">
                <a16:creationId xmlns:a16="http://schemas.microsoft.com/office/drawing/2014/main" id="{86878757-DFB0-4790-BB0C-AEF471752D0F}"/>
              </a:ext>
            </a:extLst>
          </p:cNvPr>
          <p:cNvSpPr>
            <a:spLocks noGrp="1"/>
          </p:cNvSpPr>
          <p:nvPr>
            <p:ph type="title"/>
          </p:nvPr>
        </p:nvSpPr>
        <p:spPr/>
        <p:txBody>
          <a:bodyPr/>
          <a:lstStyle/>
          <a:p>
            <a:r>
              <a:rPr lang="de-CH" b="1" dirty="0">
                <a:latin typeface="SBB Light" pitchFamily="2" charset="0"/>
              </a:rPr>
              <a:t>Energieverbrauchs App (EVA)</a:t>
            </a:r>
            <a:br>
              <a:rPr lang="de-CH" dirty="0">
                <a:latin typeface="SBB Light" pitchFamily="2" charset="0"/>
              </a:rPr>
            </a:br>
            <a:br>
              <a:rPr lang="de-CH" dirty="0">
                <a:latin typeface="SBB Light" pitchFamily="2" charset="0"/>
              </a:rPr>
            </a:br>
            <a:br>
              <a:rPr lang="de-CH" dirty="0">
                <a:latin typeface="SBB Light" pitchFamily="2" charset="0"/>
              </a:rPr>
            </a:br>
            <a:br>
              <a:rPr lang="de-CH" dirty="0">
                <a:latin typeface="SBB Light" pitchFamily="2" charset="0"/>
              </a:rPr>
            </a:br>
            <a:br>
              <a:rPr lang="de-CH" dirty="0">
                <a:latin typeface="SBB Light" pitchFamily="2" charset="0"/>
              </a:rPr>
            </a:br>
            <a:endParaRPr lang="de-CH" sz="2800" dirty="0">
              <a:latin typeface="SBB Light" pitchFamily="2" charset="0"/>
            </a:endParaRPr>
          </a:p>
        </p:txBody>
      </p:sp>
    </p:spTree>
    <p:extLst>
      <p:ext uri="{BB962C8B-B14F-4D97-AF65-F5344CB8AC3E}">
        <p14:creationId xmlns:p14="http://schemas.microsoft.com/office/powerpoint/2010/main" val="2046128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FFA554FD-0A2D-4835-BECC-C480C9A1D03F}"/>
              </a:ext>
            </a:extLst>
          </p:cNvPr>
          <p:cNvGraphicFramePr>
            <a:graphicFrameLocks noChangeAspect="1"/>
          </p:cNvGraphicFramePr>
          <p:nvPr>
            <p:custDataLst>
              <p:tags r:id="rId1"/>
            </p:custDataLst>
            <p:extLst>
              <p:ext uri="{D42A27DB-BD31-4B8C-83A1-F6EECF244321}">
                <p14:modId xmlns:p14="http://schemas.microsoft.com/office/powerpoint/2010/main" val="13479909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FFA554FD-0A2D-4835-BECC-C480C9A1D03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9A749C2-CB0C-4FA0-A4C3-B25C4745D0BD}"/>
              </a:ext>
            </a:extLst>
          </p:cNvPr>
          <p:cNvSpPr>
            <a:spLocks noGrp="1"/>
          </p:cNvSpPr>
          <p:nvPr>
            <p:ph type="title"/>
          </p:nvPr>
        </p:nvSpPr>
        <p:spPr/>
        <p:txBody>
          <a:bodyPr/>
          <a:lstStyle/>
          <a:p>
            <a:r>
              <a:rPr lang="de-CH"/>
              <a:t>Die EVA-App ist</a:t>
            </a:r>
          </a:p>
        </p:txBody>
      </p:sp>
      <p:sp>
        <p:nvSpPr>
          <p:cNvPr id="3" name="Fußzeilenplatzhalter 2">
            <a:extLst>
              <a:ext uri="{FF2B5EF4-FFF2-40B4-BE49-F238E27FC236}">
                <a16:creationId xmlns:a16="http://schemas.microsoft.com/office/drawing/2014/main" id="{35F86CB5-4566-4721-84EF-8C8932B28810}"/>
              </a:ext>
            </a:extLst>
          </p:cNvPr>
          <p:cNvSpPr>
            <a:spLocks noGrp="1"/>
          </p:cNvSpPr>
          <p:nvPr>
            <p:ph type="ftr" sz="quarter" idx="10"/>
          </p:nvPr>
        </p:nvSpPr>
        <p:spPr/>
        <p:txBody>
          <a:bodyPr/>
          <a:lstStyle/>
          <a:p>
            <a:r>
              <a:rPr lang="de-CH"/>
              <a:t>Nachhaltige Energie - 22.09.2021</a:t>
            </a:r>
          </a:p>
        </p:txBody>
      </p:sp>
      <p:grpSp>
        <p:nvGrpSpPr>
          <p:cNvPr id="9" name="Gruppieren 8">
            <a:extLst>
              <a:ext uri="{FF2B5EF4-FFF2-40B4-BE49-F238E27FC236}">
                <a16:creationId xmlns:a16="http://schemas.microsoft.com/office/drawing/2014/main" id="{2B019E6C-1910-4F91-ABE3-35399BBB370A}"/>
              </a:ext>
            </a:extLst>
          </p:cNvPr>
          <p:cNvGrpSpPr/>
          <p:nvPr/>
        </p:nvGrpSpPr>
        <p:grpSpPr>
          <a:xfrm>
            <a:off x="4707172" y="1453824"/>
            <a:ext cx="4022145" cy="3494414"/>
            <a:chOff x="4707172" y="1453824"/>
            <a:chExt cx="4022145" cy="3494414"/>
          </a:xfrm>
        </p:grpSpPr>
        <p:pic>
          <p:nvPicPr>
            <p:cNvPr id="5" name="Grafik 4">
              <a:extLst>
                <a:ext uri="{FF2B5EF4-FFF2-40B4-BE49-F238E27FC236}">
                  <a16:creationId xmlns:a16="http://schemas.microsoft.com/office/drawing/2014/main" id="{17B71DC9-409E-4BF6-92EC-AD3534502215}"/>
                </a:ext>
              </a:extLst>
            </p:cNvPr>
            <p:cNvPicPr>
              <a:picLocks noChangeAspect="1"/>
            </p:cNvPicPr>
            <p:nvPr/>
          </p:nvPicPr>
          <p:blipFill>
            <a:blip r:embed="rId6"/>
            <a:stretch>
              <a:fillRect/>
            </a:stretch>
          </p:blipFill>
          <p:spPr>
            <a:xfrm>
              <a:off x="4707172" y="3562535"/>
              <a:ext cx="4022145" cy="1385703"/>
            </a:xfrm>
            <a:prstGeom prst="rect">
              <a:avLst/>
            </a:prstGeom>
          </p:spPr>
        </p:pic>
        <p:pic>
          <p:nvPicPr>
            <p:cNvPr id="7" name="Grafik 6" descr="Ein Bild, das Schild, Zeichnung enthält.&#10;&#10;Automatisch generierte Beschreibung">
              <a:extLst>
                <a:ext uri="{FF2B5EF4-FFF2-40B4-BE49-F238E27FC236}">
                  <a16:creationId xmlns:a16="http://schemas.microsoft.com/office/drawing/2014/main" id="{DEDE5B9A-5AF6-494B-951A-A017CABFD1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61967" y="1453824"/>
              <a:ext cx="1712553" cy="17125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4" name="Textplatzhalter 3">
            <a:extLst>
              <a:ext uri="{FF2B5EF4-FFF2-40B4-BE49-F238E27FC236}">
                <a16:creationId xmlns:a16="http://schemas.microsoft.com/office/drawing/2014/main" id="{C58070FE-FF57-4366-938E-F895D86C62FB}"/>
              </a:ext>
            </a:extLst>
          </p:cNvPr>
          <p:cNvSpPr>
            <a:spLocks noGrp="1"/>
          </p:cNvSpPr>
          <p:nvPr>
            <p:ph type="body" sz="quarter" idx="12"/>
          </p:nvPr>
        </p:nvSpPr>
        <p:spPr>
          <a:xfrm>
            <a:off x="539750" y="1131887"/>
            <a:ext cx="4342352" cy="3808800"/>
          </a:xfrm>
        </p:spPr>
        <p:txBody>
          <a:bodyPr/>
          <a:lstStyle/>
          <a:p>
            <a:endParaRPr lang="de-CH" dirty="0"/>
          </a:p>
          <a:p>
            <a:r>
              <a:rPr lang="de-CH" dirty="0"/>
              <a:t>freiwillig,</a:t>
            </a:r>
          </a:p>
          <a:p>
            <a:endParaRPr lang="de-CH" sz="1000" dirty="0"/>
          </a:p>
          <a:p>
            <a:r>
              <a:rPr lang="de-CH" dirty="0"/>
              <a:t>persönlich,</a:t>
            </a:r>
          </a:p>
          <a:p>
            <a:endParaRPr lang="de-CH" sz="1000" dirty="0"/>
          </a:p>
          <a:p>
            <a:r>
              <a:rPr lang="de-CH" dirty="0"/>
              <a:t>macht Energiewerte sichtbar nach der Fahrt, keine Fahrempfehlungen</a:t>
            </a:r>
          </a:p>
          <a:p>
            <a:endParaRPr lang="de-CH" sz="1000" dirty="0"/>
          </a:p>
          <a:p>
            <a:r>
              <a:rPr lang="de-CH" dirty="0"/>
              <a:t>erlaubt persönliche Rückschlüsse auf die eigene Fahrweise (Energiebezug und Rekuperation, Vergleich mit mir und anderen)</a:t>
            </a:r>
          </a:p>
          <a:p>
            <a:pPr marL="0" indent="0" algn="just">
              <a:buNone/>
            </a:pPr>
            <a:endParaRPr lang="de-CH" dirty="0"/>
          </a:p>
          <a:p>
            <a:endParaRPr lang="de-CH" dirty="0"/>
          </a:p>
        </p:txBody>
      </p:sp>
      <p:sp>
        <p:nvSpPr>
          <p:cNvPr id="8" name="Foliennummernplatzhalter 7">
            <a:extLst>
              <a:ext uri="{FF2B5EF4-FFF2-40B4-BE49-F238E27FC236}">
                <a16:creationId xmlns:a16="http://schemas.microsoft.com/office/drawing/2014/main" id="{50DD1A74-0B2B-4F50-BD05-8E9712ED6EF0}"/>
              </a:ext>
            </a:extLst>
          </p:cNvPr>
          <p:cNvSpPr>
            <a:spLocks noGrp="1"/>
          </p:cNvSpPr>
          <p:nvPr>
            <p:ph type="sldNum" sz="quarter" idx="11"/>
          </p:nvPr>
        </p:nvSpPr>
        <p:spPr/>
        <p:txBody>
          <a:bodyPr/>
          <a:lstStyle/>
          <a:p>
            <a:fld id="{5E115662-413A-4888-B9BC-797CDE14544F}" type="slidenum">
              <a:rPr lang="de-CH" smtClean="0"/>
              <a:pPr/>
              <a:t>4</a:t>
            </a:fld>
            <a:endParaRPr lang="de-CH"/>
          </a:p>
        </p:txBody>
      </p:sp>
    </p:spTree>
    <p:extLst>
      <p:ext uri="{BB962C8B-B14F-4D97-AF65-F5344CB8AC3E}">
        <p14:creationId xmlns:p14="http://schemas.microsoft.com/office/powerpoint/2010/main" val="1414496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FA79A-6640-4976-BB60-2BE3155754F7}"/>
              </a:ext>
            </a:extLst>
          </p:cNvPr>
          <p:cNvSpPr>
            <a:spLocks noGrp="1"/>
          </p:cNvSpPr>
          <p:nvPr>
            <p:ph type="title"/>
          </p:nvPr>
        </p:nvSpPr>
        <p:spPr/>
        <p:txBody>
          <a:bodyPr/>
          <a:lstStyle/>
          <a:p>
            <a:r>
              <a:rPr lang="de-CH" dirty="0"/>
              <a:t>Übersicht</a:t>
            </a:r>
          </a:p>
        </p:txBody>
      </p:sp>
      <p:sp>
        <p:nvSpPr>
          <p:cNvPr id="3" name="Fußzeilenplatzhalter 2">
            <a:extLst>
              <a:ext uri="{FF2B5EF4-FFF2-40B4-BE49-F238E27FC236}">
                <a16:creationId xmlns:a16="http://schemas.microsoft.com/office/drawing/2014/main" id="{40E33107-DFDF-4D31-867A-331B83793F92}"/>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1EC73940-B0EA-4117-B2C3-5CAA71FD0AC4}"/>
              </a:ext>
            </a:extLst>
          </p:cNvPr>
          <p:cNvSpPr>
            <a:spLocks noGrp="1"/>
          </p:cNvSpPr>
          <p:nvPr>
            <p:ph type="sldNum" sz="quarter" idx="11"/>
          </p:nvPr>
        </p:nvSpPr>
        <p:spPr/>
        <p:txBody>
          <a:bodyPr/>
          <a:lstStyle/>
          <a:p>
            <a:fld id="{5E115662-413A-4888-B9BC-797CDE14544F}" type="slidenum">
              <a:rPr lang="de-CH" smtClean="0"/>
              <a:pPr/>
              <a:t>5</a:t>
            </a:fld>
            <a:endParaRPr lang="de-CH"/>
          </a:p>
        </p:txBody>
      </p:sp>
      <p:pic>
        <p:nvPicPr>
          <p:cNvPr id="6" name="Grafik 5">
            <a:extLst>
              <a:ext uri="{FF2B5EF4-FFF2-40B4-BE49-F238E27FC236}">
                <a16:creationId xmlns:a16="http://schemas.microsoft.com/office/drawing/2014/main" id="{8BAFFAB1-ECDD-425F-B148-E8A191733A72}"/>
              </a:ext>
            </a:extLst>
          </p:cNvPr>
          <p:cNvPicPr>
            <a:picLocks noChangeAspect="1"/>
          </p:cNvPicPr>
          <p:nvPr/>
        </p:nvPicPr>
        <p:blipFill>
          <a:blip r:embed="rId2"/>
          <a:stretch>
            <a:fillRect/>
          </a:stretch>
        </p:blipFill>
        <p:spPr>
          <a:xfrm>
            <a:off x="0" y="1117858"/>
            <a:ext cx="9144000" cy="2312340"/>
          </a:xfrm>
          <a:prstGeom prst="rect">
            <a:avLst/>
          </a:prstGeom>
        </p:spPr>
      </p:pic>
      <p:sp>
        <p:nvSpPr>
          <p:cNvPr id="7" name="Textfeld 6">
            <a:extLst>
              <a:ext uri="{FF2B5EF4-FFF2-40B4-BE49-F238E27FC236}">
                <a16:creationId xmlns:a16="http://schemas.microsoft.com/office/drawing/2014/main" id="{774E5919-BBCF-4BEE-997B-DAD8CE204B2F}"/>
              </a:ext>
            </a:extLst>
          </p:cNvPr>
          <p:cNvSpPr txBox="1"/>
          <p:nvPr/>
        </p:nvSpPr>
        <p:spPr>
          <a:xfrm>
            <a:off x="223284" y="3700130"/>
            <a:ext cx="8596716" cy="1077218"/>
          </a:xfrm>
          <a:prstGeom prst="rect">
            <a:avLst/>
          </a:prstGeom>
        </p:spPr>
        <p:txBody>
          <a:bodyPr wrap="square" rtlCol="0">
            <a:spAutoFit/>
          </a:bodyPr>
          <a:lstStyle/>
          <a:p>
            <a:pPr marL="285750" indent="-285750">
              <a:buFont typeface="Arial" panose="020B0604020202020204" pitchFamily="34" charset="0"/>
              <a:buChar char="•"/>
            </a:pPr>
            <a:r>
              <a:rPr lang="de-CH" dirty="0"/>
              <a:t>Für einen Energievergleich </a:t>
            </a:r>
            <a:r>
              <a:rPr lang="de-CH" noProof="0" dirty="0"/>
              <a:t>dürfen nur gleiche Strecken mit gleichem Rollmaterial betrachtet werden.</a:t>
            </a:r>
          </a:p>
          <a:p>
            <a:pPr marL="285750" indent="-285750">
              <a:buFont typeface="Arial" panose="020B0604020202020204" pitchFamily="34" charset="0"/>
              <a:buChar char="•"/>
            </a:pPr>
            <a:r>
              <a:rPr lang="de-CH" dirty="0"/>
              <a:t>Für die SBB war es wichtig diese Vergleiche zu ermöglichen. Das ist jedoch deutlich komplexer als eine reine Energieanzeige im Führerstand.</a:t>
            </a:r>
            <a:endParaRPr lang="de-CH" noProof="0" dirty="0"/>
          </a:p>
        </p:txBody>
      </p:sp>
    </p:spTree>
    <p:extLst>
      <p:ext uri="{BB962C8B-B14F-4D97-AF65-F5344CB8AC3E}">
        <p14:creationId xmlns:p14="http://schemas.microsoft.com/office/powerpoint/2010/main" val="2478571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FA79A-6640-4976-BB60-2BE3155754F7}"/>
              </a:ext>
            </a:extLst>
          </p:cNvPr>
          <p:cNvSpPr>
            <a:spLocks noGrp="1"/>
          </p:cNvSpPr>
          <p:nvPr>
            <p:ph type="title"/>
          </p:nvPr>
        </p:nvSpPr>
        <p:spPr/>
        <p:txBody>
          <a:bodyPr/>
          <a:lstStyle/>
          <a:p>
            <a:r>
              <a:rPr lang="de-CH" dirty="0"/>
              <a:t>Vergleichsansicht</a:t>
            </a:r>
          </a:p>
        </p:txBody>
      </p:sp>
      <p:sp>
        <p:nvSpPr>
          <p:cNvPr id="3" name="Fußzeilenplatzhalter 2">
            <a:extLst>
              <a:ext uri="{FF2B5EF4-FFF2-40B4-BE49-F238E27FC236}">
                <a16:creationId xmlns:a16="http://schemas.microsoft.com/office/drawing/2014/main" id="{40E33107-DFDF-4D31-867A-331B83793F92}"/>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1EC73940-B0EA-4117-B2C3-5CAA71FD0AC4}"/>
              </a:ext>
            </a:extLst>
          </p:cNvPr>
          <p:cNvSpPr>
            <a:spLocks noGrp="1"/>
          </p:cNvSpPr>
          <p:nvPr>
            <p:ph type="sldNum" sz="quarter" idx="11"/>
          </p:nvPr>
        </p:nvSpPr>
        <p:spPr/>
        <p:txBody>
          <a:bodyPr/>
          <a:lstStyle/>
          <a:p>
            <a:fld id="{5E115662-413A-4888-B9BC-797CDE14544F}" type="slidenum">
              <a:rPr lang="de-CH" smtClean="0"/>
              <a:pPr/>
              <a:t>6</a:t>
            </a:fld>
            <a:endParaRPr lang="de-CH"/>
          </a:p>
        </p:txBody>
      </p:sp>
      <p:pic>
        <p:nvPicPr>
          <p:cNvPr id="5" name="Grafik 4">
            <a:extLst>
              <a:ext uri="{FF2B5EF4-FFF2-40B4-BE49-F238E27FC236}">
                <a16:creationId xmlns:a16="http://schemas.microsoft.com/office/drawing/2014/main" id="{88175712-93D3-4577-A4CB-9B7DAFED0696}"/>
              </a:ext>
            </a:extLst>
          </p:cNvPr>
          <p:cNvPicPr>
            <a:picLocks noChangeAspect="1"/>
          </p:cNvPicPr>
          <p:nvPr/>
        </p:nvPicPr>
        <p:blipFill>
          <a:blip r:embed="rId3"/>
          <a:stretch>
            <a:fillRect/>
          </a:stretch>
        </p:blipFill>
        <p:spPr>
          <a:xfrm>
            <a:off x="0" y="1011415"/>
            <a:ext cx="9144000" cy="4067785"/>
          </a:xfrm>
          <a:prstGeom prst="rect">
            <a:avLst/>
          </a:prstGeom>
        </p:spPr>
      </p:pic>
    </p:spTree>
    <p:extLst>
      <p:ext uri="{BB962C8B-B14F-4D97-AF65-F5344CB8AC3E}">
        <p14:creationId xmlns:p14="http://schemas.microsoft.com/office/powerpoint/2010/main" val="1025127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C5F49E-9EF6-49CC-A3F4-6F3FC1D66883}"/>
              </a:ext>
            </a:extLst>
          </p:cNvPr>
          <p:cNvSpPr>
            <a:spLocks noGrp="1"/>
          </p:cNvSpPr>
          <p:nvPr>
            <p:ph type="title"/>
          </p:nvPr>
        </p:nvSpPr>
        <p:spPr/>
        <p:txBody>
          <a:bodyPr/>
          <a:lstStyle/>
          <a:p>
            <a:r>
              <a:rPr lang="de-CH" dirty="0"/>
              <a:t>Detailansicht</a:t>
            </a:r>
          </a:p>
        </p:txBody>
      </p:sp>
      <p:sp>
        <p:nvSpPr>
          <p:cNvPr id="3" name="Fußzeilenplatzhalter 2">
            <a:extLst>
              <a:ext uri="{FF2B5EF4-FFF2-40B4-BE49-F238E27FC236}">
                <a16:creationId xmlns:a16="http://schemas.microsoft.com/office/drawing/2014/main" id="{A980283E-CCCE-4073-A9F9-D1F780E59BAE}"/>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F34C75FF-D1A8-4FE0-BB2C-6D18B8DB6DCE}"/>
              </a:ext>
            </a:extLst>
          </p:cNvPr>
          <p:cNvSpPr>
            <a:spLocks noGrp="1"/>
          </p:cNvSpPr>
          <p:nvPr>
            <p:ph type="sldNum" sz="quarter" idx="11"/>
          </p:nvPr>
        </p:nvSpPr>
        <p:spPr/>
        <p:txBody>
          <a:bodyPr/>
          <a:lstStyle/>
          <a:p>
            <a:fld id="{5E115662-413A-4888-B9BC-797CDE14544F}" type="slidenum">
              <a:rPr lang="de-CH" smtClean="0"/>
              <a:pPr/>
              <a:t>7</a:t>
            </a:fld>
            <a:endParaRPr lang="de-CH"/>
          </a:p>
        </p:txBody>
      </p:sp>
      <p:pic>
        <p:nvPicPr>
          <p:cNvPr id="6" name="Grafik 5">
            <a:extLst>
              <a:ext uri="{FF2B5EF4-FFF2-40B4-BE49-F238E27FC236}">
                <a16:creationId xmlns:a16="http://schemas.microsoft.com/office/drawing/2014/main" id="{A56F81DE-4BD4-448E-B779-F2190ADF88EB}"/>
              </a:ext>
            </a:extLst>
          </p:cNvPr>
          <p:cNvPicPr>
            <a:picLocks noChangeAspect="1"/>
          </p:cNvPicPr>
          <p:nvPr/>
        </p:nvPicPr>
        <p:blipFill>
          <a:blip r:embed="rId3"/>
          <a:stretch>
            <a:fillRect/>
          </a:stretch>
        </p:blipFill>
        <p:spPr>
          <a:xfrm>
            <a:off x="0" y="1402517"/>
            <a:ext cx="9144000" cy="3740983"/>
          </a:xfrm>
          <a:prstGeom prst="rect">
            <a:avLst/>
          </a:prstGeom>
        </p:spPr>
      </p:pic>
    </p:spTree>
    <p:extLst>
      <p:ext uri="{BB962C8B-B14F-4D97-AF65-F5344CB8AC3E}">
        <p14:creationId xmlns:p14="http://schemas.microsoft.com/office/powerpoint/2010/main" val="1536909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36332BAB-CC5C-4243-9588-2EE5610F4F3A}"/>
              </a:ext>
            </a:extLst>
          </p:cNvPr>
          <p:cNvGraphicFramePr>
            <a:graphicFrameLocks noChangeAspect="1"/>
          </p:cNvGraphicFramePr>
          <p:nvPr>
            <p:custDataLst>
              <p:tags r:id="rId1"/>
            </p:custDataLst>
            <p:extLst>
              <p:ext uri="{D42A27DB-BD31-4B8C-83A1-F6EECF244321}">
                <p14:modId xmlns:p14="http://schemas.microsoft.com/office/powerpoint/2010/main" val="1814303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3" name="Objekt 2" hidden="1">
                        <a:extLst>
                          <a:ext uri="{FF2B5EF4-FFF2-40B4-BE49-F238E27FC236}">
                            <a16:creationId xmlns:a16="http://schemas.microsoft.com/office/drawing/2014/main" id="{36332BAB-CC5C-4243-9588-2EE5610F4F3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84819832-A3E5-4E42-A4FB-4E94328FC188}"/>
              </a:ext>
            </a:extLst>
          </p:cNvPr>
          <p:cNvSpPr/>
          <p:nvPr>
            <p:custDataLst>
              <p:tags r:id="rId2"/>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algn="ctr"/>
            <a:endParaRPr lang="de-CH" sz="2000">
              <a:latin typeface="SBB Light" pitchFamily="2" charset="0"/>
              <a:ea typeface="+mj-ea"/>
              <a:cs typeface="Arial" panose="020B0604020202020204" pitchFamily="34" charset="0"/>
              <a:sym typeface="SBB Light" pitchFamily="2" charset="0"/>
            </a:endParaRPr>
          </a:p>
        </p:txBody>
      </p:sp>
      <p:sp>
        <p:nvSpPr>
          <p:cNvPr id="2" name="Titel 1">
            <a:extLst>
              <a:ext uri="{FF2B5EF4-FFF2-40B4-BE49-F238E27FC236}">
                <a16:creationId xmlns:a16="http://schemas.microsoft.com/office/drawing/2014/main" id="{DD3DAD78-BA7A-4908-BF66-5D0388619C2C}"/>
              </a:ext>
            </a:extLst>
          </p:cNvPr>
          <p:cNvSpPr>
            <a:spLocks noGrp="1"/>
          </p:cNvSpPr>
          <p:nvPr>
            <p:ph type="title"/>
          </p:nvPr>
        </p:nvSpPr>
        <p:spPr/>
        <p:txBody>
          <a:bodyPr/>
          <a:lstStyle/>
          <a:p>
            <a:r>
              <a:rPr lang="de-CH" b="1" dirty="0">
                <a:latin typeface="SBB Light" pitchFamily="2" charset="0"/>
              </a:rPr>
              <a:t>Erfahrungsbericht EVA-App.</a:t>
            </a:r>
            <a:br>
              <a:rPr lang="de-CH" dirty="0">
                <a:latin typeface="SBB Light" pitchFamily="2" charset="0"/>
              </a:rPr>
            </a:br>
            <a:br>
              <a:rPr lang="de-CH" dirty="0">
                <a:latin typeface="SBB Light" pitchFamily="2" charset="0"/>
              </a:rPr>
            </a:br>
            <a:br>
              <a:rPr lang="de-CH" dirty="0">
                <a:latin typeface="SBB Light" pitchFamily="2" charset="0"/>
              </a:rPr>
            </a:br>
            <a:br>
              <a:rPr lang="de-CH" dirty="0">
                <a:latin typeface="SBB Light" pitchFamily="2" charset="0"/>
              </a:rPr>
            </a:br>
            <a:br>
              <a:rPr lang="de-CH" sz="2400" dirty="0">
                <a:latin typeface="SBB Light" pitchFamily="2" charset="0"/>
              </a:rPr>
            </a:br>
            <a:endParaRPr lang="de-CH" sz="2000" dirty="0">
              <a:latin typeface="SBB Light" pitchFamily="2" charset="0"/>
            </a:endParaRPr>
          </a:p>
        </p:txBody>
      </p:sp>
    </p:spTree>
    <p:extLst>
      <p:ext uri="{BB962C8B-B14F-4D97-AF65-F5344CB8AC3E}">
        <p14:creationId xmlns:p14="http://schemas.microsoft.com/office/powerpoint/2010/main" val="335389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de-CH"/>
              <a:t>Mein erster Eindruck der EVA-App.</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de-CH"/>
              <a:t>Nachhaltige Energie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de-CH" smtClean="0"/>
              <a:pPr/>
              <a:t>9</a:t>
            </a:fld>
            <a:endParaRPr lang="de-CH"/>
          </a:p>
        </p:txBody>
      </p:sp>
      <p:sp>
        <p:nvSpPr>
          <p:cNvPr id="7" name="Textplatzhalter 6">
            <a:extLst>
              <a:ext uri="{FF2B5EF4-FFF2-40B4-BE49-F238E27FC236}">
                <a16:creationId xmlns:a16="http://schemas.microsoft.com/office/drawing/2014/main" id="{330BA23F-4F24-9B45-8D04-01C892423035}"/>
              </a:ext>
            </a:extLst>
          </p:cNvPr>
          <p:cNvSpPr>
            <a:spLocks noGrp="1"/>
          </p:cNvSpPr>
          <p:nvPr>
            <p:ph type="body" sz="quarter" idx="12"/>
          </p:nvPr>
        </p:nvSpPr>
        <p:spPr>
          <a:xfrm>
            <a:off x="539749" y="1131887"/>
            <a:ext cx="8280000" cy="3808800"/>
          </a:xfrm>
        </p:spPr>
        <p:txBody>
          <a:bodyPr/>
          <a:lstStyle/>
          <a:p>
            <a:r>
              <a:rPr lang="de-CH" sz="1800" dirty="0">
                <a:sym typeface="Wingdings" panose="05000000000000000000" pitchFamily="2" charset="2"/>
              </a:rPr>
              <a:t>Eine coole «Spielerei», die </a:t>
            </a:r>
            <a:br>
              <a:rPr lang="de-CH" sz="1800" dirty="0">
                <a:sym typeface="Wingdings" panose="05000000000000000000" pitchFamily="2" charset="2"/>
              </a:rPr>
            </a:br>
            <a:r>
              <a:rPr lang="de-CH" sz="1800" dirty="0">
                <a:sym typeface="Wingdings" panose="05000000000000000000" pitchFamily="2" charset="2"/>
              </a:rPr>
              <a:t>mir eine Rückmeldung zu</a:t>
            </a:r>
            <a:br>
              <a:rPr lang="de-CH" sz="1800" dirty="0">
                <a:sym typeface="Wingdings" panose="05000000000000000000" pitchFamily="2" charset="2"/>
              </a:rPr>
            </a:br>
            <a:r>
              <a:rPr lang="de-CH" sz="1800" dirty="0">
                <a:sym typeface="Wingdings" panose="05000000000000000000" pitchFamily="2" charset="2"/>
              </a:rPr>
              <a:t>meinem Fahrstil gibt.</a:t>
            </a:r>
          </a:p>
          <a:p>
            <a:r>
              <a:rPr lang="de-CH" sz="1800" dirty="0">
                <a:sym typeface="Wingdings" panose="05000000000000000000" pitchFamily="2" charset="2"/>
              </a:rPr>
              <a:t>Der Vergleich mit den </a:t>
            </a:r>
            <a:br>
              <a:rPr lang="de-CH" sz="1800" dirty="0">
                <a:sym typeface="Wingdings" panose="05000000000000000000" pitchFamily="2" charset="2"/>
              </a:rPr>
            </a:br>
            <a:r>
              <a:rPr lang="de-CH" sz="1800" dirty="0">
                <a:sym typeface="Wingdings" panose="05000000000000000000" pitchFamily="2" charset="2"/>
              </a:rPr>
              <a:t>Kolleginnen und Kollegen </a:t>
            </a:r>
            <a:br>
              <a:rPr lang="de-CH" sz="1800" dirty="0">
                <a:sym typeface="Wingdings" panose="05000000000000000000" pitchFamily="2" charset="2"/>
              </a:rPr>
            </a:br>
            <a:r>
              <a:rPr lang="de-CH" sz="1800" dirty="0">
                <a:sym typeface="Wingdings" panose="05000000000000000000" pitchFamily="2" charset="2"/>
              </a:rPr>
              <a:t>spornt mich an.</a:t>
            </a:r>
          </a:p>
          <a:p>
            <a:r>
              <a:rPr lang="de-CH" sz="1800" dirty="0">
                <a:sym typeface="Wingdings" panose="05000000000000000000" pitchFamily="2" charset="2"/>
              </a:rPr>
              <a:t>Nur ich sehe meine Daten!</a:t>
            </a:r>
          </a:p>
          <a:p>
            <a:r>
              <a:rPr lang="de-CH" sz="1800" dirty="0">
                <a:sym typeface="Wingdings" panose="05000000000000000000" pitchFamily="2" charset="2"/>
              </a:rPr>
              <a:t>Es hat noch Luft nach oben.</a:t>
            </a:r>
            <a:br>
              <a:rPr lang="de-CH" sz="1800" dirty="0">
                <a:sym typeface="Wingdings" panose="05000000000000000000" pitchFamily="2" charset="2"/>
              </a:rPr>
            </a:br>
            <a:r>
              <a:rPr lang="de-CH" sz="1600" dirty="0">
                <a:sym typeface="Wingdings" panose="05000000000000000000" pitchFamily="2" charset="2"/>
              </a:rPr>
              <a:t>(z.B. Qualität der Messungen,</a:t>
            </a:r>
            <a:br>
              <a:rPr lang="de-CH" sz="1600" dirty="0">
                <a:sym typeface="Wingdings" panose="05000000000000000000" pitchFamily="2" charset="2"/>
              </a:rPr>
            </a:br>
            <a:r>
              <a:rPr lang="de-CH" sz="1600" dirty="0">
                <a:sym typeface="Wingdings" panose="05000000000000000000" pitchFamily="2" charset="2"/>
              </a:rPr>
              <a:t>Komfortenergie «rausrechnen»)</a:t>
            </a:r>
            <a:endParaRPr lang="de-CH" sz="1800" dirty="0">
              <a:sym typeface="Wingdings" panose="05000000000000000000" pitchFamily="2" charset="2"/>
            </a:endParaRPr>
          </a:p>
        </p:txBody>
      </p:sp>
      <p:pic>
        <p:nvPicPr>
          <p:cNvPr id="8" name="Grafik 7">
            <a:extLst>
              <a:ext uri="{FF2B5EF4-FFF2-40B4-BE49-F238E27FC236}">
                <a16:creationId xmlns:a16="http://schemas.microsoft.com/office/drawing/2014/main" id="{3E46C436-F716-4947-B2D5-F20B1BC87605}"/>
              </a:ext>
            </a:extLst>
          </p:cNvPr>
          <p:cNvPicPr>
            <a:picLocks noChangeAspect="1"/>
          </p:cNvPicPr>
          <p:nvPr/>
        </p:nvPicPr>
        <p:blipFill>
          <a:blip r:embed="rId6"/>
          <a:stretch>
            <a:fillRect/>
          </a:stretch>
        </p:blipFill>
        <p:spPr>
          <a:xfrm>
            <a:off x="3571631" y="1090306"/>
            <a:ext cx="5319806" cy="3305815"/>
          </a:xfrm>
          <a:prstGeom prst="rect">
            <a:avLst/>
          </a:prstGeom>
        </p:spPr>
      </p:pic>
    </p:spTree>
    <p:extLst>
      <p:ext uri="{BB962C8B-B14F-4D97-AF65-F5344CB8AC3E}">
        <p14:creationId xmlns:p14="http://schemas.microsoft.com/office/powerpoint/2010/main" val="275081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kujNSoesJARdAs.vU0eUE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xmcMn_v0t.OaH5boqtkUS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v17MORDX3CaU9P6_NZFlN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ps4T70Npp.ysCA3mHeIPX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0170515_PPT-Vorlage_NEU_16-9">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bodyPr/>
      <a:lstStyle>
        <a:defPPr>
          <a:defRPr noProof="0" dirty="0" smtClean="0"/>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16-9_DE.potx" id="{0F39B86A-6FEA-4482-98DD-A0AF78DA8361}" vid="{2F05930E-573E-4379-8421-B361C9D363BB}"/>
    </a:ext>
  </a:extLst>
</a:theme>
</file>

<file path=ppt/theme/theme2.xml><?xml version="1.0" encoding="utf-8"?>
<a:theme xmlns:a="http://schemas.openxmlformats.org/drawingml/2006/main" name="20170830_PPT-Vorlage_NEU_4-3">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rmAutofit/>
      </a:bodyPr>
      <a:lstStyle>
        <a:defPPr>
          <a:defRPr sz="2000" dirty="0" smtClean="0">
            <a:latin typeface="Arial" pitchFamily="34" charset="0"/>
            <a:cs typeface="Arial" pitchFamily="34" charset="0"/>
          </a:defRPr>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4-3_DE.potx" id="{5FE90F88-8C88-4F2F-AF71-94FD39BF845A}" vid="{EE670847-8B67-43F4-9160-663FE92AFDE3}"/>
    </a:ext>
  </a:extLst>
</a:theme>
</file>

<file path=ppt/theme/theme3.xml><?xml version="1.0" encoding="utf-8"?>
<a:theme xmlns:a="http://schemas.openxmlformats.org/drawingml/2006/main" name="1_20170515_PPT-Vorlage_NEU_16-9">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bodyPr/>
      <a:lstStyle>
        <a:defPPr>
          <a:defRPr noProof="0" dirty="0" smtClean="0"/>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16-9_DE.potx" id="{0F39B86A-6FEA-4482-98DD-A0AF78DA8361}" vid="{2F05930E-573E-4379-8421-B361C9D363BB}"/>
    </a:ext>
  </a:ext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001663C6CEEE474AB7A75D47C7492EF0" ma:contentTypeVersion="13" ma:contentTypeDescription="Create a new document." ma:contentTypeScope="" ma:versionID="65f3c1829ca2fa65ebdc79f2db64727a">
  <xsd:schema xmlns:xsd="http://www.w3.org/2001/XMLSchema" xmlns:xs="http://www.w3.org/2001/XMLSchema" xmlns:p="http://schemas.microsoft.com/office/2006/metadata/properties" xmlns:ns2="dff2d33b-e58c-4b22-aaee-1c3e400aa24b" xmlns:ns3="fc48761f-100f-4b21-bfba-e6963edc687a" targetNamespace="http://schemas.microsoft.com/office/2006/metadata/properties" ma:root="true" ma:fieldsID="bce389b8865d17395dfc988684b48a13" ns2:_="" ns3:_="">
    <xsd:import namespace="dff2d33b-e58c-4b22-aaee-1c3e400aa24b"/>
    <xsd:import namespace="fc48761f-100f-4b21-bfba-e6963edc687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3:_dlc_DocId" minOccurs="0"/>
                <xsd:element ref="ns3:_dlc_DocIdUrl" minOccurs="0"/>
                <xsd:element ref="ns3:_dlc_DocIdPersistId"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f2d33b-e58c-4b22-aaee-1c3e400aa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c48761f-100f-4b21-bfba-e6963edc687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_dlc_DocId" ma:index="18" nillable="true" ma:displayName="Document ID Value" ma:description="The value of the document ID assigned to this item." ma:internalName="_dlc_DocId" ma:readOnly="true">
      <xsd:simpleType>
        <xsd:restriction base="dms:Text"/>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fc48761f-100f-4b21-bfba-e6963edc687a">VXEHHNPPKHJR-1000582777-612704</_dlc_DocId>
    <_dlc_DocIdUrl xmlns="fc48761f-100f-4b21-bfba-e6963edc687a">
      <Url>https://voev.sharepoint.com/sites/AbtoeffentlicherVerkehrVoeV/_layouts/15/DocIdRedir.aspx?ID=VXEHHNPPKHJR-1000582777-612704</Url>
      <Description>VXEHHNPPKHJR-1000582777-612704</Description>
    </_dlc_DocIdUrl>
    <SharedWithUsers xmlns="fc48761f-100f-4b21-bfba-e6963edc687a">
      <UserInfo>
        <DisplayName>Harder Delia (I-EN-EFF)</DisplayName>
        <AccountId>51</AccountId>
        <AccountType/>
      </UserInfo>
      <UserInfo>
        <DisplayName>Meier Cyrill (I-EN-EFF)</DisplayName>
        <AccountId>125</AccountId>
        <AccountType/>
      </UserInfo>
      <UserInfo>
        <DisplayName>Bai Dario (P-O-BP-ZFR-OT-ZF1-ZUE5)</DisplayName>
        <AccountId>126</AccountId>
        <AccountType/>
      </UserInfo>
    </SharedWithUsers>
  </documentManagement>
</p:properties>
</file>

<file path=customXml/item4.xml><?xml version="1.0" encoding="utf-8"?>
<tns:customPropertyEditors xmlns:tns="http://schemas.microsoft.com/office/2006/customDocumentInformationPanel">
  <tns:showOnOpen>false</tns:showOnOpen>
  <tns:defaultPropertyEditorNamespace>Standard- und SharePoint-Bibliothekseigenschaften</tns:defaultPropertyEditorNamespace>
</tns:customPropertyEditors>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2AE911-DD1D-401A-840E-45176494B6FD}">
  <ds:schemaRefs>
    <ds:schemaRef ds:uri="http://schemas.microsoft.com/sharepoint/events"/>
    <ds:schemaRef ds:uri="http://www.w3.org/2000/xmlns/"/>
  </ds:schemaRefs>
</ds:datastoreItem>
</file>

<file path=customXml/itemProps2.xml><?xml version="1.0" encoding="utf-8"?>
<ds:datastoreItem xmlns:ds="http://schemas.openxmlformats.org/officeDocument/2006/customXml" ds:itemID="{12EB3D66-75CD-4672-AC96-41611BF490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f2d33b-e58c-4b22-aaee-1c3e400aa24b"/>
    <ds:schemaRef ds:uri="fc48761f-100f-4b21-bfba-e6963edc68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ABBA91C-7362-4181-84E0-BA62D80F712B}">
  <ds:schemaRefs>
    <ds:schemaRef ds:uri="dff2d33b-e58c-4b22-aaee-1c3e400aa24b"/>
    <ds:schemaRef ds:uri="http://schemas.microsoft.com/office/2006/metadata/properties"/>
    <ds:schemaRef ds:uri="http://purl.org/dc/terms/"/>
    <ds:schemaRef ds:uri="fc48761f-100f-4b21-bfba-e6963edc687a"/>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126F925D-5B5E-4ED9-8F1A-0031942F8FB6}">
  <ds:schemaRefs>
    <ds:schemaRef ds:uri="http://schemas.microsoft.com/office/2006/customDocumentInformationPanel"/>
    <ds:schemaRef ds:uri="http://www.w3.org/2000/xmlns/"/>
  </ds:schemaRefs>
</ds:datastoreItem>
</file>

<file path=customXml/itemProps5.xml><?xml version="1.0" encoding="utf-8"?>
<ds:datastoreItem xmlns:ds="http://schemas.openxmlformats.org/officeDocument/2006/customXml" ds:itemID="{49478669-F5C7-40B1-91DE-3FFEA2EC19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20171027_PPT-Vorlage_NEU_16-9_DE</Template>
  <TotalTime>0</TotalTime>
  <Words>822</Words>
  <Application>Microsoft Office PowerPoint</Application>
  <PresentationFormat>Affichage à l'écran (16:9)</PresentationFormat>
  <Paragraphs>143</Paragraphs>
  <Slides>18</Slides>
  <Notes>17</Notes>
  <HiddenSlides>0</HiddenSlides>
  <MMClips>0</MMClips>
  <ScaleCrop>false</ScaleCrop>
  <HeadingPairs>
    <vt:vector size="8" baseType="variant">
      <vt:variant>
        <vt:lpstr>Polices utilisées</vt:lpstr>
      </vt:variant>
      <vt:variant>
        <vt:i4>7</vt:i4>
      </vt:variant>
      <vt:variant>
        <vt:lpstr>Thème</vt:lpstr>
      </vt:variant>
      <vt:variant>
        <vt:i4>3</vt:i4>
      </vt:variant>
      <vt:variant>
        <vt:lpstr>Serveurs OLE incorporés</vt:lpstr>
      </vt:variant>
      <vt:variant>
        <vt:i4>1</vt:i4>
      </vt:variant>
      <vt:variant>
        <vt:lpstr>Titres des diapositives</vt:lpstr>
      </vt:variant>
      <vt:variant>
        <vt:i4>18</vt:i4>
      </vt:variant>
    </vt:vector>
  </HeadingPairs>
  <TitlesOfParts>
    <vt:vector size="29" baseType="lpstr">
      <vt:lpstr>Calibri</vt:lpstr>
      <vt:lpstr>SBB</vt:lpstr>
      <vt:lpstr>Symbol</vt:lpstr>
      <vt:lpstr>Arial</vt:lpstr>
      <vt:lpstr>SBB Light</vt:lpstr>
      <vt:lpstr>Wingdings</vt:lpstr>
      <vt:lpstr>Wingdings 3</vt:lpstr>
      <vt:lpstr>20170515_PPT-Vorlage_NEU_16-9</vt:lpstr>
      <vt:lpstr>20170830_PPT-Vorlage_NEU_4-3</vt:lpstr>
      <vt:lpstr>1_20170515_PPT-Vorlage_NEU_16-9</vt:lpstr>
      <vt:lpstr>think-cell Folie</vt:lpstr>
      <vt:lpstr>Forum Nachhaltige Energie - WS2 Betrieb</vt:lpstr>
      <vt:lpstr>Agenda Workshop 2 Betrieb.</vt:lpstr>
      <vt:lpstr>Energieverbrauchs App (EVA)     </vt:lpstr>
      <vt:lpstr>Die EVA-App ist</vt:lpstr>
      <vt:lpstr>Übersicht</vt:lpstr>
      <vt:lpstr>Vergleichsansicht</vt:lpstr>
      <vt:lpstr>Detailansicht</vt:lpstr>
      <vt:lpstr>Erfahrungsbericht EVA-App.     </vt:lpstr>
      <vt:lpstr>Mein erster Eindruck der EVA-App.</vt:lpstr>
      <vt:lpstr>Erfahrungsbericht: S-Bahn – Rekuperation &amp; vPRO</vt:lpstr>
      <vt:lpstr>Erfahrungsbericht: S-Bahn – Rekuperation &amp; vPRO</vt:lpstr>
      <vt:lpstr>Erfahrungsbericht: IC – Topografie nutzen &amp; 200 km/h</vt:lpstr>
      <vt:lpstr>Erfahrungsbericht: IC – Topografie nutzen &amp; 200 km/h</vt:lpstr>
      <vt:lpstr>Erfahrungsbericht: InterCity vs. InterRegio</vt:lpstr>
      <vt:lpstr>Erfahrungsbericht: InterCity vs. InterRegio</vt:lpstr>
      <vt:lpstr>Herausforderungen seit Einführung im Januar 2021.</vt:lpstr>
      <vt:lpstr>Nutzbarkeit für andere TUs</vt:lpstr>
      <vt:lpstr>Technischer Informationsfluss. </vt:lpstr>
    </vt:vector>
  </TitlesOfParts>
  <Company>SBB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Nachhaltige Energie_x000b_Mittagsanlass:_x000b_Energieverbrauchs-App (EVA).</dc:title>
  <dc:creator>Mattachini Robert (P-O-BP-GET-EIP-PJ)</dc:creator>
  <cp:lastModifiedBy>Bruno Galliker</cp:lastModifiedBy>
  <cp:revision>15</cp:revision>
  <dcterms:created xsi:type="dcterms:W3CDTF">2020-08-28T08:20:06Z</dcterms:created>
  <dcterms:modified xsi:type="dcterms:W3CDTF">2021-09-17T15:10:40Z</dcterms:modified>
  <cp:contentStatus>in Arbeit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0x010100001663C6CEEE474AB7A75D47C7492EF0</vt:lpwstr>
  </property>
  <property fmtid="{D5CDD505-2E9C-101B-9397-08002B2CF9AE}" pid="3" name="SBB">
    <vt:lpwstr>1</vt:lpwstr>
  </property>
  <property fmtid="{D5CDD505-2E9C-101B-9397-08002B2CF9AE}" pid="4" name="_dlc_DocIdItemGuid">
    <vt:lpwstr>edeb4e9d-32a2-4ea0-896a-7e597f8c42c5</vt:lpwstr>
  </property>
  <property fmtid="{D5CDD505-2E9C-101B-9397-08002B2CF9AE}" pid="5" name="Confidentiality">
    <vt:lpwstr>2;#Intern|62a0be02-f36a-4921-b808-50c565cb6ae4</vt:lpwstr>
  </property>
  <property fmtid="{D5CDD505-2E9C-101B-9397-08002B2CF9AE}" pid="6" name="Status">
    <vt:lpwstr>in Arbeit</vt:lpwstr>
  </property>
  <property fmtid="{D5CDD505-2E9C-101B-9397-08002B2CF9AE}" pid="7" name="Keyword">
    <vt:lpwstr/>
  </property>
  <property fmtid="{D5CDD505-2E9C-101B-9397-08002B2CF9AE}" pid="8" name="Status_0">
    <vt:lpwstr>In Arbeit|5da52893-878e-4f16-8c0f-6f1d371a87cc</vt:lpwstr>
  </property>
  <property fmtid="{D5CDD505-2E9C-101B-9397-08002B2CF9AE}" pid="9" name="Confidentiality_0">
    <vt:lpwstr>Intern|62a0be02-f36a-4921-b808-50c565cb6ae4</vt:lpwstr>
  </property>
  <property fmtid="{D5CDD505-2E9C-101B-9397-08002B2CF9AE}" pid="10" name="DocumentOwner">
    <vt:lpwstr/>
  </property>
  <property fmtid="{D5CDD505-2E9C-101B-9397-08002B2CF9AE}" pid="11" name="AuthorisedAudience">
    <vt:lpwstr/>
  </property>
  <property fmtid="{D5CDD505-2E9C-101B-9397-08002B2CF9AE}" pid="12" name="Keyword_0">
    <vt:lpwstr/>
  </property>
  <property fmtid="{D5CDD505-2E9C-101B-9397-08002B2CF9AE}" pid="13" name="MP_InheritedTags">
    <vt:lpwstr/>
  </property>
  <property fmtid="{D5CDD505-2E9C-101B-9397-08002B2CF9AE}" pid="14" name="TmpVertraulichkeit">
    <vt:lpwstr>in Arbeit</vt:lpwstr>
  </property>
  <property fmtid="{D5CDD505-2E9C-101B-9397-08002B2CF9AE}" pid="15" name="DateBDPTitle">
    <vt:lpwstr>28.08.2020 10:20:06</vt:lpwstr>
  </property>
  <property fmtid="{D5CDD505-2E9C-101B-9397-08002B2CF9AE}" pid="16" name="TmpStatus">
    <vt:lpwstr>Y6UNK3F4S5YE-1051772168-101</vt:lpwstr>
  </property>
  <property fmtid="{D5CDD505-2E9C-101B-9397-08002B2CF9AE}" pid="17" name="ValueSHPTitle">
    <vt:lpwstr>Nachhaltige Energie_x000b_Mittagsanlass:_x000b_Energieverbrauchs-App (EVA).</vt:lpwstr>
  </property>
  <property fmtid="{D5CDD505-2E9C-101B-9397-08002B2CF9AE}" pid="18" name="DateSHPTitle">
    <vt:lpwstr>10/15/2020 5:33:56 PM</vt:lpwstr>
  </property>
  <property fmtid="{D5CDD505-2E9C-101B-9397-08002B2CF9AE}" pid="19" name="ValueBDPTitle">
    <vt:lpwstr>Nachhaltige Energie_x000b_Mittagsanlass:_x000b_Energieverbrauchs-App (EVA).</vt:lpwstr>
  </property>
  <property fmtid="{D5CDD505-2E9C-101B-9397-08002B2CF9AE}" pid="20" name="MSIP_Label_5bc72e09-8d7d-491f-a3d1-5693fc6e93f6_Enabled">
    <vt:lpwstr>true</vt:lpwstr>
  </property>
  <property fmtid="{D5CDD505-2E9C-101B-9397-08002B2CF9AE}" pid="21" name="MSIP_Label_5bc72e09-8d7d-491f-a3d1-5693fc6e93f6_SetDate">
    <vt:lpwstr>2021-09-09T15:32:45Z</vt:lpwstr>
  </property>
  <property fmtid="{D5CDD505-2E9C-101B-9397-08002B2CF9AE}" pid="22" name="MSIP_Label_5bc72e09-8d7d-491f-a3d1-5693fc6e93f6_Method">
    <vt:lpwstr>Privileged</vt:lpwstr>
  </property>
  <property fmtid="{D5CDD505-2E9C-101B-9397-08002B2CF9AE}" pid="23" name="MSIP_Label_5bc72e09-8d7d-491f-a3d1-5693fc6e93f6_Name">
    <vt:lpwstr>öffentlich</vt:lpwstr>
  </property>
  <property fmtid="{D5CDD505-2E9C-101B-9397-08002B2CF9AE}" pid="24" name="MSIP_Label_5bc72e09-8d7d-491f-a3d1-5693fc6e93f6_SiteId">
    <vt:lpwstr>2cda5d11-f0ac-46b3-967d-af1b2e1bd01a</vt:lpwstr>
  </property>
  <property fmtid="{D5CDD505-2E9C-101B-9397-08002B2CF9AE}" pid="25" name="MSIP_Label_5bc72e09-8d7d-491f-a3d1-5693fc6e93f6_ActionId">
    <vt:lpwstr>7ba51bf6-a2ae-44b7-9aad-43ac86536200</vt:lpwstr>
  </property>
  <property fmtid="{D5CDD505-2E9C-101B-9397-08002B2CF9AE}" pid="26" name="MSIP_Label_5bc72e09-8d7d-491f-a3d1-5693fc6e93f6_ContentBits">
    <vt:lpwstr>0</vt:lpwstr>
  </property>
</Properties>
</file>