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859" r:id="rId5"/>
    <p:sldMasterId id="2147483648" r:id="rId6"/>
    <p:sldMasterId id="2147483856" r:id="rId7"/>
    <p:sldMasterId id="2147483857" r:id="rId8"/>
  </p:sldMasterIdLst>
  <p:notesMasterIdLst>
    <p:notesMasterId r:id="rId24"/>
  </p:notesMasterIdLst>
  <p:handoutMasterIdLst>
    <p:handoutMasterId r:id="rId25"/>
  </p:handoutMasterIdLst>
  <p:sldIdLst>
    <p:sldId id="296" r:id="rId9"/>
    <p:sldId id="348" r:id="rId10"/>
    <p:sldId id="331" r:id="rId11"/>
    <p:sldId id="334" r:id="rId12"/>
    <p:sldId id="339" r:id="rId13"/>
    <p:sldId id="340" r:id="rId14"/>
    <p:sldId id="341" r:id="rId15"/>
    <p:sldId id="345" r:id="rId16"/>
    <p:sldId id="342" r:id="rId17"/>
    <p:sldId id="351" r:id="rId18"/>
    <p:sldId id="347" r:id="rId19"/>
    <p:sldId id="352" r:id="rId20"/>
    <p:sldId id="349" r:id="rId21"/>
    <p:sldId id="350" r:id="rId22"/>
    <p:sldId id="261" r:id="rId23"/>
  </p:sldIdLst>
  <p:sldSz cx="9144000" cy="6858000" type="screen4x3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gine Lagger" initials="R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48"/>
    <a:srgbClr val="422C70"/>
    <a:srgbClr val="0039A6"/>
    <a:srgbClr val="37478A"/>
    <a:srgbClr val="33A556"/>
    <a:srgbClr val="BF95DF"/>
    <a:srgbClr val="FFFF99"/>
    <a:srgbClr val="AB1741"/>
    <a:srgbClr val="704B00"/>
    <a:srgbClr val="9E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FFDD60-72B3-4C17-A46F-E8C9961724BB}" v="10" dt="2021-09-10T13:33:16.2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2" autoAdjust="0"/>
    <p:restoredTop sz="95663" autoAdjust="0"/>
  </p:normalViewPr>
  <p:slideViewPr>
    <p:cSldViewPr>
      <p:cViewPr varScale="1">
        <p:scale>
          <a:sx n="101" d="100"/>
          <a:sy n="101" d="100"/>
        </p:scale>
        <p:origin x="12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39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34" y="-96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33" Type="http://schemas.openxmlformats.org/officeDocument/2006/relationships/customXml" Target="../customXml/item5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Master" Target="slideMasters/slideMaster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Pfammatter" userId="b705d11a-ad7e-4de6-91bb-8ccd6b1fb665" providerId="ADAL" clId="{91185BB3-7929-499B-87D4-566D50DCF7D8}"/>
    <pc:docChg chg="modNotesMaster modHandout">
      <pc:chgData name="Sandra Pfammatter" userId="b705d11a-ad7e-4de6-91bb-8ccd6b1fb665" providerId="ADAL" clId="{91185BB3-7929-499B-87D4-566D50DCF7D8}" dt="2019-08-07T09:35:43.409" v="0"/>
      <pc:docMkLst>
        <pc:docMk/>
      </pc:docMkLst>
    </pc:docChg>
  </pc:docChgLst>
  <pc:docChgLst>
    <pc:chgData name="Grégoire Blanc" userId="898ba2b0-ed2c-444a-ad0d-0ddc4515b498" providerId="ADAL" clId="{7AFFDD60-72B3-4C17-A46F-E8C9961724BB}"/>
    <pc:docChg chg="undo redo custSel addSld delSld modSld sldOrd">
      <pc:chgData name="Grégoire Blanc" userId="898ba2b0-ed2c-444a-ad0d-0ddc4515b498" providerId="ADAL" clId="{7AFFDD60-72B3-4C17-A46F-E8C9961724BB}" dt="2021-09-10T13:49:38.663" v="1936"/>
      <pc:docMkLst>
        <pc:docMk/>
      </pc:docMkLst>
      <pc:sldChg chg="addSp delSp modSp mod">
        <pc:chgData name="Grégoire Blanc" userId="898ba2b0-ed2c-444a-ad0d-0ddc4515b498" providerId="ADAL" clId="{7AFFDD60-72B3-4C17-A46F-E8C9961724BB}" dt="2021-09-10T13:31:34.923" v="1311" actId="20577"/>
        <pc:sldMkLst>
          <pc:docMk/>
          <pc:sldMk cId="0" sldId="261"/>
        </pc:sldMkLst>
        <pc:spChg chg="del">
          <ac:chgData name="Grégoire Blanc" userId="898ba2b0-ed2c-444a-ad0d-0ddc4515b498" providerId="ADAL" clId="{7AFFDD60-72B3-4C17-A46F-E8C9961724BB}" dt="2021-09-10T13:30:01.622" v="1214" actId="478"/>
          <ac:spMkLst>
            <pc:docMk/>
            <pc:sldMk cId="0" sldId="261"/>
            <ac:spMk id="3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29:58.097" v="1213" actId="20577"/>
          <ac:spMkLst>
            <pc:docMk/>
            <pc:sldMk cId="0" sldId="261"/>
            <ac:spMk id="6" creationId="{534B7786-EE4B-46BE-AA3E-E13C9A70C0E2}"/>
          </ac:spMkLst>
        </pc:spChg>
        <pc:spChg chg="add del">
          <ac:chgData name="Grégoire Blanc" userId="898ba2b0-ed2c-444a-ad0d-0ddc4515b498" providerId="ADAL" clId="{7AFFDD60-72B3-4C17-A46F-E8C9961724BB}" dt="2021-09-10T13:30:21.836" v="1216" actId="22"/>
          <ac:spMkLst>
            <pc:docMk/>
            <pc:sldMk cId="0" sldId="261"/>
            <ac:spMk id="9" creationId="{2B2C43C3-CEEC-4439-A867-4894445D88B3}"/>
          </ac:spMkLst>
        </pc:spChg>
        <pc:spChg chg="add mod">
          <ac:chgData name="Grégoire Blanc" userId="898ba2b0-ed2c-444a-ad0d-0ddc4515b498" providerId="ADAL" clId="{7AFFDD60-72B3-4C17-A46F-E8C9961724BB}" dt="2021-09-10T13:31:34.923" v="1311" actId="20577"/>
          <ac:spMkLst>
            <pc:docMk/>
            <pc:sldMk cId="0" sldId="261"/>
            <ac:spMk id="10" creationId="{5605F394-7D33-4E2F-B0D9-2926DE3B69E0}"/>
          </ac:spMkLst>
        </pc:spChg>
      </pc:sldChg>
      <pc:sldChg chg="modSp mod">
        <pc:chgData name="Grégoire Blanc" userId="898ba2b0-ed2c-444a-ad0d-0ddc4515b498" providerId="ADAL" clId="{7AFFDD60-72B3-4C17-A46F-E8C9961724BB}" dt="2021-09-10T12:25:22.888" v="42" actId="20577"/>
        <pc:sldMkLst>
          <pc:docMk/>
          <pc:sldMk cId="3724556068" sldId="296"/>
        </pc:sldMkLst>
        <pc:spChg chg="mod">
          <ac:chgData name="Grégoire Blanc" userId="898ba2b0-ed2c-444a-ad0d-0ddc4515b498" providerId="ADAL" clId="{7AFFDD60-72B3-4C17-A46F-E8C9961724BB}" dt="2021-09-10T12:25:22.888" v="42" actId="20577"/>
          <ac:spMkLst>
            <pc:docMk/>
            <pc:sldMk cId="3724556068" sldId="296"/>
            <ac:spMk id="8194" creationId="{00000000-0000-0000-0000-000000000000}"/>
          </ac:spMkLst>
        </pc:spChg>
      </pc:sldChg>
      <pc:sldChg chg="addSp delSp modSp mod ord">
        <pc:chgData name="Grégoire Blanc" userId="898ba2b0-ed2c-444a-ad0d-0ddc4515b498" providerId="ADAL" clId="{7AFFDD60-72B3-4C17-A46F-E8C9961724BB}" dt="2021-09-10T12:31:48.520" v="196" actId="20577"/>
        <pc:sldMkLst>
          <pc:docMk/>
          <pc:sldMk cId="438075918" sldId="331"/>
        </pc:sldMkLst>
        <pc:spChg chg="add mod">
          <ac:chgData name="Grégoire Blanc" userId="898ba2b0-ed2c-444a-ad0d-0ddc4515b498" providerId="ADAL" clId="{7AFFDD60-72B3-4C17-A46F-E8C9961724BB}" dt="2021-09-10T12:31:48.520" v="196" actId="20577"/>
          <ac:spMkLst>
            <pc:docMk/>
            <pc:sldMk cId="438075918" sldId="331"/>
            <ac:spMk id="12" creationId="{7F25018C-874E-4007-B021-F26DC2AA19C1}"/>
          </ac:spMkLst>
        </pc:spChg>
        <pc:spChg chg="mod">
          <ac:chgData name="Grégoire Blanc" userId="898ba2b0-ed2c-444a-ad0d-0ddc4515b498" providerId="ADAL" clId="{7AFFDD60-72B3-4C17-A46F-E8C9961724BB}" dt="2021-09-10T12:30:30.898" v="78" actId="1076"/>
          <ac:spMkLst>
            <pc:docMk/>
            <pc:sldMk cId="438075918" sldId="331"/>
            <ac:spMk id="18" creationId="{00000000-0000-0000-0000-000000000000}"/>
          </ac:spMkLst>
        </pc:spChg>
        <pc:picChg chg="mod">
          <ac:chgData name="Grégoire Blanc" userId="898ba2b0-ed2c-444a-ad0d-0ddc4515b498" providerId="ADAL" clId="{7AFFDD60-72B3-4C17-A46F-E8C9961724BB}" dt="2021-09-10T12:30:30.898" v="78" actId="1076"/>
          <ac:picMkLst>
            <pc:docMk/>
            <pc:sldMk cId="438075918" sldId="331"/>
            <ac:picMk id="10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30:30.898" v="78" actId="1076"/>
          <ac:picMkLst>
            <pc:docMk/>
            <pc:sldMk cId="438075918" sldId="331"/>
            <ac:picMk id="11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30:30.898" v="78" actId="1076"/>
          <ac:picMkLst>
            <pc:docMk/>
            <pc:sldMk cId="438075918" sldId="331"/>
            <ac:picMk id="20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30:30.898" v="78" actId="1076"/>
          <ac:picMkLst>
            <pc:docMk/>
            <pc:sldMk cId="438075918" sldId="331"/>
            <ac:picMk id="21" creationId="{00000000-0000-0000-0000-000000000000}"/>
          </ac:picMkLst>
        </pc:picChg>
        <pc:picChg chg="del">
          <ac:chgData name="Grégoire Blanc" userId="898ba2b0-ed2c-444a-ad0d-0ddc4515b498" providerId="ADAL" clId="{7AFFDD60-72B3-4C17-A46F-E8C9961724BB}" dt="2021-09-10T12:30:08.478" v="69" actId="478"/>
          <ac:picMkLst>
            <pc:docMk/>
            <pc:sldMk cId="438075918" sldId="331"/>
            <ac:picMk id="22" creationId="{00000000-0000-0000-0000-000000000000}"/>
          </ac:picMkLst>
        </pc:picChg>
      </pc:sldChg>
      <pc:sldChg chg="modSp mod">
        <pc:chgData name="Grégoire Blanc" userId="898ba2b0-ed2c-444a-ad0d-0ddc4515b498" providerId="ADAL" clId="{7AFFDD60-72B3-4C17-A46F-E8C9961724BB}" dt="2021-09-10T12:33:05.464" v="245" actId="20577"/>
        <pc:sldMkLst>
          <pc:docMk/>
          <pc:sldMk cId="1951408277" sldId="334"/>
        </pc:sldMkLst>
        <pc:spChg chg="mod">
          <ac:chgData name="Grégoire Blanc" userId="898ba2b0-ed2c-444a-ad0d-0ddc4515b498" providerId="ADAL" clId="{7AFFDD60-72B3-4C17-A46F-E8C9961724BB}" dt="2021-09-10T12:33:05.464" v="245" actId="20577"/>
          <ac:spMkLst>
            <pc:docMk/>
            <pc:sldMk cId="1951408277" sldId="334"/>
            <ac:spMk id="3" creationId="{00000000-0000-0000-0000-000000000000}"/>
          </ac:spMkLst>
        </pc:spChg>
      </pc:sldChg>
      <pc:sldChg chg="delSp modSp del mod ord">
        <pc:chgData name="Grégoire Blanc" userId="898ba2b0-ed2c-444a-ad0d-0ddc4515b498" providerId="ADAL" clId="{7AFFDD60-72B3-4C17-A46F-E8C9961724BB}" dt="2021-09-10T12:52:34.047" v="1069" actId="47"/>
        <pc:sldMkLst>
          <pc:docMk/>
          <pc:sldMk cId="2209615213" sldId="338"/>
        </pc:sldMkLst>
        <pc:spChg chg="mod">
          <ac:chgData name="Grégoire Blanc" userId="898ba2b0-ed2c-444a-ad0d-0ddc4515b498" providerId="ADAL" clId="{7AFFDD60-72B3-4C17-A46F-E8C9961724BB}" dt="2021-09-10T12:52:03.687" v="1059" actId="20577"/>
          <ac:spMkLst>
            <pc:docMk/>
            <pc:sldMk cId="2209615213" sldId="338"/>
            <ac:spMk id="2" creationId="{00000000-0000-0000-0000-000000000000}"/>
          </ac:spMkLst>
        </pc:spChg>
        <pc:spChg chg="del">
          <ac:chgData name="Grégoire Blanc" userId="898ba2b0-ed2c-444a-ad0d-0ddc4515b498" providerId="ADAL" clId="{7AFFDD60-72B3-4C17-A46F-E8C9961724BB}" dt="2021-09-10T12:52:31.313" v="1068" actId="478"/>
          <ac:spMkLst>
            <pc:docMk/>
            <pc:sldMk cId="2209615213" sldId="338"/>
            <ac:spMk id="3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2:52:17.147" v="1067" actId="14100"/>
          <ac:spMkLst>
            <pc:docMk/>
            <pc:sldMk cId="2209615213" sldId="338"/>
            <ac:spMk id="6" creationId="{00000000-0000-0000-0000-000000000000}"/>
          </ac:spMkLst>
        </pc:spChg>
      </pc:sldChg>
      <pc:sldChg chg="addSp delSp modSp mod">
        <pc:chgData name="Grégoire Blanc" userId="898ba2b0-ed2c-444a-ad0d-0ddc4515b498" providerId="ADAL" clId="{7AFFDD60-72B3-4C17-A46F-E8C9961724BB}" dt="2021-09-10T12:38:01.379" v="545" actId="790"/>
        <pc:sldMkLst>
          <pc:docMk/>
          <pc:sldMk cId="2024840844" sldId="339"/>
        </pc:sldMkLst>
        <pc:spChg chg="add del mod">
          <ac:chgData name="Grégoire Blanc" userId="898ba2b0-ed2c-444a-ad0d-0ddc4515b498" providerId="ADAL" clId="{7AFFDD60-72B3-4C17-A46F-E8C9961724BB}" dt="2021-09-10T12:33:45.719" v="247" actId="478"/>
          <ac:spMkLst>
            <pc:docMk/>
            <pc:sldMk cId="2024840844" sldId="339"/>
            <ac:spMk id="3" creationId="{C27B4CB9-4CAC-49AC-A769-3D319F9A8FFC}"/>
          </ac:spMkLst>
        </pc:spChg>
        <pc:spChg chg="add mod">
          <ac:chgData name="Grégoire Blanc" userId="898ba2b0-ed2c-444a-ad0d-0ddc4515b498" providerId="ADAL" clId="{7AFFDD60-72B3-4C17-A46F-E8C9961724BB}" dt="2021-09-10T12:38:01.379" v="545" actId="790"/>
          <ac:spMkLst>
            <pc:docMk/>
            <pc:sldMk cId="2024840844" sldId="339"/>
            <ac:spMk id="7" creationId="{0AEEA5BC-09A8-4B6A-8DE7-CE1FD9DE75DD}"/>
          </ac:spMkLst>
        </pc:spChg>
        <pc:spChg chg="del">
          <ac:chgData name="Grégoire Blanc" userId="898ba2b0-ed2c-444a-ad0d-0ddc4515b498" providerId="ADAL" clId="{7AFFDD60-72B3-4C17-A46F-E8C9961724BB}" dt="2021-09-10T12:33:15.085" v="246" actId="478"/>
          <ac:spMkLst>
            <pc:docMk/>
            <pc:sldMk cId="2024840844" sldId="339"/>
            <ac:spMk id="17" creationId="{00000000-0000-0000-0000-000000000000}"/>
          </ac:spMkLst>
        </pc:spChg>
        <pc:picChg chg="add del">
          <ac:chgData name="Grégoire Blanc" userId="898ba2b0-ed2c-444a-ad0d-0ddc4515b498" providerId="ADAL" clId="{7AFFDD60-72B3-4C17-A46F-E8C9961724BB}" dt="2021-09-10T12:33:49.417" v="249"/>
          <ac:picMkLst>
            <pc:docMk/>
            <pc:sldMk cId="2024840844" sldId="339"/>
            <ac:picMk id="4" creationId="{69041949-174D-4D12-99B2-352C2D5A95DA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8" creationId="{AA3A1169-5604-4957-A3ED-355843033C6E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10" creationId="{017D734C-AC5E-42A7-A04E-8C20A556A2C6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11" creationId="{3F9234FD-E4B2-4ECB-B3A2-DE28F9E59035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12" creationId="{8EB5842F-65E0-477D-B03A-74F54698F343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13" creationId="{C250C0BE-C2A6-4273-8383-E980C9112490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14" creationId="{0AE499AB-456A-485D-A01F-C26DA6D014A9}"/>
          </ac:picMkLst>
        </pc:picChg>
        <pc:picChg chg="add mod">
          <ac:chgData name="Grégoire Blanc" userId="898ba2b0-ed2c-444a-ad0d-0ddc4515b498" providerId="ADAL" clId="{7AFFDD60-72B3-4C17-A46F-E8C9961724BB}" dt="2021-09-10T12:34:02.671" v="251"/>
          <ac:picMkLst>
            <pc:docMk/>
            <pc:sldMk cId="2024840844" sldId="339"/>
            <ac:picMk id="15" creationId="{4FB8F5A2-C759-45EF-9CB7-A4AE70431CB9}"/>
          </ac:picMkLst>
        </pc:picChg>
      </pc:sldChg>
      <pc:sldChg chg="modSp mod">
        <pc:chgData name="Grégoire Blanc" userId="898ba2b0-ed2c-444a-ad0d-0ddc4515b498" providerId="ADAL" clId="{7AFFDD60-72B3-4C17-A46F-E8C9961724BB}" dt="2021-09-10T12:40:07.880" v="700" actId="20577"/>
        <pc:sldMkLst>
          <pc:docMk/>
          <pc:sldMk cId="110578234" sldId="340"/>
        </pc:sldMkLst>
        <pc:spChg chg="mod">
          <ac:chgData name="Grégoire Blanc" userId="898ba2b0-ed2c-444a-ad0d-0ddc4515b498" providerId="ADAL" clId="{7AFFDD60-72B3-4C17-A46F-E8C9961724BB}" dt="2021-09-10T12:40:07.880" v="700" actId="20577"/>
          <ac:spMkLst>
            <pc:docMk/>
            <pc:sldMk cId="110578234" sldId="340"/>
            <ac:spMk id="6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2:38:19.113" v="569" actId="20577"/>
          <ac:spMkLst>
            <pc:docMk/>
            <pc:sldMk cId="110578234" sldId="340"/>
            <ac:spMk id="7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2:38:29.847" v="597" actId="20577"/>
          <ac:spMkLst>
            <pc:docMk/>
            <pc:sldMk cId="110578234" sldId="340"/>
            <ac:spMk id="9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2:39:24.980" v="651" actId="20577"/>
          <ac:spMkLst>
            <pc:docMk/>
            <pc:sldMk cId="110578234" sldId="340"/>
            <ac:spMk id="10" creationId="{00000000-0000-0000-0000-000000000000}"/>
          </ac:spMkLst>
        </pc:spChg>
      </pc:sldChg>
      <pc:sldChg chg="modSp mod">
        <pc:chgData name="Grégoire Blanc" userId="898ba2b0-ed2c-444a-ad0d-0ddc4515b498" providerId="ADAL" clId="{7AFFDD60-72B3-4C17-A46F-E8C9961724BB}" dt="2021-09-10T12:51:38.047" v="1057" actId="20577"/>
        <pc:sldMkLst>
          <pc:docMk/>
          <pc:sldMk cId="610649049" sldId="341"/>
        </pc:sldMkLst>
        <pc:spChg chg="mod">
          <ac:chgData name="Grégoire Blanc" userId="898ba2b0-ed2c-444a-ad0d-0ddc4515b498" providerId="ADAL" clId="{7AFFDD60-72B3-4C17-A46F-E8C9961724BB}" dt="2021-09-10T12:48:24.032" v="961" actId="20577"/>
          <ac:spMkLst>
            <pc:docMk/>
            <pc:sldMk cId="610649049" sldId="341"/>
            <ac:spMk id="5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2:51:38.047" v="1057" actId="20577"/>
          <ac:spMkLst>
            <pc:docMk/>
            <pc:sldMk cId="610649049" sldId="341"/>
            <ac:spMk id="13" creationId="{00000000-0000-0000-0000-000000000000}"/>
          </ac:spMkLst>
        </pc:spChg>
        <pc:picChg chg="mod">
          <ac:chgData name="Grégoire Blanc" userId="898ba2b0-ed2c-444a-ad0d-0ddc4515b498" providerId="ADAL" clId="{7AFFDD60-72B3-4C17-A46F-E8C9961724BB}" dt="2021-09-10T12:42:41.420" v="747" actId="1076"/>
          <ac:picMkLst>
            <pc:docMk/>
            <pc:sldMk cId="610649049" sldId="341"/>
            <ac:picMk id="8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42:47.460" v="749" actId="1076"/>
          <ac:picMkLst>
            <pc:docMk/>
            <pc:sldMk cId="610649049" sldId="341"/>
            <ac:picMk id="9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42:44.772" v="748" actId="1076"/>
          <ac:picMkLst>
            <pc:docMk/>
            <pc:sldMk cId="610649049" sldId="341"/>
            <ac:picMk id="10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42:38.878" v="746" actId="688"/>
          <ac:picMkLst>
            <pc:docMk/>
            <pc:sldMk cId="610649049" sldId="341"/>
            <ac:picMk id="11" creationId="{00000000-0000-0000-0000-000000000000}"/>
          </ac:picMkLst>
        </pc:picChg>
      </pc:sldChg>
      <pc:sldChg chg="modSp mod">
        <pc:chgData name="Grégoire Blanc" userId="898ba2b0-ed2c-444a-ad0d-0ddc4515b498" providerId="ADAL" clId="{7AFFDD60-72B3-4C17-A46F-E8C9961724BB}" dt="2021-09-10T13:26:45.980" v="1128" actId="20577"/>
        <pc:sldMkLst>
          <pc:docMk/>
          <pc:sldMk cId="819545512" sldId="342"/>
        </pc:sldMkLst>
        <pc:spChg chg="mod">
          <ac:chgData name="Grégoire Blanc" userId="898ba2b0-ed2c-444a-ad0d-0ddc4515b498" providerId="ADAL" clId="{7AFFDD60-72B3-4C17-A46F-E8C9961724BB}" dt="2021-09-10T13:26:45.980" v="1128" actId="20577"/>
          <ac:spMkLst>
            <pc:docMk/>
            <pc:sldMk cId="819545512" sldId="342"/>
            <ac:spMk id="6" creationId="{00000000-0000-0000-0000-000000000000}"/>
          </ac:spMkLst>
        </pc:spChg>
      </pc:sldChg>
      <pc:sldChg chg="del">
        <pc:chgData name="Grégoire Blanc" userId="898ba2b0-ed2c-444a-ad0d-0ddc4515b498" providerId="ADAL" clId="{7AFFDD60-72B3-4C17-A46F-E8C9961724BB}" dt="2021-09-10T13:26:53.377" v="1129" actId="47"/>
        <pc:sldMkLst>
          <pc:docMk/>
          <pc:sldMk cId="268372588" sldId="344"/>
        </pc:sldMkLst>
      </pc:sldChg>
      <pc:sldChg chg="modSp mod">
        <pc:chgData name="Grégoire Blanc" userId="898ba2b0-ed2c-444a-ad0d-0ddc4515b498" providerId="ADAL" clId="{7AFFDD60-72B3-4C17-A46F-E8C9961724BB}" dt="2021-09-10T12:51:15.230" v="1019" actId="255"/>
        <pc:sldMkLst>
          <pc:docMk/>
          <pc:sldMk cId="4101055262" sldId="345"/>
        </pc:sldMkLst>
        <pc:spChg chg="mod">
          <ac:chgData name="Grégoire Blanc" userId="898ba2b0-ed2c-444a-ad0d-0ddc4515b498" providerId="ADAL" clId="{7AFFDD60-72B3-4C17-A46F-E8C9961724BB}" dt="2021-09-10T12:51:15.230" v="1019" actId="255"/>
          <ac:spMkLst>
            <pc:docMk/>
            <pc:sldMk cId="4101055262" sldId="345"/>
            <ac:spMk id="2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2:50:46.018" v="968" actId="1076"/>
          <ac:spMkLst>
            <pc:docMk/>
            <pc:sldMk cId="4101055262" sldId="345"/>
            <ac:spMk id="6" creationId="{00000000-0000-0000-0000-000000000000}"/>
          </ac:spMkLst>
        </pc:spChg>
        <pc:picChg chg="mod">
          <ac:chgData name="Grégoire Blanc" userId="898ba2b0-ed2c-444a-ad0d-0ddc4515b498" providerId="ADAL" clId="{7AFFDD60-72B3-4C17-A46F-E8C9961724BB}" dt="2021-09-10T12:50:43.260" v="967" actId="1076"/>
          <ac:picMkLst>
            <pc:docMk/>
            <pc:sldMk cId="4101055262" sldId="345"/>
            <ac:picMk id="11" creationId="{00000000-0000-0000-0000-000000000000}"/>
          </ac:picMkLst>
        </pc:picChg>
        <pc:picChg chg="mod">
          <ac:chgData name="Grégoire Blanc" userId="898ba2b0-ed2c-444a-ad0d-0ddc4515b498" providerId="ADAL" clId="{7AFFDD60-72B3-4C17-A46F-E8C9961724BB}" dt="2021-09-10T12:50:41.947" v="966" actId="1076"/>
          <ac:picMkLst>
            <pc:docMk/>
            <pc:sldMk cId="4101055262" sldId="345"/>
            <ac:picMk id="12" creationId="{00000000-0000-0000-0000-000000000000}"/>
          </ac:picMkLst>
        </pc:picChg>
      </pc:sldChg>
      <pc:sldChg chg="modSp mod">
        <pc:chgData name="Grégoire Blanc" userId="898ba2b0-ed2c-444a-ad0d-0ddc4515b498" providerId="ADAL" clId="{7AFFDD60-72B3-4C17-A46F-E8C9961724BB}" dt="2021-09-10T13:49:38.663" v="1936"/>
        <pc:sldMkLst>
          <pc:docMk/>
          <pc:sldMk cId="3606470003" sldId="347"/>
        </pc:sldMkLst>
        <pc:spChg chg="mod">
          <ac:chgData name="Grégoire Blanc" userId="898ba2b0-ed2c-444a-ad0d-0ddc4515b498" providerId="ADAL" clId="{7AFFDD60-72B3-4C17-A46F-E8C9961724BB}" dt="2021-09-10T13:47:05.980" v="1829" actId="20577"/>
          <ac:spMkLst>
            <pc:docMk/>
            <pc:sldMk cId="3606470003" sldId="347"/>
            <ac:spMk id="3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46:07.391" v="1744" actId="20577"/>
          <ac:spMkLst>
            <pc:docMk/>
            <pc:sldMk cId="3606470003" sldId="347"/>
            <ac:spMk id="5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47:54.347" v="1868" actId="20577"/>
          <ac:spMkLst>
            <pc:docMk/>
            <pc:sldMk cId="3606470003" sldId="347"/>
            <ac:spMk id="6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48:35.264" v="1933" actId="20577"/>
          <ac:spMkLst>
            <pc:docMk/>
            <pc:sldMk cId="3606470003" sldId="347"/>
            <ac:spMk id="7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49:38.663" v="1936"/>
          <ac:spMkLst>
            <pc:docMk/>
            <pc:sldMk cId="3606470003" sldId="347"/>
            <ac:spMk id="9" creationId="{00000000-0000-0000-0000-000000000000}"/>
          </ac:spMkLst>
        </pc:spChg>
      </pc:sldChg>
      <pc:sldChg chg="add del">
        <pc:chgData name="Grégoire Blanc" userId="898ba2b0-ed2c-444a-ad0d-0ddc4515b498" providerId="ADAL" clId="{7AFFDD60-72B3-4C17-A46F-E8C9961724BB}" dt="2021-09-10T12:25:46.434" v="44" actId="47"/>
        <pc:sldMkLst>
          <pc:docMk/>
          <pc:sldMk cId="2387069833" sldId="348"/>
        </pc:sldMkLst>
      </pc:sldChg>
      <pc:sldChg chg="del">
        <pc:chgData name="Grégoire Blanc" userId="898ba2b0-ed2c-444a-ad0d-0ddc4515b498" providerId="ADAL" clId="{7AFFDD60-72B3-4C17-A46F-E8C9961724BB}" dt="2021-09-10T12:29:22.078" v="45" actId="47"/>
        <pc:sldMkLst>
          <pc:docMk/>
          <pc:sldMk cId="2097454648" sldId="349"/>
        </pc:sldMkLst>
      </pc:sldChg>
      <pc:sldChg chg="addSp delSp modSp mod">
        <pc:chgData name="Grégoire Blanc" userId="898ba2b0-ed2c-444a-ad0d-0ddc4515b498" providerId="ADAL" clId="{7AFFDD60-72B3-4C17-A46F-E8C9961724BB}" dt="2021-09-10T13:37:51.301" v="1453" actId="478"/>
        <pc:sldMkLst>
          <pc:docMk/>
          <pc:sldMk cId="3380627081" sldId="349"/>
        </pc:sldMkLst>
        <pc:spChg chg="mod">
          <ac:chgData name="Grégoire Blanc" userId="898ba2b0-ed2c-444a-ad0d-0ddc4515b498" providerId="ADAL" clId="{7AFFDD60-72B3-4C17-A46F-E8C9961724BB}" dt="2021-09-10T13:37:44.119" v="1451"/>
          <ac:spMkLst>
            <pc:docMk/>
            <pc:sldMk cId="3380627081" sldId="349"/>
            <ac:spMk id="2" creationId="{00000000-0000-0000-0000-000000000000}"/>
          </ac:spMkLst>
        </pc:spChg>
        <pc:spChg chg="del mod">
          <ac:chgData name="Grégoire Blanc" userId="898ba2b0-ed2c-444a-ad0d-0ddc4515b498" providerId="ADAL" clId="{7AFFDD60-72B3-4C17-A46F-E8C9961724BB}" dt="2021-09-10T13:37:49.530" v="1452" actId="478"/>
          <ac:spMkLst>
            <pc:docMk/>
            <pc:sldMk cId="3380627081" sldId="349"/>
            <ac:spMk id="3" creationId="{00000000-0000-0000-0000-000000000000}"/>
          </ac:spMkLst>
        </pc:spChg>
        <pc:spChg chg="add del mod">
          <ac:chgData name="Grégoire Blanc" userId="898ba2b0-ed2c-444a-ad0d-0ddc4515b498" providerId="ADAL" clId="{7AFFDD60-72B3-4C17-A46F-E8C9961724BB}" dt="2021-09-10T13:37:51.301" v="1453" actId="478"/>
          <ac:spMkLst>
            <pc:docMk/>
            <pc:sldMk cId="3380627081" sldId="349"/>
            <ac:spMk id="9" creationId="{7A42794C-859E-4B68-8176-1E71DE670F79}"/>
          </ac:spMkLst>
        </pc:spChg>
        <pc:spChg chg="mod">
          <ac:chgData name="Grégoire Blanc" userId="898ba2b0-ed2c-444a-ad0d-0ddc4515b498" providerId="ADAL" clId="{7AFFDD60-72B3-4C17-A46F-E8C9961724BB}" dt="2021-09-10T13:36:45.797" v="1396" actId="20577"/>
          <ac:spMkLst>
            <pc:docMk/>
            <pc:sldMk cId="3380627081" sldId="349"/>
            <ac:spMk id="18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36:29.163" v="1360" actId="20577"/>
          <ac:spMkLst>
            <pc:docMk/>
            <pc:sldMk cId="3380627081" sldId="349"/>
            <ac:spMk id="19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35:24.301" v="1358" actId="20577"/>
          <ac:spMkLst>
            <pc:docMk/>
            <pc:sldMk cId="3380627081" sldId="349"/>
            <ac:spMk id="20" creationId="{00000000-0000-0000-0000-000000000000}"/>
          </ac:spMkLst>
        </pc:spChg>
      </pc:sldChg>
      <pc:sldChg chg="modSp mod">
        <pc:chgData name="Grégoire Blanc" userId="898ba2b0-ed2c-444a-ad0d-0ddc4515b498" providerId="ADAL" clId="{7AFFDD60-72B3-4C17-A46F-E8C9961724BB}" dt="2021-09-10T13:33:52.030" v="1345" actId="20577"/>
        <pc:sldMkLst>
          <pc:docMk/>
          <pc:sldMk cId="3059029975" sldId="350"/>
        </pc:sldMkLst>
        <pc:spChg chg="mod">
          <ac:chgData name="Grégoire Blanc" userId="898ba2b0-ed2c-444a-ad0d-0ddc4515b498" providerId="ADAL" clId="{7AFFDD60-72B3-4C17-A46F-E8C9961724BB}" dt="2021-09-10T13:33:52.030" v="1345" actId="20577"/>
          <ac:spMkLst>
            <pc:docMk/>
            <pc:sldMk cId="3059029975" sldId="350"/>
            <ac:spMk id="2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33:16.225" v="1315" actId="20577"/>
          <ac:spMkLst>
            <pc:docMk/>
            <pc:sldMk cId="3059029975" sldId="350"/>
            <ac:spMk id="3" creationId="{00000000-0000-0000-0000-000000000000}"/>
          </ac:spMkLst>
        </pc:spChg>
      </pc:sldChg>
      <pc:sldChg chg="modSp add mod">
        <pc:chgData name="Grégoire Blanc" userId="898ba2b0-ed2c-444a-ad0d-0ddc4515b498" providerId="ADAL" clId="{7AFFDD60-72B3-4C17-A46F-E8C9961724BB}" dt="2021-09-10T13:29:24.997" v="1201" actId="20577"/>
        <pc:sldMkLst>
          <pc:docMk/>
          <pc:sldMk cId="566642266" sldId="351"/>
        </pc:sldMkLst>
        <pc:spChg chg="mod">
          <ac:chgData name="Grégoire Blanc" userId="898ba2b0-ed2c-444a-ad0d-0ddc4515b498" providerId="ADAL" clId="{7AFFDD60-72B3-4C17-A46F-E8C9961724BB}" dt="2021-09-10T13:27:36.314" v="1164" actId="20577"/>
          <ac:spMkLst>
            <pc:docMk/>
            <pc:sldMk cId="566642266" sldId="351"/>
            <ac:spMk id="14" creationId="{5DF98434-E25A-4706-AC44-51C90D9A449E}"/>
          </ac:spMkLst>
        </pc:spChg>
        <pc:spChg chg="mod">
          <ac:chgData name="Grégoire Blanc" userId="898ba2b0-ed2c-444a-ad0d-0ddc4515b498" providerId="ADAL" clId="{7AFFDD60-72B3-4C17-A46F-E8C9961724BB}" dt="2021-09-10T13:29:24.997" v="1201" actId="20577"/>
          <ac:spMkLst>
            <pc:docMk/>
            <pc:sldMk cId="566642266" sldId="351"/>
            <ac:spMk id="16" creationId="{4EDD9891-ABB7-4CF4-8384-5F7AA3A501DB}"/>
          </ac:spMkLst>
        </pc:spChg>
      </pc:sldChg>
      <pc:sldChg chg="modSp mod">
        <pc:chgData name="Grégoire Blanc" userId="898ba2b0-ed2c-444a-ad0d-0ddc4515b498" providerId="ADAL" clId="{7AFFDD60-72B3-4C17-A46F-E8C9961724BB}" dt="2021-09-10T13:41:52.513" v="1672" actId="20577"/>
        <pc:sldMkLst>
          <pc:docMk/>
          <pc:sldMk cId="3540234273" sldId="352"/>
        </pc:sldMkLst>
        <pc:spChg chg="mod">
          <ac:chgData name="Grégoire Blanc" userId="898ba2b0-ed2c-444a-ad0d-0ddc4515b498" providerId="ADAL" clId="{7AFFDD60-72B3-4C17-A46F-E8C9961724BB}" dt="2021-09-10T13:38:59.013" v="1495" actId="20577"/>
          <ac:spMkLst>
            <pc:docMk/>
            <pc:sldMk cId="3540234273" sldId="352"/>
            <ac:spMk id="2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40:31.530" v="1636" actId="6549"/>
          <ac:spMkLst>
            <pc:docMk/>
            <pc:sldMk cId="3540234273" sldId="352"/>
            <ac:spMk id="3" creationId="{00000000-0000-0000-0000-000000000000}"/>
          </ac:spMkLst>
        </pc:spChg>
        <pc:spChg chg="mod">
          <ac:chgData name="Grégoire Blanc" userId="898ba2b0-ed2c-444a-ad0d-0ddc4515b498" providerId="ADAL" clId="{7AFFDD60-72B3-4C17-A46F-E8C9961724BB}" dt="2021-09-10T13:41:52.513" v="1672" actId="20577"/>
          <ac:spMkLst>
            <pc:docMk/>
            <pc:sldMk cId="3540234273" sldId="352"/>
            <ac:spMk id="18" creationId="{00000000-0000-0000-0000-000000000000}"/>
          </ac:spMkLst>
        </pc:spChg>
      </pc:sldChg>
    </pc:docChg>
  </pc:docChgLst>
  <pc:docChgLst>
    <pc:chgData name="Sandra Pfammatter" userId="b705d11a-ad7e-4de6-91bb-8ccd6b1fb665" providerId="ADAL" clId="{C2DED129-8D58-44E0-8AD0-70CF749474D2}"/>
    <pc:docChg chg="custSel modMainMaster">
      <pc:chgData name="Sandra Pfammatter" userId="b705d11a-ad7e-4de6-91bb-8ccd6b1fb665" providerId="ADAL" clId="{C2DED129-8D58-44E0-8AD0-70CF749474D2}" dt="2021-08-23T07:27:04.974" v="35" actId="20577"/>
      <pc:docMkLst>
        <pc:docMk/>
      </pc:docMkLst>
      <pc:sldMasterChg chg="modSp mod">
        <pc:chgData name="Sandra Pfammatter" userId="b705d11a-ad7e-4de6-91bb-8ccd6b1fb665" providerId="ADAL" clId="{C2DED129-8D58-44E0-8AD0-70CF749474D2}" dt="2021-08-23T07:27:04.974" v="35" actId="20577"/>
        <pc:sldMasterMkLst>
          <pc:docMk/>
          <pc:sldMasterMk cId="1125345689" sldId="2147483856"/>
        </pc:sldMasterMkLst>
        <pc:spChg chg="mod">
          <ac:chgData name="Sandra Pfammatter" userId="b705d11a-ad7e-4de6-91bb-8ccd6b1fb665" providerId="ADAL" clId="{C2DED129-8D58-44E0-8AD0-70CF749474D2}" dt="2021-08-23T07:27:04.974" v="35" actId="20577"/>
          <ac:spMkLst>
            <pc:docMk/>
            <pc:sldMasterMk cId="1125345689" sldId="2147483856"/>
            <ac:spMk id="5" creationId="{00000000-0000-0000-0000-000000000000}"/>
          </ac:spMkLst>
        </pc:spChg>
      </pc:sldMasterChg>
    </pc:docChg>
  </pc:docChgLst>
  <pc:docChgLst>
    <pc:chgData name="Grégoire Blanc" userId="898ba2b0-ed2c-444a-ad0d-0ddc4515b498" providerId="ADAL" clId="{1DC3BA0D-92B1-41D4-AF1B-CC27C37E0967}"/>
    <pc:docChg chg="addSld delSld modSld sldOrd">
      <pc:chgData name="Grégoire Blanc" userId="898ba2b0-ed2c-444a-ad0d-0ddc4515b498" providerId="ADAL" clId="{1DC3BA0D-92B1-41D4-AF1B-CC27C37E0967}" dt="2019-09-02T14:35:19.548" v="96" actId="20577"/>
      <pc:docMkLst>
        <pc:docMk/>
      </pc:docMkLst>
      <pc:sldChg chg="modSp">
        <pc:chgData name="Grégoire Blanc" userId="898ba2b0-ed2c-444a-ad0d-0ddc4515b498" providerId="ADAL" clId="{1DC3BA0D-92B1-41D4-AF1B-CC27C37E0967}" dt="2019-09-02T14:32:10.228" v="5" actId="20577"/>
        <pc:sldMkLst>
          <pc:docMk/>
          <pc:sldMk cId="438075918" sldId="331"/>
        </pc:sldMkLst>
        <pc:spChg chg="mod">
          <ac:chgData name="Grégoire Blanc" userId="898ba2b0-ed2c-444a-ad0d-0ddc4515b498" providerId="ADAL" clId="{1DC3BA0D-92B1-41D4-AF1B-CC27C37E0967}" dt="2019-09-02T14:32:10.228" v="5" actId="20577"/>
          <ac:spMkLst>
            <pc:docMk/>
            <pc:sldMk cId="438075918" sldId="331"/>
            <ac:spMk id="18" creationId="{00000000-0000-0000-0000-000000000000}"/>
          </ac:spMkLst>
        </pc:spChg>
      </pc:sldChg>
      <pc:sldChg chg="modSp">
        <pc:chgData name="Grégoire Blanc" userId="898ba2b0-ed2c-444a-ad0d-0ddc4515b498" providerId="ADAL" clId="{1DC3BA0D-92B1-41D4-AF1B-CC27C37E0967}" dt="2019-09-02T14:34:17.856" v="71" actId="20577"/>
        <pc:sldMkLst>
          <pc:docMk/>
          <pc:sldMk cId="2209615213" sldId="338"/>
        </pc:sldMkLst>
        <pc:spChg chg="mod">
          <ac:chgData name="Grégoire Blanc" userId="898ba2b0-ed2c-444a-ad0d-0ddc4515b498" providerId="ADAL" clId="{1DC3BA0D-92B1-41D4-AF1B-CC27C37E0967}" dt="2019-09-02T14:34:17.856" v="71" actId="20577"/>
          <ac:spMkLst>
            <pc:docMk/>
            <pc:sldMk cId="2209615213" sldId="338"/>
            <ac:spMk id="3" creationId="{00000000-0000-0000-0000-000000000000}"/>
          </ac:spMkLst>
        </pc:spChg>
        <pc:spChg chg="mod">
          <ac:chgData name="Grégoire Blanc" userId="898ba2b0-ed2c-444a-ad0d-0ddc4515b498" providerId="ADAL" clId="{1DC3BA0D-92B1-41D4-AF1B-CC27C37E0967}" dt="2019-09-02T14:34:05.296" v="66" actId="20577"/>
          <ac:spMkLst>
            <pc:docMk/>
            <pc:sldMk cId="2209615213" sldId="338"/>
            <ac:spMk id="6" creationId="{00000000-0000-0000-0000-000000000000}"/>
          </ac:spMkLst>
        </pc:spChg>
      </pc:sldChg>
      <pc:sldChg chg="modSp">
        <pc:chgData name="Grégoire Blanc" userId="898ba2b0-ed2c-444a-ad0d-0ddc4515b498" providerId="ADAL" clId="{1DC3BA0D-92B1-41D4-AF1B-CC27C37E0967}" dt="2019-09-02T14:32:26.444" v="7" actId="20577"/>
        <pc:sldMkLst>
          <pc:docMk/>
          <pc:sldMk cId="110578234" sldId="340"/>
        </pc:sldMkLst>
        <pc:spChg chg="mod">
          <ac:chgData name="Grégoire Blanc" userId="898ba2b0-ed2c-444a-ad0d-0ddc4515b498" providerId="ADAL" clId="{1DC3BA0D-92B1-41D4-AF1B-CC27C37E0967}" dt="2019-09-02T14:32:26.444" v="7" actId="20577"/>
          <ac:spMkLst>
            <pc:docMk/>
            <pc:sldMk cId="110578234" sldId="340"/>
            <ac:spMk id="6" creationId="{00000000-0000-0000-0000-000000000000}"/>
          </ac:spMkLst>
        </pc:spChg>
      </pc:sldChg>
      <pc:sldChg chg="modSp">
        <pc:chgData name="Grégoire Blanc" userId="898ba2b0-ed2c-444a-ad0d-0ddc4515b498" providerId="ADAL" clId="{1DC3BA0D-92B1-41D4-AF1B-CC27C37E0967}" dt="2019-09-02T14:33:51.228" v="64" actId="20577"/>
        <pc:sldMkLst>
          <pc:docMk/>
          <pc:sldMk cId="610649049" sldId="341"/>
        </pc:sldMkLst>
        <pc:spChg chg="mod">
          <ac:chgData name="Grégoire Blanc" userId="898ba2b0-ed2c-444a-ad0d-0ddc4515b498" providerId="ADAL" clId="{1DC3BA0D-92B1-41D4-AF1B-CC27C37E0967}" dt="2019-09-02T14:33:51.228" v="64" actId="20577"/>
          <ac:spMkLst>
            <pc:docMk/>
            <pc:sldMk cId="610649049" sldId="341"/>
            <ac:spMk id="5" creationId="{00000000-0000-0000-0000-000000000000}"/>
          </ac:spMkLst>
        </pc:spChg>
      </pc:sldChg>
      <pc:sldChg chg="modSp">
        <pc:chgData name="Grégoire Blanc" userId="898ba2b0-ed2c-444a-ad0d-0ddc4515b498" providerId="ADAL" clId="{1DC3BA0D-92B1-41D4-AF1B-CC27C37E0967}" dt="2019-09-02T14:35:19.548" v="96" actId="20577"/>
        <pc:sldMkLst>
          <pc:docMk/>
          <pc:sldMk cId="819545512" sldId="342"/>
        </pc:sldMkLst>
        <pc:spChg chg="mod">
          <ac:chgData name="Grégoire Blanc" userId="898ba2b0-ed2c-444a-ad0d-0ddc4515b498" providerId="ADAL" clId="{1DC3BA0D-92B1-41D4-AF1B-CC27C37E0967}" dt="2019-09-02T14:35:19.548" v="96" actId="20577"/>
          <ac:spMkLst>
            <pc:docMk/>
            <pc:sldMk cId="819545512" sldId="342"/>
            <ac:spMk id="6" creationId="{00000000-0000-0000-0000-000000000000}"/>
          </ac:spMkLst>
        </pc:spChg>
      </pc:sldChg>
      <pc:sldChg chg="add del">
        <pc:chgData name="Grégoire Blanc" userId="898ba2b0-ed2c-444a-ad0d-0ddc4515b498" providerId="ADAL" clId="{1DC3BA0D-92B1-41D4-AF1B-CC27C37E0967}" dt="2019-09-02T14:31:56.104" v="3" actId="2696"/>
        <pc:sldMkLst>
          <pc:docMk/>
          <pc:sldMk cId="3744076448" sldId="346"/>
        </pc:sldMkLst>
      </pc:sldChg>
      <pc:sldChg chg="add del">
        <pc:chgData name="Grégoire Blanc" userId="898ba2b0-ed2c-444a-ad0d-0ddc4515b498" providerId="ADAL" clId="{1DC3BA0D-92B1-41D4-AF1B-CC27C37E0967}" dt="2019-09-02T14:31:43.374" v="1" actId="2696"/>
        <pc:sldMkLst>
          <pc:docMk/>
          <pc:sldMk cId="3930060218" sldId="346"/>
        </pc:sldMkLst>
      </pc:sldChg>
      <pc:sldChg chg="ord">
        <pc:chgData name="Grégoire Blanc" userId="898ba2b0-ed2c-444a-ad0d-0ddc4515b498" providerId="ADAL" clId="{1DC3BA0D-92B1-41D4-AF1B-CC27C37E0967}" dt="2019-09-02T14:31:57.650" v="4"/>
        <pc:sldMkLst>
          <pc:docMk/>
          <pc:sldMk cId="2387069833" sldId="348"/>
        </pc:sldMkLst>
      </pc:sldChg>
    </pc:docChg>
  </pc:docChgLst>
  <pc:docChgLst>
    <pc:chgData name="Grégoire Blanc" userId="898ba2b0-ed2c-444a-ad0d-0ddc4515b498" providerId="ADAL" clId="{46E2516B-9C44-4662-AFD1-0729CCD09FEB}"/>
    <pc:docChg chg="custSel addSld delSld modSld">
      <pc:chgData name="Grégoire Blanc" userId="898ba2b0-ed2c-444a-ad0d-0ddc4515b498" providerId="ADAL" clId="{46E2516B-9C44-4662-AFD1-0729CCD09FEB}" dt="2019-09-18T17:17:34.938" v="94" actId="6549"/>
      <pc:docMkLst>
        <pc:docMk/>
      </pc:docMkLst>
      <pc:sldChg chg="addSp delSp modSp add del">
        <pc:chgData name="Grégoire Blanc" userId="898ba2b0-ed2c-444a-ad0d-0ddc4515b498" providerId="ADAL" clId="{46E2516B-9C44-4662-AFD1-0729CCD09FEB}" dt="2019-09-03T12:10:40.159" v="60" actId="20577"/>
        <pc:sldMkLst>
          <pc:docMk/>
          <pc:sldMk cId="0" sldId="261"/>
        </pc:sldMkLst>
        <pc:spChg chg="mod">
          <ac:chgData name="Grégoire Blanc" userId="898ba2b0-ed2c-444a-ad0d-0ddc4515b498" providerId="ADAL" clId="{46E2516B-9C44-4662-AFD1-0729CCD09FEB}" dt="2019-09-03T12:10:40.159" v="60" actId="20577"/>
          <ac:spMkLst>
            <pc:docMk/>
            <pc:sldMk cId="0" sldId="261"/>
            <ac:spMk id="3" creationId="{00000000-0000-0000-0000-000000000000}"/>
          </ac:spMkLst>
        </pc:spChg>
        <pc:spChg chg="add">
          <ac:chgData name="Grégoire Blanc" userId="898ba2b0-ed2c-444a-ad0d-0ddc4515b498" providerId="ADAL" clId="{46E2516B-9C44-4662-AFD1-0729CCD09FEB}" dt="2019-09-03T12:08:05.677" v="8"/>
          <ac:spMkLst>
            <pc:docMk/>
            <pc:sldMk cId="0" sldId="261"/>
            <ac:spMk id="6" creationId="{534B7786-EE4B-46BE-AA3E-E13C9A70C0E2}"/>
          </ac:spMkLst>
        </pc:spChg>
        <pc:picChg chg="add del">
          <ac:chgData name="Grégoire Blanc" userId="898ba2b0-ed2c-444a-ad0d-0ddc4515b498" providerId="ADAL" clId="{46E2516B-9C44-4662-AFD1-0729CCD09FEB}" dt="2019-09-03T12:08:04.585" v="7" actId="478"/>
          <ac:picMkLst>
            <pc:docMk/>
            <pc:sldMk cId="0" sldId="261"/>
            <ac:picMk id="4" creationId="{9A246F91-8049-44B0-9EB9-471E7300332A}"/>
          </ac:picMkLst>
        </pc:picChg>
        <pc:picChg chg="add">
          <ac:chgData name="Grégoire Blanc" userId="898ba2b0-ed2c-444a-ad0d-0ddc4515b498" providerId="ADAL" clId="{46E2516B-9C44-4662-AFD1-0729CCD09FEB}" dt="2019-09-03T12:08:05.677" v="8"/>
          <ac:picMkLst>
            <pc:docMk/>
            <pc:sldMk cId="0" sldId="261"/>
            <ac:picMk id="5" creationId="{63EB39B5-2D18-48FC-8149-F679BA272B25}"/>
          </ac:picMkLst>
        </pc:picChg>
        <pc:picChg chg="add">
          <ac:chgData name="Grégoire Blanc" userId="898ba2b0-ed2c-444a-ad0d-0ddc4515b498" providerId="ADAL" clId="{46E2516B-9C44-4662-AFD1-0729CCD09FEB}" dt="2019-09-03T12:08:05.677" v="8"/>
          <ac:picMkLst>
            <pc:docMk/>
            <pc:sldMk cId="0" sldId="261"/>
            <ac:picMk id="7" creationId="{7AFB3A04-DCF4-4678-818F-61BE19D835FB}"/>
          </ac:picMkLst>
        </pc:picChg>
        <pc:picChg chg="add">
          <ac:chgData name="Grégoire Blanc" userId="898ba2b0-ed2c-444a-ad0d-0ddc4515b498" providerId="ADAL" clId="{46E2516B-9C44-4662-AFD1-0729CCD09FEB}" dt="2019-09-03T12:08:14.403" v="9"/>
          <ac:picMkLst>
            <pc:docMk/>
            <pc:sldMk cId="0" sldId="261"/>
            <ac:picMk id="8" creationId="{FD978B68-2F40-4BCA-8907-E6E2923FCA61}"/>
          </ac:picMkLst>
        </pc:picChg>
      </pc:sldChg>
      <pc:sldChg chg="modSp">
        <pc:chgData name="Grégoire Blanc" userId="898ba2b0-ed2c-444a-ad0d-0ddc4515b498" providerId="ADAL" clId="{46E2516B-9C44-4662-AFD1-0729CCD09FEB}" dt="2019-09-18T17:17:34.938" v="94" actId="6549"/>
        <pc:sldMkLst>
          <pc:docMk/>
          <pc:sldMk cId="2209615213" sldId="338"/>
        </pc:sldMkLst>
        <pc:spChg chg="mod">
          <ac:chgData name="Grégoire Blanc" userId="898ba2b0-ed2c-444a-ad0d-0ddc4515b498" providerId="ADAL" clId="{46E2516B-9C44-4662-AFD1-0729CCD09FEB}" dt="2019-09-18T17:17:34.938" v="94" actId="6549"/>
          <ac:spMkLst>
            <pc:docMk/>
            <pc:sldMk cId="2209615213" sldId="338"/>
            <ac:spMk id="6" creationId="{00000000-0000-0000-0000-000000000000}"/>
          </ac:spMkLst>
        </pc:spChg>
      </pc:sldChg>
      <pc:sldChg chg="modSp">
        <pc:chgData name="Grégoire Blanc" userId="898ba2b0-ed2c-444a-ad0d-0ddc4515b498" providerId="ADAL" clId="{46E2516B-9C44-4662-AFD1-0729CCD09FEB}" dt="2019-09-18T17:17:26.041" v="93" actId="20577"/>
        <pc:sldMkLst>
          <pc:docMk/>
          <pc:sldMk cId="110578234" sldId="340"/>
        </pc:sldMkLst>
        <pc:spChg chg="mod">
          <ac:chgData name="Grégoire Blanc" userId="898ba2b0-ed2c-444a-ad0d-0ddc4515b498" providerId="ADAL" clId="{46E2516B-9C44-4662-AFD1-0729CCD09FEB}" dt="2019-09-18T17:17:26.041" v="93" actId="20577"/>
          <ac:spMkLst>
            <pc:docMk/>
            <pc:sldMk cId="110578234" sldId="340"/>
            <ac:spMk id="6" creationId="{00000000-0000-0000-0000-000000000000}"/>
          </ac:spMkLst>
        </pc:spChg>
      </pc:sldChg>
      <pc:sldChg chg="delSp">
        <pc:chgData name="Grégoire Blanc" userId="898ba2b0-ed2c-444a-ad0d-0ddc4515b498" providerId="ADAL" clId="{46E2516B-9C44-4662-AFD1-0729CCD09FEB}" dt="2019-09-03T12:07:28.340" v="5" actId="478"/>
        <pc:sldMkLst>
          <pc:docMk/>
          <pc:sldMk cId="268372588" sldId="344"/>
        </pc:sldMkLst>
        <pc:picChg chg="del">
          <ac:chgData name="Grégoire Blanc" userId="898ba2b0-ed2c-444a-ad0d-0ddc4515b498" providerId="ADAL" clId="{46E2516B-9C44-4662-AFD1-0729CCD09FEB}" dt="2019-09-03T12:07:28.340" v="5" actId="478"/>
          <ac:picMkLst>
            <pc:docMk/>
            <pc:sldMk cId="268372588" sldId="344"/>
            <ac:picMk id="2" creationId="{91B18D45-5D69-4267-8891-5D8DC3FCD8BC}"/>
          </ac:picMkLst>
        </pc:picChg>
      </pc:sldChg>
      <pc:sldMasterChg chg="delSldLayout">
        <pc:chgData name="Grégoire Blanc" userId="898ba2b0-ed2c-444a-ad0d-0ddc4515b498" providerId="ADAL" clId="{46E2516B-9C44-4662-AFD1-0729CCD09FEB}" dt="2019-09-03T12:06:49.623" v="4" actId="2696"/>
        <pc:sldMasterMkLst>
          <pc:docMk/>
          <pc:sldMasterMk cId="0" sldId="2147483648"/>
        </pc:sldMasterMkLst>
        <pc:sldLayoutChg chg="del">
          <pc:chgData name="Grégoire Blanc" userId="898ba2b0-ed2c-444a-ad0d-0ddc4515b498" providerId="ADAL" clId="{46E2516B-9C44-4662-AFD1-0729CCD09FEB}" dt="2019-09-03T12:06:49.623" v="4" actId="2696"/>
          <pc:sldLayoutMkLst>
            <pc:docMk/>
            <pc:sldMasterMk cId="0" sldId="2147483648"/>
            <pc:sldLayoutMk cId="3967450753" sldId="2147483860"/>
          </pc:sldLayoutMkLst>
        </pc:sldLayoutChg>
      </pc:sldMasterChg>
    </pc:docChg>
  </pc:docChgLst>
  <pc:docChgLst>
    <pc:chgData name="Grégoire Blanc" userId="898ba2b0-ed2c-444a-ad0d-0ddc4515b498" providerId="ADAL" clId="{14754A2D-1E81-447A-B2FF-6C64757CE86A}"/>
    <pc:docChg chg="modSld">
      <pc:chgData name="Grégoire Blanc" userId="898ba2b0-ed2c-444a-ad0d-0ddc4515b498" providerId="ADAL" clId="{14754A2D-1E81-447A-B2FF-6C64757CE86A}" dt="2020-10-06T05:55:16.386" v="34" actId="20577"/>
      <pc:docMkLst>
        <pc:docMk/>
      </pc:docMkLst>
      <pc:sldChg chg="modSp mod">
        <pc:chgData name="Grégoire Blanc" userId="898ba2b0-ed2c-444a-ad0d-0ddc4515b498" providerId="ADAL" clId="{14754A2D-1E81-447A-B2FF-6C64757CE86A}" dt="2020-10-06T05:55:16.386" v="34" actId="20577"/>
        <pc:sldMkLst>
          <pc:docMk/>
          <pc:sldMk cId="0" sldId="261"/>
        </pc:sldMkLst>
        <pc:spChg chg="mod">
          <ac:chgData name="Grégoire Blanc" userId="898ba2b0-ed2c-444a-ad0d-0ddc4515b498" providerId="ADAL" clId="{14754A2D-1E81-447A-B2FF-6C64757CE86A}" dt="2020-10-06T05:55:16.386" v="34" actId="20577"/>
          <ac:spMkLst>
            <pc:docMk/>
            <pc:sldMk cId="0" sldId="261"/>
            <ac:spMk id="3" creationId="{00000000-0000-0000-0000-000000000000}"/>
          </ac:spMkLst>
        </pc:spChg>
        <pc:spChg chg="mod">
          <ac:chgData name="Grégoire Blanc" userId="898ba2b0-ed2c-444a-ad0d-0ddc4515b498" providerId="ADAL" clId="{14754A2D-1E81-447A-B2FF-6C64757CE86A}" dt="2020-10-02T06:13:29.044" v="0"/>
          <ac:spMkLst>
            <pc:docMk/>
            <pc:sldMk cId="0" sldId="261"/>
            <ac:spMk id="6" creationId="{534B7786-EE4B-46BE-AA3E-E13C9A70C0E2}"/>
          </ac:spMkLst>
        </pc:spChg>
      </pc:sldChg>
      <pc:sldChg chg="modSp mod">
        <pc:chgData name="Grégoire Blanc" userId="898ba2b0-ed2c-444a-ad0d-0ddc4515b498" providerId="ADAL" clId="{14754A2D-1E81-447A-B2FF-6C64757CE86A}" dt="2020-10-06T05:54:16.916" v="13" actId="6549"/>
        <pc:sldMkLst>
          <pc:docMk/>
          <pc:sldMk cId="3724556068" sldId="296"/>
        </pc:sldMkLst>
        <pc:spChg chg="mod">
          <ac:chgData name="Grégoire Blanc" userId="898ba2b0-ed2c-444a-ad0d-0ddc4515b498" providerId="ADAL" clId="{14754A2D-1E81-447A-B2FF-6C64757CE86A}" dt="2020-10-06T05:54:16.916" v="13" actId="6549"/>
          <ac:spMkLst>
            <pc:docMk/>
            <pc:sldMk cId="3724556068" sldId="296"/>
            <ac:spMk id="6" creationId="{00000000-0000-0000-0000-000000000000}"/>
          </ac:spMkLst>
        </pc:spChg>
      </pc:sldChg>
      <pc:sldChg chg="modSp mod">
        <pc:chgData name="Grégoire Blanc" userId="898ba2b0-ed2c-444a-ad0d-0ddc4515b498" providerId="ADAL" clId="{14754A2D-1E81-447A-B2FF-6C64757CE86A}" dt="2020-10-06T05:54:53.002" v="25" actId="20577"/>
        <pc:sldMkLst>
          <pc:docMk/>
          <pc:sldMk cId="2209615213" sldId="338"/>
        </pc:sldMkLst>
        <pc:spChg chg="mod">
          <ac:chgData name="Grégoire Blanc" userId="898ba2b0-ed2c-444a-ad0d-0ddc4515b498" providerId="ADAL" clId="{14754A2D-1E81-447A-B2FF-6C64757CE86A}" dt="2020-10-06T05:54:53.002" v="25" actId="20577"/>
          <ac:spMkLst>
            <pc:docMk/>
            <pc:sldMk cId="2209615213" sldId="338"/>
            <ac:spMk id="3" creationId="{00000000-0000-0000-0000-000000000000}"/>
          </ac:spMkLst>
        </pc:spChg>
      </pc:sldChg>
      <pc:sldChg chg="modSp mod">
        <pc:chgData name="Grégoire Blanc" userId="898ba2b0-ed2c-444a-ad0d-0ddc4515b498" providerId="ADAL" clId="{14754A2D-1E81-447A-B2FF-6C64757CE86A}" dt="2020-10-06T05:54:28.776" v="19" actId="20577"/>
        <pc:sldMkLst>
          <pc:docMk/>
          <pc:sldMk cId="2024840844" sldId="339"/>
        </pc:sldMkLst>
        <pc:spChg chg="mod">
          <ac:chgData name="Grégoire Blanc" userId="898ba2b0-ed2c-444a-ad0d-0ddc4515b498" providerId="ADAL" clId="{14754A2D-1E81-447A-B2FF-6C64757CE86A}" dt="2020-10-06T05:54:28.776" v="19" actId="20577"/>
          <ac:spMkLst>
            <pc:docMk/>
            <pc:sldMk cId="2024840844" sldId="339"/>
            <ac:spMk id="17" creationId="{00000000-0000-0000-0000-000000000000}"/>
          </ac:spMkLst>
        </pc:spChg>
      </pc:sldChg>
      <pc:sldChg chg="modSp mod">
        <pc:chgData name="Grégoire Blanc" userId="898ba2b0-ed2c-444a-ad0d-0ddc4515b498" providerId="ADAL" clId="{14754A2D-1E81-447A-B2FF-6C64757CE86A}" dt="2020-10-06T05:54:46.180" v="23" actId="20577"/>
        <pc:sldMkLst>
          <pc:docMk/>
          <pc:sldMk cId="610649049" sldId="341"/>
        </pc:sldMkLst>
        <pc:spChg chg="mod">
          <ac:chgData name="Grégoire Blanc" userId="898ba2b0-ed2c-444a-ad0d-0ddc4515b498" providerId="ADAL" clId="{14754A2D-1E81-447A-B2FF-6C64757CE86A}" dt="2020-10-06T05:54:46.180" v="23" actId="20577"/>
          <ac:spMkLst>
            <pc:docMk/>
            <pc:sldMk cId="610649049" sldId="341"/>
            <ac:spMk id="5" creationId="{00000000-0000-0000-0000-000000000000}"/>
          </ac:spMkLst>
        </pc:spChg>
      </pc:sldChg>
    </pc:docChg>
  </pc:docChgLst>
  <pc:docChgLst>
    <pc:chgData name="Grégoire Blanc" userId="898ba2b0-ed2c-444a-ad0d-0ddc4515b498" providerId="ADAL" clId="{E0AF03B2-1897-4CE1-ADE3-D898705C6A9C}"/>
    <pc:docChg chg="custSel addSld modSld">
      <pc:chgData name="Grégoire Blanc" userId="898ba2b0-ed2c-444a-ad0d-0ddc4515b498" providerId="ADAL" clId="{E0AF03B2-1897-4CE1-ADE3-D898705C6A9C}" dt="2021-03-22T12:02:12.515" v="79" actId="20577"/>
      <pc:docMkLst>
        <pc:docMk/>
      </pc:docMkLst>
      <pc:sldChg chg="delSp mod">
        <pc:chgData name="Grégoire Blanc" userId="898ba2b0-ed2c-444a-ad0d-0ddc4515b498" providerId="ADAL" clId="{E0AF03B2-1897-4CE1-ADE3-D898705C6A9C}" dt="2021-03-22T11:50:07.929" v="0" actId="478"/>
        <pc:sldMkLst>
          <pc:docMk/>
          <pc:sldMk cId="3724556068" sldId="296"/>
        </pc:sldMkLst>
        <pc:spChg chg="del">
          <ac:chgData name="Grégoire Blanc" userId="898ba2b0-ed2c-444a-ad0d-0ddc4515b498" providerId="ADAL" clId="{E0AF03B2-1897-4CE1-ADE3-D898705C6A9C}" dt="2021-03-22T11:50:07.929" v="0" actId="478"/>
          <ac:spMkLst>
            <pc:docMk/>
            <pc:sldMk cId="3724556068" sldId="296"/>
            <ac:spMk id="6" creationId="{00000000-0000-0000-0000-000000000000}"/>
          </ac:spMkLst>
        </pc:spChg>
      </pc:sldChg>
      <pc:sldChg chg="addSp delSp modSp new mod">
        <pc:chgData name="Grégoire Blanc" userId="898ba2b0-ed2c-444a-ad0d-0ddc4515b498" providerId="ADAL" clId="{E0AF03B2-1897-4CE1-ADE3-D898705C6A9C}" dt="2021-03-22T12:02:12.515" v="79" actId="20577"/>
        <pc:sldMkLst>
          <pc:docMk/>
          <pc:sldMk cId="2097454648" sldId="349"/>
        </pc:sldMkLst>
        <pc:spChg chg="del">
          <ac:chgData name="Grégoire Blanc" userId="898ba2b0-ed2c-444a-ad0d-0ddc4515b498" providerId="ADAL" clId="{E0AF03B2-1897-4CE1-ADE3-D898705C6A9C}" dt="2021-03-22T11:51:30.450" v="2" actId="478"/>
          <ac:spMkLst>
            <pc:docMk/>
            <pc:sldMk cId="2097454648" sldId="349"/>
            <ac:spMk id="2" creationId="{4A854150-6B8D-4F4D-AC9E-40D341D7EF63}"/>
          </ac:spMkLst>
        </pc:spChg>
        <pc:spChg chg="del">
          <ac:chgData name="Grégoire Blanc" userId="898ba2b0-ed2c-444a-ad0d-0ddc4515b498" providerId="ADAL" clId="{E0AF03B2-1897-4CE1-ADE3-D898705C6A9C}" dt="2021-03-22T11:51:31.199" v="3" actId="478"/>
          <ac:spMkLst>
            <pc:docMk/>
            <pc:sldMk cId="2097454648" sldId="349"/>
            <ac:spMk id="3" creationId="{D2892A9D-DBA2-4717-82AA-5E885AF63BFF}"/>
          </ac:spMkLst>
        </pc:spChg>
        <pc:spChg chg="add mod">
          <ac:chgData name="Grégoire Blanc" userId="898ba2b0-ed2c-444a-ad0d-0ddc4515b498" providerId="ADAL" clId="{E0AF03B2-1897-4CE1-ADE3-D898705C6A9C}" dt="2021-03-22T12:02:12.515" v="79" actId="20577"/>
          <ac:spMkLst>
            <pc:docMk/>
            <pc:sldMk cId="2097454648" sldId="349"/>
            <ac:spMk id="7" creationId="{7E083097-840A-452F-9BE0-5D2A8C87AADA}"/>
          </ac:spMkLst>
        </pc:spChg>
        <pc:picChg chg="add mod">
          <ac:chgData name="Grégoire Blanc" userId="898ba2b0-ed2c-444a-ad0d-0ddc4515b498" providerId="ADAL" clId="{E0AF03B2-1897-4CE1-ADE3-D898705C6A9C}" dt="2021-03-22T11:51:55.877" v="7" actId="1076"/>
          <ac:picMkLst>
            <pc:docMk/>
            <pc:sldMk cId="2097454648" sldId="349"/>
            <ac:picMk id="5" creationId="{8BE1B1D6-BAF9-482B-90C4-9E5F0017BE5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5" y="1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/>
          <a:lstStyle>
            <a:lvl1pPr algn="r">
              <a:defRPr sz="1200"/>
            </a:lvl1pPr>
          </a:lstStyle>
          <a:p>
            <a:fld id="{9AEDE616-C7B5-434A-B2E7-FDE6E2883C98}" type="datetimeFigureOut">
              <a:rPr lang="it-IT" smtClean="0"/>
              <a:pPr/>
              <a:t>10/09/2021</a:t>
            </a:fld>
            <a:endParaRPr lang="it-I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7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5" y="9721107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 anchor="b"/>
          <a:lstStyle>
            <a:lvl1pPr algn="r">
              <a:defRPr sz="1200"/>
            </a:lvl1pPr>
          </a:lstStyle>
          <a:p>
            <a:fld id="{1C607C50-8F16-4D67-B618-6784337B642D}" type="slidenum">
              <a:rPr lang="it-IT" smtClean="0"/>
              <a:pPr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7063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5" y="1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/>
          <a:lstStyle>
            <a:lvl1pPr algn="r">
              <a:defRPr sz="1200"/>
            </a:lvl1pPr>
          </a:lstStyle>
          <a:p>
            <a:pPr>
              <a:defRPr/>
            </a:pPr>
            <a:fld id="{CDDA8062-AADA-4DB2-87C1-350B6790C896}" type="datetimeFigureOut">
              <a:rPr lang="de-DE"/>
              <a:pPr>
                <a:defRPr/>
              </a:pPr>
              <a:t>10.09.2021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9938"/>
            <a:ext cx="5113337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6" rIns="94790" bIns="47396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8" y="4861443"/>
            <a:ext cx="5683250" cy="4605577"/>
          </a:xfrm>
          <a:prstGeom prst="rect">
            <a:avLst/>
          </a:prstGeom>
        </p:spPr>
        <p:txBody>
          <a:bodyPr vert="horz" lIns="94790" tIns="47396" rIns="94790" bIns="47396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5" y="9721107"/>
            <a:ext cx="3078428" cy="511732"/>
          </a:xfrm>
          <a:prstGeom prst="rect">
            <a:avLst/>
          </a:prstGeom>
        </p:spPr>
        <p:txBody>
          <a:bodyPr vert="horz" lIns="94790" tIns="47396" rIns="94790" bIns="47396" rtlCol="0" anchor="b"/>
          <a:lstStyle>
            <a:lvl1pPr algn="r">
              <a:defRPr sz="1200"/>
            </a:lvl1pPr>
          </a:lstStyle>
          <a:p>
            <a:pPr>
              <a:defRPr/>
            </a:pPr>
            <a:fld id="{EEF8C13B-ED6F-4F82-A800-255AD954DCC6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0392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8088" indent="-178088">
              <a:buFontTx/>
              <a:buChar char="-"/>
            </a:pP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591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2379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Total</a:t>
            </a:r>
            <a:r>
              <a:rPr lang="de-CH" baseline="0" dirty="0"/>
              <a:t> Netzzuschlag 2019: 2.3 Rp./kWh (seit 1. </a:t>
            </a:r>
            <a:r>
              <a:rPr lang="de-CH" baseline="0"/>
              <a:t>Januar 2018), </a:t>
            </a:r>
            <a:r>
              <a:rPr lang="de-CH" baseline="0" dirty="0"/>
              <a:t>davon 0.1 Rp./kWh oder 4.3% für </a:t>
            </a:r>
            <a:r>
              <a:rPr lang="de-CH" baseline="0" dirty="0" err="1"/>
              <a:t>WeA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6259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3291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564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8407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8C13B-ED6F-4F82-A800-255AD954DCC6}" type="slidenum">
              <a:rPr lang="de-CH" smtClean="0"/>
              <a:pPr>
                <a:defRPr/>
              </a:pPr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243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3262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28460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84575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entagone régulier 16"/>
          <p:cNvSpPr/>
          <p:nvPr userDrawn="1"/>
        </p:nvSpPr>
        <p:spPr>
          <a:xfrm rot="15559300">
            <a:off x="965561" y="-1824725"/>
            <a:ext cx="2232844" cy="15908050"/>
          </a:xfrm>
          <a:prstGeom prst="pentagon">
            <a:avLst/>
          </a:prstGeom>
          <a:solidFill>
            <a:srgbClr val="009B4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riangle isocèle 13"/>
          <p:cNvSpPr/>
          <p:nvPr userDrawn="1"/>
        </p:nvSpPr>
        <p:spPr>
          <a:xfrm rot="12739353">
            <a:off x="143108" y="-1988016"/>
            <a:ext cx="4321281" cy="9465880"/>
          </a:xfrm>
          <a:prstGeom prst="triangle">
            <a:avLst>
              <a:gd name="adj" fmla="val 57664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Parallélogramme 18"/>
          <p:cNvSpPr/>
          <p:nvPr userDrawn="1"/>
        </p:nvSpPr>
        <p:spPr>
          <a:xfrm>
            <a:off x="0" y="2060376"/>
            <a:ext cx="9144000" cy="3312840"/>
          </a:xfrm>
          <a:prstGeom prst="parallelogram">
            <a:avLst/>
          </a:prstGeom>
          <a:solidFill>
            <a:srgbClr val="0039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907108" y="2060576"/>
            <a:ext cx="6337300" cy="1296987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907108" y="3429000"/>
            <a:ext cx="6337300" cy="100806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noProof="0" dirty="0"/>
              <a:t>Untertitel durch Klicken bearbeiten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1907108" y="4500570"/>
            <a:ext cx="6337300" cy="72865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noProof="0" dirty="0"/>
              <a:t>Textstile durch Klicken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 baseline="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650" y="1482725"/>
            <a:ext cx="8064500" cy="482600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2088000"/>
            <a:ext cx="6337300" cy="1269563"/>
          </a:xfrm>
        </p:spPr>
        <p:txBody>
          <a:bodyPr/>
          <a:lstStyle>
            <a:lvl1pPr marL="542925" indent="-542925" algn="l">
              <a:buFont typeface="+mj-lt"/>
              <a:buAutoNum type="arabicPeriod"/>
              <a:defRPr sz="3600" b="1" cap="none" baseline="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1331640" y="3129667"/>
            <a:ext cx="6337300" cy="587365"/>
          </a:xfrm>
        </p:spPr>
        <p:txBody>
          <a:bodyPr anchor="b"/>
          <a:lstStyle>
            <a:lvl1pPr marL="0" indent="0">
              <a:buNone/>
              <a:defRPr sz="2400" baseline="0">
                <a:solidFill>
                  <a:srgbClr val="37478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noProof="0" dirty="0"/>
              <a:t>Textstile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Tx/>
              <a:buNone/>
              <a:defRPr sz="2800" baseline="0"/>
            </a:lvl1pPr>
          </a:lstStyle>
          <a:p>
            <a:r>
              <a:rPr lang="de-CH" noProof="0" dirty="0" err="1"/>
              <a:t>Modifier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55650" y="1484313"/>
            <a:ext cx="3959226" cy="4838699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857752" y="1484313"/>
            <a:ext cx="3962398" cy="4838699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2709986"/>
            <a:ext cx="6321425" cy="93503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rgbClr val="3747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26638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2"/>
            <a:ext cx="397764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2"/>
            <a:ext cx="397764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43"/>
            <a:ext cx="292608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3"/>
            <a:ext cx="210312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623935" y="6195322"/>
            <a:ext cx="114934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sz="675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050">
              <a:spcBef>
                <a:spcPts val="11"/>
              </a:spcBef>
            </a:pPr>
            <a:fld id="{81D60167-4931-47E6-BA6A-407CBD079E47}" type="slidenum">
              <a:rPr lang="de-CH" spc="-4" smtClean="0"/>
              <a:pPr marL="19050">
                <a:spcBef>
                  <a:spcPts val="11"/>
                </a:spcBef>
              </a:pPr>
              <a:t>‹N°›</a:t>
            </a:fld>
            <a:endParaRPr lang="de-CH" spc="-4" dirty="0"/>
          </a:p>
        </p:txBody>
      </p:sp>
    </p:spTree>
    <p:extLst>
      <p:ext uri="{BB962C8B-B14F-4D97-AF65-F5344CB8AC3E}">
        <p14:creationId xmlns:p14="http://schemas.microsoft.com/office/powerpoint/2010/main" val="93433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2709986"/>
            <a:ext cx="6321425" cy="93503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rgbClr val="3747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755650" y="333375"/>
            <a:ext cx="6321425" cy="93503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650" y="1482725"/>
            <a:ext cx="8064500" cy="4826000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CH" noProof="0" dirty="0"/>
              <a:t>Textmasterformate durch Klicken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10" name="Espace réservé du numéro de diapositive 20"/>
          <p:cNvSpPr txBox="1">
            <a:spLocks/>
          </p:cNvSpPr>
          <p:nvPr userDrawn="1"/>
        </p:nvSpPr>
        <p:spPr>
          <a:xfrm>
            <a:off x="1783557" y="6473832"/>
            <a:ext cx="5452739" cy="215900"/>
          </a:xfrm>
          <a:prstGeom prst="rect">
            <a:avLst/>
          </a:prstGeom>
        </p:spPr>
        <p:txBody>
          <a:bodyPr vert="horz" lIns="91440" tIns="45720" rIns="6120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de-CH" b="0" spc="120" baseline="0" dirty="0"/>
              <a:t>www.prokw.ch  |   prokilowatt@cimark.ch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42774"/>
            <a:ext cx="1210835" cy="45294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530" y="6254238"/>
            <a:ext cx="3535958" cy="55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4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sp>
        <p:nvSpPr>
          <p:cNvPr id="8" name="Pentagone régulier 7"/>
          <p:cNvSpPr/>
          <p:nvPr userDrawn="1"/>
        </p:nvSpPr>
        <p:spPr>
          <a:xfrm rot="15559300">
            <a:off x="965561" y="-1824725"/>
            <a:ext cx="2232844" cy="15908050"/>
          </a:xfrm>
          <a:prstGeom prst="pentagon">
            <a:avLst/>
          </a:prstGeom>
          <a:solidFill>
            <a:srgbClr val="009B4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Triangle isocèle 8"/>
          <p:cNvSpPr/>
          <p:nvPr userDrawn="1"/>
        </p:nvSpPr>
        <p:spPr>
          <a:xfrm rot="12739353">
            <a:off x="143108" y="-1988016"/>
            <a:ext cx="4321281" cy="9465880"/>
          </a:xfrm>
          <a:prstGeom prst="triangle">
            <a:avLst>
              <a:gd name="adj" fmla="val 57664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Parallélogramme 9"/>
          <p:cNvSpPr/>
          <p:nvPr userDrawn="1"/>
        </p:nvSpPr>
        <p:spPr>
          <a:xfrm>
            <a:off x="0" y="2060376"/>
            <a:ext cx="9144000" cy="3312840"/>
          </a:xfrm>
          <a:prstGeom prst="parallelogram">
            <a:avLst/>
          </a:prstGeom>
          <a:solidFill>
            <a:srgbClr val="0039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354" y="260648"/>
            <a:ext cx="2897295" cy="127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2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755650" y="333375"/>
            <a:ext cx="63214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55650" y="1482725"/>
            <a:ext cx="80645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Textmasterformate durch Klicken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" y="6237312"/>
            <a:ext cx="9142205" cy="620688"/>
          </a:xfrm>
          <a:prstGeom prst="rect">
            <a:avLst/>
          </a:prstGeom>
        </p:spPr>
      </p:pic>
      <p:sp>
        <p:nvSpPr>
          <p:cNvPr id="6" name="Espace réservé du numéro de diapositive 20"/>
          <p:cNvSpPr txBox="1">
            <a:spLocks/>
          </p:cNvSpPr>
          <p:nvPr userDrawn="1"/>
        </p:nvSpPr>
        <p:spPr>
          <a:xfrm>
            <a:off x="1783557" y="6473832"/>
            <a:ext cx="5452739" cy="215900"/>
          </a:xfrm>
          <a:prstGeom prst="rect">
            <a:avLst/>
          </a:prstGeom>
        </p:spPr>
        <p:txBody>
          <a:bodyPr vert="horz" lIns="91440" tIns="45720" rIns="6120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de-CH" b="0" spc="120" baseline="0" dirty="0"/>
              <a:t>www.prokw.ch  |   prokilowatt@cimark.ch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42774"/>
            <a:ext cx="1210835" cy="45294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530" y="6254238"/>
            <a:ext cx="3535958" cy="5591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60" r:id="rId5"/>
    <p:sldLayoutId id="2147483861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37478A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7478A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179388" indent="-179388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0363" indent="-180975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539750" indent="-179388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720725" indent="-180975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900113" indent="-179388" algn="l" rtl="0" eaLnBrk="1" fontAlgn="base" hangingPunct="1">
        <a:spcBef>
          <a:spcPts val="500"/>
        </a:spcBef>
        <a:spcAft>
          <a:spcPts val="500"/>
        </a:spcAft>
        <a:buClr>
          <a:srgbClr val="37478A"/>
        </a:buClr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5" b="20180"/>
          <a:stretch/>
        </p:blipFill>
        <p:spPr>
          <a:xfrm>
            <a:off x="5508104" y="260648"/>
            <a:ext cx="3302957" cy="129614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6928"/>
            <a:ext cx="9144000" cy="2310384"/>
          </a:xfrm>
          <a:prstGeom prst="rect">
            <a:avLst/>
          </a:prstGeom>
        </p:spPr>
      </p:pic>
      <p:sp>
        <p:nvSpPr>
          <p:cNvPr id="5" name="ZoneTexte 4"/>
          <p:cNvSpPr txBox="1"/>
          <p:nvPr userDrawn="1"/>
        </p:nvSpPr>
        <p:spPr>
          <a:xfrm>
            <a:off x="5516835" y="4246637"/>
            <a:ext cx="34563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CH" sz="1600" b="1" dirty="0">
                <a:solidFill>
                  <a:schemeClr val="bg1"/>
                </a:solidFill>
              </a:rPr>
              <a:t>ProKilowatt</a:t>
            </a:r>
            <a:r>
              <a:rPr lang="de-CH" sz="1600" b="1" baseline="0" dirty="0">
                <a:solidFill>
                  <a:schemeClr val="bg1"/>
                </a:solidFill>
              </a:rPr>
              <a:t> </a:t>
            </a:r>
            <a:r>
              <a:rPr lang="de-CH" sz="1600" b="0" dirty="0">
                <a:solidFill>
                  <a:schemeClr val="bg1"/>
                </a:solidFill>
              </a:rPr>
              <a:t>c/o </a:t>
            </a:r>
            <a:r>
              <a:rPr lang="de-CH" sz="1600" b="0" dirty="0" err="1">
                <a:solidFill>
                  <a:schemeClr val="bg1"/>
                </a:solidFill>
              </a:rPr>
              <a:t>CimArk</a:t>
            </a:r>
            <a:r>
              <a:rPr lang="de-CH" sz="1600" b="0" dirty="0">
                <a:solidFill>
                  <a:schemeClr val="bg1"/>
                </a:solidFill>
              </a:rPr>
              <a:t> </a:t>
            </a:r>
          </a:p>
          <a:p>
            <a:pPr lvl="0">
              <a:defRPr/>
            </a:pPr>
            <a:r>
              <a:rPr lang="de-CH" sz="1400" b="0" dirty="0">
                <a:solidFill>
                  <a:schemeClr val="bg1"/>
                </a:solidFill>
              </a:rPr>
              <a:t>Rue de </a:t>
            </a:r>
            <a:r>
              <a:rPr lang="de-CH" sz="1400" b="0" dirty="0" err="1">
                <a:solidFill>
                  <a:schemeClr val="bg1"/>
                </a:solidFill>
              </a:rPr>
              <a:t>l’Industrie</a:t>
            </a:r>
            <a:r>
              <a:rPr lang="de-CH" sz="1400" b="0" dirty="0">
                <a:solidFill>
                  <a:schemeClr val="bg1"/>
                </a:solidFill>
              </a:rPr>
              <a:t> 23</a:t>
            </a:r>
            <a:br>
              <a:rPr lang="de-CH" sz="1400" b="0" baseline="0" dirty="0">
                <a:solidFill>
                  <a:schemeClr val="bg1"/>
                </a:solidFill>
              </a:rPr>
            </a:br>
            <a:r>
              <a:rPr lang="de-CH" sz="1400" b="0" dirty="0">
                <a:solidFill>
                  <a:schemeClr val="bg1"/>
                </a:solidFill>
              </a:rPr>
              <a:t>1950 Sitten</a:t>
            </a:r>
          </a:p>
          <a:p>
            <a:pPr lvl="0">
              <a:lnSpc>
                <a:spcPct val="200000"/>
              </a:lnSpc>
              <a:defRPr/>
            </a:pPr>
            <a:r>
              <a:rPr lang="de-CH" sz="1400" b="0" dirty="0">
                <a:solidFill>
                  <a:schemeClr val="bg1"/>
                </a:solidFill>
              </a:rPr>
              <a:t>+</a:t>
            </a:r>
            <a:r>
              <a:rPr lang="de-CH" sz="1400" b="0">
                <a:solidFill>
                  <a:schemeClr val="bg1"/>
                </a:solidFill>
              </a:rPr>
              <a:t>41 58 332 21 42</a:t>
            </a:r>
            <a:endParaRPr lang="de-CH" sz="1400" b="0" dirty="0">
              <a:solidFill>
                <a:schemeClr val="bg1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de-CH" sz="1400" b="0" dirty="0">
                <a:solidFill>
                  <a:schemeClr val="bg1"/>
                </a:solidFill>
              </a:rPr>
              <a:t>prokilowatt@cimark.ch </a:t>
            </a:r>
          </a:p>
          <a:p>
            <a:pPr>
              <a:lnSpc>
                <a:spcPct val="150000"/>
              </a:lnSpc>
            </a:pPr>
            <a:r>
              <a:rPr lang="de-CH" sz="1400" b="0" dirty="0">
                <a:solidFill>
                  <a:schemeClr val="bg1"/>
                </a:solidFill>
              </a:rPr>
              <a:t>www.prokw.ch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5380914"/>
            <a:ext cx="4536504" cy="71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-27384"/>
            <a:ext cx="9180512" cy="6885384"/>
          </a:xfrm>
          <a:prstGeom prst="rect">
            <a:avLst/>
          </a:prstGeom>
          <a:solidFill>
            <a:srgbClr val="0039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698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zs.ch/oeve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energie2050@bav.admin.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://www.bav.admin.ch/energie205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rokw.ch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www.prokw.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kw.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hyperlink" Target="http://www.prokw.ch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kw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enaw.ch/angebot/effizienz-programm-zur-foerderung-zusaetzlicher-strommassnahmen" TargetMode="External"/><Relationship Id="rId2" Type="http://schemas.openxmlformats.org/officeDocument/2006/relationships/hyperlink" Target="https://bergbahnen-sparen-strom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zs.ch/oeve" TargetMode="External"/><Relationship Id="rId4" Type="http://schemas.openxmlformats.org/officeDocument/2006/relationships/hyperlink" Target="http://www.opti-act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7"/>
          <p:cNvSpPr>
            <a:spLocks noGrp="1"/>
          </p:cNvSpPr>
          <p:nvPr>
            <p:ph type="ctrTitle"/>
          </p:nvPr>
        </p:nvSpPr>
        <p:spPr>
          <a:xfrm>
            <a:off x="1907704" y="2852936"/>
            <a:ext cx="6480720" cy="180047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CH" sz="4800" dirty="0"/>
              <a:t>ProKilowatt</a:t>
            </a:r>
            <a:br>
              <a:rPr lang="de-CH" sz="4800" dirty="0"/>
            </a:br>
            <a:r>
              <a:rPr lang="de-CH" dirty="0"/>
              <a:t>8. Forum nachhaltige Energie</a:t>
            </a:r>
            <a:br>
              <a:rPr lang="de-CH" dirty="0"/>
            </a:br>
            <a:r>
              <a:rPr lang="de-CH" dirty="0"/>
              <a:t>Grégoire Blanc</a:t>
            </a:r>
            <a:br>
              <a:rPr lang="de-CH" sz="3200" i="1" dirty="0"/>
            </a:br>
            <a:endParaRPr lang="de-CH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556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2;p6">
            <a:extLst>
              <a:ext uri="{FF2B5EF4-FFF2-40B4-BE49-F238E27FC236}">
                <a16:creationId xmlns:a16="http://schemas.microsoft.com/office/drawing/2014/main" id="{9AC7F4A6-CBEC-414E-B674-2D17E38B0C41}"/>
              </a:ext>
            </a:extLst>
          </p:cNvPr>
          <p:cNvSpPr/>
          <p:nvPr/>
        </p:nvSpPr>
        <p:spPr>
          <a:xfrm>
            <a:off x="0" y="112628"/>
            <a:ext cx="9144000" cy="532800"/>
          </a:xfrm>
          <a:prstGeom prst="rect">
            <a:avLst/>
          </a:prstGeom>
          <a:solidFill>
            <a:srgbClr val="0A94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63;p6">
            <a:extLst>
              <a:ext uri="{FF2B5EF4-FFF2-40B4-BE49-F238E27FC236}">
                <a16:creationId xmlns:a16="http://schemas.microsoft.com/office/drawing/2014/main" id="{36DEDDCF-547D-499B-B279-A85FD105C5C2}"/>
              </a:ext>
            </a:extLst>
          </p:cNvPr>
          <p:cNvSpPr/>
          <p:nvPr/>
        </p:nvSpPr>
        <p:spPr>
          <a:xfrm>
            <a:off x="0" y="641350"/>
            <a:ext cx="9144000" cy="61200"/>
          </a:xfrm>
          <a:prstGeom prst="rect">
            <a:avLst/>
          </a:prstGeom>
          <a:solidFill>
            <a:srgbClr val="C4DB0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64;p6">
            <a:extLst>
              <a:ext uri="{FF2B5EF4-FFF2-40B4-BE49-F238E27FC236}">
                <a16:creationId xmlns:a16="http://schemas.microsoft.com/office/drawing/2014/main" id="{BEA8BA35-3ED1-4599-A2E5-1FC2D6C7957D}"/>
              </a:ext>
            </a:extLst>
          </p:cNvPr>
          <p:cNvSpPr/>
          <p:nvPr/>
        </p:nvSpPr>
        <p:spPr>
          <a:xfrm>
            <a:off x="234852" y="281768"/>
            <a:ext cx="382123" cy="174260"/>
          </a:xfrm>
          <a:custGeom>
            <a:avLst/>
            <a:gdLst/>
            <a:ahLst/>
            <a:cxnLst/>
            <a:rect l="l" t="t" r="r" b="b"/>
            <a:pathLst>
              <a:path w="21306" h="10574" extrusionOk="0">
                <a:moveTo>
                  <a:pt x="1098" y="461"/>
                </a:moveTo>
                <a:cubicBezTo>
                  <a:pt x="1702" y="461"/>
                  <a:pt x="1781" y="525"/>
                  <a:pt x="1781" y="1002"/>
                </a:cubicBezTo>
                <a:lnTo>
                  <a:pt x="1781" y="1208"/>
                </a:lnTo>
                <a:lnTo>
                  <a:pt x="494" y="1208"/>
                </a:lnTo>
                <a:lnTo>
                  <a:pt x="494" y="1002"/>
                </a:lnTo>
                <a:cubicBezTo>
                  <a:pt x="494" y="541"/>
                  <a:pt x="589" y="461"/>
                  <a:pt x="1098" y="461"/>
                </a:cubicBezTo>
                <a:close/>
                <a:moveTo>
                  <a:pt x="7728" y="461"/>
                </a:moveTo>
                <a:cubicBezTo>
                  <a:pt x="8348" y="461"/>
                  <a:pt x="8427" y="525"/>
                  <a:pt x="8427" y="1002"/>
                </a:cubicBezTo>
                <a:lnTo>
                  <a:pt x="8427" y="1208"/>
                </a:lnTo>
                <a:lnTo>
                  <a:pt x="7139" y="1208"/>
                </a:lnTo>
                <a:lnTo>
                  <a:pt x="7139" y="1002"/>
                </a:lnTo>
                <a:cubicBezTo>
                  <a:pt x="7139" y="541"/>
                  <a:pt x="7235" y="461"/>
                  <a:pt x="7728" y="461"/>
                </a:cubicBezTo>
                <a:close/>
                <a:moveTo>
                  <a:pt x="20097" y="461"/>
                </a:moveTo>
                <a:cubicBezTo>
                  <a:pt x="20701" y="461"/>
                  <a:pt x="20781" y="525"/>
                  <a:pt x="20781" y="1002"/>
                </a:cubicBezTo>
                <a:lnTo>
                  <a:pt x="20781" y="1208"/>
                </a:lnTo>
                <a:lnTo>
                  <a:pt x="19493" y="1208"/>
                </a:lnTo>
                <a:lnTo>
                  <a:pt x="19493" y="1002"/>
                </a:lnTo>
                <a:cubicBezTo>
                  <a:pt x="19493" y="541"/>
                  <a:pt x="19588" y="461"/>
                  <a:pt x="20097" y="461"/>
                </a:cubicBezTo>
                <a:close/>
                <a:moveTo>
                  <a:pt x="11178" y="525"/>
                </a:moveTo>
                <a:cubicBezTo>
                  <a:pt x="11559" y="525"/>
                  <a:pt x="11846" y="541"/>
                  <a:pt x="11846" y="954"/>
                </a:cubicBezTo>
                <a:cubicBezTo>
                  <a:pt x="11846" y="1367"/>
                  <a:pt x="11559" y="1399"/>
                  <a:pt x="11178" y="1399"/>
                </a:cubicBezTo>
                <a:lnTo>
                  <a:pt x="10510" y="1399"/>
                </a:lnTo>
                <a:lnTo>
                  <a:pt x="10510" y="525"/>
                </a:lnTo>
                <a:close/>
                <a:moveTo>
                  <a:pt x="1098" y="0"/>
                </a:moveTo>
                <a:cubicBezTo>
                  <a:pt x="303" y="0"/>
                  <a:pt x="1" y="239"/>
                  <a:pt x="1" y="859"/>
                </a:cubicBezTo>
                <a:lnTo>
                  <a:pt x="1" y="2099"/>
                </a:lnTo>
                <a:cubicBezTo>
                  <a:pt x="1" y="2544"/>
                  <a:pt x="271" y="2862"/>
                  <a:pt x="923" y="2862"/>
                </a:cubicBezTo>
                <a:lnTo>
                  <a:pt x="1797" y="2862"/>
                </a:lnTo>
                <a:cubicBezTo>
                  <a:pt x="1956" y="2862"/>
                  <a:pt x="2068" y="2751"/>
                  <a:pt x="2068" y="2624"/>
                </a:cubicBezTo>
                <a:cubicBezTo>
                  <a:pt x="2068" y="2480"/>
                  <a:pt x="1956" y="2369"/>
                  <a:pt x="1797" y="2369"/>
                </a:cubicBezTo>
                <a:lnTo>
                  <a:pt x="1146" y="2369"/>
                </a:lnTo>
                <a:cubicBezTo>
                  <a:pt x="1088" y="2371"/>
                  <a:pt x="1035" y="2372"/>
                  <a:pt x="987" y="2372"/>
                </a:cubicBezTo>
                <a:cubicBezTo>
                  <a:pt x="558" y="2372"/>
                  <a:pt x="494" y="2296"/>
                  <a:pt x="494" y="1924"/>
                </a:cubicBezTo>
                <a:lnTo>
                  <a:pt x="494" y="1685"/>
                </a:lnTo>
                <a:lnTo>
                  <a:pt x="2004" y="1685"/>
                </a:lnTo>
                <a:cubicBezTo>
                  <a:pt x="2147" y="1685"/>
                  <a:pt x="2258" y="1590"/>
                  <a:pt x="2258" y="1447"/>
                </a:cubicBezTo>
                <a:lnTo>
                  <a:pt x="2258" y="811"/>
                </a:lnTo>
                <a:cubicBezTo>
                  <a:pt x="2258" y="239"/>
                  <a:pt x="1972" y="0"/>
                  <a:pt x="1098" y="0"/>
                </a:cubicBezTo>
                <a:close/>
                <a:moveTo>
                  <a:pt x="7728" y="0"/>
                </a:moveTo>
                <a:cubicBezTo>
                  <a:pt x="6949" y="0"/>
                  <a:pt x="6647" y="239"/>
                  <a:pt x="6647" y="859"/>
                </a:cubicBezTo>
                <a:lnTo>
                  <a:pt x="6647" y="2099"/>
                </a:lnTo>
                <a:cubicBezTo>
                  <a:pt x="6647" y="2544"/>
                  <a:pt x="6917" y="2862"/>
                  <a:pt x="7569" y="2862"/>
                </a:cubicBezTo>
                <a:lnTo>
                  <a:pt x="8443" y="2862"/>
                </a:lnTo>
                <a:cubicBezTo>
                  <a:pt x="8602" y="2862"/>
                  <a:pt x="8713" y="2751"/>
                  <a:pt x="8713" y="2624"/>
                </a:cubicBezTo>
                <a:cubicBezTo>
                  <a:pt x="8713" y="2480"/>
                  <a:pt x="8602" y="2369"/>
                  <a:pt x="8443" y="2369"/>
                </a:cubicBezTo>
                <a:lnTo>
                  <a:pt x="7775" y="2369"/>
                </a:lnTo>
                <a:cubicBezTo>
                  <a:pt x="7718" y="2371"/>
                  <a:pt x="7665" y="2372"/>
                  <a:pt x="7617" y="2372"/>
                </a:cubicBezTo>
                <a:cubicBezTo>
                  <a:pt x="7191" y="2372"/>
                  <a:pt x="7139" y="2296"/>
                  <a:pt x="7139" y="1924"/>
                </a:cubicBezTo>
                <a:lnTo>
                  <a:pt x="7139" y="1685"/>
                </a:lnTo>
                <a:lnTo>
                  <a:pt x="8634" y="1685"/>
                </a:lnTo>
                <a:cubicBezTo>
                  <a:pt x="8793" y="1685"/>
                  <a:pt x="8904" y="1590"/>
                  <a:pt x="8904" y="1447"/>
                </a:cubicBezTo>
                <a:lnTo>
                  <a:pt x="8904" y="811"/>
                </a:lnTo>
                <a:cubicBezTo>
                  <a:pt x="8904" y="239"/>
                  <a:pt x="8602" y="0"/>
                  <a:pt x="7728" y="0"/>
                </a:cubicBezTo>
                <a:close/>
                <a:moveTo>
                  <a:pt x="16854" y="32"/>
                </a:moveTo>
                <a:cubicBezTo>
                  <a:pt x="16695" y="32"/>
                  <a:pt x="16583" y="127"/>
                  <a:pt x="16583" y="286"/>
                </a:cubicBezTo>
                <a:cubicBezTo>
                  <a:pt x="16583" y="429"/>
                  <a:pt x="16695" y="525"/>
                  <a:pt x="16854" y="525"/>
                </a:cubicBezTo>
                <a:lnTo>
                  <a:pt x="17140" y="525"/>
                </a:lnTo>
                <a:lnTo>
                  <a:pt x="17140" y="2369"/>
                </a:lnTo>
                <a:lnTo>
                  <a:pt x="16854" y="2369"/>
                </a:lnTo>
                <a:cubicBezTo>
                  <a:pt x="16695" y="2369"/>
                  <a:pt x="16583" y="2480"/>
                  <a:pt x="16583" y="2608"/>
                </a:cubicBezTo>
                <a:cubicBezTo>
                  <a:pt x="16583" y="2751"/>
                  <a:pt x="16695" y="2862"/>
                  <a:pt x="16854" y="2862"/>
                </a:cubicBezTo>
                <a:lnTo>
                  <a:pt x="17903" y="2862"/>
                </a:lnTo>
                <a:cubicBezTo>
                  <a:pt x="18078" y="2862"/>
                  <a:pt x="18189" y="2767"/>
                  <a:pt x="18189" y="2608"/>
                </a:cubicBezTo>
                <a:cubicBezTo>
                  <a:pt x="18189" y="2480"/>
                  <a:pt x="18078" y="2369"/>
                  <a:pt x="17903" y="2369"/>
                </a:cubicBezTo>
                <a:lnTo>
                  <a:pt x="17633" y="2369"/>
                </a:lnTo>
                <a:lnTo>
                  <a:pt x="17633" y="525"/>
                </a:lnTo>
                <a:lnTo>
                  <a:pt x="17903" y="525"/>
                </a:lnTo>
                <a:cubicBezTo>
                  <a:pt x="18078" y="525"/>
                  <a:pt x="18189" y="429"/>
                  <a:pt x="18189" y="286"/>
                </a:cubicBezTo>
                <a:cubicBezTo>
                  <a:pt x="18189" y="143"/>
                  <a:pt x="18094" y="32"/>
                  <a:pt x="17919" y="32"/>
                </a:cubicBezTo>
                <a:close/>
                <a:moveTo>
                  <a:pt x="20097" y="0"/>
                </a:moveTo>
                <a:cubicBezTo>
                  <a:pt x="19318" y="0"/>
                  <a:pt x="19000" y="239"/>
                  <a:pt x="19000" y="859"/>
                </a:cubicBezTo>
                <a:lnTo>
                  <a:pt x="19000" y="2099"/>
                </a:lnTo>
                <a:cubicBezTo>
                  <a:pt x="19000" y="2544"/>
                  <a:pt x="19270" y="2862"/>
                  <a:pt x="19938" y="2862"/>
                </a:cubicBezTo>
                <a:lnTo>
                  <a:pt x="20797" y="2862"/>
                </a:lnTo>
                <a:cubicBezTo>
                  <a:pt x="20956" y="2862"/>
                  <a:pt x="21067" y="2751"/>
                  <a:pt x="21067" y="2624"/>
                </a:cubicBezTo>
                <a:cubicBezTo>
                  <a:pt x="21067" y="2480"/>
                  <a:pt x="20956" y="2369"/>
                  <a:pt x="20797" y="2369"/>
                </a:cubicBezTo>
                <a:lnTo>
                  <a:pt x="20145" y="2369"/>
                </a:lnTo>
                <a:cubicBezTo>
                  <a:pt x="20087" y="2371"/>
                  <a:pt x="20034" y="2372"/>
                  <a:pt x="19986" y="2372"/>
                </a:cubicBezTo>
                <a:cubicBezTo>
                  <a:pt x="19557" y="2372"/>
                  <a:pt x="19493" y="2296"/>
                  <a:pt x="19493" y="1924"/>
                </a:cubicBezTo>
                <a:lnTo>
                  <a:pt x="19493" y="1685"/>
                </a:lnTo>
                <a:lnTo>
                  <a:pt x="21003" y="1685"/>
                </a:lnTo>
                <a:cubicBezTo>
                  <a:pt x="21162" y="1685"/>
                  <a:pt x="21258" y="1590"/>
                  <a:pt x="21258" y="1447"/>
                </a:cubicBezTo>
                <a:lnTo>
                  <a:pt x="21258" y="811"/>
                </a:lnTo>
                <a:cubicBezTo>
                  <a:pt x="21258" y="239"/>
                  <a:pt x="20972" y="0"/>
                  <a:pt x="20097" y="0"/>
                </a:cubicBezTo>
                <a:close/>
                <a:moveTo>
                  <a:pt x="3658" y="0"/>
                </a:moveTo>
                <a:cubicBezTo>
                  <a:pt x="3340" y="0"/>
                  <a:pt x="3212" y="143"/>
                  <a:pt x="3212" y="509"/>
                </a:cubicBezTo>
                <a:lnTo>
                  <a:pt x="3212" y="2624"/>
                </a:lnTo>
                <a:cubicBezTo>
                  <a:pt x="3212" y="2814"/>
                  <a:pt x="3324" y="2894"/>
                  <a:pt x="3467" y="2894"/>
                </a:cubicBezTo>
                <a:cubicBezTo>
                  <a:pt x="3626" y="2894"/>
                  <a:pt x="3705" y="2783"/>
                  <a:pt x="3705" y="2624"/>
                </a:cubicBezTo>
                <a:lnTo>
                  <a:pt x="3705" y="509"/>
                </a:lnTo>
                <a:lnTo>
                  <a:pt x="4707" y="2496"/>
                </a:lnTo>
                <a:cubicBezTo>
                  <a:pt x="4818" y="2735"/>
                  <a:pt x="4914" y="2894"/>
                  <a:pt x="5216" y="2894"/>
                </a:cubicBezTo>
                <a:cubicBezTo>
                  <a:pt x="5502" y="2894"/>
                  <a:pt x="5645" y="2798"/>
                  <a:pt x="5645" y="2417"/>
                </a:cubicBezTo>
                <a:lnTo>
                  <a:pt x="5645" y="255"/>
                </a:lnTo>
                <a:cubicBezTo>
                  <a:pt x="5645" y="96"/>
                  <a:pt x="5534" y="0"/>
                  <a:pt x="5391" y="0"/>
                </a:cubicBezTo>
                <a:cubicBezTo>
                  <a:pt x="5263" y="0"/>
                  <a:pt x="5152" y="96"/>
                  <a:pt x="5152" y="255"/>
                </a:cubicBezTo>
                <a:lnTo>
                  <a:pt x="5152" y="2321"/>
                </a:lnTo>
                <a:lnTo>
                  <a:pt x="4198" y="398"/>
                </a:lnTo>
                <a:cubicBezTo>
                  <a:pt x="4055" y="96"/>
                  <a:pt x="4023" y="0"/>
                  <a:pt x="3658" y="0"/>
                </a:cubicBezTo>
                <a:close/>
                <a:moveTo>
                  <a:pt x="10303" y="32"/>
                </a:moveTo>
                <a:cubicBezTo>
                  <a:pt x="10128" y="32"/>
                  <a:pt x="10033" y="143"/>
                  <a:pt x="10033" y="286"/>
                </a:cubicBezTo>
                <a:lnTo>
                  <a:pt x="10033" y="2624"/>
                </a:lnTo>
                <a:cubicBezTo>
                  <a:pt x="10033" y="2783"/>
                  <a:pt x="10128" y="2894"/>
                  <a:pt x="10272" y="2894"/>
                </a:cubicBezTo>
                <a:cubicBezTo>
                  <a:pt x="10399" y="2894"/>
                  <a:pt x="10510" y="2783"/>
                  <a:pt x="10510" y="2624"/>
                </a:cubicBezTo>
                <a:lnTo>
                  <a:pt x="10510" y="1876"/>
                </a:lnTo>
                <a:lnTo>
                  <a:pt x="11321" y="1876"/>
                </a:lnTo>
                <a:lnTo>
                  <a:pt x="11846" y="2783"/>
                </a:lnTo>
                <a:cubicBezTo>
                  <a:pt x="11877" y="2846"/>
                  <a:pt x="11957" y="2894"/>
                  <a:pt x="12052" y="2894"/>
                </a:cubicBezTo>
                <a:cubicBezTo>
                  <a:pt x="12179" y="2894"/>
                  <a:pt x="12291" y="2783"/>
                  <a:pt x="12291" y="2655"/>
                </a:cubicBezTo>
                <a:cubicBezTo>
                  <a:pt x="12291" y="2608"/>
                  <a:pt x="12275" y="2560"/>
                  <a:pt x="12259" y="2512"/>
                </a:cubicBezTo>
                <a:lnTo>
                  <a:pt x="11830" y="1781"/>
                </a:lnTo>
                <a:cubicBezTo>
                  <a:pt x="12132" y="1670"/>
                  <a:pt x="12338" y="1431"/>
                  <a:pt x="12338" y="1002"/>
                </a:cubicBezTo>
                <a:cubicBezTo>
                  <a:pt x="12338" y="604"/>
                  <a:pt x="12243" y="429"/>
                  <a:pt x="12116" y="286"/>
                </a:cubicBezTo>
                <a:cubicBezTo>
                  <a:pt x="11909" y="64"/>
                  <a:pt x="11591" y="32"/>
                  <a:pt x="11241" y="32"/>
                </a:cubicBezTo>
                <a:close/>
                <a:moveTo>
                  <a:pt x="14517" y="0"/>
                </a:moveTo>
                <a:cubicBezTo>
                  <a:pt x="14167" y="0"/>
                  <a:pt x="13865" y="64"/>
                  <a:pt x="13642" y="223"/>
                </a:cubicBezTo>
                <a:cubicBezTo>
                  <a:pt x="13435" y="382"/>
                  <a:pt x="13308" y="636"/>
                  <a:pt x="13308" y="1018"/>
                </a:cubicBezTo>
                <a:lnTo>
                  <a:pt x="13308" y="1892"/>
                </a:lnTo>
                <a:cubicBezTo>
                  <a:pt x="13308" y="2226"/>
                  <a:pt x="13372" y="2465"/>
                  <a:pt x="13547" y="2624"/>
                </a:cubicBezTo>
                <a:cubicBezTo>
                  <a:pt x="13738" y="2814"/>
                  <a:pt x="14056" y="2894"/>
                  <a:pt x="14517" y="2894"/>
                </a:cubicBezTo>
                <a:cubicBezTo>
                  <a:pt x="15200" y="2894"/>
                  <a:pt x="15725" y="2703"/>
                  <a:pt x="15725" y="1892"/>
                </a:cubicBezTo>
                <a:lnTo>
                  <a:pt x="15725" y="1495"/>
                </a:lnTo>
                <a:cubicBezTo>
                  <a:pt x="15725" y="1367"/>
                  <a:pt x="15630" y="1240"/>
                  <a:pt x="15471" y="1240"/>
                </a:cubicBezTo>
                <a:lnTo>
                  <a:pt x="14771" y="1240"/>
                </a:lnTo>
                <a:cubicBezTo>
                  <a:pt x="14612" y="1240"/>
                  <a:pt x="14517" y="1336"/>
                  <a:pt x="14517" y="1495"/>
                </a:cubicBezTo>
                <a:cubicBezTo>
                  <a:pt x="14517" y="1638"/>
                  <a:pt x="14628" y="1733"/>
                  <a:pt x="14771" y="1733"/>
                </a:cubicBezTo>
                <a:lnTo>
                  <a:pt x="15248" y="1733"/>
                </a:lnTo>
                <a:lnTo>
                  <a:pt x="15248" y="1908"/>
                </a:lnTo>
                <a:cubicBezTo>
                  <a:pt x="15248" y="2274"/>
                  <a:pt x="15057" y="2417"/>
                  <a:pt x="14501" y="2417"/>
                </a:cubicBezTo>
                <a:cubicBezTo>
                  <a:pt x="13944" y="2417"/>
                  <a:pt x="13785" y="2226"/>
                  <a:pt x="13785" y="1876"/>
                </a:cubicBezTo>
                <a:lnTo>
                  <a:pt x="13785" y="1034"/>
                </a:lnTo>
                <a:cubicBezTo>
                  <a:pt x="13785" y="604"/>
                  <a:pt x="13960" y="493"/>
                  <a:pt x="14501" y="493"/>
                </a:cubicBezTo>
                <a:cubicBezTo>
                  <a:pt x="14581" y="490"/>
                  <a:pt x="14648" y="488"/>
                  <a:pt x="14706" y="488"/>
                </a:cubicBezTo>
                <a:cubicBezTo>
                  <a:pt x="14948" y="488"/>
                  <a:pt x="15024" y="521"/>
                  <a:pt x="15153" y="636"/>
                </a:cubicBezTo>
                <a:cubicBezTo>
                  <a:pt x="15200" y="668"/>
                  <a:pt x="15264" y="732"/>
                  <a:pt x="15343" y="732"/>
                </a:cubicBezTo>
                <a:cubicBezTo>
                  <a:pt x="15486" y="732"/>
                  <a:pt x="15582" y="620"/>
                  <a:pt x="15582" y="477"/>
                </a:cubicBezTo>
                <a:cubicBezTo>
                  <a:pt x="15582" y="429"/>
                  <a:pt x="15566" y="382"/>
                  <a:pt x="15534" y="334"/>
                </a:cubicBezTo>
                <a:cubicBezTo>
                  <a:pt x="15359" y="80"/>
                  <a:pt x="15041" y="16"/>
                  <a:pt x="14517" y="0"/>
                </a:cubicBezTo>
                <a:close/>
                <a:moveTo>
                  <a:pt x="287" y="3880"/>
                </a:moveTo>
                <a:cubicBezTo>
                  <a:pt x="128" y="3880"/>
                  <a:pt x="49" y="3991"/>
                  <a:pt x="49" y="4134"/>
                </a:cubicBezTo>
                <a:cubicBezTo>
                  <a:pt x="49" y="4277"/>
                  <a:pt x="144" y="4372"/>
                  <a:pt x="319" y="4372"/>
                </a:cubicBezTo>
                <a:lnTo>
                  <a:pt x="1575" y="4372"/>
                </a:lnTo>
                <a:lnTo>
                  <a:pt x="255" y="5962"/>
                </a:lnTo>
                <a:cubicBezTo>
                  <a:pt x="112" y="6137"/>
                  <a:pt x="33" y="6233"/>
                  <a:pt x="33" y="6407"/>
                </a:cubicBezTo>
                <a:cubicBezTo>
                  <a:pt x="33" y="6566"/>
                  <a:pt x="160" y="6710"/>
                  <a:pt x="335" y="6710"/>
                </a:cubicBezTo>
                <a:lnTo>
                  <a:pt x="1988" y="6710"/>
                </a:lnTo>
                <a:cubicBezTo>
                  <a:pt x="2147" y="6710"/>
                  <a:pt x="2243" y="6598"/>
                  <a:pt x="2243" y="6455"/>
                </a:cubicBezTo>
                <a:cubicBezTo>
                  <a:pt x="2243" y="6312"/>
                  <a:pt x="2147" y="6217"/>
                  <a:pt x="1988" y="6217"/>
                </a:cubicBezTo>
                <a:lnTo>
                  <a:pt x="669" y="6217"/>
                </a:lnTo>
                <a:lnTo>
                  <a:pt x="2020" y="4611"/>
                </a:lnTo>
                <a:cubicBezTo>
                  <a:pt x="2115" y="4452"/>
                  <a:pt x="2211" y="4372"/>
                  <a:pt x="2211" y="4166"/>
                </a:cubicBezTo>
                <a:cubicBezTo>
                  <a:pt x="2211" y="4007"/>
                  <a:pt x="2068" y="3880"/>
                  <a:pt x="1909" y="3880"/>
                </a:cubicBezTo>
                <a:close/>
                <a:moveTo>
                  <a:pt x="3355" y="3848"/>
                </a:moveTo>
                <a:cubicBezTo>
                  <a:pt x="3212" y="3848"/>
                  <a:pt x="3101" y="3959"/>
                  <a:pt x="3101" y="4118"/>
                </a:cubicBezTo>
                <a:lnTo>
                  <a:pt x="3101" y="5724"/>
                </a:lnTo>
                <a:cubicBezTo>
                  <a:pt x="3101" y="6376"/>
                  <a:pt x="3467" y="6741"/>
                  <a:pt x="4325" y="6741"/>
                </a:cubicBezTo>
                <a:cubicBezTo>
                  <a:pt x="4961" y="6741"/>
                  <a:pt x="5550" y="6598"/>
                  <a:pt x="5550" y="5724"/>
                </a:cubicBezTo>
                <a:lnTo>
                  <a:pt x="5550" y="4134"/>
                </a:lnTo>
                <a:cubicBezTo>
                  <a:pt x="5550" y="3959"/>
                  <a:pt x="5454" y="3848"/>
                  <a:pt x="5295" y="3848"/>
                </a:cubicBezTo>
                <a:cubicBezTo>
                  <a:pt x="5152" y="3848"/>
                  <a:pt x="5057" y="3959"/>
                  <a:pt x="5057" y="4134"/>
                </a:cubicBezTo>
                <a:lnTo>
                  <a:pt x="5057" y="5676"/>
                </a:lnTo>
                <a:cubicBezTo>
                  <a:pt x="5057" y="6217"/>
                  <a:pt x="4580" y="6249"/>
                  <a:pt x="4325" y="6249"/>
                </a:cubicBezTo>
                <a:cubicBezTo>
                  <a:pt x="4071" y="6249"/>
                  <a:pt x="3610" y="6233"/>
                  <a:pt x="3610" y="5676"/>
                </a:cubicBezTo>
                <a:lnTo>
                  <a:pt x="3610" y="4134"/>
                </a:lnTo>
                <a:cubicBezTo>
                  <a:pt x="3610" y="3943"/>
                  <a:pt x="3499" y="3848"/>
                  <a:pt x="3355" y="3848"/>
                </a:cubicBezTo>
                <a:close/>
                <a:moveTo>
                  <a:pt x="6742" y="3848"/>
                </a:moveTo>
                <a:cubicBezTo>
                  <a:pt x="6615" y="3848"/>
                  <a:pt x="6503" y="3959"/>
                  <a:pt x="6503" y="4118"/>
                </a:cubicBezTo>
                <a:lnTo>
                  <a:pt x="6503" y="6471"/>
                </a:lnTo>
                <a:cubicBezTo>
                  <a:pt x="6503" y="6630"/>
                  <a:pt x="6615" y="6741"/>
                  <a:pt x="6742" y="6741"/>
                </a:cubicBezTo>
                <a:cubicBezTo>
                  <a:pt x="6885" y="6741"/>
                  <a:pt x="6996" y="6630"/>
                  <a:pt x="6996" y="6471"/>
                </a:cubicBezTo>
                <a:lnTo>
                  <a:pt x="6996" y="5803"/>
                </a:lnTo>
                <a:lnTo>
                  <a:pt x="7760" y="5136"/>
                </a:lnTo>
                <a:lnTo>
                  <a:pt x="8634" y="6630"/>
                </a:lnTo>
                <a:cubicBezTo>
                  <a:pt x="8666" y="6694"/>
                  <a:pt x="8745" y="6741"/>
                  <a:pt x="8841" y="6741"/>
                </a:cubicBezTo>
                <a:cubicBezTo>
                  <a:pt x="8968" y="6741"/>
                  <a:pt x="9079" y="6614"/>
                  <a:pt x="9079" y="6503"/>
                </a:cubicBezTo>
                <a:cubicBezTo>
                  <a:pt x="9079" y="6439"/>
                  <a:pt x="9063" y="6407"/>
                  <a:pt x="9031" y="6360"/>
                </a:cubicBezTo>
                <a:lnTo>
                  <a:pt x="8141" y="4818"/>
                </a:lnTo>
                <a:lnTo>
                  <a:pt x="8745" y="4293"/>
                </a:lnTo>
                <a:cubicBezTo>
                  <a:pt x="8809" y="4229"/>
                  <a:pt x="8841" y="4166"/>
                  <a:pt x="8841" y="4086"/>
                </a:cubicBezTo>
                <a:cubicBezTo>
                  <a:pt x="8841" y="3959"/>
                  <a:pt x="8729" y="3848"/>
                  <a:pt x="8602" y="3848"/>
                </a:cubicBezTo>
                <a:cubicBezTo>
                  <a:pt x="8539" y="3848"/>
                  <a:pt x="8491" y="3864"/>
                  <a:pt x="8443" y="3895"/>
                </a:cubicBezTo>
                <a:lnTo>
                  <a:pt x="6996" y="5151"/>
                </a:lnTo>
                <a:lnTo>
                  <a:pt x="6996" y="4118"/>
                </a:lnTo>
                <a:cubicBezTo>
                  <a:pt x="6996" y="3959"/>
                  <a:pt x="6885" y="3848"/>
                  <a:pt x="6742" y="3848"/>
                </a:cubicBezTo>
                <a:close/>
                <a:moveTo>
                  <a:pt x="10033" y="3848"/>
                </a:moveTo>
                <a:cubicBezTo>
                  <a:pt x="9890" y="3848"/>
                  <a:pt x="9779" y="3959"/>
                  <a:pt x="9779" y="4118"/>
                </a:cubicBezTo>
                <a:lnTo>
                  <a:pt x="9779" y="5724"/>
                </a:lnTo>
                <a:cubicBezTo>
                  <a:pt x="9779" y="6376"/>
                  <a:pt x="10144" y="6741"/>
                  <a:pt x="11019" y="6741"/>
                </a:cubicBezTo>
                <a:cubicBezTo>
                  <a:pt x="11639" y="6741"/>
                  <a:pt x="12227" y="6598"/>
                  <a:pt x="12227" y="5724"/>
                </a:cubicBezTo>
                <a:lnTo>
                  <a:pt x="12227" y="4134"/>
                </a:lnTo>
                <a:cubicBezTo>
                  <a:pt x="12227" y="3959"/>
                  <a:pt x="12132" y="3848"/>
                  <a:pt x="11973" y="3848"/>
                </a:cubicBezTo>
                <a:cubicBezTo>
                  <a:pt x="11830" y="3848"/>
                  <a:pt x="11734" y="3959"/>
                  <a:pt x="11734" y="4134"/>
                </a:cubicBezTo>
                <a:lnTo>
                  <a:pt x="11734" y="5676"/>
                </a:lnTo>
                <a:cubicBezTo>
                  <a:pt x="11734" y="6217"/>
                  <a:pt x="11273" y="6249"/>
                  <a:pt x="11019" y="6249"/>
                </a:cubicBezTo>
                <a:cubicBezTo>
                  <a:pt x="10749" y="6249"/>
                  <a:pt x="10287" y="6233"/>
                  <a:pt x="10287" y="5676"/>
                </a:cubicBezTo>
                <a:lnTo>
                  <a:pt x="10287" y="4134"/>
                </a:lnTo>
                <a:cubicBezTo>
                  <a:pt x="10287" y="3943"/>
                  <a:pt x="10176" y="3848"/>
                  <a:pt x="10033" y="3848"/>
                </a:cubicBezTo>
                <a:close/>
                <a:moveTo>
                  <a:pt x="13674" y="3848"/>
                </a:moveTo>
                <a:cubicBezTo>
                  <a:pt x="13340" y="3848"/>
                  <a:pt x="13213" y="3991"/>
                  <a:pt x="13213" y="4341"/>
                </a:cubicBezTo>
                <a:lnTo>
                  <a:pt x="13213" y="6471"/>
                </a:lnTo>
                <a:cubicBezTo>
                  <a:pt x="13213" y="6662"/>
                  <a:pt x="13324" y="6741"/>
                  <a:pt x="13467" y="6741"/>
                </a:cubicBezTo>
                <a:cubicBezTo>
                  <a:pt x="13626" y="6741"/>
                  <a:pt x="13706" y="6630"/>
                  <a:pt x="13706" y="6455"/>
                </a:cubicBezTo>
                <a:lnTo>
                  <a:pt x="13706" y="4357"/>
                </a:lnTo>
                <a:lnTo>
                  <a:pt x="14707" y="6344"/>
                </a:lnTo>
                <a:cubicBezTo>
                  <a:pt x="14819" y="6582"/>
                  <a:pt x="14914" y="6741"/>
                  <a:pt x="15216" y="6741"/>
                </a:cubicBezTo>
                <a:cubicBezTo>
                  <a:pt x="15502" y="6741"/>
                  <a:pt x="15645" y="6646"/>
                  <a:pt x="15645" y="6264"/>
                </a:cubicBezTo>
                <a:lnTo>
                  <a:pt x="15645" y="4102"/>
                </a:lnTo>
                <a:cubicBezTo>
                  <a:pt x="15645" y="3943"/>
                  <a:pt x="15534" y="3848"/>
                  <a:pt x="15391" y="3848"/>
                </a:cubicBezTo>
                <a:cubicBezTo>
                  <a:pt x="15264" y="3848"/>
                  <a:pt x="15153" y="3943"/>
                  <a:pt x="15153" y="4102"/>
                </a:cubicBezTo>
                <a:lnTo>
                  <a:pt x="15153" y="6169"/>
                </a:lnTo>
                <a:lnTo>
                  <a:pt x="14199" y="4245"/>
                </a:lnTo>
                <a:cubicBezTo>
                  <a:pt x="14056" y="3943"/>
                  <a:pt x="14024" y="3848"/>
                  <a:pt x="13674" y="3848"/>
                </a:cubicBezTo>
                <a:close/>
                <a:moveTo>
                  <a:pt x="16838" y="3880"/>
                </a:moveTo>
                <a:cubicBezTo>
                  <a:pt x="16679" y="3880"/>
                  <a:pt x="16568" y="3991"/>
                  <a:pt x="16568" y="4166"/>
                </a:cubicBezTo>
                <a:lnTo>
                  <a:pt x="16568" y="6503"/>
                </a:lnTo>
                <a:cubicBezTo>
                  <a:pt x="16568" y="6630"/>
                  <a:pt x="16679" y="6741"/>
                  <a:pt x="16822" y="6741"/>
                </a:cubicBezTo>
                <a:cubicBezTo>
                  <a:pt x="16949" y="6741"/>
                  <a:pt x="17060" y="6630"/>
                  <a:pt x="17060" y="6471"/>
                </a:cubicBezTo>
                <a:lnTo>
                  <a:pt x="17060" y="5533"/>
                </a:lnTo>
                <a:lnTo>
                  <a:pt x="18237" y="5533"/>
                </a:lnTo>
                <a:cubicBezTo>
                  <a:pt x="18396" y="5533"/>
                  <a:pt x="18491" y="5422"/>
                  <a:pt x="18491" y="5295"/>
                </a:cubicBezTo>
                <a:cubicBezTo>
                  <a:pt x="18491" y="5151"/>
                  <a:pt x="18396" y="5040"/>
                  <a:pt x="18237" y="5040"/>
                </a:cubicBezTo>
                <a:lnTo>
                  <a:pt x="17060" y="5040"/>
                </a:lnTo>
                <a:lnTo>
                  <a:pt x="17060" y="4372"/>
                </a:lnTo>
                <a:lnTo>
                  <a:pt x="18253" y="4372"/>
                </a:lnTo>
                <a:cubicBezTo>
                  <a:pt x="18412" y="4372"/>
                  <a:pt x="18523" y="4261"/>
                  <a:pt x="18523" y="4118"/>
                </a:cubicBezTo>
                <a:cubicBezTo>
                  <a:pt x="18523" y="3991"/>
                  <a:pt x="18412" y="3880"/>
                  <a:pt x="18253" y="3880"/>
                </a:cubicBezTo>
                <a:close/>
                <a:moveTo>
                  <a:pt x="19302" y="3880"/>
                </a:moveTo>
                <a:cubicBezTo>
                  <a:pt x="19143" y="3880"/>
                  <a:pt x="19032" y="3975"/>
                  <a:pt x="19032" y="4134"/>
                </a:cubicBezTo>
                <a:cubicBezTo>
                  <a:pt x="19032" y="4261"/>
                  <a:pt x="19127" y="4372"/>
                  <a:pt x="19302" y="4372"/>
                </a:cubicBezTo>
                <a:lnTo>
                  <a:pt x="19922" y="4372"/>
                </a:lnTo>
                <a:lnTo>
                  <a:pt x="19922" y="6471"/>
                </a:lnTo>
                <a:cubicBezTo>
                  <a:pt x="19922" y="6630"/>
                  <a:pt x="20034" y="6741"/>
                  <a:pt x="20161" y="6741"/>
                </a:cubicBezTo>
                <a:cubicBezTo>
                  <a:pt x="20320" y="6741"/>
                  <a:pt x="20415" y="6630"/>
                  <a:pt x="20415" y="6471"/>
                </a:cubicBezTo>
                <a:lnTo>
                  <a:pt x="20415" y="4372"/>
                </a:lnTo>
                <a:lnTo>
                  <a:pt x="21035" y="4372"/>
                </a:lnTo>
                <a:cubicBezTo>
                  <a:pt x="21210" y="4372"/>
                  <a:pt x="21305" y="4261"/>
                  <a:pt x="21305" y="4134"/>
                </a:cubicBezTo>
                <a:cubicBezTo>
                  <a:pt x="21305" y="3975"/>
                  <a:pt x="21210" y="3880"/>
                  <a:pt x="21035" y="3880"/>
                </a:cubicBezTo>
                <a:close/>
                <a:moveTo>
                  <a:pt x="14660" y="8156"/>
                </a:moveTo>
                <a:cubicBezTo>
                  <a:pt x="15264" y="8156"/>
                  <a:pt x="15343" y="8220"/>
                  <a:pt x="15343" y="8681"/>
                </a:cubicBezTo>
                <a:lnTo>
                  <a:pt x="15343" y="8904"/>
                </a:lnTo>
                <a:lnTo>
                  <a:pt x="14056" y="8904"/>
                </a:lnTo>
                <a:lnTo>
                  <a:pt x="14056" y="8681"/>
                </a:lnTo>
                <a:cubicBezTo>
                  <a:pt x="14056" y="8220"/>
                  <a:pt x="14167" y="8156"/>
                  <a:pt x="14660" y="8156"/>
                </a:cubicBezTo>
                <a:close/>
                <a:moveTo>
                  <a:pt x="14660" y="7695"/>
                </a:moveTo>
                <a:cubicBezTo>
                  <a:pt x="13881" y="7695"/>
                  <a:pt x="13579" y="7934"/>
                  <a:pt x="13579" y="8554"/>
                </a:cubicBezTo>
                <a:lnTo>
                  <a:pt x="13579" y="9794"/>
                </a:lnTo>
                <a:cubicBezTo>
                  <a:pt x="13579" y="10223"/>
                  <a:pt x="13833" y="10541"/>
                  <a:pt x="14501" y="10541"/>
                </a:cubicBezTo>
                <a:lnTo>
                  <a:pt x="15375" y="10541"/>
                </a:lnTo>
                <a:cubicBezTo>
                  <a:pt x="15534" y="10541"/>
                  <a:pt x="15630" y="10446"/>
                  <a:pt x="15630" y="10303"/>
                </a:cubicBezTo>
                <a:cubicBezTo>
                  <a:pt x="15630" y="10176"/>
                  <a:pt x="15534" y="10064"/>
                  <a:pt x="15375" y="10064"/>
                </a:cubicBezTo>
                <a:lnTo>
                  <a:pt x="14707" y="10064"/>
                </a:lnTo>
                <a:cubicBezTo>
                  <a:pt x="14135" y="10064"/>
                  <a:pt x="14056" y="10017"/>
                  <a:pt x="14056" y="9619"/>
                </a:cubicBezTo>
                <a:lnTo>
                  <a:pt x="14056" y="9381"/>
                </a:lnTo>
                <a:lnTo>
                  <a:pt x="15566" y="9381"/>
                </a:lnTo>
                <a:cubicBezTo>
                  <a:pt x="15725" y="9381"/>
                  <a:pt x="15836" y="9285"/>
                  <a:pt x="15836" y="9142"/>
                </a:cubicBezTo>
                <a:lnTo>
                  <a:pt x="15836" y="8506"/>
                </a:lnTo>
                <a:cubicBezTo>
                  <a:pt x="15836" y="7934"/>
                  <a:pt x="15534" y="7695"/>
                  <a:pt x="14660" y="7695"/>
                </a:cubicBezTo>
                <a:close/>
                <a:moveTo>
                  <a:pt x="16965" y="7727"/>
                </a:moveTo>
                <a:cubicBezTo>
                  <a:pt x="16790" y="7727"/>
                  <a:pt x="16695" y="7823"/>
                  <a:pt x="16695" y="7982"/>
                </a:cubicBezTo>
                <a:cubicBezTo>
                  <a:pt x="16695" y="8109"/>
                  <a:pt x="16790" y="8220"/>
                  <a:pt x="16965" y="8220"/>
                </a:cubicBezTo>
                <a:lnTo>
                  <a:pt x="17251" y="8220"/>
                </a:lnTo>
                <a:lnTo>
                  <a:pt x="17251" y="10064"/>
                </a:lnTo>
                <a:lnTo>
                  <a:pt x="16965" y="10064"/>
                </a:lnTo>
                <a:cubicBezTo>
                  <a:pt x="16790" y="10064"/>
                  <a:pt x="16695" y="10160"/>
                  <a:pt x="16695" y="10303"/>
                </a:cubicBezTo>
                <a:cubicBezTo>
                  <a:pt x="16695" y="10446"/>
                  <a:pt x="16790" y="10541"/>
                  <a:pt x="16965" y="10541"/>
                </a:cubicBezTo>
                <a:lnTo>
                  <a:pt x="18014" y="10541"/>
                </a:lnTo>
                <a:cubicBezTo>
                  <a:pt x="18173" y="10541"/>
                  <a:pt x="18285" y="10446"/>
                  <a:pt x="18285" y="10303"/>
                </a:cubicBezTo>
                <a:cubicBezTo>
                  <a:pt x="18285" y="10160"/>
                  <a:pt x="18173" y="10064"/>
                  <a:pt x="18014" y="10064"/>
                </a:cubicBezTo>
                <a:lnTo>
                  <a:pt x="17728" y="10064"/>
                </a:lnTo>
                <a:lnTo>
                  <a:pt x="17728" y="8220"/>
                </a:lnTo>
                <a:lnTo>
                  <a:pt x="18014" y="8220"/>
                </a:lnTo>
                <a:cubicBezTo>
                  <a:pt x="18189" y="8220"/>
                  <a:pt x="18285" y="8109"/>
                  <a:pt x="18285" y="7982"/>
                </a:cubicBezTo>
                <a:cubicBezTo>
                  <a:pt x="18285" y="7823"/>
                  <a:pt x="18189" y="7727"/>
                  <a:pt x="18014" y="7727"/>
                </a:cubicBezTo>
                <a:close/>
                <a:moveTo>
                  <a:pt x="19270" y="7727"/>
                </a:moveTo>
                <a:cubicBezTo>
                  <a:pt x="19111" y="7727"/>
                  <a:pt x="19032" y="7838"/>
                  <a:pt x="19032" y="7982"/>
                </a:cubicBezTo>
                <a:cubicBezTo>
                  <a:pt x="19032" y="8109"/>
                  <a:pt x="19127" y="8220"/>
                  <a:pt x="19318" y="8220"/>
                </a:cubicBezTo>
                <a:lnTo>
                  <a:pt x="20574" y="8220"/>
                </a:lnTo>
                <a:lnTo>
                  <a:pt x="19239" y="9810"/>
                </a:lnTo>
                <a:cubicBezTo>
                  <a:pt x="19095" y="9985"/>
                  <a:pt x="19016" y="10064"/>
                  <a:pt x="19016" y="10255"/>
                </a:cubicBezTo>
                <a:cubicBezTo>
                  <a:pt x="19016" y="10398"/>
                  <a:pt x="19143" y="10541"/>
                  <a:pt x="19318" y="10541"/>
                </a:cubicBezTo>
                <a:lnTo>
                  <a:pt x="20972" y="10541"/>
                </a:lnTo>
                <a:cubicBezTo>
                  <a:pt x="21146" y="10541"/>
                  <a:pt x="21242" y="10430"/>
                  <a:pt x="21242" y="10303"/>
                </a:cubicBezTo>
                <a:cubicBezTo>
                  <a:pt x="21242" y="10160"/>
                  <a:pt x="21131" y="10064"/>
                  <a:pt x="20972" y="10064"/>
                </a:cubicBezTo>
                <a:lnTo>
                  <a:pt x="19668" y="10064"/>
                </a:lnTo>
                <a:lnTo>
                  <a:pt x="21003" y="8458"/>
                </a:lnTo>
                <a:cubicBezTo>
                  <a:pt x="21115" y="8299"/>
                  <a:pt x="21194" y="8220"/>
                  <a:pt x="21194" y="8013"/>
                </a:cubicBezTo>
                <a:cubicBezTo>
                  <a:pt x="21194" y="7854"/>
                  <a:pt x="21051" y="7727"/>
                  <a:pt x="20892" y="7727"/>
                </a:cubicBezTo>
                <a:close/>
                <a:moveTo>
                  <a:pt x="1273" y="7695"/>
                </a:moveTo>
                <a:cubicBezTo>
                  <a:pt x="462" y="7695"/>
                  <a:pt x="96" y="7950"/>
                  <a:pt x="96" y="8506"/>
                </a:cubicBezTo>
                <a:cubicBezTo>
                  <a:pt x="96" y="9222"/>
                  <a:pt x="541" y="9365"/>
                  <a:pt x="1368" y="9365"/>
                </a:cubicBezTo>
                <a:cubicBezTo>
                  <a:pt x="1575" y="9365"/>
                  <a:pt x="1925" y="9381"/>
                  <a:pt x="1925" y="9699"/>
                </a:cubicBezTo>
                <a:cubicBezTo>
                  <a:pt x="1925" y="10064"/>
                  <a:pt x="1718" y="10096"/>
                  <a:pt x="1241" y="10096"/>
                </a:cubicBezTo>
                <a:cubicBezTo>
                  <a:pt x="859" y="10096"/>
                  <a:pt x="732" y="10064"/>
                  <a:pt x="541" y="9842"/>
                </a:cubicBezTo>
                <a:cubicBezTo>
                  <a:pt x="504" y="9804"/>
                  <a:pt x="456" y="9727"/>
                  <a:pt x="345" y="9727"/>
                </a:cubicBezTo>
                <a:cubicBezTo>
                  <a:pt x="315" y="9727"/>
                  <a:pt x="280" y="9733"/>
                  <a:pt x="239" y="9746"/>
                </a:cubicBezTo>
                <a:cubicBezTo>
                  <a:pt x="17" y="9826"/>
                  <a:pt x="80" y="10064"/>
                  <a:pt x="144" y="10144"/>
                </a:cubicBezTo>
                <a:cubicBezTo>
                  <a:pt x="462" y="10541"/>
                  <a:pt x="828" y="10573"/>
                  <a:pt x="1241" y="10573"/>
                </a:cubicBezTo>
                <a:cubicBezTo>
                  <a:pt x="2084" y="10573"/>
                  <a:pt x="2417" y="10303"/>
                  <a:pt x="2417" y="9699"/>
                </a:cubicBezTo>
                <a:cubicBezTo>
                  <a:pt x="2417" y="9174"/>
                  <a:pt x="2147" y="8872"/>
                  <a:pt x="1320" y="8872"/>
                </a:cubicBezTo>
                <a:cubicBezTo>
                  <a:pt x="923" y="8872"/>
                  <a:pt x="573" y="8808"/>
                  <a:pt x="573" y="8506"/>
                </a:cubicBezTo>
                <a:cubicBezTo>
                  <a:pt x="573" y="8188"/>
                  <a:pt x="828" y="8172"/>
                  <a:pt x="1289" y="8172"/>
                </a:cubicBezTo>
                <a:cubicBezTo>
                  <a:pt x="1638" y="8172"/>
                  <a:pt x="1750" y="8204"/>
                  <a:pt x="1925" y="8411"/>
                </a:cubicBezTo>
                <a:cubicBezTo>
                  <a:pt x="1955" y="8441"/>
                  <a:pt x="2023" y="8490"/>
                  <a:pt x="2109" y="8490"/>
                </a:cubicBezTo>
                <a:cubicBezTo>
                  <a:pt x="2160" y="8490"/>
                  <a:pt x="2216" y="8473"/>
                  <a:pt x="2274" y="8427"/>
                </a:cubicBezTo>
                <a:cubicBezTo>
                  <a:pt x="2433" y="8268"/>
                  <a:pt x="2322" y="8125"/>
                  <a:pt x="2290" y="8077"/>
                </a:cubicBezTo>
                <a:cubicBezTo>
                  <a:pt x="2052" y="7775"/>
                  <a:pt x="1781" y="7695"/>
                  <a:pt x="1273" y="7695"/>
                </a:cubicBezTo>
                <a:close/>
                <a:moveTo>
                  <a:pt x="4421" y="7695"/>
                </a:moveTo>
                <a:cubicBezTo>
                  <a:pt x="3991" y="7695"/>
                  <a:pt x="3673" y="7743"/>
                  <a:pt x="3499" y="7902"/>
                </a:cubicBezTo>
                <a:cubicBezTo>
                  <a:pt x="3355" y="8029"/>
                  <a:pt x="3276" y="8220"/>
                  <a:pt x="3276" y="8490"/>
                </a:cubicBezTo>
                <a:lnTo>
                  <a:pt x="3276" y="9778"/>
                </a:lnTo>
                <a:cubicBezTo>
                  <a:pt x="3276" y="10446"/>
                  <a:pt x="3673" y="10573"/>
                  <a:pt x="4405" y="10573"/>
                </a:cubicBezTo>
                <a:cubicBezTo>
                  <a:pt x="4898" y="10573"/>
                  <a:pt x="5247" y="10509"/>
                  <a:pt x="5438" y="10255"/>
                </a:cubicBezTo>
                <a:cubicBezTo>
                  <a:pt x="5470" y="10207"/>
                  <a:pt x="5486" y="10160"/>
                  <a:pt x="5486" y="10096"/>
                </a:cubicBezTo>
                <a:cubicBezTo>
                  <a:pt x="5502" y="9953"/>
                  <a:pt x="5375" y="9842"/>
                  <a:pt x="5232" y="9842"/>
                </a:cubicBezTo>
                <a:cubicBezTo>
                  <a:pt x="5168" y="9842"/>
                  <a:pt x="5104" y="9905"/>
                  <a:pt x="5057" y="9937"/>
                </a:cubicBezTo>
                <a:cubicBezTo>
                  <a:pt x="4868" y="10085"/>
                  <a:pt x="4794" y="10096"/>
                  <a:pt x="4554" y="10096"/>
                </a:cubicBezTo>
                <a:cubicBezTo>
                  <a:pt x="4510" y="10096"/>
                  <a:pt x="4461" y="10096"/>
                  <a:pt x="4405" y="10096"/>
                </a:cubicBezTo>
                <a:cubicBezTo>
                  <a:pt x="3912" y="10096"/>
                  <a:pt x="3769" y="10048"/>
                  <a:pt x="3769" y="9635"/>
                </a:cubicBezTo>
                <a:lnTo>
                  <a:pt x="3769" y="8633"/>
                </a:lnTo>
                <a:cubicBezTo>
                  <a:pt x="3769" y="8220"/>
                  <a:pt x="3912" y="8172"/>
                  <a:pt x="4405" y="8172"/>
                </a:cubicBezTo>
                <a:cubicBezTo>
                  <a:pt x="4492" y="8172"/>
                  <a:pt x="4564" y="8170"/>
                  <a:pt x="4625" y="8170"/>
                </a:cubicBezTo>
                <a:cubicBezTo>
                  <a:pt x="4809" y="8170"/>
                  <a:pt x="4902" y="8188"/>
                  <a:pt x="5057" y="8331"/>
                </a:cubicBezTo>
                <a:cubicBezTo>
                  <a:pt x="5104" y="8379"/>
                  <a:pt x="5168" y="8427"/>
                  <a:pt x="5232" y="8427"/>
                </a:cubicBezTo>
                <a:cubicBezTo>
                  <a:pt x="5375" y="8427"/>
                  <a:pt x="5502" y="8331"/>
                  <a:pt x="5502" y="8188"/>
                </a:cubicBezTo>
                <a:cubicBezTo>
                  <a:pt x="5502" y="8125"/>
                  <a:pt x="5470" y="8061"/>
                  <a:pt x="5438" y="8013"/>
                </a:cubicBezTo>
                <a:cubicBezTo>
                  <a:pt x="5247" y="7775"/>
                  <a:pt x="4929" y="7695"/>
                  <a:pt x="4421" y="7695"/>
                </a:cubicBezTo>
                <a:close/>
                <a:moveTo>
                  <a:pt x="6567" y="7695"/>
                </a:moveTo>
                <a:cubicBezTo>
                  <a:pt x="6440" y="7695"/>
                  <a:pt x="6329" y="7807"/>
                  <a:pt x="6329" y="7966"/>
                </a:cubicBezTo>
                <a:lnTo>
                  <a:pt x="6329" y="10319"/>
                </a:lnTo>
                <a:cubicBezTo>
                  <a:pt x="6329" y="10478"/>
                  <a:pt x="6440" y="10573"/>
                  <a:pt x="6567" y="10573"/>
                </a:cubicBezTo>
                <a:cubicBezTo>
                  <a:pt x="6710" y="10573"/>
                  <a:pt x="6821" y="10478"/>
                  <a:pt x="6821" y="10319"/>
                </a:cubicBezTo>
                <a:lnTo>
                  <a:pt x="6821" y="9381"/>
                </a:lnTo>
                <a:lnTo>
                  <a:pt x="8332" y="9381"/>
                </a:lnTo>
                <a:lnTo>
                  <a:pt x="8332" y="10319"/>
                </a:lnTo>
                <a:cubicBezTo>
                  <a:pt x="8332" y="10478"/>
                  <a:pt x="8443" y="10573"/>
                  <a:pt x="8586" y="10573"/>
                </a:cubicBezTo>
                <a:cubicBezTo>
                  <a:pt x="8729" y="10573"/>
                  <a:pt x="8825" y="10478"/>
                  <a:pt x="8825" y="10319"/>
                </a:cubicBezTo>
                <a:lnTo>
                  <a:pt x="8825" y="7966"/>
                </a:lnTo>
                <a:cubicBezTo>
                  <a:pt x="8825" y="7807"/>
                  <a:pt x="8713" y="7695"/>
                  <a:pt x="8586" y="7695"/>
                </a:cubicBezTo>
                <a:cubicBezTo>
                  <a:pt x="8459" y="7695"/>
                  <a:pt x="8332" y="7807"/>
                  <a:pt x="8332" y="7966"/>
                </a:cubicBezTo>
                <a:lnTo>
                  <a:pt x="8332" y="8888"/>
                </a:lnTo>
                <a:lnTo>
                  <a:pt x="6821" y="8888"/>
                </a:lnTo>
                <a:lnTo>
                  <a:pt x="6821" y="7966"/>
                </a:lnTo>
                <a:cubicBezTo>
                  <a:pt x="6821" y="7807"/>
                  <a:pt x="6694" y="7695"/>
                  <a:pt x="6567" y="7695"/>
                </a:cubicBezTo>
                <a:close/>
                <a:moveTo>
                  <a:pt x="9954" y="7695"/>
                </a:moveTo>
                <a:cubicBezTo>
                  <a:pt x="9826" y="7695"/>
                  <a:pt x="9715" y="7775"/>
                  <a:pt x="9715" y="7966"/>
                </a:cubicBezTo>
                <a:lnTo>
                  <a:pt x="9715" y="8299"/>
                </a:lnTo>
                <a:cubicBezTo>
                  <a:pt x="9731" y="8697"/>
                  <a:pt x="9795" y="9063"/>
                  <a:pt x="9874" y="9381"/>
                </a:cubicBezTo>
                <a:lnTo>
                  <a:pt x="10065" y="10191"/>
                </a:lnTo>
                <a:cubicBezTo>
                  <a:pt x="10113" y="10446"/>
                  <a:pt x="10192" y="10573"/>
                  <a:pt x="10526" y="10573"/>
                </a:cubicBezTo>
                <a:cubicBezTo>
                  <a:pt x="10876" y="10573"/>
                  <a:pt x="10939" y="10430"/>
                  <a:pt x="10987" y="10191"/>
                </a:cubicBezTo>
                <a:lnTo>
                  <a:pt x="11210" y="9190"/>
                </a:lnTo>
                <a:lnTo>
                  <a:pt x="11432" y="10191"/>
                </a:lnTo>
                <a:cubicBezTo>
                  <a:pt x="11496" y="10430"/>
                  <a:pt x="11559" y="10573"/>
                  <a:pt x="11893" y="10573"/>
                </a:cubicBezTo>
                <a:cubicBezTo>
                  <a:pt x="12243" y="10573"/>
                  <a:pt x="12307" y="10446"/>
                  <a:pt x="12354" y="10191"/>
                </a:cubicBezTo>
                <a:lnTo>
                  <a:pt x="12545" y="9381"/>
                </a:lnTo>
                <a:cubicBezTo>
                  <a:pt x="12625" y="9063"/>
                  <a:pt x="12704" y="8697"/>
                  <a:pt x="12704" y="8299"/>
                </a:cubicBezTo>
                <a:lnTo>
                  <a:pt x="12704" y="7966"/>
                </a:lnTo>
                <a:cubicBezTo>
                  <a:pt x="12704" y="7807"/>
                  <a:pt x="12609" y="7695"/>
                  <a:pt x="12466" y="7695"/>
                </a:cubicBezTo>
                <a:cubicBezTo>
                  <a:pt x="12323" y="7695"/>
                  <a:pt x="12227" y="7791"/>
                  <a:pt x="12227" y="7966"/>
                </a:cubicBezTo>
                <a:lnTo>
                  <a:pt x="12227" y="8299"/>
                </a:lnTo>
                <a:cubicBezTo>
                  <a:pt x="12227" y="8570"/>
                  <a:pt x="12179" y="8776"/>
                  <a:pt x="12084" y="9269"/>
                </a:cubicBezTo>
                <a:lnTo>
                  <a:pt x="11925" y="10112"/>
                </a:lnTo>
                <a:lnTo>
                  <a:pt x="11687" y="9047"/>
                </a:lnTo>
                <a:cubicBezTo>
                  <a:pt x="11623" y="8792"/>
                  <a:pt x="11575" y="8649"/>
                  <a:pt x="11210" y="8649"/>
                </a:cubicBezTo>
                <a:cubicBezTo>
                  <a:pt x="10844" y="8649"/>
                  <a:pt x="10796" y="8792"/>
                  <a:pt x="10749" y="9047"/>
                </a:cubicBezTo>
                <a:lnTo>
                  <a:pt x="10510" y="10112"/>
                </a:lnTo>
                <a:lnTo>
                  <a:pt x="10335" y="9269"/>
                </a:lnTo>
                <a:cubicBezTo>
                  <a:pt x="10240" y="8776"/>
                  <a:pt x="10208" y="8570"/>
                  <a:pt x="10208" y="8299"/>
                </a:cubicBezTo>
                <a:lnTo>
                  <a:pt x="10208" y="7966"/>
                </a:lnTo>
                <a:cubicBezTo>
                  <a:pt x="10208" y="7823"/>
                  <a:pt x="10113" y="7695"/>
                  <a:pt x="9954" y="76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65;p6">
            <a:extLst>
              <a:ext uri="{FF2B5EF4-FFF2-40B4-BE49-F238E27FC236}">
                <a16:creationId xmlns:a16="http://schemas.microsoft.com/office/drawing/2014/main" id="{DB16AEF1-FC16-4325-9CDE-29CE5D04147A}"/>
              </a:ext>
            </a:extLst>
          </p:cNvPr>
          <p:cNvSpPr/>
          <p:nvPr/>
        </p:nvSpPr>
        <p:spPr>
          <a:xfrm>
            <a:off x="-452762" y="112625"/>
            <a:ext cx="589608" cy="590071"/>
          </a:xfrm>
          <a:custGeom>
            <a:avLst/>
            <a:gdLst/>
            <a:ahLst/>
            <a:cxnLst/>
            <a:rect l="l" t="t" r="r" b="b"/>
            <a:pathLst>
              <a:path w="68759" h="68813" extrusionOk="0">
                <a:moveTo>
                  <a:pt x="1268" y="1"/>
                </a:moveTo>
                <a:lnTo>
                  <a:pt x="0" y="1321"/>
                </a:lnTo>
                <a:lnTo>
                  <a:pt x="0" y="2483"/>
                </a:lnTo>
                <a:lnTo>
                  <a:pt x="2430" y="1"/>
                </a:lnTo>
                <a:close/>
                <a:moveTo>
                  <a:pt x="4753" y="1"/>
                </a:moveTo>
                <a:lnTo>
                  <a:pt x="0" y="4807"/>
                </a:lnTo>
                <a:lnTo>
                  <a:pt x="0" y="5968"/>
                </a:lnTo>
                <a:lnTo>
                  <a:pt x="5915" y="1"/>
                </a:lnTo>
                <a:close/>
                <a:moveTo>
                  <a:pt x="8239" y="1"/>
                </a:moveTo>
                <a:lnTo>
                  <a:pt x="0" y="8292"/>
                </a:lnTo>
                <a:lnTo>
                  <a:pt x="0" y="9454"/>
                </a:lnTo>
                <a:lnTo>
                  <a:pt x="9453" y="1"/>
                </a:lnTo>
                <a:close/>
                <a:moveTo>
                  <a:pt x="11777" y="1"/>
                </a:moveTo>
                <a:lnTo>
                  <a:pt x="0" y="11830"/>
                </a:lnTo>
                <a:lnTo>
                  <a:pt x="0" y="12992"/>
                </a:lnTo>
                <a:lnTo>
                  <a:pt x="12939" y="1"/>
                </a:lnTo>
                <a:close/>
                <a:moveTo>
                  <a:pt x="15262" y="1"/>
                </a:moveTo>
                <a:lnTo>
                  <a:pt x="0" y="15316"/>
                </a:lnTo>
                <a:lnTo>
                  <a:pt x="0" y="16478"/>
                </a:lnTo>
                <a:lnTo>
                  <a:pt x="16424" y="1"/>
                </a:lnTo>
                <a:close/>
                <a:moveTo>
                  <a:pt x="18748" y="1"/>
                </a:moveTo>
                <a:lnTo>
                  <a:pt x="0" y="18801"/>
                </a:lnTo>
                <a:lnTo>
                  <a:pt x="0" y="19963"/>
                </a:lnTo>
                <a:lnTo>
                  <a:pt x="19910" y="1"/>
                </a:lnTo>
                <a:close/>
                <a:moveTo>
                  <a:pt x="22286" y="1"/>
                </a:moveTo>
                <a:lnTo>
                  <a:pt x="0" y="22340"/>
                </a:lnTo>
                <a:lnTo>
                  <a:pt x="0" y="23501"/>
                </a:lnTo>
                <a:lnTo>
                  <a:pt x="23448" y="1"/>
                </a:lnTo>
                <a:close/>
                <a:moveTo>
                  <a:pt x="25771" y="1"/>
                </a:moveTo>
                <a:lnTo>
                  <a:pt x="0" y="25825"/>
                </a:lnTo>
                <a:lnTo>
                  <a:pt x="0" y="26987"/>
                </a:lnTo>
                <a:lnTo>
                  <a:pt x="26933" y="1"/>
                </a:lnTo>
                <a:close/>
                <a:moveTo>
                  <a:pt x="29257" y="1"/>
                </a:moveTo>
                <a:lnTo>
                  <a:pt x="0" y="29310"/>
                </a:lnTo>
                <a:lnTo>
                  <a:pt x="0" y="30472"/>
                </a:lnTo>
                <a:lnTo>
                  <a:pt x="30419" y="1"/>
                </a:lnTo>
                <a:close/>
                <a:moveTo>
                  <a:pt x="32742" y="1"/>
                </a:moveTo>
                <a:lnTo>
                  <a:pt x="0" y="32796"/>
                </a:lnTo>
                <a:lnTo>
                  <a:pt x="0" y="34011"/>
                </a:lnTo>
                <a:lnTo>
                  <a:pt x="33957" y="1"/>
                </a:lnTo>
                <a:close/>
                <a:moveTo>
                  <a:pt x="36281" y="1"/>
                </a:moveTo>
                <a:lnTo>
                  <a:pt x="0" y="36334"/>
                </a:lnTo>
                <a:lnTo>
                  <a:pt x="0" y="37496"/>
                </a:lnTo>
                <a:lnTo>
                  <a:pt x="37442" y="1"/>
                </a:lnTo>
                <a:close/>
                <a:moveTo>
                  <a:pt x="39766" y="1"/>
                </a:moveTo>
                <a:lnTo>
                  <a:pt x="0" y="39820"/>
                </a:lnTo>
                <a:lnTo>
                  <a:pt x="0" y="40981"/>
                </a:lnTo>
                <a:lnTo>
                  <a:pt x="40928" y="1"/>
                </a:lnTo>
                <a:close/>
                <a:moveTo>
                  <a:pt x="43252" y="1"/>
                </a:moveTo>
                <a:lnTo>
                  <a:pt x="0" y="43305"/>
                </a:lnTo>
                <a:lnTo>
                  <a:pt x="0" y="44467"/>
                </a:lnTo>
                <a:lnTo>
                  <a:pt x="44413" y="1"/>
                </a:lnTo>
                <a:close/>
                <a:moveTo>
                  <a:pt x="46790" y="1"/>
                </a:moveTo>
                <a:lnTo>
                  <a:pt x="0" y="46843"/>
                </a:lnTo>
                <a:lnTo>
                  <a:pt x="0" y="48005"/>
                </a:lnTo>
                <a:lnTo>
                  <a:pt x="47952" y="1"/>
                </a:lnTo>
                <a:close/>
                <a:moveTo>
                  <a:pt x="50275" y="1"/>
                </a:moveTo>
                <a:lnTo>
                  <a:pt x="0" y="50329"/>
                </a:lnTo>
                <a:lnTo>
                  <a:pt x="0" y="51491"/>
                </a:lnTo>
                <a:lnTo>
                  <a:pt x="51437" y="1"/>
                </a:lnTo>
                <a:close/>
                <a:moveTo>
                  <a:pt x="53761" y="1"/>
                </a:moveTo>
                <a:lnTo>
                  <a:pt x="0" y="53814"/>
                </a:lnTo>
                <a:lnTo>
                  <a:pt x="0" y="54976"/>
                </a:lnTo>
                <a:lnTo>
                  <a:pt x="54922" y="1"/>
                </a:lnTo>
                <a:close/>
                <a:moveTo>
                  <a:pt x="57299" y="1"/>
                </a:moveTo>
                <a:lnTo>
                  <a:pt x="0" y="57300"/>
                </a:lnTo>
                <a:lnTo>
                  <a:pt x="0" y="58514"/>
                </a:lnTo>
                <a:lnTo>
                  <a:pt x="58461" y="1"/>
                </a:lnTo>
                <a:close/>
                <a:moveTo>
                  <a:pt x="60784" y="1"/>
                </a:moveTo>
                <a:lnTo>
                  <a:pt x="0" y="60838"/>
                </a:lnTo>
                <a:lnTo>
                  <a:pt x="0" y="62000"/>
                </a:lnTo>
                <a:lnTo>
                  <a:pt x="61946" y="1"/>
                </a:lnTo>
                <a:close/>
                <a:moveTo>
                  <a:pt x="64270" y="1"/>
                </a:moveTo>
                <a:lnTo>
                  <a:pt x="0" y="64323"/>
                </a:lnTo>
                <a:lnTo>
                  <a:pt x="0" y="65485"/>
                </a:lnTo>
                <a:lnTo>
                  <a:pt x="65432" y="1"/>
                </a:lnTo>
                <a:close/>
                <a:moveTo>
                  <a:pt x="67755" y="1"/>
                </a:moveTo>
                <a:lnTo>
                  <a:pt x="0" y="67809"/>
                </a:lnTo>
                <a:lnTo>
                  <a:pt x="0" y="68812"/>
                </a:lnTo>
                <a:lnTo>
                  <a:pt x="159" y="68812"/>
                </a:lnTo>
                <a:lnTo>
                  <a:pt x="68759" y="212"/>
                </a:lnTo>
                <a:lnTo>
                  <a:pt x="68759" y="1"/>
                </a:lnTo>
                <a:close/>
                <a:moveTo>
                  <a:pt x="68759" y="2536"/>
                </a:moveTo>
                <a:lnTo>
                  <a:pt x="2482" y="68812"/>
                </a:lnTo>
                <a:lnTo>
                  <a:pt x="3697" y="68812"/>
                </a:lnTo>
                <a:lnTo>
                  <a:pt x="68759" y="3750"/>
                </a:lnTo>
                <a:lnTo>
                  <a:pt x="68759" y="2536"/>
                </a:lnTo>
                <a:close/>
                <a:moveTo>
                  <a:pt x="68759" y="6074"/>
                </a:moveTo>
                <a:lnTo>
                  <a:pt x="6021" y="68812"/>
                </a:lnTo>
                <a:lnTo>
                  <a:pt x="7182" y="68812"/>
                </a:lnTo>
                <a:lnTo>
                  <a:pt x="68759" y="7236"/>
                </a:lnTo>
                <a:lnTo>
                  <a:pt x="68759" y="6074"/>
                </a:lnTo>
                <a:close/>
                <a:moveTo>
                  <a:pt x="68759" y="9559"/>
                </a:moveTo>
                <a:lnTo>
                  <a:pt x="9506" y="68812"/>
                </a:lnTo>
                <a:lnTo>
                  <a:pt x="10668" y="68812"/>
                </a:lnTo>
                <a:lnTo>
                  <a:pt x="68759" y="10721"/>
                </a:lnTo>
                <a:lnTo>
                  <a:pt x="68759" y="9559"/>
                </a:lnTo>
                <a:close/>
                <a:moveTo>
                  <a:pt x="68759" y="13045"/>
                </a:moveTo>
                <a:lnTo>
                  <a:pt x="12991" y="68812"/>
                </a:lnTo>
                <a:lnTo>
                  <a:pt x="14153" y="68812"/>
                </a:lnTo>
                <a:lnTo>
                  <a:pt x="68759" y="14207"/>
                </a:lnTo>
                <a:lnTo>
                  <a:pt x="68759" y="13045"/>
                </a:lnTo>
                <a:close/>
                <a:moveTo>
                  <a:pt x="68759" y="16583"/>
                </a:moveTo>
                <a:lnTo>
                  <a:pt x="16530" y="68812"/>
                </a:lnTo>
                <a:lnTo>
                  <a:pt x="17692" y="68812"/>
                </a:lnTo>
                <a:lnTo>
                  <a:pt x="68759" y="17745"/>
                </a:lnTo>
                <a:lnTo>
                  <a:pt x="68759" y="16583"/>
                </a:lnTo>
                <a:close/>
                <a:moveTo>
                  <a:pt x="68759" y="20069"/>
                </a:moveTo>
                <a:lnTo>
                  <a:pt x="20015" y="68812"/>
                </a:lnTo>
                <a:lnTo>
                  <a:pt x="21177" y="68812"/>
                </a:lnTo>
                <a:lnTo>
                  <a:pt x="68759" y="21231"/>
                </a:lnTo>
                <a:lnTo>
                  <a:pt x="68759" y="20069"/>
                </a:lnTo>
                <a:close/>
                <a:moveTo>
                  <a:pt x="68759" y="23554"/>
                </a:moveTo>
                <a:lnTo>
                  <a:pt x="23501" y="68812"/>
                </a:lnTo>
                <a:lnTo>
                  <a:pt x="24662" y="68812"/>
                </a:lnTo>
                <a:lnTo>
                  <a:pt x="68759" y="24716"/>
                </a:lnTo>
                <a:lnTo>
                  <a:pt x="68759" y="23554"/>
                </a:lnTo>
                <a:close/>
                <a:moveTo>
                  <a:pt x="68759" y="27092"/>
                </a:moveTo>
                <a:lnTo>
                  <a:pt x="27039" y="68812"/>
                </a:lnTo>
                <a:lnTo>
                  <a:pt x="28201" y="68812"/>
                </a:lnTo>
                <a:lnTo>
                  <a:pt x="68759" y="28254"/>
                </a:lnTo>
                <a:lnTo>
                  <a:pt x="68759" y="27092"/>
                </a:lnTo>
                <a:close/>
                <a:moveTo>
                  <a:pt x="68759" y="30578"/>
                </a:moveTo>
                <a:lnTo>
                  <a:pt x="30524" y="68812"/>
                </a:lnTo>
                <a:lnTo>
                  <a:pt x="31686" y="68812"/>
                </a:lnTo>
                <a:lnTo>
                  <a:pt x="68759" y="31740"/>
                </a:lnTo>
                <a:lnTo>
                  <a:pt x="68759" y="30578"/>
                </a:lnTo>
                <a:close/>
                <a:moveTo>
                  <a:pt x="68759" y="34063"/>
                </a:moveTo>
                <a:lnTo>
                  <a:pt x="34010" y="68812"/>
                </a:lnTo>
                <a:lnTo>
                  <a:pt x="35172" y="68812"/>
                </a:lnTo>
                <a:lnTo>
                  <a:pt x="68759" y="35225"/>
                </a:lnTo>
                <a:lnTo>
                  <a:pt x="68759" y="34063"/>
                </a:lnTo>
                <a:close/>
                <a:moveTo>
                  <a:pt x="68759" y="37549"/>
                </a:moveTo>
                <a:lnTo>
                  <a:pt x="37495" y="68812"/>
                </a:lnTo>
                <a:lnTo>
                  <a:pt x="38710" y="68812"/>
                </a:lnTo>
                <a:lnTo>
                  <a:pt x="68759" y="38711"/>
                </a:lnTo>
                <a:lnTo>
                  <a:pt x="68759" y="37549"/>
                </a:lnTo>
                <a:close/>
                <a:moveTo>
                  <a:pt x="68759" y="41087"/>
                </a:moveTo>
                <a:lnTo>
                  <a:pt x="41033" y="68812"/>
                </a:lnTo>
                <a:lnTo>
                  <a:pt x="42195" y="68812"/>
                </a:lnTo>
                <a:lnTo>
                  <a:pt x="68759" y="42249"/>
                </a:lnTo>
                <a:lnTo>
                  <a:pt x="68759" y="41087"/>
                </a:lnTo>
                <a:close/>
                <a:moveTo>
                  <a:pt x="68759" y="44573"/>
                </a:moveTo>
                <a:lnTo>
                  <a:pt x="44519" y="68812"/>
                </a:lnTo>
                <a:lnTo>
                  <a:pt x="45681" y="68812"/>
                </a:lnTo>
                <a:lnTo>
                  <a:pt x="68759" y="45734"/>
                </a:lnTo>
                <a:lnTo>
                  <a:pt x="68759" y="44573"/>
                </a:lnTo>
                <a:close/>
                <a:moveTo>
                  <a:pt x="68759" y="48058"/>
                </a:moveTo>
                <a:lnTo>
                  <a:pt x="48004" y="68812"/>
                </a:lnTo>
                <a:lnTo>
                  <a:pt x="49166" y="68812"/>
                </a:lnTo>
                <a:lnTo>
                  <a:pt x="68759" y="49220"/>
                </a:lnTo>
                <a:lnTo>
                  <a:pt x="68759" y="48058"/>
                </a:lnTo>
                <a:close/>
                <a:moveTo>
                  <a:pt x="68759" y="51596"/>
                </a:moveTo>
                <a:lnTo>
                  <a:pt x="51543" y="68812"/>
                </a:lnTo>
                <a:lnTo>
                  <a:pt x="52704" y="68812"/>
                </a:lnTo>
                <a:lnTo>
                  <a:pt x="68759" y="52758"/>
                </a:lnTo>
                <a:lnTo>
                  <a:pt x="68759" y="51596"/>
                </a:lnTo>
                <a:close/>
                <a:moveTo>
                  <a:pt x="68759" y="55082"/>
                </a:moveTo>
                <a:lnTo>
                  <a:pt x="55028" y="68812"/>
                </a:lnTo>
                <a:lnTo>
                  <a:pt x="56190" y="68812"/>
                </a:lnTo>
                <a:lnTo>
                  <a:pt x="68759" y="56244"/>
                </a:lnTo>
                <a:lnTo>
                  <a:pt x="68759" y="55082"/>
                </a:lnTo>
                <a:close/>
                <a:moveTo>
                  <a:pt x="68759" y="58567"/>
                </a:moveTo>
                <a:lnTo>
                  <a:pt x="58514" y="68812"/>
                </a:lnTo>
                <a:lnTo>
                  <a:pt x="59675" y="68812"/>
                </a:lnTo>
                <a:lnTo>
                  <a:pt x="68759" y="59729"/>
                </a:lnTo>
                <a:lnTo>
                  <a:pt x="68759" y="58567"/>
                </a:lnTo>
                <a:close/>
                <a:moveTo>
                  <a:pt x="68759" y="62053"/>
                </a:moveTo>
                <a:lnTo>
                  <a:pt x="61999" y="68812"/>
                </a:lnTo>
                <a:lnTo>
                  <a:pt x="63214" y="68812"/>
                </a:lnTo>
                <a:lnTo>
                  <a:pt x="68759" y="63267"/>
                </a:lnTo>
                <a:lnTo>
                  <a:pt x="68759" y="62053"/>
                </a:lnTo>
                <a:close/>
                <a:moveTo>
                  <a:pt x="68759" y="65591"/>
                </a:moveTo>
                <a:lnTo>
                  <a:pt x="65537" y="68812"/>
                </a:lnTo>
                <a:lnTo>
                  <a:pt x="66699" y="68812"/>
                </a:lnTo>
                <a:lnTo>
                  <a:pt x="68759" y="66753"/>
                </a:lnTo>
                <a:lnTo>
                  <a:pt x="68759" y="655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66;p6">
            <a:extLst>
              <a:ext uri="{FF2B5EF4-FFF2-40B4-BE49-F238E27FC236}">
                <a16:creationId xmlns:a16="http://schemas.microsoft.com/office/drawing/2014/main" id="{5DF98434-E25A-4706-AC44-51C90D9A44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4000" y="162000"/>
            <a:ext cx="7201200" cy="4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36000" rIns="72000" bIns="72000" anchor="t" anchorCtr="0">
            <a:noAutofit/>
          </a:bodyPr>
          <a:lstStyle>
            <a:lvl1pPr marR="0" lvl="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Source Sans Pro SemiBold"/>
              <a:buNone/>
              <a:defRPr sz="2200" b="0" i="0" u="none" strike="noStrike" cap="none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ource Sans Pro SemiBold"/>
              <a:buNone/>
              <a:defRPr sz="18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9pPr>
          </a:lstStyle>
          <a:p>
            <a:r>
              <a:rPr lang="fr-FR" dirty="0"/>
              <a:t>Förderprogramm ÖVE </a:t>
            </a:r>
            <a:r>
              <a:rPr lang="fr-FR" dirty="0" err="1"/>
              <a:t>für</a:t>
            </a:r>
            <a:r>
              <a:rPr lang="fr-FR" dirty="0"/>
              <a:t> </a:t>
            </a:r>
            <a:r>
              <a:rPr lang="fr-FR" dirty="0" err="1"/>
              <a:t>öV-Unternehmen</a:t>
            </a:r>
            <a:endParaRPr dirty="0"/>
          </a:p>
        </p:txBody>
      </p:sp>
      <p:pic>
        <p:nvPicPr>
          <p:cNvPr id="17" name="Grafik 5">
            <a:extLst>
              <a:ext uri="{FF2B5EF4-FFF2-40B4-BE49-F238E27FC236}">
                <a16:creationId xmlns:a16="http://schemas.microsoft.com/office/drawing/2014/main" id="{B8ECC76E-C8F2-481E-805D-894817014B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4368" y="4902184"/>
            <a:ext cx="943895" cy="120917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2284723-F2E8-430E-B7A6-C373889EF3CE}"/>
              </a:ext>
            </a:extLst>
          </p:cNvPr>
          <p:cNvSpPr txBox="1"/>
          <p:nvPr/>
        </p:nvSpPr>
        <p:spPr>
          <a:xfrm>
            <a:off x="6862530" y="4831655"/>
            <a:ext cx="2281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indent="0">
              <a:buNone/>
            </a:pPr>
            <a:r>
              <a:rPr lang="de-CH" sz="1400" dirty="0"/>
              <a:t>Energie Zukunft Schweiz</a:t>
            </a:r>
          </a:p>
          <a:p>
            <a:pPr marL="127000" indent="0">
              <a:buNone/>
            </a:pPr>
            <a:r>
              <a:rPr lang="de-CH" sz="1400" dirty="0"/>
              <a:t>Roman Hassler</a:t>
            </a:r>
          </a:p>
          <a:p>
            <a:pPr marL="127000" indent="0">
              <a:buNone/>
            </a:pPr>
            <a:r>
              <a:rPr lang="de-CH" sz="1400" dirty="0"/>
              <a:t>061 500 12 89</a:t>
            </a:r>
          </a:p>
          <a:p>
            <a:pPr marL="127000" indent="0">
              <a:buNone/>
            </a:pPr>
            <a:endParaRPr lang="de-CH" sz="1400" dirty="0">
              <a:hlinkClick r:id=""/>
            </a:endParaRPr>
          </a:p>
          <a:p>
            <a:pPr marL="127000" indent="0">
              <a:buNone/>
            </a:pPr>
            <a:r>
              <a:rPr lang="de-CH" sz="1400" dirty="0">
                <a:hlinkClick r:id=""/>
              </a:rPr>
              <a:t>roman.hassler@ezs.ch</a:t>
            </a:r>
            <a:endParaRPr lang="fr-CH" sz="1400" dirty="0"/>
          </a:p>
          <a:p>
            <a:pPr marL="127000" indent="0">
              <a:buNone/>
            </a:pPr>
            <a:r>
              <a:rPr lang="fr-CH" sz="1400" dirty="0">
                <a:hlinkClick r:id="rId3"/>
              </a:rPr>
              <a:t>www.ezs.ch/oeve</a:t>
            </a:r>
            <a:r>
              <a:rPr lang="fr-CH" sz="1400" dirty="0"/>
              <a:t> </a:t>
            </a:r>
            <a:endParaRPr lang="en-CH" sz="1400" dirty="0"/>
          </a:p>
        </p:txBody>
      </p:sp>
      <p:sp>
        <p:nvSpPr>
          <p:cNvPr id="16" name="Google Shape;479;p37">
            <a:extLst>
              <a:ext uri="{FF2B5EF4-FFF2-40B4-BE49-F238E27FC236}">
                <a16:creationId xmlns:a16="http://schemas.microsoft.com/office/drawing/2014/main" id="{4EDD9891-ABB7-4CF4-8384-5F7AA3A501DB}"/>
              </a:ext>
            </a:extLst>
          </p:cNvPr>
          <p:cNvSpPr txBox="1">
            <a:spLocks/>
          </p:cNvSpPr>
          <p:nvPr/>
        </p:nvSpPr>
        <p:spPr>
          <a:xfrm>
            <a:off x="344245" y="830750"/>
            <a:ext cx="8240710" cy="4272059"/>
          </a:xfrm>
          <a:prstGeom prst="rect">
            <a:avLst/>
          </a:prstGeom>
        </p:spPr>
        <p:txBody>
          <a:bodyPr spcFirstLastPara="1" wrap="square" lIns="72000" tIns="36000" rIns="72000" bIns="72000" anchor="t" anchorCtr="0">
            <a:noAutofit/>
          </a:bodyPr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de-DE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Fördersatz ø 10-30% (max. 40%) der Investitionskosten, abhängig von </a:t>
            </a:r>
            <a:r>
              <a:rPr lang="de-DE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Massnahme</a:t>
            </a:r>
            <a:r>
              <a:rPr lang="de-DE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und Energieeinsparung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de-DE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max. 100’000 CHF pro Unternehmen 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Anmeldung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jederzeit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möglich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auf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www.ezs.ch/oeve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</a:p>
          <a:p>
            <a:pPr marL="457200" indent="-3302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Massnahmen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Rollmaterial</a:t>
            </a:r>
            <a:endParaRPr lang="fr-FR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Bedarfsabhängige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Lüftung</a:t>
            </a:r>
            <a:endParaRPr lang="fr-FR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Schlummerbetrieb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Verringerung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Druckluftverbrauch</a:t>
            </a:r>
            <a:endParaRPr lang="fr-FR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LED-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Beleuchtung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12750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Massnahmen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Infrastruktur</a:t>
            </a:r>
            <a:endParaRPr lang="fr-FR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Automatische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Steuerung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von </a:t>
            </a:r>
            <a:r>
              <a:rPr lang="fr-FR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Weichenheizungen</a:t>
            </a:r>
            <a:endParaRPr lang="fr-FR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33425" indent="-2984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-"/>
            </a:pPr>
            <a:r>
              <a:rPr lang="de-DE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Steuerung der Frostschutzheizung in Wasserverteilungsschächten </a:t>
            </a:r>
          </a:p>
          <a:p>
            <a:pPr marL="457200" indent="-330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de-DE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Weitere Massnahmen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6642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739879"/>
            <a:ext cx="7476420" cy="897033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690813" algn="l"/>
              </a:tabLst>
            </a:pPr>
            <a:r>
              <a:rPr lang="fr-FR" altLang="de-DE" sz="1600" b="1" dirty="0">
                <a:solidFill>
                  <a:srgbClr val="0000FF"/>
                </a:solidFill>
              </a:rPr>
              <a:t>Die </a:t>
            </a:r>
            <a:r>
              <a:rPr lang="fr-FR" altLang="de-DE" sz="1600" b="1" dirty="0" err="1">
                <a:solidFill>
                  <a:srgbClr val="0000FF"/>
                </a:solidFill>
              </a:rPr>
              <a:t>technische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Lösung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ist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noch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nicht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marktreif</a:t>
            </a:r>
            <a:r>
              <a:rPr lang="fr-FR" altLang="de-DE" sz="1600" b="1" dirty="0">
                <a:solidFill>
                  <a:srgbClr val="0000FF"/>
                </a:solidFill>
              </a:rPr>
              <a:t> ?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690813" algn="l"/>
              </a:tabLst>
            </a:pPr>
            <a:r>
              <a:rPr lang="fr-FR" altLang="de-DE" sz="1600" b="1" dirty="0">
                <a:solidFill>
                  <a:srgbClr val="0000FF"/>
                </a:solidFill>
              </a:rPr>
              <a:t>Die technologie </a:t>
            </a:r>
            <a:r>
              <a:rPr lang="fr-FR" altLang="de-DE" sz="1600" b="1" dirty="0" err="1">
                <a:solidFill>
                  <a:srgbClr val="0000FF"/>
                </a:solidFill>
              </a:rPr>
              <a:t>ist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nicht</a:t>
            </a:r>
            <a:r>
              <a:rPr lang="fr-FR" altLang="de-DE" sz="1600" b="1" dirty="0">
                <a:solidFill>
                  <a:srgbClr val="0000FF"/>
                </a:solidFill>
              </a:rPr>
              <a:t> </a:t>
            </a:r>
            <a:r>
              <a:rPr lang="fr-FR" altLang="de-DE" sz="1600" b="1" dirty="0" err="1">
                <a:solidFill>
                  <a:srgbClr val="0000FF"/>
                </a:solidFill>
              </a:rPr>
              <a:t>elektrisch</a:t>
            </a:r>
            <a:r>
              <a:rPr lang="fr-FR" altLang="de-DE" sz="1600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67019" y="260648"/>
            <a:ext cx="7649397" cy="1512168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fr-CH" sz="2400" dirty="0" err="1"/>
              <a:t>Nicht</a:t>
            </a:r>
            <a:r>
              <a:rPr lang="fr-CH" sz="2400" dirty="0"/>
              <a:t> </a:t>
            </a:r>
            <a:r>
              <a:rPr lang="fr-CH" sz="2400" dirty="0" err="1"/>
              <a:t>nur</a:t>
            </a:r>
            <a:r>
              <a:rPr lang="fr-CH" sz="2400" dirty="0"/>
              <a:t> ProKilowatt: </a:t>
            </a:r>
            <a:r>
              <a:rPr lang="fr-CH" sz="2400" dirty="0" err="1"/>
              <a:t>ESöV</a:t>
            </a:r>
            <a:r>
              <a:rPr lang="fr-CH" sz="2400" dirty="0"/>
              <a:t> 2050</a:t>
            </a:r>
            <a:br>
              <a:rPr lang="fr-CH" sz="2400" dirty="0"/>
            </a:br>
            <a:r>
              <a:rPr lang="fr-CH" sz="2400" dirty="0" err="1">
                <a:solidFill>
                  <a:srgbClr val="404040"/>
                </a:solidFill>
                <a:latin typeface="Arial"/>
                <a:cs typeface="Arial"/>
              </a:rPr>
              <a:t>Energiestrategie</a:t>
            </a:r>
            <a:r>
              <a:rPr lang="fr-CH" sz="2400" dirty="0">
                <a:solidFill>
                  <a:srgbClr val="404040"/>
                </a:solidFill>
                <a:latin typeface="Arial"/>
                <a:cs typeface="Arial"/>
              </a:rPr>
              <a:t> 2050 </a:t>
            </a:r>
            <a:r>
              <a:rPr lang="fr-CH" sz="2400" dirty="0" err="1">
                <a:solidFill>
                  <a:srgbClr val="404040"/>
                </a:solidFill>
                <a:latin typeface="Arial"/>
                <a:cs typeface="Arial"/>
              </a:rPr>
              <a:t>im</a:t>
            </a:r>
            <a:r>
              <a:rPr lang="fr-CH" sz="240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lang="fr-CH" sz="2400" dirty="0" err="1">
                <a:solidFill>
                  <a:srgbClr val="404040"/>
                </a:solidFill>
                <a:latin typeface="Arial"/>
                <a:cs typeface="Arial"/>
              </a:rPr>
              <a:t>öffentlichen</a:t>
            </a:r>
            <a:r>
              <a:rPr lang="fr-CH" sz="240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lang="fr-CH" sz="2400" dirty="0" err="1">
                <a:solidFill>
                  <a:srgbClr val="404040"/>
                </a:solidFill>
                <a:latin typeface="Arial"/>
                <a:cs typeface="Arial"/>
              </a:rPr>
              <a:t>Verkehr</a:t>
            </a:r>
            <a:br>
              <a:rPr lang="fr-CH" sz="2400" dirty="0">
                <a:solidFill>
                  <a:srgbClr val="404040"/>
                </a:solidFill>
                <a:latin typeface="Arial"/>
                <a:cs typeface="Arial"/>
              </a:rPr>
            </a:br>
            <a:endParaRPr lang="de-CH" sz="2400" dirty="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92280" y="4334997"/>
            <a:ext cx="17532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 err="1">
                <a:solidFill>
                  <a:srgbClr val="404040"/>
                </a:solidFill>
                <a:latin typeface="Arial"/>
                <a:ea typeface="+mj-ea"/>
                <a:cs typeface="Arial"/>
              </a:rPr>
              <a:t>ESöV</a:t>
            </a:r>
            <a:r>
              <a:rPr lang="fr-CH" sz="2400" b="1" dirty="0">
                <a:solidFill>
                  <a:srgbClr val="404040"/>
                </a:solidFill>
                <a:latin typeface="Arial"/>
                <a:ea typeface="+mj-ea"/>
                <a:cs typeface="Arial"/>
              </a:rPr>
              <a:t> 2050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2123728" y="2852936"/>
            <a:ext cx="4536504" cy="3455894"/>
            <a:chOff x="2123728" y="2781418"/>
            <a:chExt cx="4536504" cy="3455894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4283968" y="2781418"/>
              <a:ext cx="144016" cy="3455894"/>
            </a:xfrm>
            <a:prstGeom prst="roundRect">
              <a:avLst/>
            </a:prstGeom>
            <a:solidFill>
              <a:srgbClr val="9E6900"/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Flèche droite 5"/>
            <p:cNvSpPr/>
            <p:nvPr/>
          </p:nvSpPr>
          <p:spPr>
            <a:xfrm flipH="1">
              <a:off x="2123728" y="2956870"/>
              <a:ext cx="3960440" cy="963290"/>
            </a:xfrm>
            <a:prstGeom prst="rightArrow">
              <a:avLst>
                <a:gd name="adj1" fmla="val 100000"/>
                <a:gd name="adj2" fmla="val 62468"/>
              </a:avLst>
            </a:prstGeom>
            <a:solidFill>
              <a:srgbClr val="FFC000"/>
            </a:solidFill>
            <a:ln>
              <a:solidFill>
                <a:srgbClr val="3747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 err="1">
                  <a:solidFill>
                    <a:schemeClr val="tx1"/>
                  </a:solidFill>
                </a:rPr>
                <a:t>Marktreife</a:t>
              </a:r>
              <a:r>
                <a:rPr lang="fr-CH" dirty="0">
                  <a:solidFill>
                    <a:schemeClr val="tx1"/>
                  </a:solidFill>
                </a:rPr>
                <a:t> </a:t>
              </a:r>
              <a:r>
                <a:rPr lang="fr-CH" dirty="0" err="1">
                  <a:solidFill>
                    <a:schemeClr val="tx1"/>
                  </a:solidFill>
                </a:rPr>
                <a:t>Lösungen</a:t>
              </a:r>
              <a:endParaRPr lang="fr-CH" dirty="0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 err="1">
                  <a:solidFill>
                    <a:schemeClr val="tx1"/>
                  </a:solidFill>
                </a:rPr>
                <a:t>Stromeinsparungen</a:t>
              </a:r>
              <a:endParaRPr lang="de-CH" dirty="0">
                <a:solidFill>
                  <a:schemeClr val="tx1"/>
                </a:solidFill>
              </a:endParaRPr>
            </a:p>
          </p:txBody>
        </p:sp>
        <p:sp>
          <p:nvSpPr>
            <p:cNvPr id="7" name="Flèche droite 6"/>
            <p:cNvSpPr/>
            <p:nvPr/>
          </p:nvSpPr>
          <p:spPr>
            <a:xfrm>
              <a:off x="2699792" y="4104582"/>
              <a:ext cx="3960440" cy="963290"/>
            </a:xfrm>
            <a:prstGeom prst="rightArrow">
              <a:avLst>
                <a:gd name="adj1" fmla="val 100000"/>
                <a:gd name="adj2" fmla="val 62468"/>
              </a:avLst>
            </a:prstGeom>
            <a:solidFill>
              <a:srgbClr val="FFC000"/>
            </a:solidFill>
            <a:ln>
              <a:solidFill>
                <a:srgbClr val="3747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 err="1">
                  <a:solidFill>
                    <a:schemeClr val="tx1"/>
                  </a:solidFill>
                </a:rPr>
                <a:t>Studien</a:t>
              </a:r>
              <a:r>
                <a:rPr lang="fr-CH" dirty="0">
                  <a:solidFill>
                    <a:schemeClr val="tx1"/>
                  </a:solidFill>
                </a:rPr>
                <a:t> und </a:t>
              </a:r>
              <a:r>
                <a:rPr lang="fr-CH" dirty="0" err="1">
                  <a:solidFill>
                    <a:schemeClr val="tx1"/>
                  </a:solidFill>
                </a:rPr>
                <a:t>Pilotprojekt</a:t>
              </a:r>
              <a:endParaRPr lang="fr-CH" dirty="0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>
                  <a:solidFill>
                    <a:schemeClr val="tx1"/>
                  </a:solidFill>
                </a:rPr>
                <a:t>Alle </a:t>
              </a:r>
              <a:r>
                <a:rPr lang="fr-CH" dirty="0" err="1">
                  <a:solidFill>
                    <a:schemeClr val="tx1"/>
                  </a:solidFill>
                </a:rPr>
                <a:t>Technologien</a:t>
              </a:r>
              <a:endParaRPr lang="fr-CH" dirty="0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CH" dirty="0" err="1">
                  <a:solidFill>
                    <a:schemeClr val="tx1"/>
                  </a:solidFill>
                </a:rPr>
                <a:t>Energiestrategie</a:t>
              </a:r>
              <a:endParaRPr lang="de-CH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5543FA5-4637-45E3-AE68-65CA72E64E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4" b="24892"/>
          <a:stretch/>
        </p:blipFill>
        <p:spPr>
          <a:xfrm>
            <a:off x="175858" y="3137880"/>
            <a:ext cx="1929704" cy="69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7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/>
          <p:cNvGrpSpPr/>
          <p:nvPr/>
        </p:nvGrpSpPr>
        <p:grpSpPr>
          <a:xfrm>
            <a:off x="5580112" y="1550268"/>
            <a:ext cx="3555941" cy="3822948"/>
            <a:chOff x="5416435" y="534620"/>
            <a:chExt cx="3719617" cy="3843854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2778" y="1069076"/>
              <a:ext cx="3146704" cy="2774942"/>
            </a:xfrm>
            <a:prstGeom prst="rect">
              <a:avLst/>
            </a:prstGeom>
          </p:spPr>
        </p:pic>
        <p:sp>
          <p:nvSpPr>
            <p:cNvPr id="18" name="ZoneTexte 17"/>
            <p:cNvSpPr txBox="1"/>
            <p:nvPr/>
          </p:nvSpPr>
          <p:spPr>
            <a:xfrm>
              <a:off x="5984414" y="534620"/>
              <a:ext cx="2723439" cy="340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 err="1">
                  <a:solidFill>
                    <a:srgbClr val="006666"/>
                  </a:solidFill>
                </a:rPr>
                <a:t>Energieeffizienz</a:t>
              </a:r>
              <a:r>
                <a:rPr lang="fr-CH" sz="1600" b="1" dirty="0">
                  <a:solidFill>
                    <a:srgbClr val="006666"/>
                  </a:solidFill>
                </a:rPr>
                <a:t> </a:t>
              </a:r>
              <a:r>
                <a:rPr lang="fr-CH" sz="1600" b="1" dirty="0" err="1">
                  <a:solidFill>
                    <a:srgbClr val="006666"/>
                  </a:solidFill>
                </a:rPr>
                <a:t>steigern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416435" y="3875662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Innovation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8141870" y="3793699"/>
              <a:ext cx="994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Utilité</a:t>
              </a:r>
            </a:p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pratique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7560766" cy="935038"/>
          </a:xfrm>
        </p:spPr>
        <p:txBody>
          <a:bodyPr/>
          <a:lstStyle/>
          <a:p>
            <a:r>
              <a:rPr lang="fr-CH" dirty="0"/>
              <a:t>Projekt </a:t>
            </a:r>
            <a:r>
              <a:rPr lang="fr-CH" dirty="0" err="1"/>
              <a:t>bei</a:t>
            </a:r>
            <a:r>
              <a:rPr lang="fr-CH" dirty="0"/>
              <a:t> </a:t>
            </a:r>
            <a:r>
              <a:rPr lang="fr-CH" dirty="0" err="1"/>
              <a:t>ESöV</a:t>
            </a:r>
            <a:r>
              <a:rPr lang="fr-CH" dirty="0"/>
              <a:t> 2050 </a:t>
            </a:r>
            <a:r>
              <a:rPr lang="fr-CH" dirty="0" err="1"/>
              <a:t>einreichen</a:t>
            </a:r>
            <a:r>
              <a:rPr lang="fr-CH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251520" y="1556792"/>
            <a:ext cx="5573695" cy="4365298"/>
          </a:xfrm>
        </p:spPr>
        <p:txBody>
          <a:bodyPr/>
          <a:lstStyle/>
          <a:p>
            <a:pPr marL="0" indent="0">
              <a:spcAft>
                <a:spcPts val="450"/>
              </a:spcAft>
              <a:buNone/>
            </a:pPr>
            <a:r>
              <a:rPr lang="fr-FR" sz="1600" b="1" dirty="0" err="1">
                <a:solidFill>
                  <a:srgbClr val="0000FF"/>
                </a:solidFill>
              </a:rPr>
              <a:t>Projekten</a:t>
            </a:r>
            <a:endParaRPr lang="fr-FR" sz="1600" b="1" dirty="0">
              <a:solidFill>
                <a:srgbClr val="0000FF"/>
              </a:solidFill>
            </a:endParaRPr>
          </a:p>
          <a:p>
            <a:pPr marL="285750" indent="-285750">
              <a:spcAft>
                <a:spcPts val="450"/>
              </a:spcAft>
            </a:pPr>
            <a:endParaRPr lang="de-DE" sz="1600" dirty="0"/>
          </a:p>
          <a:p>
            <a:pPr marL="285750" indent="-285750">
              <a:spcAft>
                <a:spcPts val="450"/>
              </a:spcAft>
            </a:pPr>
            <a:r>
              <a:rPr lang="de-DE" sz="1600" dirty="0"/>
              <a:t>    Forschungs- und Innovationsprojekte</a:t>
            </a:r>
          </a:p>
          <a:p>
            <a:pPr marL="285750" indent="-285750">
              <a:spcAft>
                <a:spcPts val="450"/>
              </a:spcAft>
            </a:pPr>
            <a:r>
              <a:rPr lang="de-DE" sz="1600" dirty="0"/>
              <a:t>    Pilotprojekte</a:t>
            </a:r>
          </a:p>
          <a:p>
            <a:pPr marL="285750" indent="-285750">
              <a:spcAft>
                <a:spcPts val="450"/>
              </a:spcAft>
            </a:pPr>
            <a:r>
              <a:rPr lang="de-DE" sz="1600" dirty="0"/>
              <a:t>    Kommunikation von guten Praxisbeispielen</a:t>
            </a:r>
          </a:p>
          <a:p>
            <a:pPr marL="285750" indent="-285750">
              <a:spcAft>
                <a:spcPts val="450"/>
              </a:spcAft>
            </a:pPr>
            <a:r>
              <a:rPr lang="de-DE" sz="1600" dirty="0"/>
              <a:t>    Erarbeiten und Vermitteln von Know-how</a:t>
            </a:r>
          </a:p>
          <a:p>
            <a:pPr marL="285750" indent="-285750">
              <a:spcAft>
                <a:spcPts val="450"/>
              </a:spcAft>
            </a:pPr>
            <a:r>
              <a:rPr lang="de-DE" sz="1600" dirty="0"/>
              <a:t>    Innovative Geschäftsmodelle</a:t>
            </a:r>
          </a:p>
          <a:p>
            <a:pPr marL="0" indent="0">
              <a:spcAft>
                <a:spcPts val="450"/>
              </a:spcAft>
              <a:buNone/>
            </a:pPr>
            <a:endParaRPr lang="fr-FR" sz="1600" dirty="0"/>
          </a:p>
          <a:p>
            <a:pPr marL="0" indent="0">
              <a:spcAft>
                <a:spcPts val="450"/>
              </a:spcAft>
              <a:buNone/>
            </a:pPr>
            <a:r>
              <a:rPr lang="fr-FR" sz="1600" b="1" dirty="0" err="1">
                <a:solidFill>
                  <a:srgbClr val="0000FF"/>
                </a:solidFill>
              </a:rPr>
              <a:t>Förderkriterien</a:t>
            </a:r>
            <a:endParaRPr lang="fr-FR" sz="1600" b="1" dirty="0">
              <a:solidFill>
                <a:srgbClr val="0000FF"/>
              </a:solidFill>
            </a:endParaRP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Förderung von Energie-</a:t>
            </a:r>
            <a:r>
              <a:rPr lang="fr-FR" sz="1600" dirty="0" err="1"/>
              <a:t>Einsparung</a:t>
            </a:r>
            <a:r>
              <a:rPr lang="fr-FR" sz="1600" dirty="0"/>
              <a:t> </a:t>
            </a:r>
            <a:r>
              <a:rPr lang="fr-FR" sz="1600" dirty="0" err="1"/>
              <a:t>oder</a:t>
            </a:r>
            <a:r>
              <a:rPr lang="fr-FR" sz="1600" dirty="0"/>
              <a:t> -</a:t>
            </a:r>
            <a:r>
              <a:rPr lang="fr-FR" sz="1600" dirty="0" err="1"/>
              <a:t>Produktion</a:t>
            </a:r>
            <a:endParaRPr lang="fr-FR" sz="1600" dirty="0"/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Innovation</a:t>
            </a:r>
          </a:p>
          <a:p>
            <a:pPr marL="285750" indent="-285750">
              <a:spcAft>
                <a:spcPts val="450"/>
              </a:spcAft>
            </a:pPr>
            <a:r>
              <a:rPr lang="fr-FR" sz="1600" dirty="0"/>
              <a:t>Avantages pour la pratique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0234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BAV </a:t>
            </a:r>
            <a:r>
              <a:rPr lang="fr-CH" dirty="0" err="1"/>
              <a:t>Unterstützung</a:t>
            </a:r>
            <a:r>
              <a:rPr lang="fr-CH" dirty="0"/>
              <a:t> </a:t>
            </a:r>
            <a:r>
              <a:rPr lang="fr-CH" dirty="0" err="1"/>
              <a:t>für</a:t>
            </a:r>
            <a:r>
              <a:rPr lang="fr-CH" dirty="0"/>
              <a:t> </a:t>
            </a:r>
            <a:r>
              <a:rPr lang="fr-CH" dirty="0" err="1"/>
              <a:t>ESöV</a:t>
            </a:r>
            <a:r>
              <a:rPr lang="fr-CH" dirty="0"/>
              <a:t> 2050 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547664" y="1276230"/>
            <a:ext cx="6458848" cy="4385018"/>
            <a:chOff x="1196939" y="162732"/>
            <a:chExt cx="6458848" cy="4385018"/>
          </a:xfrm>
        </p:grpSpPr>
        <p:sp>
          <p:nvSpPr>
            <p:cNvPr id="18" name="ZoneTexte 17"/>
            <p:cNvSpPr txBox="1"/>
            <p:nvPr/>
          </p:nvSpPr>
          <p:spPr>
            <a:xfrm>
              <a:off x="3048868" y="3962975"/>
              <a:ext cx="25122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>
                  <a:solidFill>
                    <a:srgbClr val="006666"/>
                  </a:solidFill>
                </a:rPr>
                <a:t>Förderung bis </a:t>
              </a:r>
              <a:r>
                <a:rPr lang="fr-FR" sz="1600" b="1" dirty="0" err="1">
                  <a:solidFill>
                    <a:srgbClr val="006666"/>
                  </a:solidFill>
                </a:rPr>
                <a:t>zu</a:t>
              </a:r>
              <a:endParaRPr lang="fr-FR" sz="1600" b="1" dirty="0">
                <a:solidFill>
                  <a:srgbClr val="006666"/>
                </a:solidFill>
              </a:endParaRPr>
            </a:p>
            <a:p>
              <a:pPr algn="ctr"/>
              <a:r>
                <a:rPr lang="fr-FR" sz="1600" b="1" dirty="0">
                  <a:solidFill>
                    <a:srgbClr val="006666"/>
                  </a:solidFill>
                </a:rPr>
                <a:t>40% </a:t>
              </a:r>
              <a:r>
                <a:rPr lang="fr-FR" sz="1600" b="1" dirty="0" err="1">
                  <a:solidFill>
                    <a:srgbClr val="006666"/>
                  </a:solidFill>
                </a:rPr>
                <a:t>Investitionskosten</a:t>
              </a:r>
              <a:r>
                <a:rPr lang="fr-FR" sz="1600" b="1" dirty="0">
                  <a:solidFill>
                    <a:srgbClr val="006666"/>
                  </a:solidFill>
                </a:rPr>
                <a:t> 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1489662" y="4080948"/>
              <a:ext cx="10615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 err="1">
                  <a:solidFill>
                    <a:srgbClr val="006666"/>
                  </a:solidFill>
                </a:rPr>
                <a:t>Experten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5900734" y="4086085"/>
              <a:ext cx="15311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06666"/>
                  </a:solidFill>
                </a:rPr>
                <a:t>Info-</a:t>
              </a:r>
              <a:r>
                <a:rPr lang="fr-CH" sz="1600" b="1" dirty="0" err="1">
                  <a:solidFill>
                    <a:srgbClr val="006666"/>
                  </a:solidFill>
                </a:rPr>
                <a:t>Netzwerk</a:t>
              </a:r>
              <a:endParaRPr lang="de-CH" sz="1600" b="1" dirty="0">
                <a:solidFill>
                  <a:srgbClr val="006666"/>
                </a:solidFill>
              </a:endParaRPr>
            </a:p>
          </p:txBody>
        </p:sp>
        <p:grpSp>
          <p:nvGrpSpPr>
            <p:cNvPr id="6" name="Groupe 5"/>
            <p:cNvGrpSpPr/>
            <p:nvPr/>
          </p:nvGrpSpPr>
          <p:grpSpPr>
            <a:xfrm>
              <a:off x="1196939" y="162732"/>
              <a:ext cx="6458848" cy="3841729"/>
              <a:chOff x="1196939" y="162732"/>
              <a:chExt cx="6458848" cy="3841729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96939" y="2205907"/>
                <a:ext cx="6458848" cy="1798554"/>
              </a:xfrm>
              <a:prstGeom prst="rect">
                <a:avLst/>
              </a:prstGeom>
            </p:spPr>
          </p:pic>
          <p:pic>
            <p:nvPicPr>
              <p:cNvPr id="5" name="Imag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6097" y="162732"/>
                <a:ext cx="1757760" cy="2167904"/>
              </a:xfrm>
              <a:prstGeom prst="rect">
                <a:avLst/>
              </a:prstGeom>
            </p:spPr>
          </p:pic>
        </p:grpSp>
      </p:grpSp>
      <p:sp>
        <p:nvSpPr>
          <p:cNvPr id="11" name="Rectangle 10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0627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Noch</a:t>
            </a:r>
            <a:r>
              <a:rPr lang="fr-CH" dirty="0"/>
              <a:t> </a:t>
            </a:r>
            <a:r>
              <a:rPr lang="fr-CH" dirty="0" err="1"/>
              <a:t>Fragen</a:t>
            </a:r>
            <a:r>
              <a:rPr lang="fr-CH" dirty="0"/>
              <a:t> </a:t>
            </a:r>
            <a:r>
              <a:rPr lang="fr-CH" dirty="0" err="1"/>
              <a:t>zu</a:t>
            </a:r>
            <a:r>
              <a:rPr lang="fr-CH" dirty="0"/>
              <a:t> </a:t>
            </a:r>
            <a:r>
              <a:rPr lang="fr-CH" dirty="0" err="1"/>
              <a:t>ESöV</a:t>
            </a:r>
            <a:r>
              <a:rPr lang="fr-CH" dirty="0"/>
              <a:t> 2050 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857250" y="2000250"/>
            <a:ext cx="3977640" cy="682238"/>
          </a:xfrm>
        </p:spPr>
        <p:txBody>
          <a:bodyPr/>
          <a:lstStyle/>
          <a:p>
            <a:pPr marL="0" indent="0">
              <a:spcAft>
                <a:spcPts val="450"/>
              </a:spcAft>
              <a:buNone/>
            </a:pPr>
            <a:r>
              <a:rPr lang="de-CH" sz="1800" dirty="0">
                <a:hlinkClick r:id="rId3"/>
              </a:rPr>
              <a:t>info.energie2050@bav.admin.ch</a:t>
            </a:r>
            <a:r>
              <a:rPr lang="de-CH" sz="1800" dirty="0"/>
              <a:t> </a:t>
            </a:r>
          </a:p>
          <a:p>
            <a:pPr marL="0" indent="0">
              <a:spcAft>
                <a:spcPts val="450"/>
              </a:spcAft>
              <a:buNone/>
            </a:pPr>
            <a:r>
              <a:rPr lang="de-CH" sz="1800" dirty="0">
                <a:hlinkClick r:id="rId4"/>
              </a:rPr>
              <a:t>www.bav.admin.ch/energie2050</a:t>
            </a:r>
            <a:r>
              <a:rPr lang="de-CH" sz="1800" dirty="0"/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4376B28-FE29-4F2A-AC5F-0FB8A6A3FA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68805">
            <a:off x="5588737" y="1651779"/>
            <a:ext cx="2494034" cy="3554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biLevel thresh="75000"/>
          </a:blip>
          <a:stretch>
            <a:fillRect/>
          </a:stretch>
        </p:blipFill>
        <p:spPr>
          <a:xfrm>
            <a:off x="1561420" y="3078617"/>
            <a:ext cx="1971675" cy="18764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9029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3EB39B5-2D18-48FC-8149-F679BA272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6928"/>
            <a:ext cx="9144000" cy="231038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34B7786-EE4B-46BE-AA3E-E13C9A70C0E2}"/>
              </a:ext>
            </a:extLst>
          </p:cNvPr>
          <p:cNvSpPr txBox="1"/>
          <p:nvPr/>
        </p:nvSpPr>
        <p:spPr>
          <a:xfrm>
            <a:off x="5516835" y="4246637"/>
            <a:ext cx="34563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CH" sz="1600" b="1" dirty="0">
                <a:solidFill>
                  <a:schemeClr val="bg1"/>
                </a:solidFill>
              </a:rPr>
              <a:t>ProKilowatt</a:t>
            </a:r>
            <a:r>
              <a:rPr lang="de-CH" sz="1600" b="1" baseline="0" dirty="0">
                <a:solidFill>
                  <a:schemeClr val="bg1"/>
                </a:solidFill>
              </a:rPr>
              <a:t> </a:t>
            </a:r>
            <a:r>
              <a:rPr lang="de-CH" sz="1600" b="0" dirty="0">
                <a:solidFill>
                  <a:schemeClr val="bg1"/>
                </a:solidFill>
              </a:rPr>
              <a:t>c/o </a:t>
            </a:r>
            <a:r>
              <a:rPr lang="de-CH" sz="1600" b="0" dirty="0" err="1">
                <a:solidFill>
                  <a:schemeClr val="bg1"/>
                </a:solidFill>
              </a:rPr>
              <a:t>CimArk</a:t>
            </a:r>
            <a:r>
              <a:rPr lang="de-CH" sz="1600" b="0" dirty="0">
                <a:solidFill>
                  <a:schemeClr val="bg1"/>
                </a:solidFill>
              </a:rPr>
              <a:t> </a:t>
            </a:r>
          </a:p>
          <a:p>
            <a:pPr lvl="0">
              <a:defRPr/>
            </a:pPr>
            <a:r>
              <a:rPr lang="de-CH" sz="1400" b="0" dirty="0">
                <a:solidFill>
                  <a:schemeClr val="bg1"/>
                </a:solidFill>
              </a:rPr>
              <a:t>Industrie 23</a:t>
            </a:r>
            <a:br>
              <a:rPr lang="de-CH" sz="1400" b="0" baseline="0" dirty="0">
                <a:solidFill>
                  <a:schemeClr val="bg1"/>
                </a:solidFill>
              </a:rPr>
            </a:br>
            <a:r>
              <a:rPr lang="de-CH" sz="1400" b="0" dirty="0">
                <a:solidFill>
                  <a:schemeClr val="bg1"/>
                </a:solidFill>
              </a:rPr>
              <a:t>1950 Sitten</a:t>
            </a:r>
          </a:p>
          <a:p>
            <a:pPr lvl="0">
              <a:lnSpc>
                <a:spcPct val="200000"/>
              </a:lnSpc>
              <a:defRPr/>
            </a:pPr>
            <a:r>
              <a:rPr lang="de-CH" sz="1400" b="0" dirty="0">
                <a:solidFill>
                  <a:schemeClr val="bg1"/>
                </a:solidFill>
              </a:rPr>
              <a:t>+41 58 332 21 42</a:t>
            </a:r>
          </a:p>
          <a:p>
            <a:pPr lvl="0">
              <a:lnSpc>
                <a:spcPct val="150000"/>
              </a:lnSpc>
              <a:defRPr/>
            </a:pPr>
            <a:r>
              <a:rPr lang="de-CH" sz="1400" b="0" dirty="0">
                <a:solidFill>
                  <a:schemeClr val="bg1"/>
                </a:solidFill>
              </a:rPr>
              <a:t>prokilowatt@cimark.ch </a:t>
            </a:r>
          </a:p>
          <a:p>
            <a:pPr>
              <a:lnSpc>
                <a:spcPct val="150000"/>
              </a:lnSpc>
            </a:pPr>
            <a:r>
              <a:rPr lang="de-CH" sz="1400" b="0" dirty="0">
                <a:solidFill>
                  <a:schemeClr val="bg1"/>
                </a:solidFill>
              </a:rPr>
              <a:t>www.prokw.ch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AFB3A04-DCF4-4678-818F-61BE19D835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5380914"/>
            <a:ext cx="4536504" cy="71735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D978B68-2F40-4BCA-8907-E6E2923FCA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5" b="20180"/>
          <a:stretch/>
        </p:blipFill>
        <p:spPr>
          <a:xfrm>
            <a:off x="5508104" y="260648"/>
            <a:ext cx="3302957" cy="129614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605F394-7D33-4E2F-B0D9-2926DE3B69E0}"/>
              </a:ext>
            </a:extLst>
          </p:cNvPr>
          <p:cNvSpPr txBox="1"/>
          <p:nvPr/>
        </p:nvSpPr>
        <p:spPr>
          <a:xfrm>
            <a:off x="1187624" y="1734540"/>
            <a:ext cx="698477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altLang="de-DE" sz="1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Projekteingabe</a:t>
            </a:r>
            <a:r>
              <a:rPr lang="de-CH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: ab den 8 November 2021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altLang="de-DE" sz="1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Nächste</a:t>
            </a:r>
            <a:r>
              <a:rPr lang="fr-FR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fr-FR" altLang="de-DE" sz="1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Eingabetermin</a:t>
            </a:r>
            <a:r>
              <a:rPr lang="fr-FR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fr-FR" altLang="de-DE" sz="1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für</a:t>
            </a:r>
            <a:r>
              <a:rPr lang="fr-FR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fr-FR" altLang="de-DE" sz="1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Programmträger</a:t>
            </a:r>
            <a:r>
              <a:rPr lang="de-CH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: 2 </a:t>
            </a:r>
            <a:r>
              <a:rPr lang="de-CH" altLang="de-DE" sz="18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mai</a:t>
            </a:r>
            <a:r>
              <a:rPr lang="de-CH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2022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CH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Info und Anmeldungen </a:t>
            </a:r>
            <a:r>
              <a:rPr lang="de-CH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  <a:hlinkClick r:id="rId6"/>
              </a:rPr>
              <a:t>www.prokw.ch</a:t>
            </a:r>
            <a:r>
              <a:rPr lang="de-CH" altLang="de-DE" sz="18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3FC9D6-1614-456C-A24A-0DEB67DD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49" y="2159437"/>
            <a:ext cx="8064896" cy="1269563"/>
          </a:xfrm>
        </p:spPr>
        <p:txBody>
          <a:bodyPr/>
          <a:lstStyle/>
          <a:p>
            <a:pPr marL="0" indent="0" algn="ctr">
              <a:buNone/>
            </a:pPr>
            <a:r>
              <a:rPr lang="de-DE" sz="2000" dirty="0"/>
              <a:t>WOLLEN SIE IHREN STROMVERBRAUCH REDUZIEREN UND STROMKOSTEN EINSPAREN ?</a:t>
            </a:r>
            <a:br>
              <a:rPr lang="de-DE" sz="2000" dirty="0"/>
            </a:br>
            <a:br>
              <a:rPr lang="de-DE" sz="2000" dirty="0"/>
            </a:br>
            <a:r>
              <a:rPr lang="de-DE" sz="2000" dirty="0">
                <a:solidFill>
                  <a:srgbClr val="009B48"/>
                </a:solidFill>
                <a:latin typeface="Arial" charset="0"/>
                <a:ea typeface="+mn-ea"/>
                <a:cs typeface="Arial" charset="0"/>
              </a:rPr>
              <a:t>MACHEN SIE MIT UND ERHALTEN SIE BIS ZU 30% IHRER INVESTITIONSKOSTEN</a:t>
            </a:r>
            <a:endParaRPr lang="fr-FR" sz="2000" dirty="0">
              <a:solidFill>
                <a:srgbClr val="009B48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6315F4-22FF-4DB5-AB80-AF5CF24A4D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9" b="16255"/>
          <a:stretch/>
        </p:blipFill>
        <p:spPr>
          <a:xfrm>
            <a:off x="3028969" y="359237"/>
            <a:ext cx="3086057" cy="1269563"/>
          </a:xfrm>
          <a:prstGeom prst="rect">
            <a:avLst/>
          </a:prstGeom>
        </p:spPr>
      </p:pic>
      <p:pic>
        <p:nvPicPr>
          <p:cNvPr id="6" name="Image 5" descr="https://i2.createsend1.com/ei/d/40/F29/668/022419/csfinal/footer.png">
            <a:extLst>
              <a:ext uri="{FF2B5EF4-FFF2-40B4-BE49-F238E27FC236}">
                <a16:creationId xmlns:a16="http://schemas.microsoft.com/office/drawing/2014/main" id="{C9A23732-7AC2-49E5-88A1-03FF7E44AA7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8"/>
          <a:stretch/>
        </p:blipFill>
        <p:spPr bwMode="auto">
          <a:xfrm>
            <a:off x="1984108" y="4365104"/>
            <a:ext cx="5175783" cy="864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706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6321425" cy="935038"/>
          </a:xfrm>
        </p:spPr>
        <p:txBody>
          <a:bodyPr/>
          <a:lstStyle/>
          <a:p>
            <a:r>
              <a:rPr lang="fr-CH" dirty="0" err="1"/>
              <a:t>ProKilowatt</a:t>
            </a:r>
            <a:r>
              <a:rPr lang="fr-CH" dirty="0"/>
              <a:t> –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ist</a:t>
            </a:r>
            <a:r>
              <a:rPr lang="fr-CH" dirty="0"/>
              <a:t> </a:t>
            </a:r>
            <a:r>
              <a:rPr lang="fr-CH" dirty="0" err="1"/>
              <a:t>das</a:t>
            </a:r>
            <a:r>
              <a:rPr lang="fr-CH" dirty="0"/>
              <a:t>?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51" y="3497495"/>
            <a:ext cx="308035" cy="308035"/>
          </a:xfrm>
          <a:prstGeom prst="rect">
            <a:avLst/>
          </a:prstGeom>
        </p:spPr>
      </p:pic>
      <p:sp>
        <p:nvSpPr>
          <p:cNvPr id="18" name="Espace réservé du contenu 6"/>
          <p:cNvSpPr>
            <a:spLocks noGrp="1"/>
          </p:cNvSpPr>
          <p:nvPr>
            <p:ph idx="1"/>
          </p:nvPr>
        </p:nvSpPr>
        <p:spPr>
          <a:xfrm>
            <a:off x="1184164" y="1988840"/>
            <a:ext cx="6408638" cy="3096691"/>
          </a:xfrm>
        </p:spPr>
        <p:txBody>
          <a:bodyPr/>
          <a:lstStyle/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dirty="0"/>
              <a:t>Jährliches Budget von CHF 50 Mio., Fördermittel aus Zuschlag auf das Stromnetz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dirty="0"/>
              <a:t>Ausschreibungen für Projekte und Programme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dirty="0"/>
              <a:t>Leitung beim BFE, Umsetzung zusammen mit einer Geschäftsstelle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dirty="0"/>
              <a:t>Infos und Eingabe über </a:t>
            </a:r>
            <a:r>
              <a:rPr lang="de-CH" sz="2000" dirty="0">
                <a:hlinkClick r:id="rId4"/>
              </a:rPr>
              <a:t>www.prokw.ch</a:t>
            </a:r>
            <a:endParaRPr lang="de-CH" sz="2000" dirty="0"/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endParaRPr lang="de-CH" sz="1800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54" y="2906646"/>
            <a:ext cx="290777" cy="30101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46" y="2102755"/>
            <a:ext cx="360040" cy="360040"/>
          </a:xfrm>
          <a:prstGeom prst="rect">
            <a:avLst/>
          </a:prstGeom>
        </p:spPr>
      </p:pic>
      <p:pic>
        <p:nvPicPr>
          <p:cNvPr id="10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29" y="4375201"/>
            <a:ext cx="308035" cy="30803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F25018C-874E-4007-B021-F26DC2AA19C1}"/>
              </a:ext>
            </a:extLst>
          </p:cNvPr>
          <p:cNvSpPr txBox="1"/>
          <p:nvPr/>
        </p:nvSpPr>
        <p:spPr>
          <a:xfrm>
            <a:off x="755650" y="1005580"/>
            <a:ext cx="82808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009B48"/>
                </a:solidFill>
              </a:rPr>
              <a:t>Förderung von </a:t>
            </a:r>
            <a:r>
              <a:rPr lang="fr-FR" sz="2000" b="1" dirty="0" err="1">
                <a:solidFill>
                  <a:srgbClr val="009B48"/>
                </a:solidFill>
              </a:rPr>
              <a:t>Stromsparmassnahmen</a:t>
            </a:r>
            <a:endParaRPr lang="fr-FR" sz="2000" b="1" dirty="0">
              <a:solidFill>
                <a:srgbClr val="009B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07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6200000">
            <a:off x="5525857" y="1106992"/>
            <a:ext cx="4752529" cy="2483773"/>
          </a:xfrm>
          <a:prstGeom prst="rect">
            <a:avLst/>
          </a:prstGeom>
          <a:blipFill>
            <a:blip r:embed="rId3"/>
            <a:srcRect/>
            <a:stretch>
              <a:fillRect l="-110163" r="-7897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3339" y="1052736"/>
            <a:ext cx="5760566" cy="4826000"/>
          </a:xfrm>
        </p:spPr>
        <p:txBody>
          <a:bodyPr/>
          <a:lstStyle/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fr-CH" altLang="de-DE" sz="2000" b="1" dirty="0" err="1">
                <a:solidFill>
                  <a:srgbClr val="009B48"/>
                </a:solidFill>
              </a:rPr>
              <a:t>Förderung</a:t>
            </a:r>
            <a:r>
              <a:rPr lang="fr-CH" altLang="de-DE" sz="2000" b="1" dirty="0">
                <a:solidFill>
                  <a:srgbClr val="009B48"/>
                </a:solidFill>
              </a:rPr>
              <a:t> </a:t>
            </a:r>
            <a:r>
              <a:rPr lang="fr-CH" altLang="de-DE" sz="2000" b="1" dirty="0" err="1">
                <a:solidFill>
                  <a:srgbClr val="009B48"/>
                </a:solidFill>
              </a:rPr>
              <a:t>von</a:t>
            </a:r>
            <a:r>
              <a:rPr lang="fr-CH" altLang="de-DE" sz="2000" b="1" dirty="0">
                <a:solidFill>
                  <a:srgbClr val="009B48"/>
                </a:solidFill>
              </a:rPr>
              <a:t> </a:t>
            </a:r>
            <a:r>
              <a:rPr lang="fr-CH" altLang="de-DE" sz="2000" b="1" dirty="0" err="1">
                <a:solidFill>
                  <a:srgbClr val="009B48"/>
                </a:solidFill>
              </a:rPr>
              <a:t>Stromeffizienzmassnahmen</a:t>
            </a:r>
            <a:r>
              <a:rPr lang="fr-CH" altLang="de-DE" sz="2000" b="1" dirty="0">
                <a:solidFill>
                  <a:srgbClr val="009B48"/>
                </a:solidFill>
              </a:rPr>
              <a:t>…</a:t>
            </a:r>
            <a:endParaRPr lang="de-CH" altLang="de-DE" sz="2000" b="1" dirty="0">
              <a:solidFill>
                <a:srgbClr val="009B48"/>
              </a:solidFill>
            </a:endParaRP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 </a:t>
            </a:r>
            <a:r>
              <a:rPr lang="de-CH" altLang="de-DE" sz="2000" dirty="0"/>
              <a:t>bei Geräten, Anlagen und in Gebäuden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</a:t>
            </a:r>
            <a:r>
              <a:rPr lang="fr-FR" altLang="de-DE" sz="2000" dirty="0"/>
              <a:t>in </a:t>
            </a:r>
            <a:r>
              <a:rPr lang="fr-CH" altLang="de-DE" sz="2000" dirty="0" err="1"/>
              <a:t>Unternehmen</a:t>
            </a:r>
            <a:r>
              <a:rPr lang="fr-CH" altLang="de-DE" sz="2000" dirty="0"/>
              <a:t>, Industrie und </a:t>
            </a:r>
            <a:r>
              <a:rPr lang="fr-CH" altLang="de-DE" sz="2000" dirty="0" err="1"/>
              <a:t>Haushalte</a:t>
            </a:r>
            <a:r>
              <a:rPr lang="fr-CH" altLang="de-DE" sz="2000" dirty="0"/>
              <a:t> </a:t>
            </a:r>
            <a:endParaRPr lang="de-CH" altLang="de-DE" sz="2000" dirty="0"/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 </a:t>
            </a:r>
            <a:r>
              <a:rPr lang="de-CH" altLang="de-DE" sz="2000" dirty="0"/>
              <a:t>die</a:t>
            </a:r>
            <a:r>
              <a:rPr lang="de-CH" altLang="de-DE" sz="2000" dirty="0">
                <a:sym typeface="Wingdings" panose="05000000000000000000" pitchFamily="2" charset="2"/>
              </a:rPr>
              <a:t> </a:t>
            </a:r>
            <a:r>
              <a:rPr lang="de-CH" altLang="de-DE" sz="2000" dirty="0"/>
              <a:t>ohne Förderung nicht umgesetzt würden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die noch nicht umgesetzt sind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mit einem Payback &gt; 4 Jahren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mit bis zu 30% an den Investitionskosten 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r>
              <a:rPr lang="de-CH" altLang="de-DE" sz="2000" dirty="0">
                <a:solidFill>
                  <a:srgbClr val="009B48"/>
                </a:solidFill>
                <a:sym typeface="Wingdings" panose="05000000000000000000" pitchFamily="2" charset="2"/>
              </a:rPr>
              <a:t></a:t>
            </a:r>
            <a:r>
              <a:rPr lang="de-CH" altLang="de-DE" sz="2000" dirty="0"/>
              <a:t> mit der besten Kostenwirksamkeit                     </a:t>
            </a:r>
            <a:r>
              <a:rPr lang="de-CH" altLang="de-DE" sz="1500" dirty="0"/>
              <a:t>(= Förderbeitrag [CHF] / Stromeinsparung [kWh] )</a:t>
            </a:r>
          </a:p>
          <a:p>
            <a:pPr>
              <a:spcBef>
                <a:spcPts val="1000"/>
              </a:spcBef>
              <a:spcAft>
                <a:spcPts val="1000"/>
              </a:spcAft>
              <a:buNone/>
              <a:tabLst>
                <a:tab pos="2690813" algn="l"/>
              </a:tabLst>
            </a:pPr>
            <a:endParaRPr lang="de-CH" altLang="de-DE" sz="20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6321425" cy="935038"/>
          </a:xfrm>
        </p:spPr>
        <p:txBody>
          <a:bodyPr/>
          <a:lstStyle/>
          <a:p>
            <a:r>
              <a:rPr lang="de-CH" dirty="0"/>
              <a:t>ProKilowatt - was ist das?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5" y="4725143"/>
            <a:ext cx="2483765" cy="15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08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6768678" cy="935038"/>
          </a:xfrm>
        </p:spPr>
        <p:txBody>
          <a:bodyPr/>
          <a:lstStyle/>
          <a:p>
            <a:r>
              <a:rPr lang="de-CH" dirty="0"/>
              <a:t>Beispiele für förderbare Massnahmen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AEEA5BC-09A8-4B6A-8DE7-CE1FD9DE7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476672"/>
            <a:ext cx="8568952" cy="3744416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000"/>
              </a:spcAft>
              <a:buNone/>
            </a:pPr>
            <a:br>
              <a:rPr lang="de-DE" sz="2000" b="1" dirty="0">
                <a:solidFill>
                  <a:srgbClr val="009B48"/>
                </a:solidFill>
              </a:rPr>
            </a:br>
            <a:endParaRPr lang="de-DE" sz="800" b="1" dirty="0">
              <a:solidFill>
                <a:srgbClr val="009B48"/>
              </a:solidFill>
            </a:endParaRPr>
          </a:p>
          <a:p>
            <a:pPr marL="719138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b="1" dirty="0">
                <a:solidFill>
                  <a:srgbClr val="009B48"/>
                </a:solidFill>
                <a:latin typeface="Arial" charset="0"/>
                <a:cs typeface="Arial" charset="0"/>
              </a:rPr>
              <a:t>Ersatz für effizientere Anlage und Geräte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Beleuchtung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Kälte- und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Klimanlagen</a:t>
            </a:r>
            <a:endParaRPr lang="de-CH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Lüftungsanlagen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Pumpen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Elektrische Motoren und Antriebe 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Transformatoren und Kabeln</a:t>
            </a:r>
          </a:p>
          <a:p>
            <a:pPr marL="1439863" lvl="4" indent="0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Industrielle Produktionsmaschinen,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rechenzentren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etc.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A3A1169-5604-4957-A3ED-355843033C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3" r="25940"/>
          <a:stretch/>
        </p:blipFill>
        <p:spPr>
          <a:xfrm>
            <a:off x="971673" y="4912518"/>
            <a:ext cx="576065" cy="68683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17D734C-AC5E-42A7-A04E-8C20A556A2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69"/>
          <a:stretch/>
        </p:blipFill>
        <p:spPr>
          <a:xfrm>
            <a:off x="846997" y="1556792"/>
            <a:ext cx="700741" cy="68683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F9234FD-E4B2-4ECB-B3A2-DE28F9E590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5" r="74688"/>
          <a:stretch/>
        </p:blipFill>
        <p:spPr>
          <a:xfrm>
            <a:off x="948787" y="2159038"/>
            <a:ext cx="576065" cy="68683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EB5842F-65E0-477D-B03A-74F54698F3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7" r="63206"/>
          <a:stretch/>
        </p:blipFill>
        <p:spPr>
          <a:xfrm>
            <a:off x="956540" y="3806792"/>
            <a:ext cx="576065" cy="68683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250C0BE-C2A6-4273-8383-E980C91124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6" r="50627"/>
          <a:stretch/>
        </p:blipFill>
        <p:spPr>
          <a:xfrm>
            <a:off x="956540" y="3253136"/>
            <a:ext cx="576065" cy="68683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AE499AB-456A-485D-A01F-C26DA6D014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6" r="38467"/>
          <a:stretch/>
        </p:blipFill>
        <p:spPr>
          <a:xfrm>
            <a:off x="956540" y="2689739"/>
            <a:ext cx="576064" cy="68683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FB8F5A2-C759-45EF-9CB7-A4AE70431C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7"/>
          <a:stretch/>
        </p:blipFill>
        <p:spPr>
          <a:xfrm>
            <a:off x="948787" y="4347887"/>
            <a:ext cx="710248" cy="68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40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755576" y="295334"/>
            <a:ext cx="63214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37478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CH" dirty="0" err="1"/>
              <a:t>Projekt</a:t>
            </a:r>
            <a:r>
              <a:rPr lang="fr-CH" dirty="0"/>
              <a:t>- </a:t>
            </a:r>
            <a:r>
              <a:rPr lang="fr-CH" dirty="0" err="1"/>
              <a:t>und</a:t>
            </a:r>
            <a:r>
              <a:rPr lang="fr-CH" dirty="0"/>
              <a:t> </a:t>
            </a:r>
            <a:r>
              <a:rPr lang="fr-CH" dirty="0" err="1"/>
              <a:t>Programmförderung</a:t>
            </a:r>
            <a:endParaRPr lang="fr-CH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4860032" y="1916832"/>
            <a:ext cx="41044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fr-CH" sz="2000" b="1" dirty="0" err="1"/>
              <a:t>Kleinere</a:t>
            </a:r>
            <a:r>
              <a:rPr lang="fr-CH" sz="2000" b="1" dirty="0"/>
              <a:t> </a:t>
            </a:r>
            <a:r>
              <a:rPr lang="fr-CH" sz="2000" b="1" dirty="0" err="1"/>
              <a:t>Massnahme</a:t>
            </a:r>
            <a:br>
              <a:rPr lang="fr-CH" sz="2000" b="1" dirty="0"/>
            </a:br>
            <a:r>
              <a:rPr lang="fr-CH" sz="2000" b="1" dirty="0"/>
              <a:t>für </a:t>
            </a:r>
            <a:r>
              <a:rPr lang="fr-CH" sz="2000" b="1" dirty="0" err="1"/>
              <a:t>viele</a:t>
            </a:r>
            <a:r>
              <a:rPr lang="fr-CH" sz="2000" b="1" dirty="0"/>
              <a:t> </a:t>
            </a:r>
            <a:r>
              <a:rPr lang="fr-CH" sz="2000" b="1" dirty="0" err="1"/>
              <a:t>Endkunden</a:t>
            </a:r>
            <a:br>
              <a:rPr lang="fr-CH" sz="2000" b="1" dirty="0"/>
            </a:br>
            <a:r>
              <a:rPr lang="fr-CH" sz="2000" dirty="0"/>
              <a:t>(1 </a:t>
            </a:r>
            <a:r>
              <a:rPr lang="fr-CH" sz="2000" dirty="0" err="1"/>
              <a:t>zu</a:t>
            </a:r>
            <a:r>
              <a:rPr lang="fr-CH" sz="2000" dirty="0"/>
              <a:t> n)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dirty="0"/>
              <a:t>Eine oder mehrere Massnahmen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1" dirty="0" err="1"/>
              <a:t>Kosten</a:t>
            </a:r>
            <a:r>
              <a:rPr lang="fr-CH" sz="2000" b="1" dirty="0"/>
              <a:t> total &lt; 300’000 CHF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/>
              <a:t>Förderbeiträge:</a:t>
            </a:r>
            <a:br>
              <a:rPr lang="de-DE" sz="2000" dirty="0"/>
            </a:br>
            <a:r>
              <a:rPr lang="de-DE" sz="2000" dirty="0"/>
              <a:t>30% der Kosten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err="1">
                <a:solidFill>
                  <a:srgbClr val="009B48"/>
                </a:solidFill>
              </a:rPr>
              <a:t>Massnahme</a:t>
            </a:r>
            <a:r>
              <a:rPr lang="de-DE" sz="2000" dirty="0">
                <a:solidFill>
                  <a:srgbClr val="009B48"/>
                </a:solidFill>
              </a:rPr>
              <a:t> bei einem Programm auf </a:t>
            </a:r>
            <a:r>
              <a:rPr lang="de-DE" sz="2000" dirty="0">
                <a:solidFill>
                  <a:srgbClr val="009B48"/>
                </a:solidFill>
                <a:hlinkClick r:id="rId3"/>
              </a:rPr>
              <a:t>www.prokw.ch</a:t>
            </a:r>
            <a:r>
              <a:rPr lang="de-DE" sz="2000" dirty="0">
                <a:solidFill>
                  <a:srgbClr val="009B48"/>
                </a:solidFill>
              </a:rPr>
              <a:t> anmelden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de-DE" sz="2000" dirty="0"/>
            </a:br>
            <a:endParaRPr lang="de-DE" sz="2000" dirty="0"/>
          </a:p>
        </p:txBody>
      </p:sp>
      <p:sp>
        <p:nvSpPr>
          <p:cNvPr id="7" name="Rectangle 6"/>
          <p:cNvSpPr/>
          <p:nvPr/>
        </p:nvSpPr>
        <p:spPr>
          <a:xfrm>
            <a:off x="939626" y="1099577"/>
            <a:ext cx="3190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000" b="1" dirty="0">
                <a:solidFill>
                  <a:srgbClr val="009B48"/>
                </a:solidFill>
              </a:rPr>
              <a:t>Projektantrag einreichen</a:t>
            </a:r>
            <a:endParaRPr lang="fr-CH" sz="2000" dirty="0">
              <a:solidFill>
                <a:srgbClr val="009B48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4644008" y="1556792"/>
            <a:ext cx="0" cy="4536504"/>
          </a:xfrm>
          <a:prstGeom prst="line">
            <a:avLst/>
          </a:prstGeom>
          <a:ln>
            <a:solidFill>
              <a:srgbClr val="009B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914494" y="1099577"/>
            <a:ext cx="4201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000" b="1" dirty="0">
                <a:solidFill>
                  <a:srgbClr val="009B48"/>
                </a:solidFill>
              </a:rPr>
              <a:t>Anmeldung bei einem Programm</a:t>
            </a:r>
            <a:endParaRPr lang="fr-CH" sz="2000" dirty="0">
              <a:solidFill>
                <a:srgbClr val="009B48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395536" y="1916832"/>
            <a:ext cx="41044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fr-CH" sz="2000" b="1" dirty="0"/>
              <a:t>Grosses </a:t>
            </a:r>
            <a:r>
              <a:rPr lang="fr-CH" sz="2000" b="1" dirty="0" err="1"/>
              <a:t>Einzelprojekt</a:t>
            </a:r>
            <a:br>
              <a:rPr lang="fr-CH" sz="2000" b="1" dirty="0"/>
            </a:br>
            <a:r>
              <a:rPr lang="fr-CH" sz="2000" b="1" dirty="0" err="1"/>
              <a:t>für</a:t>
            </a:r>
            <a:r>
              <a:rPr lang="fr-CH" sz="2000" b="1" dirty="0"/>
              <a:t> </a:t>
            </a:r>
            <a:r>
              <a:rPr lang="fr-CH" sz="2000" b="1" dirty="0" err="1"/>
              <a:t>einen</a:t>
            </a:r>
            <a:r>
              <a:rPr lang="fr-CH" sz="2000" b="1" dirty="0"/>
              <a:t> </a:t>
            </a:r>
            <a:r>
              <a:rPr lang="fr-CH" sz="2000" b="1" dirty="0" err="1"/>
              <a:t>Endkunden</a:t>
            </a:r>
            <a:br>
              <a:rPr lang="fr-CH" sz="2000" dirty="0"/>
            </a:br>
            <a:r>
              <a:rPr lang="fr-CH" sz="2000" dirty="0"/>
              <a:t>(1 </a:t>
            </a:r>
            <a:r>
              <a:rPr lang="fr-CH" sz="2000" dirty="0" err="1"/>
              <a:t>zu</a:t>
            </a:r>
            <a:r>
              <a:rPr lang="fr-CH" sz="2000" dirty="0"/>
              <a:t> 1)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fr-CH" sz="2000" dirty="0"/>
              <a:t>Eine oder </a:t>
            </a:r>
            <a:r>
              <a:rPr lang="de-CH" sz="2000" dirty="0"/>
              <a:t>mehrere</a:t>
            </a:r>
            <a:r>
              <a:rPr lang="fr-CH" sz="2000" dirty="0"/>
              <a:t> Massnahmen </a:t>
            </a:r>
            <a:r>
              <a:rPr lang="fr-CH" sz="2000" b="1" dirty="0"/>
              <a:t>Kosten total &gt; 70’000 CHF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fr-CH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2000" dirty="0"/>
              <a:t>Förderbeitrag:</a:t>
            </a:r>
            <a:br>
              <a:rPr lang="de-DE" sz="2000" dirty="0"/>
            </a:br>
            <a:r>
              <a:rPr lang="de-DE" sz="2000" dirty="0"/>
              <a:t>30% der Kosten</a:t>
            </a:r>
            <a:br>
              <a:rPr lang="de-DE" sz="2000" dirty="0"/>
            </a:br>
            <a:endParaRPr lang="de-DE" sz="2000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2000" dirty="0">
                <a:solidFill>
                  <a:srgbClr val="009B48"/>
                </a:solidFill>
              </a:rPr>
              <a:t>Reichen Sie Ihren Antrag auf </a:t>
            </a:r>
            <a:r>
              <a:rPr lang="de-DE" sz="2000" dirty="0">
                <a:solidFill>
                  <a:srgbClr val="009B48"/>
                </a:solidFill>
                <a:hlinkClick r:id="rId3"/>
              </a:rPr>
              <a:t>www.prokw.ch</a:t>
            </a:r>
            <a:r>
              <a:rPr lang="de-DE" sz="2000" dirty="0">
                <a:solidFill>
                  <a:srgbClr val="009B48"/>
                </a:solidFill>
              </a:rPr>
              <a:t> ein</a:t>
            </a:r>
          </a:p>
        </p:txBody>
      </p:sp>
    </p:spTree>
    <p:extLst>
      <p:ext uri="{BB962C8B-B14F-4D97-AF65-F5344CB8AC3E}">
        <p14:creationId xmlns:p14="http://schemas.microsoft.com/office/powerpoint/2010/main" val="11057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722412" y="1254159"/>
            <a:ext cx="8487613" cy="4104456"/>
          </a:xfrm>
          <a:prstGeom prst="rect">
            <a:avLst/>
          </a:prstGeom>
        </p:spPr>
        <p:txBody>
          <a:bodyPr/>
          <a:lstStyle>
            <a:lvl1pPr marL="179388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39750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20725" indent="-180975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0113" indent="-179388" algn="l" rtl="0" eaLnBrk="1" fontAlgn="base" hangingPunct="1">
              <a:spcBef>
                <a:spcPts val="500"/>
              </a:spcBef>
              <a:spcAft>
                <a:spcPts val="500"/>
              </a:spcAft>
              <a:buClr>
                <a:srgbClr val="37478A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de-CH" altLang="de-DE" sz="2000" b="1" dirty="0">
                <a:solidFill>
                  <a:srgbClr val="009B48"/>
                </a:solidFill>
                <a:sym typeface="Symbol" panose="05050102010706020507" pitchFamily="18" charset="2"/>
              </a:rPr>
              <a:t>Projekteingabe via Webtool unter </a:t>
            </a:r>
            <a:r>
              <a:rPr lang="fr-CH" sz="2000" b="1" dirty="0">
                <a:solidFill>
                  <a:srgbClr val="009B48"/>
                </a:solidFill>
                <a:hlinkClick r:id="rId2"/>
              </a:rPr>
              <a:t>www.prokw.ch</a:t>
            </a:r>
            <a:r>
              <a:rPr lang="fr-CH" sz="2000" b="1" dirty="0">
                <a:solidFill>
                  <a:srgbClr val="009B48"/>
                </a:solidFill>
              </a:rPr>
              <a:t> :</a:t>
            </a:r>
            <a:endParaRPr lang="de-CH" altLang="de-DE" sz="2000" b="1" dirty="0">
              <a:solidFill>
                <a:srgbClr val="009B48"/>
              </a:solidFill>
            </a:endParaRPr>
          </a:p>
          <a:p>
            <a:pPr marL="0" indent="0" defTabSz="536575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Detaillierte Projektbeschreibung</a:t>
            </a:r>
          </a:p>
          <a:p>
            <a:pPr marL="0" indent="0" defTabSz="536575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Stromverbrauch der bestehenden </a:t>
            </a:r>
            <a:r>
              <a:rPr lang="fr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Anlage</a:t>
            </a: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CH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Berechnung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oder Messung)</a:t>
            </a:r>
          </a:p>
          <a:p>
            <a:pPr marL="0" indent="0" defTabSz="536575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Prognostizierter Stromverbrauch der </a:t>
            </a:r>
            <a:r>
              <a:rPr lang="fr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neuen</a:t>
            </a: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Anlage</a:t>
            </a:r>
            <a:endParaRPr lang="fr-CH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defTabSz="536575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Investitionskosten (plausible Kostenschätzung)</a:t>
            </a:r>
          </a:p>
          <a:p>
            <a:pPr marL="0" indent="0" defTabSz="536575">
              <a:spcBef>
                <a:spcPts val="1000"/>
              </a:spcBef>
              <a:spcAft>
                <a:spcPts val="1000"/>
              </a:spcAft>
              <a:buNone/>
              <a:tabLst>
                <a:tab pos="361950" algn="l"/>
              </a:tabLst>
            </a:pP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fr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Beantragter</a:t>
            </a: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Förderbeitrag</a:t>
            </a:r>
            <a:r>
              <a:rPr lang="fr-CH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CH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Vorsicht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CH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Wettbewerblichen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Auswahlverfahren</a:t>
            </a:r>
            <a:r>
              <a:rPr lang="fr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endParaRPr lang="de-CH" altLang="de-DE" sz="2000" b="1" dirty="0">
              <a:solidFill>
                <a:srgbClr val="009B48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de-CH" altLang="de-DE" sz="2000" b="1" dirty="0">
                <a:solidFill>
                  <a:srgbClr val="009B48"/>
                </a:solidFill>
                <a:sym typeface="Symbol" panose="05050102010706020507" pitchFamily="18" charset="2"/>
              </a:rPr>
              <a:t>NEU: </a:t>
            </a:r>
            <a:r>
              <a:rPr lang="de-CH" altLang="de-DE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Projekte können jederzeit eingereicht werden.</a:t>
            </a:r>
          </a:p>
          <a:p>
            <a:pPr marL="720725" indent="-720725">
              <a:spcBef>
                <a:spcPts val="0"/>
              </a:spcBef>
              <a:spcAft>
                <a:spcPts val="0"/>
              </a:spcAft>
              <a:buNone/>
              <a:tabLst>
                <a:tab pos="354013" algn="l"/>
              </a:tabLst>
            </a:pP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		Der Zuschlagsentscheid erfolgt 3-4 Wochen nach der Eingabe </a:t>
            </a:r>
            <a:endParaRPr lang="fr-CH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4613">
            <a:off x="868095" y="1885335"/>
            <a:ext cx="319558" cy="3195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61" y="2471592"/>
            <a:ext cx="288032" cy="2880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47" y="4131253"/>
            <a:ext cx="360040" cy="3600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33" y="3574804"/>
            <a:ext cx="288032" cy="28803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90" y="2985812"/>
            <a:ext cx="320575" cy="320575"/>
          </a:xfrm>
          <a:prstGeom prst="rect">
            <a:avLst/>
          </a:prstGeom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755576" y="332656"/>
            <a:ext cx="63214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37478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7478A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CH" dirty="0"/>
              <a:t>Projekteingabe</a:t>
            </a:r>
          </a:p>
          <a:p>
            <a:r>
              <a:rPr lang="de-CH" sz="2000" dirty="0"/>
              <a:t>Bei Investitionskosten &gt; 70’000.-</a:t>
            </a:r>
          </a:p>
        </p:txBody>
      </p:sp>
    </p:spTree>
    <p:extLst>
      <p:ext uri="{BB962C8B-B14F-4D97-AF65-F5344CB8AC3E}">
        <p14:creationId xmlns:p14="http://schemas.microsoft.com/office/powerpoint/2010/main" val="61064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70855" y="1601477"/>
            <a:ext cx="8516813" cy="88440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r>
              <a:rPr lang="de-CH" altLang="de-DE" sz="2000" dirty="0"/>
              <a:t>Programmsuchmaschine unter </a:t>
            </a:r>
            <a:r>
              <a:rPr lang="de-CH" altLang="de-DE" sz="2000" dirty="0">
                <a:hlinkClick r:id="rId3"/>
              </a:rPr>
              <a:t>www.prokw.ch</a:t>
            </a:r>
            <a:r>
              <a:rPr lang="de-CH" altLang="de-DE" sz="2000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0855" y="332656"/>
            <a:ext cx="6321425" cy="935038"/>
          </a:xfrm>
        </p:spPr>
        <p:txBody>
          <a:bodyPr/>
          <a:lstStyle/>
          <a:p>
            <a:r>
              <a:rPr lang="de-CH" dirty="0"/>
              <a:t>Programme</a:t>
            </a:r>
            <a:br>
              <a:rPr lang="de-CH" dirty="0"/>
            </a:br>
            <a:r>
              <a:rPr lang="de-CH" sz="2000" dirty="0"/>
              <a:t>Bei Investitionskosten &lt; 300’000.-</a:t>
            </a:r>
            <a:endParaRPr lang="it-CH" dirty="0">
              <a:solidFill>
                <a:srgbClr val="009B48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38" y="2193640"/>
            <a:ext cx="4342918" cy="189739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538" y="4390955"/>
            <a:ext cx="7392923" cy="1484750"/>
          </a:xfrm>
          <a:prstGeom prst="rect">
            <a:avLst/>
          </a:prstGeom>
          <a:ln w="12700">
            <a:solidFill>
              <a:srgbClr val="33A556">
                <a:alpha val="77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410105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805946" y="1052736"/>
            <a:ext cx="8516813" cy="511256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r>
              <a:rPr lang="de-CH" altLang="de-DE" sz="2000" dirty="0"/>
              <a:t>Beispiele von laufenden Programmen: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endParaRPr lang="de-CH" altLang="de-DE" sz="2000" dirty="0"/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de-CH" altLang="de-DE" sz="18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Bergbahnen 2.0</a:t>
            </a:r>
            <a:r>
              <a:rPr lang="de-CH" altLang="de-DE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	Ersatz von Belüftungsanlagen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endParaRPr lang="de-CH" altLang="de-DE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endParaRPr lang="de-CH" altLang="de-DE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de-CH" altLang="de-DE" sz="18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Effizienz+ </a:t>
            </a:r>
            <a:r>
              <a:rPr lang="de-CH" altLang="de-DE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Programm der </a:t>
            </a:r>
            <a:r>
              <a:rPr lang="de-CH" alt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EnAW</a:t>
            </a:r>
            <a:r>
              <a:rPr lang="de-CH" altLang="de-DE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für Standardmassnahmen von 	Unternehmen mit Zielvereinbarungen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de-CH" altLang="de-DE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fr-FR" altLang="de-DE" sz="20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OPTI-ACT </a:t>
            </a:r>
            <a:r>
              <a:rPr lang="de-CH" alt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Programm der </a:t>
            </a:r>
            <a:r>
              <a:rPr lang="de-CH" altLang="de-DE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act</a:t>
            </a:r>
            <a:r>
              <a:rPr lang="de-CH" alt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für Standardmassnahmen von 	Unternehmen mit Zielvereinbarungen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de-CH" alt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fr-FR" altLang="de-DE" sz="20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ÖVE</a:t>
            </a:r>
            <a:r>
              <a:rPr lang="fr-FR" alt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fr-FR" altLang="de-DE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Stromsparmassnahmen</a:t>
            </a:r>
            <a:r>
              <a:rPr lang="fr-FR" alt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de-DE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</a:t>
            </a:r>
            <a:r>
              <a:rPr lang="fr-FR" alt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de-DE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öffentlichen</a:t>
            </a:r>
            <a:r>
              <a:rPr lang="fr-FR" alt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de-DE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Verkehr</a:t>
            </a:r>
            <a:endParaRPr lang="fr-FR" alt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  <a:tabLst>
                <a:tab pos="1971675" algn="l"/>
              </a:tabLst>
            </a:pPr>
            <a:endParaRPr lang="de-CH" alt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2690813" algn="l"/>
              </a:tabLst>
            </a:pPr>
            <a:endParaRPr lang="de-CH" altLang="de-DE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0855" y="332656"/>
            <a:ext cx="6321425" cy="935038"/>
          </a:xfrm>
        </p:spPr>
        <p:txBody>
          <a:bodyPr/>
          <a:lstStyle/>
          <a:p>
            <a:r>
              <a:rPr lang="de-CH" dirty="0"/>
              <a:t>Programme</a:t>
            </a:r>
            <a:endParaRPr lang="it-CH" dirty="0">
              <a:solidFill>
                <a:srgbClr val="009B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45512"/>
      </p:ext>
    </p:extLst>
  </p:cSld>
  <p:clrMapOvr>
    <a:masterClrMapping/>
  </p:clrMapOvr>
</p:sld>
</file>

<file path=ppt/theme/theme1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 ProKilowatt">
  <a:themeElements>
    <a:clrScheme name="Personnalisé 1">
      <a:dk1>
        <a:sysClr val="windowText" lastClr="000000"/>
      </a:dk1>
      <a:lt1>
        <a:sysClr val="window" lastClr="FFFFFF"/>
      </a:lt1>
      <a:dk2>
        <a:srgbClr val="31949D"/>
      </a:dk2>
      <a:lt2>
        <a:srgbClr val="98C9CE"/>
      </a:lt2>
      <a:accent1>
        <a:srgbClr val="37478A"/>
      </a:accent1>
      <a:accent2>
        <a:srgbClr val="9BA3C4"/>
      </a:accent2>
      <a:accent3>
        <a:srgbClr val="FF0000"/>
      </a:accent3>
      <a:accent4>
        <a:srgbClr val="FF8080"/>
      </a:accent4>
      <a:accent5>
        <a:srgbClr val="743985"/>
      </a:accent5>
      <a:accent6>
        <a:srgbClr val="B99CC2"/>
      </a:accent6>
      <a:hlink>
        <a:srgbClr val="009B48"/>
      </a:hlink>
      <a:folHlink>
        <a:srgbClr val="009B48"/>
      </a:folHlink>
    </a:clrScheme>
    <a:fontScheme name="FIN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478A"/>
        </a:solidFill>
        <a:ln>
          <a:solidFill>
            <a:srgbClr val="37478A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663C6CEEE474AB7A75D47C7492EF0" ma:contentTypeVersion="13" ma:contentTypeDescription="Crée un document." ma:contentTypeScope="" ma:versionID="6a3693a9fd152e1de3c804955c3c23c3">
  <xsd:schema xmlns:xsd="http://www.w3.org/2001/XMLSchema" xmlns:xs="http://www.w3.org/2001/XMLSchema" xmlns:p="http://schemas.microsoft.com/office/2006/metadata/properties" xmlns:ns2="dff2d33b-e58c-4b22-aaee-1c3e400aa24b" xmlns:ns3="fc48761f-100f-4b21-bfba-e6963edc687a" targetNamespace="http://schemas.microsoft.com/office/2006/metadata/properties" ma:root="true" ma:fieldsID="a7a096d3d3d7c64f0fa0144793922793" ns2:_="" ns3:_="">
    <xsd:import namespace="dff2d33b-e58c-4b22-aaee-1c3e400aa24b"/>
    <xsd:import namespace="fc48761f-100f-4b21-bfba-e6963edc68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f2d33b-e58c-4b22-aaee-1c3e400aa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8761f-100f-4b21-bfba-e6963edc687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1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_dlc_DocId xmlns="fc48761f-100f-4b21-bfba-e6963edc687a">VXEHHNPPKHJR-1000582777-611249</_dlc_DocId>
    <_dlc_DocIdUrl xmlns="fc48761f-100f-4b21-bfba-e6963edc687a">
      <Url>https://voev.sharepoint.com/sites/AbtoeffentlicherVerkehrVoeV/_layouts/15/DocIdRedir.aspx?ID=VXEHHNPPKHJR-1000582777-611249</Url>
      <Description>VXEHHNPPKHJR-1000582777-611249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A55A391-8D6F-4C9C-89D8-DEABEC798AA1}"/>
</file>

<file path=customXml/itemProps2.xml><?xml version="1.0" encoding="utf-8"?>
<ds:datastoreItem xmlns:ds="http://schemas.openxmlformats.org/officeDocument/2006/customXml" ds:itemID="{0BD27166-1469-4857-88D8-8E4C167D2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AD37BB-8427-4BDE-B84E-DA7CA0D1EB4C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ECA89CE9-00CB-42E3-ACA1-04F66E49ED6C}">
  <ds:schemaRefs>
    <ds:schemaRef ds:uri="http://schemas.microsoft.com/office/2006/metadata/properties"/>
    <ds:schemaRef ds:uri="http://schemas.microsoft.com/sharepoint/v3"/>
  </ds:schemaRefs>
</ds:datastoreItem>
</file>

<file path=customXml/itemProps5.xml><?xml version="1.0" encoding="utf-8"?>
<ds:datastoreItem xmlns:ds="http://schemas.openxmlformats.org/officeDocument/2006/customXml" ds:itemID="{47843553-75CF-4BD8-AA35-E4E1CF894971}"/>
</file>

<file path=docProps/app.xml><?xml version="1.0" encoding="utf-8"?>
<Properties xmlns="http://schemas.openxmlformats.org/officeDocument/2006/extended-properties" xmlns:vt="http://schemas.openxmlformats.org/officeDocument/2006/docPropsVTypes">
  <Template>D ProKilowatt</Template>
  <TotalTime>110</TotalTime>
  <Words>683</Words>
  <Application>Microsoft Office PowerPoint</Application>
  <PresentationFormat>Affichage à l'écran (4:3)</PresentationFormat>
  <Paragraphs>141</Paragraphs>
  <Slides>15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Source Sans Pro SemiBold</vt:lpstr>
      <vt:lpstr>Wingdings</vt:lpstr>
      <vt:lpstr>2_Conception personnalisée</vt:lpstr>
      <vt:lpstr>D ProKilowatt</vt:lpstr>
      <vt:lpstr>Conception personnalisée</vt:lpstr>
      <vt:lpstr>1_Conception personnalisée</vt:lpstr>
      <vt:lpstr>ProKilowatt 8. Forum nachhaltige Energie Grégoire Blanc </vt:lpstr>
      <vt:lpstr>WOLLEN SIE IHREN STROMVERBRAUCH REDUZIEREN UND STROMKOSTEN EINSPAREN ?  MACHEN SIE MIT UND ERHALTEN SIE BIS ZU 30% IHRER INVESTITIONSKOSTEN</vt:lpstr>
      <vt:lpstr>ProKilowatt – was ist das?</vt:lpstr>
      <vt:lpstr>ProKilowatt - was ist das?</vt:lpstr>
      <vt:lpstr>Beispiele für förderbare Massnahmen</vt:lpstr>
      <vt:lpstr>Présentation PowerPoint</vt:lpstr>
      <vt:lpstr>Présentation PowerPoint</vt:lpstr>
      <vt:lpstr>Programme Bei Investitionskosten &lt; 300’000.-</vt:lpstr>
      <vt:lpstr>Programme</vt:lpstr>
      <vt:lpstr>Förderprogramm ÖVE für öV-Unternehmen</vt:lpstr>
      <vt:lpstr>Nicht nur ProKilowatt: ESöV 2050 Energiestrategie 2050 im öffentlichen Verkehr </vt:lpstr>
      <vt:lpstr>Projekt bei ESöV 2050 einreichen </vt:lpstr>
      <vt:lpstr>BAV Unterstützung für ESöV 2050 </vt:lpstr>
      <vt:lpstr>Noch Fragen zu ESöV 2050 ?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Lukas Wyss</dc:creator>
  <cp:keywords/>
  <dc:description/>
  <cp:lastModifiedBy>Grégoire Blanc</cp:lastModifiedBy>
  <cp:revision>1012</cp:revision>
  <cp:lastPrinted>2017-06-21T06:27:43Z</cp:lastPrinted>
  <dcterms:created xsi:type="dcterms:W3CDTF">2013-01-07T09:19:13Z</dcterms:created>
  <dcterms:modified xsi:type="dcterms:W3CDTF">2021-09-10T13:49:43Z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tchPointUserTags">
    <vt:lpwstr>((2558)(2545)(2396))((2577)(2549)(2396))</vt:lpwstr>
  </property>
  <property fmtid="{D5CDD505-2E9C-101B-9397-08002B2CF9AE}" pid="3" name="ContentType">
    <vt:lpwstr>Document</vt:lpwstr>
  </property>
  <property fmtid="{D5CDD505-2E9C-101B-9397-08002B2CF9AE}" pid="4" name="Subject">
    <vt:lpwstr/>
  </property>
  <property fmtid="{D5CDD505-2E9C-101B-9397-08002B2CF9AE}" pid="5" name="Keywords">
    <vt:lpwstr/>
  </property>
  <property fmtid="{D5CDD505-2E9C-101B-9397-08002B2CF9AE}" pid="6" name="_Author">
    <vt:lpwstr>Lukas Wyss</vt:lpwstr>
  </property>
  <property fmtid="{D5CDD505-2E9C-101B-9397-08002B2CF9AE}" pid="7" name="_Category">
    <vt:lpwstr/>
  </property>
  <property fmtid="{D5CDD505-2E9C-101B-9397-08002B2CF9AE}" pid="8" name="Slides">
    <vt:lpwstr>5</vt:lpwstr>
  </property>
  <property fmtid="{D5CDD505-2E9C-101B-9397-08002B2CF9AE}" pid="9" name="Categories">
    <vt:lpwstr/>
  </property>
  <property fmtid="{D5CDD505-2E9C-101B-9397-08002B2CF9AE}" pid="10" name="Approval Level">
    <vt:lpwstr/>
  </property>
  <property fmtid="{D5CDD505-2E9C-101B-9397-08002B2CF9AE}" pid="11" name="_Comments">
    <vt:lpwstr/>
  </property>
  <property fmtid="{D5CDD505-2E9C-101B-9397-08002B2CF9AE}" pid="12" name="Assigned To">
    <vt:lpwstr/>
  </property>
  <property fmtid="{D5CDD505-2E9C-101B-9397-08002B2CF9AE}" pid="13" name="ContentTypeId">
    <vt:lpwstr>0x010100001663C6CEEE474AB7A75D47C7492EF0</vt:lpwstr>
  </property>
  <property fmtid="{D5CDD505-2E9C-101B-9397-08002B2CF9AE}" pid="14" name="MP_UpdateVersion">
    <vt:lpwstr>1</vt:lpwstr>
  </property>
  <property fmtid="{D5CDD505-2E9C-101B-9397-08002B2CF9AE}" pid="15" name="Order">
    <vt:r8>35800</vt:r8>
  </property>
  <property fmtid="{D5CDD505-2E9C-101B-9397-08002B2CF9AE}" pid="16" name="AuthorIds_UIVersion_3072">
    <vt:lpwstr>36</vt:lpwstr>
  </property>
  <property fmtid="{D5CDD505-2E9C-101B-9397-08002B2CF9AE}" pid="17" name="_dlc_DocIdItemGuid">
    <vt:lpwstr>ee7fd516-32bf-4100-a75b-b175f8f3fea3</vt:lpwstr>
  </property>
</Properties>
</file>