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2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3.xml" ContentType="application/vnd.openxmlformats-officedocument.theme+xml"/>
  <Override PartName="/ppt/slideLayouts/slideLayout75.xml" ContentType="application/vnd.openxmlformats-officedocument.presentationml.slideLayout+xml"/>
  <Override PartName="/ppt/theme/theme4.xml" ContentType="application/vnd.openxmlformats-officedocument.theme+xml"/>
  <Override PartName="/ppt/slideLayouts/slideLayout76.xml" ContentType="application/vnd.openxmlformats-officedocument.presentationml.slideLayout+xml"/>
  <Override PartName="/ppt/theme/theme5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9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57" r:id="rId5"/>
    <p:sldMasterId id="2147483707" r:id="rId6"/>
    <p:sldMasterId id="2147483702" r:id="rId7"/>
    <p:sldMasterId id="2147483748" r:id="rId8"/>
    <p:sldMasterId id="2147483751" r:id="rId9"/>
    <p:sldMasterId id="2147483753" r:id="rId10"/>
  </p:sldMasterIdLst>
  <p:notesMasterIdLst>
    <p:notesMasterId r:id="rId55"/>
  </p:notesMasterIdLst>
  <p:handoutMasterIdLst>
    <p:handoutMasterId r:id="rId56"/>
  </p:handoutMasterIdLst>
  <p:sldIdLst>
    <p:sldId id="428" r:id="rId11"/>
    <p:sldId id="434" r:id="rId12"/>
    <p:sldId id="3421" r:id="rId13"/>
    <p:sldId id="315" r:id="rId14"/>
    <p:sldId id="3420" r:id="rId15"/>
    <p:sldId id="678" r:id="rId16"/>
    <p:sldId id="440" r:id="rId17"/>
    <p:sldId id="3418" r:id="rId18"/>
    <p:sldId id="436" r:id="rId19"/>
    <p:sldId id="399" r:id="rId20"/>
    <p:sldId id="419" r:id="rId21"/>
    <p:sldId id="425" r:id="rId22"/>
    <p:sldId id="420" r:id="rId23"/>
    <p:sldId id="421" r:id="rId24"/>
    <p:sldId id="422" r:id="rId25"/>
    <p:sldId id="427" r:id="rId26"/>
    <p:sldId id="3499" r:id="rId27"/>
    <p:sldId id="426" r:id="rId28"/>
    <p:sldId id="424" r:id="rId29"/>
    <p:sldId id="429" r:id="rId30"/>
    <p:sldId id="423" r:id="rId31"/>
    <p:sldId id="437" r:id="rId32"/>
    <p:sldId id="3482" r:id="rId33"/>
    <p:sldId id="3484" r:id="rId34"/>
    <p:sldId id="442" r:id="rId35"/>
    <p:sldId id="447" r:id="rId36"/>
    <p:sldId id="450" r:id="rId37"/>
    <p:sldId id="3429" r:id="rId38"/>
    <p:sldId id="457" r:id="rId39"/>
    <p:sldId id="3486" r:id="rId40"/>
    <p:sldId id="3489" r:id="rId41"/>
    <p:sldId id="3488" r:id="rId42"/>
    <p:sldId id="3492" r:id="rId43"/>
    <p:sldId id="3495" r:id="rId44"/>
    <p:sldId id="3494" r:id="rId45"/>
    <p:sldId id="3493" r:id="rId46"/>
    <p:sldId id="3498" r:id="rId47"/>
    <p:sldId id="3496" r:id="rId48"/>
    <p:sldId id="438" r:id="rId49"/>
    <p:sldId id="3058" r:id="rId50"/>
    <p:sldId id="3034" r:id="rId51"/>
    <p:sldId id="3057" r:id="rId52"/>
    <p:sldId id="439" r:id="rId53"/>
    <p:sldId id="269" r:id="rId54"/>
  </p:sldIdLst>
  <p:sldSz cx="12192000" cy="6858000"/>
  <p:notesSz cx="7104063" cy="10234613"/>
  <p:embeddedFontLst>
    <p:embeddedFont>
      <p:font typeface="Calibri" panose="020F0502020204030204" pitchFamily="34" charset="0"/>
      <p:regular r:id="rId57"/>
      <p:bold r:id="rId58"/>
      <p:italic r:id="rId59"/>
      <p:boldItalic r:id="rId60"/>
    </p:embeddedFont>
    <p:embeddedFont>
      <p:font typeface="SBB" panose="020B0604020202020204" charset="0"/>
      <p:regular r:id="rId61"/>
      <p:bold r:id="rId62"/>
      <p:italic r:id="rId63"/>
    </p:embeddedFont>
    <p:embeddedFont>
      <p:font typeface="SBB Light" panose="020B0604020202020204" charset="0"/>
      <p:regular r:id="rId64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chörlin Oliver (KOM-MF-CID)" initials="SO(" lastIdx="3" clrIdx="0">
    <p:extLst>
      <p:ext uri="{19B8F6BF-5375-455C-9EA6-DF929625EA0E}">
        <p15:presenceInfo xmlns:p15="http://schemas.microsoft.com/office/powerpoint/2012/main" userId="S::oliver.schoerlin@sbb.ch::71fca3ee-fd40-4e09-8188-16ddd74b94a4" providerId="AD"/>
      </p:ext>
    </p:extLst>
  </p:cmAuthor>
  <p:cmAuthor id="2" name="Danzeisen Nicole (KOM-MF-CID)" initials="DN(" lastIdx="25" clrIdx="1">
    <p:extLst>
      <p:ext uri="{19B8F6BF-5375-455C-9EA6-DF929625EA0E}">
        <p15:presenceInfo xmlns:p15="http://schemas.microsoft.com/office/powerpoint/2012/main" userId="S::nicole.danzeisen@sbb.ch::9522a91c-9175-43bd-a27e-4d17aecd276d" providerId="AD"/>
      </p:ext>
    </p:extLst>
  </p:cmAuthor>
  <p:cmAuthor id="3" name="Haudenschild Philipp (UE-IFI-TDI)" initials="HP(" lastIdx="2" clrIdx="2">
    <p:extLst>
      <p:ext uri="{19B8F6BF-5375-455C-9EA6-DF929625EA0E}">
        <p15:presenceInfo xmlns:p15="http://schemas.microsoft.com/office/powerpoint/2012/main" userId="S::philipp.haudenschild@sbb.ch::659d5509-bf0d-49ad-baaf-31eb3c6b641a" providerId="AD"/>
      </p:ext>
    </p:extLst>
  </p:cmAuthor>
  <p:cmAuthor id="4" name="Kramer Ueli (I-NAT-TO-ESL)" initials="K(" lastIdx="1" clrIdx="3">
    <p:extLst>
      <p:ext uri="{19B8F6BF-5375-455C-9EA6-DF929625EA0E}">
        <p15:presenceInfo xmlns:p15="http://schemas.microsoft.com/office/powerpoint/2012/main" userId="S::ueli.kramer@sbb.ch::3c949a64-a284-46c5-82d7-220d46ea09c2" providerId="AD"/>
      </p:ext>
    </p:extLst>
  </p:cmAuthor>
  <p:cmAuthor id="5" name="Meier Marco (I-NAT-TO-ESL)" initials="M(" lastIdx="3" clrIdx="4">
    <p:extLst>
      <p:ext uri="{19B8F6BF-5375-455C-9EA6-DF929625EA0E}">
        <p15:presenceInfo xmlns:p15="http://schemas.microsoft.com/office/powerpoint/2012/main" userId="S::marco.meier@sbb.ch::5c983eff-bf10-4b22-b5ff-9a499ee824e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E5E5"/>
    <a:srgbClr val="BDBDBD"/>
    <a:srgbClr val="5A5A5A"/>
    <a:srgbClr val="FFFFFF"/>
    <a:srgbClr val="8D8D8D"/>
    <a:srgbClr val="FBAE40"/>
    <a:srgbClr val="A8A8A8"/>
    <a:srgbClr val="F27E00"/>
    <a:srgbClr val="00973B"/>
    <a:srgbClr val="FFDE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A2C1D0-D8D4-4E0E-94DC-690D286E1D9B}" v="4" dt="2021-09-15T13:16:25.8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8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6.xml"/><Relationship Id="rId21" Type="http://schemas.openxmlformats.org/officeDocument/2006/relationships/slide" Target="slides/slide11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63" Type="http://schemas.openxmlformats.org/officeDocument/2006/relationships/font" Target="fonts/font7.fntdata"/><Relationship Id="rId68" Type="http://schemas.openxmlformats.org/officeDocument/2006/relationships/theme" Target="theme/theme1.xml"/><Relationship Id="rId7" Type="http://schemas.openxmlformats.org/officeDocument/2006/relationships/slideMaster" Target="slideMasters/slideMaster3.xml"/><Relationship Id="rId71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slide" Target="slides/slide43.xml"/><Relationship Id="rId58" Type="http://schemas.openxmlformats.org/officeDocument/2006/relationships/font" Target="fonts/font2.fntdata"/><Relationship Id="rId66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61" Type="http://schemas.openxmlformats.org/officeDocument/2006/relationships/font" Target="fonts/font5.fntdata"/><Relationship Id="rId19" Type="http://schemas.openxmlformats.org/officeDocument/2006/relationships/slide" Target="slides/slide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handoutMaster" Target="handoutMasters/handoutMaster1.xml"/><Relationship Id="rId64" Type="http://schemas.openxmlformats.org/officeDocument/2006/relationships/font" Target="fonts/font8.fntdata"/><Relationship Id="rId69" Type="http://schemas.openxmlformats.org/officeDocument/2006/relationships/tableStyles" Target="tableStyles.xml"/><Relationship Id="rId8" Type="http://schemas.openxmlformats.org/officeDocument/2006/relationships/slideMaster" Target="slideMasters/slideMaster4.xml"/><Relationship Id="rId51" Type="http://schemas.openxmlformats.org/officeDocument/2006/relationships/slide" Target="slides/slide41.xml"/><Relationship Id="rId3" Type="http://schemas.openxmlformats.org/officeDocument/2006/relationships/customXml" Target="../customXml/item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59" Type="http://schemas.openxmlformats.org/officeDocument/2006/relationships/font" Target="fonts/font3.fntdata"/><Relationship Id="rId67" Type="http://schemas.openxmlformats.org/officeDocument/2006/relationships/viewProps" Target="viewProps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54" Type="http://schemas.openxmlformats.org/officeDocument/2006/relationships/slide" Target="slides/slide44.xml"/><Relationship Id="rId62" Type="http://schemas.openxmlformats.org/officeDocument/2006/relationships/font" Target="fonts/font6.fntdata"/><Relationship Id="rId7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font" Target="fonts/font1.fntdata"/><Relationship Id="rId10" Type="http://schemas.openxmlformats.org/officeDocument/2006/relationships/slideMaster" Target="slideMasters/slideMaster6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slide" Target="slides/slide42.xml"/><Relationship Id="rId60" Type="http://schemas.openxmlformats.org/officeDocument/2006/relationships/font" Target="fonts/font4.fntdata"/><Relationship Id="rId65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5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39" Type="http://schemas.openxmlformats.org/officeDocument/2006/relationships/slide" Target="slides/slide29.xml"/><Relationship Id="rId34" Type="http://schemas.openxmlformats.org/officeDocument/2006/relationships/slide" Target="slides/slide24.xml"/><Relationship Id="rId50" Type="http://schemas.openxmlformats.org/officeDocument/2006/relationships/slide" Target="slides/slide40.xml"/><Relationship Id="rId55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loriane Moerch" userId="8cf0cdee-82ce-403a-b384-55cde0ddddb2" providerId="ADAL" clId="{22A2C1D0-D8D4-4E0E-94DC-690D286E1D9B}"/>
    <pc:docChg chg="modSld">
      <pc:chgData name="Floriane Moerch" userId="8cf0cdee-82ce-403a-b384-55cde0ddddb2" providerId="ADAL" clId="{22A2C1D0-D8D4-4E0E-94DC-690D286E1D9B}" dt="2021-09-15T13:27:51.208" v="6" actId="27918"/>
      <pc:docMkLst>
        <pc:docMk/>
      </pc:docMkLst>
      <pc:sldChg chg="mod">
        <pc:chgData name="Floriane Moerch" userId="8cf0cdee-82ce-403a-b384-55cde0ddddb2" providerId="ADAL" clId="{22A2C1D0-D8D4-4E0E-94DC-690D286E1D9B}" dt="2021-09-15T13:27:51.208" v="6" actId="27918"/>
        <pc:sldMkLst>
          <pc:docMk/>
          <pc:sldMk cId="2964245115" sldId="3420"/>
        </pc:sldMkLst>
      </pc:sldChg>
      <pc:sldChg chg="modSp mod">
        <pc:chgData name="Floriane Moerch" userId="8cf0cdee-82ce-403a-b384-55cde0ddddb2" providerId="ADAL" clId="{22A2C1D0-D8D4-4E0E-94DC-690D286E1D9B}" dt="2021-09-15T13:16:28.741" v="4" actId="20577"/>
        <pc:sldMkLst>
          <pc:docMk/>
          <pc:sldMk cId="1770792936" sldId="3421"/>
        </pc:sldMkLst>
        <pc:spChg chg="mod">
          <ac:chgData name="Floriane Moerch" userId="8cf0cdee-82ce-403a-b384-55cde0ddddb2" providerId="ADAL" clId="{22A2C1D0-D8D4-4E0E-94DC-690D286E1D9B}" dt="2021-09-15T13:16:28.741" v="4" actId="20577"/>
          <ac:spMkLst>
            <pc:docMk/>
            <pc:sldMk cId="1770792936" sldId="3421"/>
            <ac:spMk id="1956" creationId="{6DA2534C-895D-4CB2-AD96-FD56268C5B0C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https://sbb.sharepoint.com/sites/energiespeicher/Projekte/70_Dieselersatztreibstoff/02_Bedarfsanalyse_Einflussfaktoren/DieselmotorenlisteSBB_COCE412/Auswertungen/Auswertungen_Dieselmotorliste_PH.xlsx" TargetMode="External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../embeddings/oleObject1.bin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HTKASRV005\TS-PROJEKTEJ\T1150\SBB\113748200_SBB%20AG_Machbarkeitsanalyse_Deka_Tm234\05_Protokolle_Korrespondenz\210603_BAV_Termin\Ph3_LCC%20Berechnungen_v5_mod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194652795119105"/>
          <c:y val="6.1027989567865029E-3"/>
          <c:w val="0.77412181118655554"/>
          <c:h val="0.73731709447571037"/>
        </c:manualLayout>
      </c:layout>
      <c:doughnutChart>
        <c:varyColors val="1"/>
        <c:ser>
          <c:idx val="0"/>
          <c:order val="0"/>
          <c:tx>
            <c:strRef>
              <c:f>data!$C$20</c:f>
              <c:strCache>
                <c:ptCount val="1"/>
                <c:pt idx="0">
                  <c:v>Energieverbrauch</c:v>
                </c:pt>
              </c:strCache>
            </c:strRef>
          </c:tx>
          <c:explosion val="1"/>
          <c:dPt>
            <c:idx val="0"/>
            <c:bubble3D val="0"/>
            <c:spPr>
              <a:solidFill>
                <a:schemeClr val="accent6"/>
              </a:solidFill>
              <a:ln w="12700" cap="flat" cmpd="sng" algn="ctr">
                <a:solidFill>
                  <a:schemeClr val="accent6">
                    <a:shade val="50000"/>
                  </a:schemeClr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1-2D31-4284-B185-7F252D589EE9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2700" cap="flat" cmpd="sng" algn="ctr">
                <a:solidFill>
                  <a:schemeClr val="accent6">
                    <a:shade val="50000"/>
                  </a:schemeClr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3-2D31-4284-B185-7F252D589EE9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2700" cap="flat" cmpd="sng" algn="ctr">
                <a:solidFill>
                  <a:schemeClr val="accent5">
                    <a:shade val="50000"/>
                  </a:schemeClr>
                </a:solidFill>
                <a:prstDash val="solid"/>
                <a:miter lim="8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2D31-4284-B185-7F252D589EE9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2D31-4284-B185-7F252D589EE9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2D31-4284-B185-7F252D589EE9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2D31-4284-B185-7F252D589EE9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2D31-4284-B185-7F252D589EE9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2D31-4284-B185-7F252D589EE9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2D31-4284-B185-7F252D589EE9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2D31-4284-B185-7F252D589EE9}"/>
              </c:ext>
            </c:extLst>
          </c:dPt>
          <c:dPt>
            <c:idx val="10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2D31-4284-B185-7F252D589EE9}"/>
              </c:ext>
            </c:extLst>
          </c:dPt>
          <c:dLbls>
            <c:dLbl>
              <c:idx val="2"/>
              <c:numFmt formatCode="#,##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50" b="0" i="0" u="none" strike="noStrike" kern="1200" baseline="0">
                      <a:solidFill>
                        <a:schemeClr val="tx1"/>
                      </a:solidFill>
                      <a:latin typeface="SBB Light" pitchFamily="2" charset="0"/>
                      <a:ea typeface="+mn-ea"/>
                      <a:cs typeface="+mn-cs"/>
                    </a:defRPr>
                  </a:pPr>
                  <a:endParaRPr lang="de-DE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2D31-4284-B185-7F252D589EE9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bg1"/>
                    </a:solidFill>
                    <a:latin typeface="SBB Light" pitchFamily="2" charset="0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6350" cap="flat" cmpd="sng" algn="ctr">
                  <a:solidFill>
                    <a:schemeClr val="tx1"/>
                  </a:solidFill>
                  <a:prstDash val="solid"/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data!$B$21:$B$26</c:f>
              <c:strCache>
                <c:ptCount val="6"/>
                <c:pt idx="0">
                  <c:v>Bahnstrom</c:v>
                </c:pt>
                <c:pt idx="1">
                  <c:v>Eigenverbrauch für Bahnstrombereitstellung</c:v>
                </c:pt>
                <c:pt idx="2">
                  <c:v>Strom für Gebäude und Anlagen</c:v>
                </c:pt>
                <c:pt idx="3">
                  <c:v>Diesel für Bahntraktion</c:v>
                </c:pt>
                <c:pt idx="4">
                  <c:v>Kraftstoff (Nichttraktion)</c:v>
                </c:pt>
                <c:pt idx="5">
                  <c:v>Wärmeenergie für Gebäude und Anlagen</c:v>
                </c:pt>
              </c:strCache>
            </c:strRef>
          </c:cat>
          <c:val>
            <c:numRef>
              <c:f>data!$C$21:$C$26</c:f>
              <c:numCache>
                <c:formatCode>0.0</c:formatCode>
                <c:ptCount val="6"/>
                <c:pt idx="0">
                  <c:v>1760.4</c:v>
                </c:pt>
                <c:pt idx="1">
                  <c:v>126.1</c:v>
                </c:pt>
                <c:pt idx="2">
                  <c:v>280.60000000000002</c:v>
                </c:pt>
                <c:pt idx="3">
                  <c:v>115.9</c:v>
                </c:pt>
                <c:pt idx="4">
                  <c:v>47.8</c:v>
                </c:pt>
                <c:pt idx="5">
                  <c:v>213.1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6-2D31-4284-B185-7F252D589E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54"/>
        <c:holeSize val="7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72179814382764063"/>
          <c:w val="0.86544469596465101"/>
          <c:h val="0.2681502466804100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SBB Light" pitchFamily="2" charset="0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 sz="1800"/>
      </a:pPr>
      <a:endParaRPr lang="de-DE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4237055989762851"/>
          <c:y val="9.9700765072519404E-2"/>
          <c:w val="0.740170101581752"/>
          <c:h val="0.79415945411041866"/>
        </c:manualLayout>
      </c:layout>
      <c:barChart>
        <c:barDir val="col"/>
        <c:grouping val="clustered"/>
        <c:varyColors val="0"/>
        <c:ser>
          <c:idx val="3"/>
          <c:order val="0"/>
          <c:tx>
            <c:strRef>
              <c:f>'Spreadsheet Marco-SER Grafiken'!$O$73</c:f>
              <c:strCache>
                <c:ptCount val="1"/>
                <c:pt idx="0">
                  <c:v>Durchschnittlicher Dieselverbrauch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 w="28575" cap="rnd">
              <a:noFill/>
              <a:round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5793-4DE2-8C91-AAC2E487781C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5793-4DE2-8C91-AAC2E487781C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5793-4DE2-8C91-AAC2E487781C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5793-4DE2-8C91-AAC2E487781C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5793-4DE2-8C91-AAC2E487781C}"/>
              </c:ext>
            </c:extLst>
          </c:dPt>
          <c:cat>
            <c:numRef>
              <c:f>'Spreadsheet Marco-SER Grafiken'!$F$124:$F$149</c:f>
              <c:numCache>
                <c:formatCode>General</c:formatCode>
                <c:ptCount val="26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  <c:pt idx="3">
                  <c:v>2023</c:v>
                </c:pt>
                <c:pt idx="4">
                  <c:v>2024</c:v>
                </c:pt>
                <c:pt idx="5">
                  <c:v>2025</c:v>
                </c:pt>
                <c:pt idx="6">
                  <c:v>2026</c:v>
                </c:pt>
                <c:pt idx="7">
                  <c:v>2027</c:v>
                </c:pt>
                <c:pt idx="8">
                  <c:v>2028</c:v>
                </c:pt>
                <c:pt idx="9">
                  <c:v>2029</c:v>
                </c:pt>
                <c:pt idx="10">
                  <c:v>2030</c:v>
                </c:pt>
                <c:pt idx="11">
                  <c:v>2031</c:v>
                </c:pt>
                <c:pt idx="12">
                  <c:v>2032</c:v>
                </c:pt>
                <c:pt idx="13">
                  <c:v>2033</c:v>
                </c:pt>
                <c:pt idx="14">
                  <c:v>2034</c:v>
                </c:pt>
                <c:pt idx="15">
                  <c:v>2035</c:v>
                </c:pt>
                <c:pt idx="16">
                  <c:v>2036</c:v>
                </c:pt>
                <c:pt idx="17">
                  <c:v>2037</c:v>
                </c:pt>
                <c:pt idx="18">
                  <c:v>2038</c:v>
                </c:pt>
                <c:pt idx="19">
                  <c:v>2039</c:v>
                </c:pt>
                <c:pt idx="20">
                  <c:v>2040</c:v>
                </c:pt>
                <c:pt idx="21">
                  <c:v>2041</c:v>
                </c:pt>
                <c:pt idx="22">
                  <c:v>2042</c:v>
                </c:pt>
                <c:pt idx="23">
                  <c:v>2043</c:v>
                </c:pt>
                <c:pt idx="24">
                  <c:v>2044</c:v>
                </c:pt>
                <c:pt idx="25">
                  <c:v>2045</c:v>
                </c:pt>
              </c:numCache>
            </c:numRef>
          </c:cat>
          <c:val>
            <c:numRef>
              <c:f>'Spreadsheet Marco-SER Grafiken'!$I$124:$I$149</c:f>
              <c:numCache>
                <c:formatCode>General</c:formatCode>
                <c:ptCount val="26"/>
                <c:pt idx="0">
                  <c:v>688</c:v>
                </c:pt>
                <c:pt idx="1">
                  <c:v>682</c:v>
                </c:pt>
                <c:pt idx="2">
                  <c:v>610</c:v>
                </c:pt>
                <c:pt idx="3">
                  <c:v>570</c:v>
                </c:pt>
                <c:pt idx="4">
                  <c:v>560.5</c:v>
                </c:pt>
                <c:pt idx="5">
                  <c:v>510</c:v>
                </c:pt>
                <c:pt idx="6">
                  <c:v>493</c:v>
                </c:pt>
                <c:pt idx="7">
                  <c:v>478</c:v>
                </c:pt>
                <c:pt idx="8">
                  <c:v>442</c:v>
                </c:pt>
                <c:pt idx="9">
                  <c:v>442</c:v>
                </c:pt>
                <c:pt idx="10">
                  <c:v>371</c:v>
                </c:pt>
                <c:pt idx="11">
                  <c:v>371</c:v>
                </c:pt>
                <c:pt idx="12">
                  <c:v>324</c:v>
                </c:pt>
                <c:pt idx="13">
                  <c:v>273</c:v>
                </c:pt>
                <c:pt idx="14">
                  <c:v>273</c:v>
                </c:pt>
                <c:pt idx="15">
                  <c:v>231</c:v>
                </c:pt>
                <c:pt idx="16">
                  <c:v>181</c:v>
                </c:pt>
                <c:pt idx="17">
                  <c:v>181</c:v>
                </c:pt>
                <c:pt idx="18">
                  <c:v>157</c:v>
                </c:pt>
                <c:pt idx="19">
                  <c:v>157</c:v>
                </c:pt>
                <c:pt idx="20">
                  <c:v>114</c:v>
                </c:pt>
                <c:pt idx="21">
                  <c:v>100</c:v>
                </c:pt>
                <c:pt idx="22">
                  <c:v>85</c:v>
                </c:pt>
                <c:pt idx="23">
                  <c:v>70</c:v>
                </c:pt>
                <c:pt idx="24">
                  <c:v>60</c:v>
                </c:pt>
                <c:pt idx="25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793-4DE2-8C91-AAC2E487781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1093688320"/>
        <c:axId val="1093682088"/>
      </c:barChart>
      <c:catAx>
        <c:axId val="1093688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BB Light" pitchFamily="2" charset="0"/>
                <a:ea typeface="+mn-ea"/>
                <a:cs typeface="+mn-cs"/>
              </a:defRPr>
            </a:pPr>
            <a:endParaRPr lang="de-DE"/>
          </a:p>
        </c:txPr>
        <c:crossAx val="1093682088"/>
        <c:crosses val="autoZero"/>
        <c:auto val="1"/>
        <c:lblAlgn val="ctr"/>
        <c:lblOffset val="100"/>
        <c:tickLblSkip val="5"/>
        <c:tickMarkSkip val="1"/>
        <c:noMultiLvlLbl val="0"/>
      </c:catAx>
      <c:valAx>
        <c:axId val="10936820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BB Light" pitchFamily="2" charset="0"/>
                    <a:ea typeface="+mn-ea"/>
                    <a:cs typeface="+mn-cs"/>
                  </a:defRPr>
                </a:pPr>
                <a:r>
                  <a:rPr lang="de-CH" sz="1400">
                    <a:latin typeface="SBB Light" pitchFamily="2" charset="0"/>
                  </a:rPr>
                  <a:t>Schienenfahrzeuge mit Dieselmotor</a:t>
                </a:r>
              </a:p>
              <a:p>
                <a:pPr>
                  <a:defRPr sz="1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BB Light" pitchFamily="2" charset="0"/>
                    <a:ea typeface="+mn-ea"/>
                    <a:cs typeface="+mn-cs"/>
                  </a:defRPr>
                </a:pPr>
                <a:endParaRPr lang="de-CH" sz="1400">
                  <a:latin typeface="SBB Light" pitchFamily="2" charset="0"/>
                </a:endParaRPr>
              </a:p>
            </c:rich>
          </c:tx>
          <c:layout>
            <c:manualLayout>
              <c:xMode val="edge"/>
              <c:yMode val="edge"/>
              <c:x val="2.5800362318840576E-2"/>
              <c:y val="0.2478049212772871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SBB Light" pitchFamily="2" charset="0"/>
                <a:ea typeface="+mn-ea"/>
                <a:cs typeface="+mn-cs"/>
              </a:defRPr>
            </a:pPr>
            <a:endParaRPr lang="de-DE"/>
          </a:p>
        </c:txPr>
        <c:crossAx val="1093688320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/>
      </a:pPr>
      <a:endParaRPr lang="de-DE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4567747344603091"/>
          <c:y val="3.6989494499594489E-2"/>
          <c:w val="0.70305879500790436"/>
          <c:h val="0.65367460928121357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'[Histogramme_Helbling_BTH.xlsm]Grafiken für Bericht'!$H$75</c:f>
              <c:strCache>
                <c:ptCount val="1"/>
                <c:pt idx="0">
                  <c:v>Mech. Energieabgabe Motoren total</c:v>
                </c:pt>
              </c:strCache>
            </c:strRef>
          </c:tx>
          <c:spPr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dPt>
            <c:idx val="9"/>
            <c:invertIfNegative val="0"/>
            <c:bubble3D val="0"/>
            <c:spPr>
              <a:solidFill>
                <a:schemeClr val="accent4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751-45A2-8DC9-D0F1FFB452FE}"/>
              </c:ext>
            </c:extLst>
          </c:dPt>
          <c:cat>
            <c:strRef>
              <c:f>'[Histogramme_Helbling_BTH.xlsm]Grafiken für Bericht'!$F$76:$F$91</c:f>
              <c:strCache>
                <c:ptCount val="16"/>
                <c:pt idx="0">
                  <c:v>0-50</c:v>
                </c:pt>
                <c:pt idx="1">
                  <c:v>50-100</c:v>
                </c:pt>
                <c:pt idx="2">
                  <c:v>100-150</c:v>
                </c:pt>
                <c:pt idx="3">
                  <c:v>150-200</c:v>
                </c:pt>
                <c:pt idx="4">
                  <c:v>200-250</c:v>
                </c:pt>
                <c:pt idx="5">
                  <c:v>250-300</c:v>
                </c:pt>
                <c:pt idx="6">
                  <c:v>300-350</c:v>
                </c:pt>
                <c:pt idx="7">
                  <c:v>350-400</c:v>
                </c:pt>
                <c:pt idx="8">
                  <c:v>400-450</c:v>
                </c:pt>
                <c:pt idx="9">
                  <c:v>450-500</c:v>
                </c:pt>
                <c:pt idx="10">
                  <c:v>500-550</c:v>
                </c:pt>
                <c:pt idx="11">
                  <c:v>550-600</c:v>
                </c:pt>
                <c:pt idx="12">
                  <c:v>600-650</c:v>
                </c:pt>
                <c:pt idx="13">
                  <c:v>650-700</c:v>
                </c:pt>
                <c:pt idx="14">
                  <c:v>700-750</c:v>
                </c:pt>
                <c:pt idx="15">
                  <c:v>750-800</c:v>
                </c:pt>
              </c:strCache>
            </c:strRef>
          </c:cat>
          <c:val>
            <c:numRef>
              <c:f>'[Histogramme_Helbling_BTH.xlsm]Grafiken für Bericht'!$H$76:$H$91</c:f>
              <c:numCache>
                <c:formatCode>General</c:formatCode>
                <c:ptCount val="16"/>
                <c:pt idx="0">
                  <c:v>37</c:v>
                </c:pt>
                <c:pt idx="1">
                  <c:v>20</c:v>
                </c:pt>
                <c:pt idx="2">
                  <c:v>21</c:v>
                </c:pt>
                <c:pt idx="3">
                  <c:v>14</c:v>
                </c:pt>
                <c:pt idx="4">
                  <c:v>11</c:v>
                </c:pt>
                <c:pt idx="5">
                  <c:v>20</c:v>
                </c:pt>
                <c:pt idx="6">
                  <c:v>12</c:v>
                </c:pt>
                <c:pt idx="7">
                  <c:v>8</c:v>
                </c:pt>
                <c:pt idx="8">
                  <c:v>4</c:v>
                </c:pt>
                <c:pt idx="9">
                  <c:v>3</c:v>
                </c:pt>
                <c:pt idx="10">
                  <c:v>3</c:v>
                </c:pt>
                <c:pt idx="11">
                  <c:v>0</c:v>
                </c:pt>
                <c:pt idx="12">
                  <c:v>3</c:v>
                </c:pt>
                <c:pt idx="13">
                  <c:v>0</c:v>
                </c:pt>
                <c:pt idx="14">
                  <c:v>1</c:v>
                </c:pt>
                <c:pt idx="1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751-45A2-8DC9-D0F1FFB452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"/>
        <c:overlap val="100"/>
        <c:axId val="977217303"/>
        <c:axId val="977216319"/>
      </c:barChart>
      <c:lineChart>
        <c:grouping val="standard"/>
        <c:varyColors val="0"/>
        <c:ser>
          <c:idx val="2"/>
          <c:order val="1"/>
          <c:tx>
            <c:strRef>
              <c:f>'[Histogramme_Helbling_BTH.xlsm]Grafiken für Bericht'!$O$74</c:f>
              <c:strCache>
                <c:ptCount val="1"/>
                <c:pt idx="0">
                  <c:v>Kumuliert</c:v>
                </c:pt>
              </c:strCache>
            </c:strRef>
          </c:tx>
          <c:spPr>
            <a:ln w="28575" cap="rnd">
              <a:solidFill>
                <a:schemeClr val="accent3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dPt>
            <c:idx val="9"/>
            <c:marker>
              <c:symbol val="circle"/>
              <c:size val="10"/>
              <c:spPr>
                <a:solidFill>
                  <a:srgbClr val="C00000"/>
                </a:solidFill>
                <a:ln w="9525">
                  <a:noFill/>
                </a:ln>
                <a:effectLst/>
              </c:spPr>
            </c:marker>
            <c:bubble3D val="0"/>
            <c:spPr>
              <a:ln w="28575" cap="rnd">
                <a:solidFill>
                  <a:schemeClr val="accent3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4-8751-45A2-8DC9-D0F1FFB452FE}"/>
              </c:ext>
            </c:extLst>
          </c:dPt>
          <c:val>
            <c:numRef>
              <c:f>'[Histogramme_Helbling_BTH.xlsm]Grafiken für Bericht'!$P$76:$P$91</c:f>
              <c:numCache>
                <c:formatCode>0%</c:formatCode>
                <c:ptCount val="16"/>
                <c:pt idx="0">
                  <c:v>0.23417721518987342</c:v>
                </c:pt>
                <c:pt idx="1">
                  <c:v>0.36075949367088611</c:v>
                </c:pt>
                <c:pt idx="2">
                  <c:v>0.49367088607594939</c:v>
                </c:pt>
                <c:pt idx="3">
                  <c:v>0.58227848101265822</c:v>
                </c:pt>
                <c:pt idx="4">
                  <c:v>0.65189873417721522</c:v>
                </c:pt>
                <c:pt idx="5">
                  <c:v>0.77848101265822789</c:v>
                </c:pt>
                <c:pt idx="6">
                  <c:v>0.85443037974683544</c:v>
                </c:pt>
                <c:pt idx="7">
                  <c:v>0.90506329113924056</c:v>
                </c:pt>
                <c:pt idx="8">
                  <c:v>0.93037974683544311</c:v>
                </c:pt>
                <c:pt idx="9">
                  <c:v>0.949367088607595</c:v>
                </c:pt>
                <c:pt idx="10">
                  <c:v>0.96835443037974689</c:v>
                </c:pt>
                <c:pt idx="11">
                  <c:v>0.96835443037974689</c:v>
                </c:pt>
                <c:pt idx="12">
                  <c:v>0.98734177215189878</c:v>
                </c:pt>
                <c:pt idx="13">
                  <c:v>0.98734177215189878</c:v>
                </c:pt>
                <c:pt idx="14">
                  <c:v>0.99367088607594944</c:v>
                </c:pt>
                <c:pt idx="15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8751-45A2-8DC9-D0F1FFB452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7207463"/>
        <c:axId val="977210087"/>
      </c:lineChart>
      <c:catAx>
        <c:axId val="977217303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CH" sz="1200"/>
                  <a:t>Energieabgabe pro Schicht [kWh]</a:t>
                </a:r>
              </a:p>
            </c:rich>
          </c:tx>
          <c:layout>
            <c:manualLayout>
              <c:xMode val="edge"/>
              <c:yMode val="edge"/>
              <c:x val="0.32214249998737327"/>
              <c:y val="0.9162500783731417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977216319"/>
        <c:crosses val="autoZero"/>
        <c:auto val="1"/>
        <c:lblAlgn val="ctr"/>
        <c:lblOffset val="100"/>
        <c:noMultiLvlLbl val="0"/>
      </c:catAx>
      <c:valAx>
        <c:axId val="977216319"/>
        <c:scaling>
          <c:orientation val="minMax"/>
          <c:max val="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CH" sz="1200"/>
                  <a:t>Anzahl Messungen</a:t>
                </a:r>
              </a:p>
            </c:rich>
          </c:tx>
          <c:layout>
            <c:manualLayout>
              <c:xMode val="edge"/>
              <c:yMode val="edge"/>
              <c:x val="1.7653553408453836E-2"/>
              <c:y val="0.1868779657543778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977217303"/>
        <c:crosses val="autoZero"/>
        <c:crossBetween val="between"/>
      </c:valAx>
      <c:valAx>
        <c:axId val="977210087"/>
        <c:scaling>
          <c:orientation val="minMax"/>
          <c:max val="1.100000000000000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CH" sz="1200"/>
                  <a:t>Kumulierter Anteil der Messungen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977207463"/>
        <c:crosses val="max"/>
        <c:crossBetween val="between"/>
      </c:valAx>
      <c:catAx>
        <c:axId val="977207463"/>
        <c:scaling>
          <c:orientation val="minMax"/>
        </c:scaling>
        <c:delete val="1"/>
        <c:axPos val="b"/>
        <c:majorTickMark val="out"/>
        <c:minorTickMark val="none"/>
        <c:tickLblPos val="nextTo"/>
        <c:crossAx val="977210087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179975049622968"/>
          <c:y val="0.43724414036515002"/>
          <c:w val="0.31112392862373922"/>
          <c:h val="0.11756886954039394"/>
        </c:manualLayout>
      </c:layout>
      <c:overlay val="0"/>
      <c:spPr>
        <a:solidFill>
          <a:schemeClr val="bg1"/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de-DE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CH"/>
              <a:t>Relative</a:t>
            </a:r>
            <a:r>
              <a:rPr lang="de-CH" baseline="0"/>
              <a:t> LCC bei 25 Jahren Betrieb</a:t>
            </a:r>
            <a:endParaRPr lang="de-CH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'Sensitivitäten (2)'!$L$3</c:f>
              <c:strCache>
                <c:ptCount val="1"/>
                <c:pt idx="0">
                  <c:v>LCC (25 Jahre Betrieb)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'Sensitivitäten (2)'!$C$21:$F$21</c:f>
              <c:strCache>
                <c:ptCount val="4"/>
                <c:pt idx="0">
                  <c:v>BATT</c:v>
                </c:pt>
                <c:pt idx="1">
                  <c:v>BATT-OBL</c:v>
                </c:pt>
                <c:pt idx="2">
                  <c:v>H2-BZ</c:v>
                </c:pt>
                <c:pt idx="3">
                  <c:v>H2-VM*</c:v>
                </c:pt>
              </c:strCache>
            </c:strRef>
          </c:cat>
          <c:val>
            <c:numRef>
              <c:f>'Sensitivitäten (2)'!$H$25:$H$28</c:f>
              <c:numCache>
                <c:formatCode>General</c:formatCode>
                <c:ptCount val="4"/>
                <c:pt idx="0">
                  <c:v>1</c:v>
                </c:pt>
                <c:pt idx="1">
                  <c:v>1.1065147325322178</c:v>
                </c:pt>
                <c:pt idx="2">
                  <c:v>1.2825965801383958</c:v>
                </c:pt>
                <c:pt idx="3">
                  <c:v>1.2298666689483506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91-4B26-A145-F16DB9B955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12464800"/>
        <c:axId val="612470376"/>
      </c:barChart>
      <c:catAx>
        <c:axId val="612464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612470376"/>
        <c:crosses val="autoZero"/>
        <c:auto val="1"/>
        <c:lblAlgn val="ctr"/>
        <c:lblOffset val="100"/>
        <c:noMultiLvlLbl val="0"/>
      </c:catAx>
      <c:valAx>
        <c:axId val="612470376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612464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101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8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2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0.35848</cdr:x>
      <cdr:y>0.35593</cdr:y>
    </cdr:from>
    <cdr:to>
      <cdr:x>0.37046</cdr:x>
      <cdr:y>0.36669</cdr:y>
    </cdr:to>
    <cdr:sp macro="" textlink="">
      <cdr:nvSpPr>
        <cdr:cNvPr id="2" name="Textfeld 1">
          <a:extLst xmlns:a="http://schemas.openxmlformats.org/drawingml/2006/main">
            <a:ext uri="{FF2B5EF4-FFF2-40B4-BE49-F238E27FC236}">
              <a16:creationId xmlns:a16="http://schemas.microsoft.com/office/drawing/2014/main" id="{DE61E6FA-2F97-406F-AC04-F9571C252BD3}"/>
            </a:ext>
          </a:extLst>
        </cdr:cNvPr>
        <cdr:cNvSpPr txBox="1"/>
      </cdr:nvSpPr>
      <cdr:spPr>
        <a:xfrm xmlns:a="http://schemas.openxmlformats.org/drawingml/2006/main">
          <a:off x="1368077" y="1512168"/>
          <a:ext cx="45719" cy="4571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txBody>
        <a:bodyPr xmlns:a="http://schemas.openxmlformats.org/drawingml/2006/main" vertOverflow="clip" wrap="square" lIns="36000" tIns="36000" rIns="36000" bIns="36000" rtlCol="0">
          <a:noAutofit/>
        </a:bodyPr>
        <a:lstStyle xmlns:a="http://schemas.openxmlformats.org/drawingml/2006/main"/>
        <a:p xmlns:a="http://schemas.openxmlformats.org/drawingml/2006/main">
          <a:pPr marL="342900" indent="-342900">
            <a:buClr>
              <a:schemeClr val="accent6"/>
            </a:buClr>
            <a:buFont typeface="Wingdings" panose="05000000000000000000" pitchFamily="2" charset="2"/>
            <a:buChar char="§"/>
          </a:pPr>
          <a:endParaRPr lang="de-CH" sz="2000" dirty="0">
            <a:latin typeface="Arial" pitchFamily="34" charset="0"/>
            <a:cs typeface="Arial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93775" y="256756"/>
            <a:ext cx="4475498" cy="347152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300"/>
            </a:lvl1pPr>
          </a:lstStyle>
          <a:p>
            <a:r>
              <a:rPr lang="de-CH" sz="1000"/>
              <a:t>Kopfzeilentext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322060" y="256756"/>
            <a:ext cx="1288228" cy="347152"/>
          </a:xfrm>
          <a:prstGeom prst="rect">
            <a:avLst/>
          </a:prstGeom>
        </p:spPr>
        <p:txBody>
          <a:bodyPr vert="horz" lIns="0" tIns="0" rIns="0" bIns="0" rtlCol="0"/>
          <a:lstStyle>
            <a:lvl1pPr algn="r">
              <a:defRPr sz="1300"/>
            </a:lvl1pPr>
          </a:lstStyle>
          <a:p>
            <a:fld id="{EEC665CA-D682-48EC-95D2-126FD6449D65}" type="datetime1">
              <a:rPr lang="de-CH" sz="1000"/>
              <a:t>15.09.2021</a:t>
            </a:fld>
            <a:endParaRPr lang="de-CH" sz="100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493775" y="9501652"/>
            <a:ext cx="4475498" cy="3708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300"/>
            </a:lvl1pPr>
          </a:lstStyle>
          <a:p>
            <a:r>
              <a:rPr lang="de-CH" sz="1000"/>
              <a:t>Fusszeilentext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322060" y="9501654"/>
            <a:ext cx="1288228" cy="370847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300"/>
            </a:lvl1pPr>
          </a:lstStyle>
          <a:p>
            <a:fld id="{2CEDAA2C-602C-494B-9BFF-F0D7FF14E319}" type="slidenum">
              <a:rPr lang="de-CH" sz="1000"/>
              <a:t>‹N°›</a:t>
            </a:fld>
            <a:endParaRPr lang="de-CH" sz="1000"/>
          </a:p>
        </p:txBody>
      </p:sp>
    </p:spTree>
    <p:extLst>
      <p:ext uri="{BB962C8B-B14F-4D97-AF65-F5344CB8AC3E}">
        <p14:creationId xmlns:p14="http://schemas.microsoft.com/office/powerpoint/2010/main" val="162500267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lienbildplatzhalter 11"/>
          <p:cNvSpPr>
            <a:spLocks noGrp="1" noRot="1" noChangeAspect="1"/>
          </p:cNvSpPr>
          <p:nvPr>
            <p:ph type="sldImg" idx="2"/>
          </p:nvPr>
        </p:nvSpPr>
        <p:spPr>
          <a:xfrm>
            <a:off x="569913" y="1395413"/>
            <a:ext cx="6223000" cy="3500437"/>
          </a:xfrm>
          <a:prstGeom prst="rect">
            <a:avLst/>
          </a:prstGeom>
          <a:noFill/>
          <a:ln w="3175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de-CH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4"/>
          </p:nvPr>
        </p:nvSpPr>
        <p:spPr>
          <a:xfrm>
            <a:off x="803060" y="10033690"/>
            <a:ext cx="2310455" cy="200923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0"/>
            </a:lvl1pPr>
          </a:lstStyle>
          <a:p>
            <a:r>
              <a:rPr lang="de-CH"/>
              <a:t>Fusszeilentext</a:t>
            </a:r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5"/>
          </p:nvPr>
        </p:nvSpPr>
        <p:spPr>
          <a:xfrm>
            <a:off x="5658662" y="10033690"/>
            <a:ext cx="902430" cy="200923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1000"/>
            </a:lvl1pPr>
          </a:lstStyle>
          <a:p>
            <a:fld id="{83C81C81-E364-4366-A610-2DB15FF98538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6" name="Notizenplatzhalter 15"/>
          <p:cNvSpPr>
            <a:spLocks noGrp="1"/>
          </p:cNvSpPr>
          <p:nvPr>
            <p:ph type="body" sz="quarter" idx="3"/>
          </p:nvPr>
        </p:nvSpPr>
        <p:spPr>
          <a:xfrm>
            <a:off x="801174" y="5197903"/>
            <a:ext cx="5759918" cy="4352209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7" name="Datumsplatzhalter 16"/>
          <p:cNvSpPr>
            <a:spLocks noGrp="1"/>
          </p:cNvSpPr>
          <p:nvPr>
            <p:ph type="dt" idx="1"/>
          </p:nvPr>
        </p:nvSpPr>
        <p:spPr>
          <a:xfrm>
            <a:off x="4381573" y="476628"/>
            <a:ext cx="2170487" cy="207873"/>
          </a:xfrm>
          <a:prstGeom prst="rect">
            <a:avLst/>
          </a:prstGeom>
        </p:spPr>
        <p:txBody>
          <a:bodyPr vert="horz" lIns="0" tIns="0" rIns="0" bIns="0" rtlCol="0"/>
          <a:lstStyle>
            <a:lvl1pPr algn="r">
              <a:defRPr sz="1000"/>
            </a:lvl1pPr>
          </a:lstStyle>
          <a:p>
            <a:fld id="{A17AAF7D-4283-4014-80F4-26E915FEACF8}" type="datetime1">
              <a:rPr lang="de-CH" smtClean="0"/>
              <a:t>15.09.2021</a:t>
            </a:fld>
            <a:endParaRPr lang="de-CH"/>
          </a:p>
        </p:txBody>
      </p:sp>
      <p:sp>
        <p:nvSpPr>
          <p:cNvPr id="18" name="Kopfzeilenplatzhalter 17"/>
          <p:cNvSpPr>
            <a:spLocks noGrp="1"/>
          </p:cNvSpPr>
          <p:nvPr>
            <p:ph type="hdr" sz="quarter"/>
          </p:nvPr>
        </p:nvSpPr>
        <p:spPr>
          <a:xfrm>
            <a:off x="792141" y="483525"/>
            <a:ext cx="3365656" cy="200976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000"/>
            </a:lvl1pPr>
          </a:lstStyle>
          <a:p>
            <a:r>
              <a:rPr lang="de-CH"/>
              <a:t>Kopfzeilentext</a:t>
            </a:r>
          </a:p>
        </p:txBody>
      </p:sp>
    </p:spTree>
    <p:extLst>
      <p:ext uri="{BB962C8B-B14F-4D97-AF65-F5344CB8AC3E}">
        <p14:creationId xmlns:p14="http://schemas.microsoft.com/office/powerpoint/2010/main" val="311709705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spcAft>
        <a:spcPts val="60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177800" indent="-177800" algn="l" defTabSz="914400" rtl="0" eaLnBrk="1" latinLnBrk="0" hangingPunct="1">
      <a:spcAft>
        <a:spcPts val="600"/>
      </a:spcAft>
      <a:buFont typeface="Arial" panose="020B0604020202020204" pitchFamily="34" charset="0"/>
      <a:buChar char="‒"/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357188" indent="-179388" algn="l" defTabSz="914400" rtl="0" eaLnBrk="1" latinLnBrk="0" hangingPunct="1">
      <a:spcAft>
        <a:spcPts val="600"/>
      </a:spcAft>
      <a:buFont typeface="Arial" panose="020B0604020202020204" pitchFamily="34" charset="0"/>
      <a:buChar char="‒"/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534988" indent="-177800" algn="l" defTabSz="914400" rtl="0" eaLnBrk="1" latinLnBrk="0" hangingPunct="1">
      <a:spcAft>
        <a:spcPts val="600"/>
      </a:spcAft>
      <a:buFont typeface="Arial" panose="020B0604020202020204" pitchFamily="34" charset="0"/>
      <a:buChar char="‒"/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720725" indent="-185738" algn="l" defTabSz="914400" rtl="0" eaLnBrk="1" latinLnBrk="0" hangingPunct="1">
      <a:spcAft>
        <a:spcPts val="600"/>
      </a:spcAft>
      <a:buFont typeface="Arial" panose="020B0604020202020204" pitchFamily="34" charset="0"/>
      <a:buChar char="‒"/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err="1"/>
              <a:t>Know-How</a:t>
            </a:r>
            <a:r>
              <a:rPr lang="de-CH"/>
              <a:t> konsolidieren, neutraler Austausch sicherstellen, Studien und Untersuchungen nicht zweimal machen</a:t>
            </a:r>
          </a:p>
          <a:p>
            <a:endParaRPr lang="de-CH"/>
          </a:p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662304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/>
              <a:t>Anpassen: Was sind die top 3 der Emissionsverursacher? Darstellen mittels Massstabsgetreuen Kreisen (Rot): Aus der Slide Gallery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087176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/>
              <a:t>Auf Kernbotschaft reduzieren: Was tun wir? Know </a:t>
            </a:r>
            <a:r>
              <a:rPr lang="de-CH" err="1"/>
              <a:t>How</a:t>
            </a:r>
            <a:r>
              <a:rPr lang="de-CH"/>
              <a:t> in der Branche zu bündeln. Wir möchten Unterstützung leisten und Wissen Teilen/weitergeben.</a:t>
            </a:r>
          </a:p>
          <a:p>
            <a:r>
              <a:rPr lang="de-CH" err="1"/>
              <a:t>Wieviele</a:t>
            </a:r>
            <a:r>
              <a:rPr lang="de-CH"/>
              <a:t> Leute sind wir?</a:t>
            </a:r>
          </a:p>
          <a:p>
            <a:r>
              <a:rPr lang="de-CH"/>
              <a:t>Wo sind wir zuhause in der SBB? «Milizsystem».</a:t>
            </a:r>
          </a:p>
          <a:p>
            <a:r>
              <a:rPr lang="de-CH"/>
              <a:t>Nutzniesser des </a:t>
            </a:r>
            <a:r>
              <a:rPr lang="de-CH" err="1"/>
              <a:t>Know-Hows</a:t>
            </a:r>
            <a:r>
              <a:rPr lang="de-CH"/>
              <a:t> über alle Divisionen/Geschäftsbereiche verstreut. Wir sind eine künstliche Matrixorganisation.</a:t>
            </a:r>
          </a:p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593236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err="1"/>
              <a:t>Know-How</a:t>
            </a:r>
            <a:r>
              <a:rPr lang="de-CH"/>
              <a:t> konsolidieren, neutraler Austausch sicherstellen, Studien und Untersuchungen nicht zweimal machen</a:t>
            </a:r>
          </a:p>
          <a:p>
            <a:endParaRPr lang="de-CH"/>
          </a:p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697000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/>
              <a:t>Es geht nicht von 0 auf 100 auf einmal. Es braucht Zwischenlösungen in einer Übergangsphase.</a:t>
            </a:r>
          </a:p>
          <a:p>
            <a:r>
              <a:rPr lang="de-CH"/>
              <a:t>100% Dekarbonisierung ist nicht möglich mit alt. Kraftstoffen – Elektrifizierung ist essentiell!</a:t>
            </a:r>
          </a:p>
          <a:p>
            <a:r>
              <a:rPr lang="de-CH"/>
              <a:t>Verbrauch reduzieren und Treibstoff substituieren mit Übergangslösungen.</a:t>
            </a:r>
          </a:p>
          <a:p>
            <a:endParaRPr lang="de-CH"/>
          </a:p>
          <a:p>
            <a:r>
              <a:rPr lang="de-CH"/>
              <a:t>Wichtige Message: Die Reihenfolge ist entscheidend Ohne HVO geht es aus unserer Sicht nicht.</a:t>
            </a:r>
          </a:p>
          <a:p>
            <a:endParaRPr lang="de-CH"/>
          </a:p>
          <a:p>
            <a:r>
              <a:rPr lang="de-CH"/>
              <a:t>Energieträgerphasen auf Zeitstrahl </a:t>
            </a:r>
            <a:r>
              <a:rPr lang="de-CH" err="1"/>
              <a:t>platzieren</a:t>
            </a:r>
            <a:r>
              <a:rPr lang="de-CH"/>
              <a:t>. Ohne</a:t>
            </a:r>
          </a:p>
          <a:p>
            <a:endParaRPr lang="de-CH"/>
          </a:p>
          <a:p>
            <a:r>
              <a:rPr lang="de-CH"/>
              <a:t>Mögliche Alternativen zum Diesel</a:t>
            </a:r>
          </a:p>
          <a:p>
            <a:endParaRPr lang="de-CH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de-CH" sz="1100">
                <a:solidFill>
                  <a:schemeClr val="tx2"/>
                </a:solidFill>
              </a:rPr>
              <a:t>Message: Dieseltreibstoffe, später auch Synthetische Kraftstoffe betrachten wir als Übergangslösung. Die Elektrifizierung ist ...</a:t>
            </a:r>
          </a:p>
          <a:p>
            <a:endParaRPr lang="de-CH"/>
          </a:p>
          <a:p>
            <a:endParaRPr lang="de-CH"/>
          </a:p>
          <a:p>
            <a:pPr algn="l"/>
            <a:r>
              <a:rPr lang="de-CH" sz="1100" b="1">
                <a:solidFill>
                  <a:schemeClr val="tx2"/>
                </a:solidFill>
              </a:rPr>
              <a:t>Vorteile von HVO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CH" sz="1100">
                <a:solidFill>
                  <a:schemeClr val="tx2"/>
                </a:solidFill>
              </a:rPr>
              <a:t>Preisparität mit B0-Diesel bei HVO-Blend-25% möglich, bei Kleinmengen rund 0…5% teurer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CH" sz="1100">
                <a:solidFill>
                  <a:schemeClr val="tx2"/>
                </a:solidFill>
              </a:rPr>
              <a:t>qualitativ hochwertiger Dieselkraftstoff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CH" sz="1100">
                <a:solidFill>
                  <a:schemeClr val="tx2"/>
                </a:solidFill>
              </a:rPr>
              <a:t>bis zu 90% Treibhausgas-Reduktion well-to-</a:t>
            </a:r>
            <a:r>
              <a:rPr lang="de-CH" sz="1100" err="1">
                <a:solidFill>
                  <a:schemeClr val="tx2"/>
                </a:solidFill>
              </a:rPr>
              <a:t>wheel</a:t>
            </a:r>
            <a:r>
              <a:rPr lang="de-CH" sz="1100">
                <a:solidFill>
                  <a:schemeClr val="tx2"/>
                </a:solidFill>
              </a:rPr>
              <a:t> (Produktion bis Rad)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CH" sz="1100">
                <a:solidFill>
                  <a:schemeClr val="tx2"/>
                </a:solidFill>
              </a:rPr>
              <a:t>variabel </a:t>
            </a:r>
            <a:r>
              <a:rPr lang="de-CH" sz="1100" err="1">
                <a:solidFill>
                  <a:schemeClr val="tx2"/>
                </a:solidFill>
              </a:rPr>
              <a:t>beimischbar</a:t>
            </a:r>
            <a:r>
              <a:rPr lang="de-CH" sz="1100">
                <a:solidFill>
                  <a:schemeClr val="tx2"/>
                </a:solidFill>
              </a:rPr>
              <a:t>, bis 25% in allen Motoren, darüber mit Freigabe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CH" sz="1100">
                <a:solidFill>
                  <a:schemeClr val="tx2"/>
                </a:solidFill>
              </a:rPr>
              <a:t>Ruhigerer Motorlauf, weichere Verbrennung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CH" sz="1100">
                <a:solidFill>
                  <a:schemeClr val="tx2"/>
                </a:solidFill>
              </a:rPr>
              <a:t>Weniger Russ- und Partikelbildung ergibt bessere Haltbarkeit des Partikelfilters</a:t>
            </a:r>
          </a:p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12106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30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92720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31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816649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38150" y="1235075"/>
            <a:ext cx="5921375" cy="3332163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5B0CEF-6EA7-4BB6-8320-0C1BE11873AF}" type="slidenum">
              <a:rPr lang="de-CH" smtClean="0"/>
              <a:t>32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98277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438150" y="1235075"/>
            <a:ext cx="5921375" cy="3332163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36CD9D-5CF4-4C4B-9BBD-1CCEF3314B4B}" type="slidenum">
              <a:rPr lang="de-CH" smtClean="0"/>
              <a:t>36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51184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SBB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3E8E767B-80F6-40CC-A2EC-0F5A4A89F876}" type="datetimeyyyy">
              <a:rPr lang="de-CH" smtClean="0"/>
              <a:t>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/>
              <a:t>Bild durch Klicken auf Symbol hinzufügen.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/>
              <a:t>Vorname Name</a:t>
            </a:r>
            <a:br>
              <a:rPr lang="de-CH" noProof="0"/>
            </a:br>
            <a:r>
              <a:rPr lang="de-CH" noProof="0"/>
              <a:t>Ort, Datum</a:t>
            </a:r>
            <a:endParaRPr lang="de-CH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FAFC59C7-5313-481E-9BD9-0BB395093D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269023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94875-4DA7-4B89-B587-B27F5F6125B9}" type="datetimeyyyy">
              <a:rPr lang="de-CH" smtClean="0"/>
              <a:t>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487488" y="1949450"/>
            <a:ext cx="9220200" cy="44678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CH" noProof="0"/>
              <a:t>Textmasterformat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  <a:p>
            <a:pPr lvl="5"/>
            <a:r>
              <a:rPr lang="de-CH" noProof="0"/>
              <a:t>Sechste Ebene</a:t>
            </a:r>
          </a:p>
        </p:txBody>
      </p:sp>
    </p:spTree>
    <p:extLst>
      <p:ext uri="{BB962C8B-B14F-4D97-AF65-F5344CB8AC3E}">
        <p14:creationId xmlns:p14="http://schemas.microsoft.com/office/powerpoint/2010/main" val="4795704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 userDrawn="1">
          <p15:clr>
            <a:srgbClr val="FBAE40"/>
          </p15:clr>
        </p15:guide>
        <p15:guide id="2" pos="6745" userDrawn="1">
          <p15:clr>
            <a:srgbClr val="FBAE40"/>
          </p15:clr>
        </p15:guide>
        <p15:guide id="3" orient="horz" pos="4043" userDrawn="1">
          <p15:clr>
            <a:srgbClr val="FBAE40"/>
          </p15:clr>
        </p15:guide>
        <p15:guide id="4" orient="horz" pos="1228" userDrawn="1">
          <p15:clr>
            <a:srgbClr val="FBAE40"/>
          </p15:clr>
        </p15:guide>
        <p15:guide id="5" pos="7336" userDrawn="1">
          <p15:clr>
            <a:srgbClr val="FBAE40"/>
          </p15:clr>
        </p15:guide>
        <p15:guide id="6" pos="345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grau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BE6C4-0C31-4575-9A59-D685A98A87F9}" type="datetimeyyyy">
              <a:rPr lang="de-CH" smtClean="0"/>
              <a:t>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7488" y="1949450"/>
            <a:ext cx="9220200" cy="44678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40403608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43" userDrawn="1">
          <p15:clr>
            <a:srgbClr val="FBAE40"/>
          </p15:clr>
        </p15:guide>
        <p15:guide id="2" orient="horz" pos="1228" userDrawn="1">
          <p15:clr>
            <a:srgbClr val="FBAE40"/>
          </p15:clr>
        </p15:guide>
        <p15:guide id="3" pos="932" userDrawn="1">
          <p15:clr>
            <a:srgbClr val="FBAE40"/>
          </p15:clr>
        </p15:guide>
        <p15:guide id="4" pos="6745" userDrawn="1">
          <p15:clr>
            <a:srgbClr val="FBAE40"/>
          </p15:clr>
        </p15:guide>
        <p15:guide id="5" pos="7336" userDrawn="1">
          <p15:clr>
            <a:srgbClr val="FBAE40"/>
          </p15:clr>
        </p15:guide>
        <p15:guide id="6" pos="345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5A4905AD-A233-4987-BCB0-879019B5938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72063" y="1949450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A4088-738D-4F0C-8C90-184A5F788505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1" name="Inhaltsplatzhalter 3">
            <a:extLst>
              <a:ext uri="{FF2B5EF4-FFF2-40B4-BE49-F238E27FC236}">
                <a16:creationId xmlns:a16="http://schemas.microsoft.com/office/drawing/2014/main" id="{1F11053E-81B7-4186-9FFA-9CB036BA383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491345" y="1949738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5900" indent="-2159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3B4E90F-33B6-4714-8C8A-C32FF30726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004163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3823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80" userDrawn="1">
          <p15:clr>
            <a:srgbClr val="FBAE40"/>
          </p15:clr>
        </p15:guide>
        <p15:guide id="2" pos="3664" userDrawn="1">
          <p15:clr>
            <a:srgbClr val="FBAE40"/>
          </p15:clr>
        </p15:guide>
        <p15:guide id="4" pos="932" userDrawn="1">
          <p15:clr>
            <a:srgbClr val="FBAE40"/>
          </p15:clr>
        </p15:guide>
        <p15:guide id="5" orient="horz" pos="1228" userDrawn="1">
          <p15:clr>
            <a:srgbClr val="FBAE40"/>
          </p15:clr>
        </p15:guide>
        <p15:guide id="6" orient="horz" pos="4043" userDrawn="1">
          <p15:clr>
            <a:srgbClr val="FBAE40"/>
          </p15:clr>
        </p15:guide>
        <p15:guide id="7" pos="7336" userDrawn="1">
          <p15:clr>
            <a:srgbClr val="FBAE40"/>
          </p15:clr>
        </p15:guide>
        <p15:guide id="8" pos="6616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 grau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5A4905AD-A233-4987-BCB0-879019B5938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72063" y="1949450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A4088-738D-4F0C-8C90-184A5F788505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1" name="Inhaltsplatzhalter 3">
            <a:extLst>
              <a:ext uri="{FF2B5EF4-FFF2-40B4-BE49-F238E27FC236}">
                <a16:creationId xmlns:a16="http://schemas.microsoft.com/office/drawing/2014/main" id="{1F11053E-81B7-4186-9FFA-9CB036BA383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491345" y="1949738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5900" indent="-2159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7D985BB-18B6-4513-922A-3940D91278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015412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17000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80">
          <p15:clr>
            <a:srgbClr val="FBAE40"/>
          </p15:clr>
        </p15:guide>
        <p15:guide id="2" pos="3664">
          <p15:clr>
            <a:srgbClr val="FBAE40"/>
          </p15:clr>
        </p15:guide>
        <p15:guide id="3" pos="6616">
          <p15:clr>
            <a:srgbClr val="FBAE40"/>
          </p15:clr>
        </p15:guide>
        <p15:guide id="4" pos="932">
          <p15:clr>
            <a:srgbClr val="FBAE40"/>
          </p15:clr>
        </p15:guide>
        <p15:guide id="5" orient="horz" pos="1228" userDrawn="1">
          <p15:clr>
            <a:srgbClr val="FBAE40"/>
          </p15:clr>
        </p15:guide>
        <p15:guide id="6" orient="horz" pos="4043">
          <p15:clr>
            <a:srgbClr val="FBAE40"/>
          </p15:clr>
        </p15:guide>
        <p15:guide id="7" pos="7336">
          <p15:clr>
            <a:srgbClr val="FBAE40"/>
          </p15:clr>
        </p15:guide>
        <p15:guide id="8" pos="321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4EBBD-E33C-4E0D-BEAA-05F39FCC7A12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2D1D70FF-B73A-44D8-AF52-B86C90DE410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66738" y="1949450"/>
            <a:ext cx="3600000" cy="446908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E296DA4F-01FE-48FF-9EB9-85CF5BF01B6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303938" y="1949450"/>
            <a:ext cx="3600000" cy="446908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05EF66CD-E082-4DD4-AF19-1277D4B0BAA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041138" y="1949450"/>
            <a:ext cx="3600000" cy="446908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21E2109-7BFC-4F17-81BF-01827EE4C3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93388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9" userDrawn="1">
          <p15:clr>
            <a:srgbClr val="FBAE40"/>
          </p15:clr>
        </p15:guide>
        <p15:guide id="2" pos="2630" userDrawn="1">
          <p15:clr>
            <a:srgbClr val="FBAE40"/>
          </p15:clr>
        </p15:guide>
        <p15:guide id="3" pos="4979" userDrawn="1">
          <p15:clr>
            <a:srgbClr val="FBAE40"/>
          </p15:clr>
        </p15:guide>
        <p15:guide id="4" pos="5063" userDrawn="1">
          <p15:clr>
            <a:srgbClr val="FBAE40"/>
          </p15:clr>
        </p15:guide>
        <p15:guide id="5" pos="7336" userDrawn="1">
          <p15:clr>
            <a:srgbClr val="FBAE40"/>
          </p15:clr>
        </p15:guide>
        <p15:guide id="6" pos="2706" userDrawn="1">
          <p15:clr>
            <a:srgbClr val="FBAE40"/>
          </p15:clr>
        </p15:guide>
        <p15:guide id="7" orient="horz" pos="4043" userDrawn="1">
          <p15:clr>
            <a:srgbClr val="FBAE40"/>
          </p15:clr>
        </p15:guide>
        <p15:guide id="8" orient="horz" pos="1228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629306-0AA9-4524-9D9F-BF111CB62962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08517FB4-1478-449A-B35A-0071DA5D763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566738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1A4ABB4F-2517-43F4-A0FC-DCE0C692E8F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378201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5" name="Inhaltsplatzhalter 3">
            <a:extLst>
              <a:ext uri="{FF2B5EF4-FFF2-40B4-BE49-F238E27FC236}">
                <a16:creationId xmlns:a16="http://schemas.microsoft.com/office/drawing/2014/main" id="{722827A8-E258-45E5-8ABC-AE4AE85283F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189664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6" name="Inhaltsplatzhalter 3">
            <a:extLst>
              <a:ext uri="{FF2B5EF4-FFF2-40B4-BE49-F238E27FC236}">
                <a16:creationId xmlns:a16="http://schemas.microsoft.com/office/drawing/2014/main" id="{9B3F32E6-2F69-44D2-83C6-CD6AA4BEDA96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9001126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3DC29E0-21E5-4AA6-86AE-F91A144051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38957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9">
          <p15:clr>
            <a:srgbClr val="FBAE40"/>
          </p15:clr>
        </p15:guide>
        <p15:guide id="2" pos="7336" userDrawn="1">
          <p15:clr>
            <a:srgbClr val="FBAE40"/>
          </p15:clr>
        </p15:guide>
        <p15:guide id="3" pos="5665" userDrawn="1">
          <p15:clr>
            <a:srgbClr val="FBAE40"/>
          </p15:clr>
        </p15:guide>
        <p15:guide id="4" pos="5567" userDrawn="1">
          <p15:clr>
            <a:srgbClr val="FBAE40"/>
          </p15:clr>
        </p15:guide>
        <p15:guide id="5" pos="3896" userDrawn="1">
          <p15:clr>
            <a:srgbClr val="FBAE40"/>
          </p15:clr>
        </p15:guide>
        <p15:guide id="6" pos="3793" userDrawn="1">
          <p15:clr>
            <a:srgbClr val="FBAE40"/>
          </p15:clr>
        </p15:guide>
        <p15:guide id="7" pos="2027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orient="horz" pos="1228" userDrawn="1">
          <p15:clr>
            <a:srgbClr val="FBAE40"/>
          </p15:clr>
        </p15:guide>
        <p15:guide id="10" orient="horz" pos="4043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1014B-A06B-49DE-B7AC-63971F6B96D7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59602" y="1949451"/>
            <a:ext cx="4681536" cy="4325018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81DE798-3315-46D1-8982-1EC3DCDA15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9601" y="493295"/>
            <a:ext cx="3748087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F5AB9AC5-9618-4880-9803-18A1618DB52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584684"/>
            <a:ext cx="6040438" cy="5689116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25451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 userDrawn="1">
          <p15:clr>
            <a:srgbClr val="FBAE40"/>
          </p15:clr>
        </p15:guide>
        <p15:guide id="2" orient="horz" pos="3952" userDrawn="1">
          <p15:clr>
            <a:srgbClr val="FBAE40"/>
          </p15:clr>
        </p15:guide>
        <p15:guide id="3" pos="4384" userDrawn="1">
          <p15:clr>
            <a:srgbClr val="FBAE40"/>
          </p15:clr>
        </p15:guide>
        <p15:guide id="4" pos="7336" userDrawn="1">
          <p15:clr>
            <a:srgbClr val="FBAE40"/>
          </p15:clr>
        </p15:guide>
        <p15:guide id="5" pos="5055" userDrawn="1">
          <p15:clr>
            <a:srgbClr val="FBAE40"/>
          </p15:clr>
        </p15:guide>
        <p15:guide id="6" pos="3805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1014B-A06B-49DE-B7AC-63971F6B96D7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976320" y="1052736"/>
            <a:ext cx="2664817" cy="5221734"/>
          </a:xfrm>
        </p:spPr>
        <p:txBody>
          <a:bodyPr anchor="ctr"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lnSpc>
                <a:spcPct val="108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3283C3B8-4DFA-49C0-B021-CB0D9481CF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1052736"/>
            <a:ext cx="8441635" cy="522173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E50D17D-F2ED-4307-B9CF-CDFB45AF6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6954146" cy="451429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666410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3952">
          <p15:clr>
            <a:srgbClr val="FBAE40"/>
          </p15:clr>
        </p15:guide>
        <p15:guide id="4" pos="7336">
          <p15:clr>
            <a:srgbClr val="FBAE40"/>
          </p15:clr>
        </p15:guide>
        <p15:guide id="5" pos="5320" userDrawn="1">
          <p15:clr>
            <a:srgbClr val="FBAE40"/>
          </p15:clr>
        </p15:guide>
        <p15:guide id="6" orient="horz" pos="1228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1243" y="1046110"/>
            <a:ext cx="5486817" cy="522216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0E2A2652-2BC1-44A2-B054-B7F5D1FF7A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66769" y="1046109"/>
            <a:ext cx="5486817" cy="522217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3B9F-BAD5-4F72-AE55-087E4577E493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F51E53D-C313-41FC-A50A-98353390A2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9742" y="538430"/>
            <a:ext cx="5462064" cy="262689"/>
          </a:xfrm>
        </p:spPr>
        <p:txBody>
          <a:bodyPr/>
          <a:lstStyle>
            <a:lvl1pPr>
              <a:defRPr sz="1600"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B014520-9BB1-4AC3-9DDF-40162DCBE2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67438" y="538430"/>
            <a:ext cx="4540250" cy="262689"/>
          </a:xfrm>
        </p:spPr>
        <p:txBody>
          <a:bodyPr/>
          <a:lstStyle>
            <a:lvl1pPr>
              <a:defRPr sz="1600" spc="60" baseline="0">
                <a:solidFill>
                  <a:schemeClr val="accent3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621937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>
          <p15:clr>
            <a:srgbClr val="FBAE40"/>
          </p15:clr>
        </p15:guide>
        <p15:guide id="2" orient="horz" pos="655" userDrawn="1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3795">
          <p15:clr>
            <a:srgbClr val="FBAE40"/>
          </p15:clr>
        </p15:guide>
        <p15:guide id="6" pos="337">
          <p15:clr>
            <a:srgbClr val="FBAE40"/>
          </p15:clr>
        </p15:guide>
        <p15:guide id="7" pos="3880">
          <p15:clr>
            <a:srgbClr val="FBAE40"/>
          </p15:clr>
        </p15:guide>
        <p15:guide id="8" pos="733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 und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3B9F-BAD5-4F72-AE55-087E4577E493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7436" y="3609019"/>
            <a:ext cx="5472502" cy="2809243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66768" y="3609019"/>
            <a:ext cx="5474369" cy="2809516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7436" y="584684"/>
            <a:ext cx="5474369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0E2A2652-2BC1-44A2-B054-B7F5D1FF7A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66769" y="584683"/>
            <a:ext cx="5474369" cy="277764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621969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 userDrawn="1">
          <p15:clr>
            <a:srgbClr val="FBAE40"/>
          </p15:clr>
        </p15:guide>
        <p15:guide id="2" orient="horz" pos="2118" userDrawn="1">
          <p15:clr>
            <a:srgbClr val="FBAE40"/>
          </p15:clr>
        </p15:guide>
        <p15:guide id="3" orient="horz" pos="4043" userDrawn="1">
          <p15:clr>
            <a:srgbClr val="FBAE40"/>
          </p15:clr>
        </p15:guide>
        <p15:guide id="4" orient="horz" pos="368" userDrawn="1">
          <p15:clr>
            <a:srgbClr val="FBAE40"/>
          </p15:clr>
        </p15:guide>
        <p15:guide id="5" pos="3795" userDrawn="1">
          <p15:clr>
            <a:srgbClr val="FBAE40"/>
          </p15:clr>
        </p15:guide>
        <p15:guide id="6" pos="337" userDrawn="1">
          <p15:clr>
            <a:srgbClr val="FBAE40"/>
          </p15:clr>
        </p15:guide>
        <p15:guide id="7" pos="3880" userDrawn="1">
          <p15:clr>
            <a:srgbClr val="FBAE40"/>
          </p15:clr>
        </p15:guide>
        <p15:guide id="8" pos="733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SBB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3E8E767B-80F6-40CC-A2EC-0F5A4A89F876}" type="datetimeyyyy">
              <a:rPr lang="de-CH" smtClean="0"/>
              <a:t>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/>
              <a:t>Bild durch Klicken auf Symbol hinzufügen.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/>
              <a:t>Vorname Name</a:t>
            </a:r>
            <a:br>
              <a:rPr lang="de-CH" noProof="0"/>
            </a:br>
            <a:r>
              <a:rPr lang="de-CH" noProof="0"/>
              <a:t>Ort, Datum</a:t>
            </a:r>
            <a:endParaRPr lang="de-CH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FAFC59C7-5313-481E-9BD9-0BB395093D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231462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 und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1014B-A06B-49DE-B7AC-63971F6B96D7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57964" y="1949451"/>
            <a:ext cx="5083174" cy="4325018"/>
          </a:xfrm>
        </p:spPr>
        <p:txBody>
          <a:bodyPr/>
          <a:lstStyle>
            <a:lvl1pPr>
              <a:lnSpc>
                <a:spcPct val="112000"/>
              </a:lnSpc>
              <a:defRPr sz="1400"/>
            </a:lvl1pPr>
            <a:lvl2pPr marL="216000" indent="-216000">
              <a:lnSpc>
                <a:spcPct val="112000"/>
              </a:lnSpc>
              <a:defRPr sz="1400"/>
            </a:lvl2pPr>
            <a:lvl3pPr marL="432000" indent="-216000">
              <a:lnSpc>
                <a:spcPct val="112000"/>
              </a:lnSpc>
              <a:defRPr sz="1400"/>
            </a:lvl3pPr>
            <a:lvl4pPr marL="648000" indent="-216000">
              <a:lnSpc>
                <a:spcPct val="112000"/>
              </a:lnSpc>
              <a:defRPr sz="1400"/>
            </a:lvl4pPr>
            <a:lvl5pPr marL="864000" indent="-216000">
              <a:lnSpc>
                <a:spcPct val="112000"/>
              </a:lnSpc>
              <a:defRPr sz="1400"/>
            </a:lvl5pPr>
            <a:lvl6pPr marL="216000" indent="-216000">
              <a:lnSpc>
                <a:spcPct val="112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3283C3B8-4DFA-49C0-B021-CB0D9481CF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0862" y="584684"/>
            <a:ext cx="5479138" cy="277230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6C4C6B99-9B0B-4488-BFD9-0201BA21A7D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50862" y="3501492"/>
            <a:ext cx="5479138" cy="277230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8C76682-594C-451F-B868-929E3C2719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7962" y="493295"/>
            <a:ext cx="4149726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144187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>
          <p15:clr>
            <a:srgbClr val="FBAE40"/>
          </p15:clr>
        </p15:guide>
        <p15:guide id="2" orient="horz" pos="3952">
          <p15:clr>
            <a:srgbClr val="FBAE40"/>
          </p15:clr>
        </p15:guide>
        <p15:guide id="3" pos="3805" userDrawn="1">
          <p15:clr>
            <a:srgbClr val="FBAE40"/>
          </p15:clr>
        </p15:guide>
        <p15:guide id="4" pos="7336">
          <p15:clr>
            <a:srgbClr val="FBAE40"/>
          </p15:clr>
        </p15:guide>
        <p15:guide id="5" pos="4131" userDrawn="1">
          <p15:clr>
            <a:srgbClr val="FBAE40"/>
          </p15:clr>
        </p15:guide>
        <p15:guide id="6" pos="345" userDrawn="1">
          <p15:clr>
            <a:srgbClr val="FBAE40"/>
          </p15:clr>
        </p15:guide>
        <p15:guide id="7" orient="horz" pos="2118" userDrawn="1">
          <p15:clr>
            <a:srgbClr val="FBAE40"/>
          </p15:clr>
        </p15:guide>
        <p15:guide id="8" orient="horz" pos="2202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7746" y="1046922"/>
            <a:ext cx="3600000" cy="522798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61C0B818-2BEB-4073-9963-0504D1649E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94441" y="1046922"/>
            <a:ext cx="3600000" cy="522798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96D75994-F54D-48BC-B545-9E31EFD92B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1136" y="1046922"/>
            <a:ext cx="3600000" cy="522798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3B9F-BAD5-4F72-AE55-087E4577E493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2" name="Titel 3">
            <a:extLst>
              <a:ext uri="{FF2B5EF4-FFF2-40B4-BE49-F238E27FC236}">
                <a16:creationId xmlns:a16="http://schemas.microsoft.com/office/drawing/2014/main" id="{8D7BA7E7-E234-4A0A-84DE-57AA9B9057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7746" y="538430"/>
            <a:ext cx="3600000" cy="262689"/>
          </a:xfrm>
        </p:spPr>
        <p:txBody>
          <a:bodyPr/>
          <a:lstStyle>
            <a:lvl1pPr>
              <a:defRPr sz="1600"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  <p:sp>
        <p:nvSpPr>
          <p:cNvPr id="16" name="Textplatzhalter 5">
            <a:extLst>
              <a:ext uri="{FF2B5EF4-FFF2-40B4-BE49-F238E27FC236}">
                <a16:creationId xmlns:a16="http://schemas.microsoft.com/office/drawing/2014/main" id="{6BE1D084-20F1-40AB-A68B-EA733A683D4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89425" y="538430"/>
            <a:ext cx="3600000" cy="262689"/>
          </a:xfrm>
        </p:spPr>
        <p:txBody>
          <a:bodyPr/>
          <a:lstStyle>
            <a:lvl1pPr>
              <a:defRPr sz="1600" spc="60" baseline="0">
                <a:solidFill>
                  <a:schemeClr val="accent3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Titel hinzufügen.</a:t>
            </a:r>
          </a:p>
        </p:txBody>
      </p:sp>
      <p:sp>
        <p:nvSpPr>
          <p:cNvPr id="19" name="Textplatzhalter 5">
            <a:extLst>
              <a:ext uri="{FF2B5EF4-FFF2-40B4-BE49-F238E27FC236}">
                <a16:creationId xmlns:a16="http://schemas.microsoft.com/office/drawing/2014/main" id="{38CE26F8-95BC-41DC-8383-7DFCBA2157F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47388" y="538430"/>
            <a:ext cx="2660300" cy="262689"/>
          </a:xfrm>
        </p:spPr>
        <p:txBody>
          <a:bodyPr/>
          <a:lstStyle>
            <a:lvl1pPr>
              <a:defRPr sz="1600" spc="60" baseline="0">
                <a:solidFill>
                  <a:schemeClr val="accent3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1004998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>
          <p15:clr>
            <a:srgbClr val="FBAE40"/>
          </p15:clr>
        </p15:guide>
        <p15:guide id="2" orient="horz" pos="2118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2619">
          <p15:clr>
            <a:srgbClr val="FBAE40"/>
          </p15:clr>
        </p15:guide>
        <p15:guide id="6" pos="337">
          <p15:clr>
            <a:srgbClr val="FBAE40"/>
          </p15:clr>
        </p15:guide>
        <p15:guide id="7" pos="2702">
          <p15:clr>
            <a:srgbClr val="FBAE40"/>
          </p15:clr>
        </p15:guide>
        <p15:guide id="8" pos="7336">
          <p15:clr>
            <a:srgbClr val="FBAE40"/>
          </p15:clr>
        </p15:guide>
        <p15:guide id="9" pos="5063">
          <p15:clr>
            <a:srgbClr val="FBAE40"/>
          </p15:clr>
        </p15:guide>
        <p15:guide id="10" pos="4979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3B9F-BAD5-4F72-AE55-087E4577E493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7436" y="3609019"/>
            <a:ext cx="3599999" cy="2809243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94287" y="3609019"/>
            <a:ext cx="3598764" cy="2809516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4988" y="584684"/>
            <a:ext cx="3622675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61C0B818-2BEB-4073-9963-0504D1649E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94285" y="584684"/>
            <a:ext cx="3610227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96D75994-F54D-48BC-B545-9E31EFD92B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1136" y="584684"/>
            <a:ext cx="3610227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Textplatzhalter 16">
            <a:extLst>
              <a:ext uri="{FF2B5EF4-FFF2-40B4-BE49-F238E27FC236}">
                <a16:creationId xmlns:a16="http://schemas.microsoft.com/office/drawing/2014/main" id="{09448057-5B77-4F6C-8ED5-F7160EEBC5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037513" y="3609019"/>
            <a:ext cx="3598764" cy="2809516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39996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>
          <p15:clr>
            <a:srgbClr val="FBAE40"/>
          </p15:clr>
        </p15:guide>
        <p15:guide id="2" orient="horz" pos="2118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2619" userDrawn="1">
          <p15:clr>
            <a:srgbClr val="FBAE40"/>
          </p15:clr>
        </p15:guide>
        <p15:guide id="6" pos="337">
          <p15:clr>
            <a:srgbClr val="FBAE40"/>
          </p15:clr>
        </p15:guide>
        <p15:guide id="7" pos="2702" userDrawn="1">
          <p15:clr>
            <a:srgbClr val="FBAE40"/>
          </p15:clr>
        </p15:guide>
        <p15:guide id="8" pos="7336">
          <p15:clr>
            <a:srgbClr val="FBAE40"/>
          </p15:clr>
        </p15:guide>
        <p15:guide id="9" pos="5063" userDrawn="1">
          <p15:clr>
            <a:srgbClr val="FBAE40"/>
          </p15:clr>
        </p15:guide>
        <p15:guide id="10" pos="4979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E1014B-A06B-49DE-B7AC-63971F6B96D7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1113" y="584200"/>
            <a:ext cx="2664817" cy="5690270"/>
          </a:xfrm>
        </p:spPr>
        <p:txBody>
          <a:bodyPr anchor="ctr"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lnSpc>
                <a:spcPct val="108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3283C3B8-4DFA-49C0-B021-CB0D9481CF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6000" y="584200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F2C5D61B-00D5-48F1-961D-FE331B1627C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01647" y="3501008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0AAEB8C3-8198-4C5D-841C-E2D5F3D0E5A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045900" y="3501008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DF8E4FED-B666-455C-AF42-09BBFAF8DB4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5900" y="584200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871494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>
          <p15:clr>
            <a:srgbClr val="FBAE40"/>
          </p15:clr>
        </p15:guide>
        <p15:guide id="2" orient="horz" pos="3952">
          <p15:clr>
            <a:srgbClr val="FBAE40"/>
          </p15:clr>
        </p15:guide>
        <p15:guide id="4" pos="7336">
          <p15:clr>
            <a:srgbClr val="FBAE40"/>
          </p15:clr>
        </p15:guide>
        <p15:guide id="6" pos="345" userDrawn="1">
          <p15:clr>
            <a:srgbClr val="FBAE40"/>
          </p15:clr>
        </p15:guide>
        <p15:guide id="7" pos="2702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ünf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3B9F-BAD5-4F72-AE55-087E4577E493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3538" y="4529137"/>
            <a:ext cx="2113324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498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5" name="Bildplatzhalter 4">
            <a:extLst>
              <a:ext uri="{FF2B5EF4-FFF2-40B4-BE49-F238E27FC236}">
                <a16:creationId xmlns:a16="http://schemas.microsoft.com/office/drawing/2014/main" id="{440063FD-2C92-4D42-B1A2-EA82BEBB5EE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78224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6" name="Bildplatzhalter 4">
            <a:extLst>
              <a:ext uri="{FF2B5EF4-FFF2-40B4-BE49-F238E27FC236}">
                <a16:creationId xmlns:a16="http://schemas.microsoft.com/office/drawing/2014/main" id="{6467BB9A-5244-40C4-8024-19FEDD14B5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2950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7" name="Bildplatzhalter 4">
            <a:extLst>
              <a:ext uri="{FF2B5EF4-FFF2-40B4-BE49-F238E27FC236}">
                <a16:creationId xmlns:a16="http://schemas.microsoft.com/office/drawing/2014/main" id="{1D2FDDDE-67BF-42B6-818C-95EC23E8593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27676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8" name="Bildplatzhalter 4">
            <a:extLst>
              <a:ext uri="{FF2B5EF4-FFF2-40B4-BE49-F238E27FC236}">
                <a16:creationId xmlns:a16="http://schemas.microsoft.com/office/drawing/2014/main" id="{D89DC0BC-155F-4CEB-8587-1204CDB07CB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524026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9" name="Textplatzhalter 16">
            <a:extLst>
              <a:ext uri="{FF2B5EF4-FFF2-40B4-BE49-F238E27FC236}">
                <a16:creationId xmlns:a16="http://schemas.microsoft.com/office/drawing/2014/main" id="{2B3665A0-B00A-44D2-B58A-35E8FDA6A77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779713" y="4529137"/>
            <a:ext cx="2125049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0" name="Textplatzhalter 16">
            <a:extLst>
              <a:ext uri="{FF2B5EF4-FFF2-40B4-BE49-F238E27FC236}">
                <a16:creationId xmlns:a16="http://schemas.microsoft.com/office/drawing/2014/main" id="{9B616786-626B-4E22-AD14-A92B5C964E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027613" y="4529137"/>
            <a:ext cx="2125049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1" name="Textplatzhalter 16">
            <a:extLst>
              <a:ext uri="{FF2B5EF4-FFF2-40B4-BE49-F238E27FC236}">
                <a16:creationId xmlns:a16="http://schemas.microsoft.com/office/drawing/2014/main" id="{E6FCF680-3050-4529-9BB2-215BDF42F40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267575" y="4529137"/>
            <a:ext cx="2124000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2" name="Textplatzhalter 16">
            <a:extLst>
              <a:ext uri="{FF2B5EF4-FFF2-40B4-BE49-F238E27FC236}">
                <a16:creationId xmlns:a16="http://schemas.microsoft.com/office/drawing/2014/main" id="{9859DCA0-03B4-4F8B-96CD-25DDD7AF6B0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523413" y="4529137"/>
            <a:ext cx="2125049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8CF96AA-B7FF-42B7-B3D1-757EFB0BC0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218228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103289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691" userDrawn="1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944" userDrawn="1">
          <p15:clr>
            <a:srgbClr val="FBAE40"/>
          </p15:clr>
        </p15:guide>
        <p15:guide id="5" pos="1679" userDrawn="1">
          <p15:clr>
            <a:srgbClr val="FBAE40"/>
          </p15:clr>
        </p15:guide>
        <p15:guide id="6" pos="337">
          <p15:clr>
            <a:srgbClr val="FBAE40"/>
          </p15:clr>
        </p15:guide>
        <p15:guide id="7" pos="1751" userDrawn="1">
          <p15:clr>
            <a:srgbClr val="FBAE40"/>
          </p15:clr>
        </p15:guide>
        <p15:guide id="8" pos="7336">
          <p15:clr>
            <a:srgbClr val="FBAE40"/>
          </p15:clr>
        </p15:guide>
        <p15:guide id="9" pos="4578" userDrawn="1">
          <p15:clr>
            <a:srgbClr val="FBAE40"/>
          </p15:clr>
        </p15:guide>
        <p15:guide id="10" pos="4509" userDrawn="1">
          <p15:clr>
            <a:srgbClr val="FBAE40"/>
          </p15:clr>
        </p15:guide>
        <p15:guide id="11" orient="horz" pos="2850" userDrawn="1">
          <p15:clr>
            <a:srgbClr val="FBAE40"/>
          </p15:clr>
        </p15:guide>
        <p15:guide id="12" pos="3092" userDrawn="1">
          <p15:clr>
            <a:srgbClr val="FBAE40"/>
          </p15:clr>
        </p15:guide>
        <p15:guide id="13" pos="3164" userDrawn="1">
          <p15:clr>
            <a:srgbClr val="FBAE40"/>
          </p15:clr>
        </p15:guide>
        <p15:guide id="14" pos="5927" userDrawn="1">
          <p15:clr>
            <a:srgbClr val="FBAE40"/>
          </p15:clr>
        </p15:guide>
        <p15:guide id="15" pos="5999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hs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4">
            <a:extLst>
              <a:ext uri="{FF2B5EF4-FFF2-40B4-BE49-F238E27FC236}">
                <a16:creationId xmlns:a16="http://schemas.microsoft.com/office/drawing/2014/main" id="{64409250-64E5-4189-B25D-03288E9150D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34988" y="3825044"/>
            <a:ext cx="3622675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9" name="Bildplatzhalter 4">
            <a:extLst>
              <a:ext uri="{FF2B5EF4-FFF2-40B4-BE49-F238E27FC236}">
                <a16:creationId xmlns:a16="http://schemas.microsoft.com/office/drawing/2014/main" id="{681DFFCF-7498-4E8B-8420-E887B9B2DC4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294285" y="3825044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0" name="Bildplatzhalter 4">
            <a:extLst>
              <a:ext uri="{FF2B5EF4-FFF2-40B4-BE49-F238E27FC236}">
                <a16:creationId xmlns:a16="http://schemas.microsoft.com/office/drawing/2014/main" id="{548E3796-0490-4E76-93A8-994EE7C8C93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041136" y="3825044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93B9F-BAD5-4F72-AE55-087E4577E493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7436" y="2785313"/>
            <a:ext cx="3599999" cy="763930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94287" y="2785312"/>
            <a:ext cx="3598764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4988" y="1046747"/>
            <a:ext cx="3622675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61C0B818-2BEB-4073-9963-0504D1649E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94285" y="1046747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96D75994-F54D-48BC-B545-9E31EFD92B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1136" y="1046747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Textplatzhalter 16">
            <a:extLst>
              <a:ext uri="{FF2B5EF4-FFF2-40B4-BE49-F238E27FC236}">
                <a16:creationId xmlns:a16="http://schemas.microsoft.com/office/drawing/2014/main" id="{09448057-5B77-4F6C-8ED5-F7160EEBC5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046147" y="2785312"/>
            <a:ext cx="3590130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1" name="Textplatzhalter 16">
            <a:extLst>
              <a:ext uri="{FF2B5EF4-FFF2-40B4-BE49-F238E27FC236}">
                <a16:creationId xmlns:a16="http://schemas.microsoft.com/office/drawing/2014/main" id="{B4019FE9-92BF-4440-9E7E-DDE2AA26A4E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43889" y="5569938"/>
            <a:ext cx="3613774" cy="763930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2" name="Textplatzhalter 16">
            <a:extLst>
              <a:ext uri="{FF2B5EF4-FFF2-40B4-BE49-F238E27FC236}">
                <a16:creationId xmlns:a16="http://schemas.microsoft.com/office/drawing/2014/main" id="{17138E11-D365-4974-9084-9F22E0611EF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02921" y="5569938"/>
            <a:ext cx="3598764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3" name="Textplatzhalter 16">
            <a:extLst>
              <a:ext uri="{FF2B5EF4-FFF2-40B4-BE49-F238E27FC236}">
                <a16:creationId xmlns:a16="http://schemas.microsoft.com/office/drawing/2014/main" id="{2253C73E-CBF1-4BFB-93EB-D4594C8DF4E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046147" y="5569938"/>
            <a:ext cx="3598764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52248A4-8352-478D-BDF5-FA3D2AE392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218228" cy="487433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393898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03" userDrawn="1">
          <p15:clr>
            <a:srgbClr val="FBAE40"/>
          </p15:clr>
        </p15:guide>
        <p15:guide id="2" orient="horz" pos="1686" userDrawn="1">
          <p15:clr>
            <a:srgbClr val="FBAE40"/>
          </p15:clr>
        </p15:guide>
        <p15:guide id="3" orient="horz" pos="4040" userDrawn="1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2619">
          <p15:clr>
            <a:srgbClr val="FBAE40"/>
          </p15:clr>
        </p15:guide>
        <p15:guide id="6" pos="337">
          <p15:clr>
            <a:srgbClr val="FBAE40"/>
          </p15:clr>
        </p15:guide>
        <p15:guide id="7" pos="2702">
          <p15:clr>
            <a:srgbClr val="FBAE40"/>
          </p15:clr>
        </p15:guide>
        <p15:guide id="8" pos="7336">
          <p15:clr>
            <a:srgbClr val="FBAE40"/>
          </p15:clr>
        </p15:guide>
        <p15:guide id="9" pos="5063">
          <p15:clr>
            <a:srgbClr val="FBAE40"/>
          </p15:clr>
        </p15:guide>
        <p15:guide id="10" pos="4979">
          <p15:clr>
            <a:srgbClr val="FBAE40"/>
          </p15:clr>
        </p15:guide>
        <p15:guide id="11" orient="horz" pos="3429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94875-4DA7-4B89-B587-B27F5F6125B9}" type="datetimeyyyy">
              <a:rPr lang="de-CH" smtClean="0"/>
              <a:t>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01290" y="1858879"/>
            <a:ext cx="6406398" cy="34063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8000"/>
              </a:lnSpc>
              <a:defRPr sz="2100" spc="40" baseline="0"/>
            </a:lvl1pPr>
            <a:lvl2pPr>
              <a:lnSpc>
                <a:spcPct val="108000"/>
              </a:lnSpc>
              <a:defRPr sz="2100" spc="40" baseline="0"/>
            </a:lvl2pPr>
            <a:lvl3pPr>
              <a:lnSpc>
                <a:spcPct val="108000"/>
              </a:lnSpc>
              <a:defRPr sz="2100" spc="40" baseline="0"/>
            </a:lvl3pPr>
            <a:lvl4pPr>
              <a:lnSpc>
                <a:spcPct val="108000"/>
              </a:lnSpc>
              <a:defRPr sz="2100" spc="40" baseline="0"/>
            </a:lvl4pPr>
            <a:lvl5pPr>
              <a:lnSpc>
                <a:spcPct val="108000"/>
              </a:lnSpc>
              <a:defRPr sz="2100" spc="40" baseline="0"/>
            </a:lvl5pPr>
            <a:lvl6pPr>
              <a:lnSpc>
                <a:spcPct val="108000"/>
              </a:lnSpc>
              <a:defRPr sz="21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  <a:p>
            <a:pPr lvl="5"/>
            <a:r>
              <a:rPr lang="de-CH" noProof="0"/>
              <a:t>Sechste Ebene</a:t>
            </a:r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0C630BFD-331A-403A-85C7-C5A4F6E1DB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84312" y="1907005"/>
            <a:ext cx="2269541" cy="298383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03346D9-FB45-4867-A396-ED89DA2228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5775" y="5588668"/>
            <a:ext cx="6411913" cy="829595"/>
          </a:xfrm>
        </p:spPr>
        <p:txBody>
          <a:bodyPr/>
          <a:lstStyle>
            <a:lvl1pPr>
              <a:lnSpc>
                <a:spcPct val="114000"/>
              </a:lnSpc>
              <a:defRPr sz="1400" spc="40" baseline="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CCC01BC-AAA0-4D9D-9FD8-BCEC08761D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225924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2" pos="6745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1410">
          <p15:clr>
            <a:srgbClr val="FBAE40"/>
          </p15:clr>
        </p15:guide>
        <p15:guide id="5" pos="7336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mit vier Mitglie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94875-4DA7-4B89-B587-B27F5F6125B9}" type="datetimeyyyy">
              <a:rPr lang="de-CH" smtClean="0"/>
              <a:t>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484312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0C630BFD-331A-403A-85C7-C5A4F6E1DB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85499" y="2083600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097DDD21-AF8E-4D8F-9E81-C3512B79BD5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897383" y="2083600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4C3FDE3D-7494-4C3B-B2CF-5F8A5F90B0C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2408" y="2091071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2526A8A2-5ADB-4A9E-8F16-47028E654A1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724292" y="2091071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Textplatzhalter 2">
            <a:extLst>
              <a:ext uri="{FF2B5EF4-FFF2-40B4-BE49-F238E27FC236}">
                <a16:creationId xmlns:a16="http://schemas.microsoft.com/office/drawing/2014/main" id="{BBF8312E-E5E2-408E-B0EE-62723B4297D3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3898415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16" name="Textplatzhalter 2">
            <a:extLst>
              <a:ext uri="{FF2B5EF4-FFF2-40B4-BE49-F238E27FC236}">
                <a16:creationId xmlns:a16="http://schemas.microsoft.com/office/drawing/2014/main" id="{0113B521-BFE2-4399-805F-6476DD239713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6312518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17" name="Textplatzhalter 2">
            <a:extLst>
              <a:ext uri="{FF2B5EF4-FFF2-40B4-BE49-F238E27FC236}">
                <a16:creationId xmlns:a16="http://schemas.microsoft.com/office/drawing/2014/main" id="{BB561AA0-787D-4C94-993A-80329A9FF89C}"/>
              </a:ext>
            </a:extLst>
          </p:cNvPr>
          <p:cNvSpPr>
            <a:spLocks noGrp="1"/>
          </p:cNvSpPr>
          <p:nvPr>
            <p:ph idx="21" hasCustomPrompt="1"/>
          </p:nvPr>
        </p:nvSpPr>
        <p:spPr>
          <a:xfrm>
            <a:off x="8726621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55E2250-93A9-4406-98F8-B4CDC1BC4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593731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2" pos="6745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2358" userDrawn="1">
          <p15:clr>
            <a:srgbClr val="FBAE40"/>
          </p15:clr>
        </p15:guide>
        <p15:guide id="5" pos="7336">
          <p15:clr>
            <a:srgbClr val="FBAE40"/>
          </p15:clr>
        </p15:guide>
        <p15:guide id="6" orient="horz" pos="2450" userDrawn="1">
          <p15:clr>
            <a:srgbClr val="FBAE40"/>
          </p15:clr>
        </p15:guide>
        <p15:guide id="7" orient="horz" pos="1306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mit acht Mitglie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94875-4DA7-4B89-B587-B27F5F6125B9}" type="datetimeyyyy">
              <a:rPr lang="de-CH" smtClean="0"/>
              <a:t>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631503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0C630BFD-331A-403A-85C7-C5A4F6E1DB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61550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8" name="Bildplatzhalter 4">
            <a:extLst>
              <a:ext uri="{FF2B5EF4-FFF2-40B4-BE49-F238E27FC236}">
                <a16:creationId xmlns:a16="http://schemas.microsoft.com/office/drawing/2014/main" id="{6FE4A297-A689-4F17-B110-A8313B7828E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71396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9" name="Bildplatzhalter 4">
            <a:extLst>
              <a:ext uri="{FF2B5EF4-FFF2-40B4-BE49-F238E27FC236}">
                <a16:creationId xmlns:a16="http://schemas.microsoft.com/office/drawing/2014/main" id="{63DF1A88-47CB-427A-A6AD-78D69857AB8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366473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0" name="Bildplatzhalter 4">
            <a:extLst>
              <a:ext uri="{FF2B5EF4-FFF2-40B4-BE49-F238E27FC236}">
                <a16:creationId xmlns:a16="http://schemas.microsoft.com/office/drawing/2014/main" id="{369F8622-2F51-4D3C-9804-C2FFE83A5E1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976320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1" name="Bildplatzhalter 4">
            <a:extLst>
              <a:ext uri="{FF2B5EF4-FFF2-40B4-BE49-F238E27FC236}">
                <a16:creationId xmlns:a16="http://schemas.microsoft.com/office/drawing/2014/main" id="{0100649A-3EE7-484F-8840-CA5DC19F825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61550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2" name="Bildplatzhalter 4">
            <a:extLst>
              <a:ext uri="{FF2B5EF4-FFF2-40B4-BE49-F238E27FC236}">
                <a16:creationId xmlns:a16="http://schemas.microsoft.com/office/drawing/2014/main" id="{B55120ED-FA62-41B3-BB93-49CF37C57C2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366473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3" name="Bildplatzhalter 4">
            <a:extLst>
              <a:ext uri="{FF2B5EF4-FFF2-40B4-BE49-F238E27FC236}">
                <a16:creationId xmlns:a16="http://schemas.microsoft.com/office/drawing/2014/main" id="{AA88392E-5D3C-4304-AE39-FB5387725E6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171396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4" name="Bildplatzhalter 4">
            <a:extLst>
              <a:ext uri="{FF2B5EF4-FFF2-40B4-BE49-F238E27FC236}">
                <a16:creationId xmlns:a16="http://schemas.microsoft.com/office/drawing/2014/main" id="{A35F3718-65B4-4392-93CB-1CF751C7B27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976320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4B3219C0-DB30-4D57-9052-D99B39D1FEA1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4439226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26" name="Textplatzhalter 2">
            <a:extLst>
              <a:ext uri="{FF2B5EF4-FFF2-40B4-BE49-F238E27FC236}">
                <a16:creationId xmlns:a16="http://schemas.microsoft.com/office/drawing/2014/main" id="{C0BFAFCB-6FFE-4BCB-8D43-2D17548C34E7}"/>
              </a:ext>
            </a:extLst>
          </p:cNvPr>
          <p:cNvSpPr>
            <a:spLocks noGrp="1"/>
          </p:cNvSpPr>
          <p:nvPr>
            <p:ph idx="24" hasCustomPrompt="1"/>
          </p:nvPr>
        </p:nvSpPr>
        <p:spPr>
          <a:xfrm>
            <a:off x="7246949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27" name="Textplatzhalter 2">
            <a:extLst>
              <a:ext uri="{FF2B5EF4-FFF2-40B4-BE49-F238E27FC236}">
                <a16:creationId xmlns:a16="http://schemas.microsoft.com/office/drawing/2014/main" id="{E0E94DD1-78C7-4606-A63D-BCCE006B0846}"/>
              </a:ext>
            </a:extLst>
          </p:cNvPr>
          <p:cNvSpPr>
            <a:spLocks noGrp="1"/>
          </p:cNvSpPr>
          <p:nvPr>
            <p:ph idx="25" hasCustomPrompt="1"/>
          </p:nvPr>
        </p:nvSpPr>
        <p:spPr>
          <a:xfrm>
            <a:off x="10054671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28" name="Textplatzhalter 2">
            <a:extLst>
              <a:ext uri="{FF2B5EF4-FFF2-40B4-BE49-F238E27FC236}">
                <a16:creationId xmlns:a16="http://schemas.microsoft.com/office/drawing/2014/main" id="{EFA5D121-281D-4F3A-B67A-BC47F100DE3F}"/>
              </a:ext>
            </a:extLst>
          </p:cNvPr>
          <p:cNvSpPr>
            <a:spLocks noGrp="1"/>
          </p:cNvSpPr>
          <p:nvPr>
            <p:ph idx="26" hasCustomPrompt="1"/>
          </p:nvPr>
        </p:nvSpPr>
        <p:spPr>
          <a:xfrm>
            <a:off x="1631503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29" name="Textplatzhalter 2">
            <a:extLst>
              <a:ext uri="{FF2B5EF4-FFF2-40B4-BE49-F238E27FC236}">
                <a16:creationId xmlns:a16="http://schemas.microsoft.com/office/drawing/2014/main" id="{DAC7AD13-4CB1-40B6-8229-ECCE0AC38776}"/>
              </a:ext>
            </a:extLst>
          </p:cNvPr>
          <p:cNvSpPr>
            <a:spLocks noGrp="1"/>
          </p:cNvSpPr>
          <p:nvPr>
            <p:ph idx="27" hasCustomPrompt="1"/>
          </p:nvPr>
        </p:nvSpPr>
        <p:spPr>
          <a:xfrm>
            <a:off x="4439226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30" name="Textplatzhalter 2">
            <a:extLst>
              <a:ext uri="{FF2B5EF4-FFF2-40B4-BE49-F238E27FC236}">
                <a16:creationId xmlns:a16="http://schemas.microsoft.com/office/drawing/2014/main" id="{F1A1FE98-08A8-43BA-A037-3A7927960120}"/>
              </a:ext>
            </a:extLst>
          </p:cNvPr>
          <p:cNvSpPr>
            <a:spLocks noGrp="1"/>
          </p:cNvSpPr>
          <p:nvPr>
            <p:ph idx="28" hasCustomPrompt="1"/>
          </p:nvPr>
        </p:nvSpPr>
        <p:spPr>
          <a:xfrm>
            <a:off x="7246949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31" name="Textplatzhalter 2">
            <a:extLst>
              <a:ext uri="{FF2B5EF4-FFF2-40B4-BE49-F238E27FC236}">
                <a16:creationId xmlns:a16="http://schemas.microsoft.com/office/drawing/2014/main" id="{0130F7F6-3D75-4F98-A8F4-EFBA8E91ED85}"/>
              </a:ext>
            </a:extLst>
          </p:cNvPr>
          <p:cNvSpPr>
            <a:spLocks noGrp="1"/>
          </p:cNvSpPr>
          <p:nvPr>
            <p:ph idx="29" hasCustomPrompt="1"/>
          </p:nvPr>
        </p:nvSpPr>
        <p:spPr>
          <a:xfrm>
            <a:off x="10054671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FC918BB-DABB-42F8-B06F-81AD24E4E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253927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2358">
          <p15:clr>
            <a:srgbClr val="FBAE40"/>
          </p15:clr>
        </p15:guide>
        <p15:guide id="5" pos="7336">
          <p15:clr>
            <a:srgbClr val="FBAE40"/>
          </p15:clr>
        </p15:guide>
        <p15:guide id="6" orient="horz" pos="2450">
          <p15:clr>
            <a:srgbClr val="FBAE40"/>
          </p15:clr>
        </p15:guide>
        <p15:guide id="7" orient="horz" pos="1306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D49F2-16E1-4A74-9E50-9FB6B6B9CAA4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6" name="Inhaltsplatzhalter 3">
            <a:extLst>
              <a:ext uri="{FF2B5EF4-FFF2-40B4-BE49-F238E27FC236}">
                <a16:creationId xmlns:a16="http://schemas.microsoft.com/office/drawing/2014/main" id="{224C8ED8-2724-43D9-B629-670917E36DA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657588" y="2238375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  <p:sp>
        <p:nvSpPr>
          <p:cNvPr id="15" name="Inhaltsplatzhalter 3">
            <a:extLst>
              <a:ext uri="{FF2B5EF4-FFF2-40B4-BE49-F238E27FC236}">
                <a16:creationId xmlns:a16="http://schemas.microsoft.com/office/drawing/2014/main" id="{1717B421-41C1-4A6B-90F7-CF61E0FDE94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27688" y="2238375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3580659-36ED-4234-B5A1-CD00BD4FE26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87488" y="2238375"/>
            <a:ext cx="2880000" cy="1260000"/>
          </a:xfrm>
        </p:spPr>
        <p:txBody>
          <a:bodyPr tIns="900000"/>
          <a:lstStyle>
            <a:lvl1pPr>
              <a:defRPr sz="1200">
                <a:solidFill>
                  <a:schemeClr val="tx2"/>
                </a:solidFill>
                <a:latin typeface="+mj-lt"/>
                <a:ea typeface="Segoe UI Symbol" panose="020B0502040204020203" pitchFamily="34" charset="0"/>
              </a:defRPr>
            </a:lvl1pPr>
          </a:lstStyle>
          <a:p>
            <a:pPr lvl="0"/>
            <a:r>
              <a:rPr lang="de-DE"/>
              <a:t>Logo einfügen  ↑</a:t>
            </a:r>
          </a:p>
          <a:p>
            <a:pPr lvl="0"/>
            <a:endParaRPr lang="de-DE"/>
          </a:p>
        </p:txBody>
      </p:sp>
      <p:sp>
        <p:nvSpPr>
          <p:cNvPr id="17" name="Inhaltsplatzhalter 3">
            <a:extLst>
              <a:ext uri="{FF2B5EF4-FFF2-40B4-BE49-F238E27FC236}">
                <a16:creationId xmlns:a16="http://schemas.microsoft.com/office/drawing/2014/main" id="{39A87105-EF9A-4156-88A6-10AB358E2DD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650827" y="3972911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  <p:sp>
        <p:nvSpPr>
          <p:cNvPr id="18" name="Inhaltsplatzhalter 3">
            <a:extLst>
              <a:ext uri="{FF2B5EF4-FFF2-40B4-BE49-F238E27FC236}">
                <a16:creationId xmlns:a16="http://schemas.microsoft.com/office/drawing/2014/main" id="{547DC7D8-C082-4D4E-B4D1-4F377A1F92DA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20927" y="3972911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  <p:sp>
        <p:nvSpPr>
          <p:cNvPr id="19" name="Inhaltsplatzhalter 3">
            <a:extLst>
              <a:ext uri="{FF2B5EF4-FFF2-40B4-BE49-F238E27FC236}">
                <a16:creationId xmlns:a16="http://schemas.microsoft.com/office/drawing/2014/main" id="{866A87BE-453D-443B-A4F0-271A8A4826B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480727" y="3972911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</p:spTree>
    <p:extLst>
      <p:ext uri="{BB962C8B-B14F-4D97-AF65-F5344CB8AC3E}">
        <p14:creationId xmlns:p14="http://schemas.microsoft.com/office/powerpoint/2010/main" val="38379844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10" userDrawn="1">
          <p15:clr>
            <a:srgbClr val="FBAE40"/>
          </p15:clr>
        </p15:guide>
        <p15:guide id="2" orient="horz" pos="4043" userDrawn="1">
          <p15:clr>
            <a:srgbClr val="FBAE40"/>
          </p15:clr>
        </p15:guide>
        <p15:guide id="3" pos="932" userDrawn="1">
          <p15:clr>
            <a:srgbClr val="FBAE40"/>
          </p15:clr>
        </p15:guide>
        <p15:guide id="4" pos="6745" userDrawn="1">
          <p15:clr>
            <a:srgbClr val="FBAE40"/>
          </p15:clr>
        </p15:guide>
        <p15:guide id="5" pos="733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Cargo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3E8E767B-80F6-40CC-A2EC-0F5A4A89F876}" type="datetimeyyyy">
              <a:rPr lang="de-CH" smtClean="0"/>
              <a:t>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373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/>
              <a:t>Bild durch Klicken auf Symbol hinzufügen.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E35F8307-C189-48EF-B394-613EAF9BB80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/>
              <a:t>Vorname Name</a:t>
            </a:r>
            <a:br>
              <a:rPr lang="de-CH" noProof="0"/>
            </a:br>
            <a:r>
              <a:rPr lang="de-CH" noProof="0"/>
              <a:t>Ort, Datum</a:t>
            </a:r>
            <a:endParaRPr lang="de-CH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16063149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D49F2-16E1-4A74-9E50-9FB6B6B9CAA4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971302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10">
          <p15:clr>
            <a:srgbClr val="FBAE40"/>
          </p15:clr>
        </p15:guide>
        <p15:guide id="2" orient="horz" pos="4043">
          <p15:clr>
            <a:srgbClr val="FBAE40"/>
          </p15:clr>
        </p15:guide>
        <p15:guide id="3" pos="932">
          <p15:clr>
            <a:srgbClr val="FBAE40"/>
          </p15:clr>
        </p15:guide>
        <p15:guide id="4" pos="6745">
          <p15:clr>
            <a:srgbClr val="FBAE40"/>
          </p15:clr>
        </p15:guide>
        <p15:guide id="5" pos="7336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9A677-42EB-4007-B205-C7501220950B}" type="datetimeyyyy">
              <a:rPr lang="de-CH" smtClean="0"/>
              <a:t>2021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054461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 userDrawn="1">
          <p15:clr>
            <a:srgbClr val="FBAE40"/>
          </p15:clr>
        </p15:guide>
        <p15:guide id="2" orient="horz" pos="4040" userDrawn="1">
          <p15:clr>
            <a:srgbClr val="FBAE40"/>
          </p15:clr>
        </p15:guide>
        <p15:guide id="3" pos="7336" userDrawn="1">
          <p15:clr>
            <a:srgbClr val="FBAE40"/>
          </p15:clr>
        </p15:guide>
        <p15:guide id="4" pos="345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SBB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57058-9CCA-4EAA-8D6E-1E10DBF3C026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Text hinzufügen.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D697C572-0C30-42E1-8099-4434D27642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579341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SBB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57058-9CCA-4EAA-8D6E-1E10DBF3C026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Text hinzufügen.</a:t>
            </a:r>
          </a:p>
        </p:txBody>
      </p:sp>
      <p:sp>
        <p:nvSpPr>
          <p:cNvPr id="11" name="Textplatzhalter 11">
            <a:extLst>
              <a:ext uri="{FF2B5EF4-FFF2-40B4-BE49-F238E27FC236}">
                <a16:creationId xmlns:a16="http://schemas.microsoft.com/office/drawing/2014/main" id="{9E92CD1E-D16D-41A3-8E3B-BE988C7E3B1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435449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Cargo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57058-9CCA-4EAA-8D6E-1E10DBF3C026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Text hinzufügen.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92300117-97DA-4BC5-B68D-05ED07097A6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24497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Cargo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57058-9CCA-4EAA-8D6E-1E10DBF3C026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Text hinzufügen.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01309523-3546-4A6B-BA61-7A6E63A78BA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92245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_für_Bea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 baseline="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vertraulich</a:t>
            </a:r>
            <a:endParaRPr lang="de-CH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1"/>
          </p:nvPr>
        </p:nvSpPr>
        <p:spPr>
          <a:xfrm>
            <a:off x="381047" y="1234801"/>
            <a:ext cx="11431908" cy="5073925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defRPr sz="1800" baseline="0"/>
            </a:lvl1pPr>
            <a:lvl2pPr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defRPr sz="1800" baseline="0"/>
            </a:lvl2pPr>
            <a:lvl3pPr marL="270000" indent="-27000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defRPr sz="1800"/>
            </a:lvl3pPr>
            <a:lvl4pPr marL="539750" indent="-269875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defRPr sz="1800"/>
            </a:lvl4pPr>
            <a:lvl5pPr marL="803275" indent="-269875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defRPr sz="18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2342602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vertraulich</a:t>
            </a:r>
            <a:endParaRPr lang="de-CH"/>
          </a:p>
        </p:txBody>
      </p:sp>
      <p:sp>
        <p:nvSpPr>
          <p:cNvPr id="4" name="Bildplatzhalter 7"/>
          <p:cNvSpPr>
            <a:spLocks noGrp="1"/>
          </p:cNvSpPr>
          <p:nvPr>
            <p:ph type="pic" sz="quarter" idx="12"/>
          </p:nvPr>
        </p:nvSpPr>
        <p:spPr>
          <a:xfrm>
            <a:off x="379046" y="1520826"/>
            <a:ext cx="2747077" cy="15120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5" name="Bildplatzhalter 7"/>
          <p:cNvSpPr>
            <a:spLocks noGrp="1"/>
          </p:cNvSpPr>
          <p:nvPr>
            <p:ph type="pic" sz="quarter" idx="13"/>
          </p:nvPr>
        </p:nvSpPr>
        <p:spPr>
          <a:xfrm>
            <a:off x="3273815" y="1520826"/>
            <a:ext cx="2747077" cy="15120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6" name="Bildplatzhalter 7"/>
          <p:cNvSpPr>
            <a:spLocks noGrp="1"/>
          </p:cNvSpPr>
          <p:nvPr>
            <p:ph type="pic" sz="quarter" idx="14"/>
          </p:nvPr>
        </p:nvSpPr>
        <p:spPr>
          <a:xfrm>
            <a:off x="6168585" y="1520826"/>
            <a:ext cx="2747077" cy="15120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7" name="Bildplatzhalter 7"/>
          <p:cNvSpPr>
            <a:spLocks noGrp="1"/>
          </p:cNvSpPr>
          <p:nvPr>
            <p:ph type="pic" sz="quarter" idx="15"/>
          </p:nvPr>
        </p:nvSpPr>
        <p:spPr>
          <a:xfrm>
            <a:off x="9063353" y="1520826"/>
            <a:ext cx="2747077" cy="15192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6"/>
          </p:nvPr>
        </p:nvSpPr>
        <p:spPr>
          <a:xfrm>
            <a:off x="379046" y="3960693"/>
            <a:ext cx="2747077" cy="15120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7"/>
          </p:nvPr>
        </p:nvSpPr>
        <p:spPr>
          <a:xfrm>
            <a:off x="3273815" y="3960693"/>
            <a:ext cx="2747077" cy="15120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8"/>
          </p:nvPr>
        </p:nvSpPr>
        <p:spPr>
          <a:xfrm>
            <a:off x="6168585" y="3960693"/>
            <a:ext cx="2747077" cy="15120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9"/>
          </p:nvPr>
        </p:nvSpPr>
        <p:spPr>
          <a:xfrm>
            <a:off x="9063353" y="3960693"/>
            <a:ext cx="2747077" cy="15120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20"/>
          </p:nvPr>
        </p:nvSpPr>
        <p:spPr>
          <a:xfrm>
            <a:off x="379046" y="3080322"/>
            <a:ext cx="2747077" cy="635896"/>
          </a:xfrm>
          <a:solidFill>
            <a:srgbClr val="FFFFFF"/>
          </a:solidFill>
        </p:spPr>
        <p:txBody>
          <a:bodyPr lIns="0" tIns="36000" bIns="72000" anchor="t" anchorCtr="0"/>
          <a:lstStyle>
            <a:lvl1pPr marL="0" indent="0" algn="l">
              <a:buNone/>
              <a:defRPr sz="1000" b="1">
                <a:solidFill>
                  <a:schemeClr val="accent1"/>
                </a:solidFill>
              </a:defRPr>
            </a:lvl1pPr>
            <a:lvl2pPr marL="180000" indent="0">
              <a:buNone/>
              <a:defRPr b="1">
                <a:solidFill>
                  <a:schemeClr val="tx2"/>
                </a:solidFill>
              </a:defRPr>
            </a:lvl2pPr>
            <a:lvl3pPr marL="360000" indent="0">
              <a:buNone/>
              <a:defRPr b="1">
                <a:solidFill>
                  <a:schemeClr val="tx2"/>
                </a:solidFill>
              </a:defRPr>
            </a:lvl3pPr>
            <a:lvl4pPr marL="540000" indent="0">
              <a:buNone/>
              <a:defRPr b="1">
                <a:solidFill>
                  <a:schemeClr val="tx2"/>
                </a:solidFill>
              </a:defRPr>
            </a:lvl4pPr>
            <a:lvl5pPr marL="677862" indent="0"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21"/>
          </p:nvPr>
        </p:nvSpPr>
        <p:spPr>
          <a:xfrm>
            <a:off x="3273815" y="3080322"/>
            <a:ext cx="2747077" cy="635896"/>
          </a:xfrm>
          <a:solidFill>
            <a:srgbClr val="FFFFFF"/>
          </a:solidFill>
        </p:spPr>
        <p:txBody>
          <a:bodyPr lIns="0" tIns="36000" bIns="72000" anchor="t" anchorCtr="0"/>
          <a:lstStyle>
            <a:lvl1pPr marL="0" indent="0" algn="l">
              <a:buNone/>
              <a:defRPr sz="1000" b="1">
                <a:solidFill>
                  <a:schemeClr val="accent1"/>
                </a:solidFill>
              </a:defRPr>
            </a:lvl1pPr>
            <a:lvl2pPr marL="180000" indent="0">
              <a:buNone/>
              <a:defRPr b="1">
                <a:solidFill>
                  <a:schemeClr val="tx2"/>
                </a:solidFill>
              </a:defRPr>
            </a:lvl2pPr>
            <a:lvl3pPr marL="360000" indent="0">
              <a:buNone/>
              <a:defRPr b="1">
                <a:solidFill>
                  <a:schemeClr val="tx2"/>
                </a:solidFill>
              </a:defRPr>
            </a:lvl3pPr>
            <a:lvl4pPr marL="540000" indent="0">
              <a:buNone/>
              <a:defRPr b="1">
                <a:solidFill>
                  <a:schemeClr val="tx2"/>
                </a:solidFill>
              </a:defRPr>
            </a:lvl4pPr>
            <a:lvl5pPr marL="677862" indent="0"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22"/>
          </p:nvPr>
        </p:nvSpPr>
        <p:spPr>
          <a:xfrm>
            <a:off x="6168585" y="3080322"/>
            <a:ext cx="2747077" cy="635896"/>
          </a:xfrm>
          <a:solidFill>
            <a:srgbClr val="FFFFFF"/>
          </a:solidFill>
        </p:spPr>
        <p:txBody>
          <a:bodyPr lIns="0" tIns="36000" bIns="72000" anchor="t" anchorCtr="0"/>
          <a:lstStyle>
            <a:lvl1pPr marL="0" indent="0" algn="l">
              <a:buNone/>
              <a:defRPr sz="1000" b="1">
                <a:solidFill>
                  <a:schemeClr val="accent1"/>
                </a:solidFill>
              </a:defRPr>
            </a:lvl1pPr>
            <a:lvl2pPr marL="180000" indent="0">
              <a:buNone/>
              <a:defRPr b="1">
                <a:solidFill>
                  <a:schemeClr val="tx2"/>
                </a:solidFill>
              </a:defRPr>
            </a:lvl2pPr>
            <a:lvl3pPr marL="360000" indent="0">
              <a:buNone/>
              <a:defRPr b="1">
                <a:solidFill>
                  <a:schemeClr val="tx2"/>
                </a:solidFill>
              </a:defRPr>
            </a:lvl3pPr>
            <a:lvl4pPr marL="540000" indent="0">
              <a:buNone/>
              <a:defRPr b="1">
                <a:solidFill>
                  <a:schemeClr val="tx2"/>
                </a:solidFill>
              </a:defRPr>
            </a:lvl4pPr>
            <a:lvl5pPr marL="677862" indent="0"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5" name="Textplatzhalter 11"/>
          <p:cNvSpPr>
            <a:spLocks noGrp="1"/>
          </p:cNvSpPr>
          <p:nvPr>
            <p:ph type="body" sz="quarter" idx="23"/>
          </p:nvPr>
        </p:nvSpPr>
        <p:spPr>
          <a:xfrm>
            <a:off x="9063353" y="3080322"/>
            <a:ext cx="2747077" cy="635896"/>
          </a:xfrm>
          <a:solidFill>
            <a:srgbClr val="FFFFFF"/>
          </a:solidFill>
        </p:spPr>
        <p:txBody>
          <a:bodyPr lIns="0" tIns="36000" bIns="72000" anchor="t" anchorCtr="0"/>
          <a:lstStyle>
            <a:lvl1pPr marL="0" indent="0" algn="l">
              <a:buNone/>
              <a:defRPr sz="1000" b="1">
                <a:solidFill>
                  <a:schemeClr val="accent1"/>
                </a:solidFill>
              </a:defRPr>
            </a:lvl1pPr>
            <a:lvl2pPr marL="180000" indent="0">
              <a:buNone/>
              <a:defRPr b="1">
                <a:solidFill>
                  <a:schemeClr val="tx2"/>
                </a:solidFill>
              </a:defRPr>
            </a:lvl2pPr>
            <a:lvl3pPr marL="360000" indent="0">
              <a:buNone/>
              <a:defRPr b="1">
                <a:solidFill>
                  <a:schemeClr val="tx2"/>
                </a:solidFill>
              </a:defRPr>
            </a:lvl3pPr>
            <a:lvl4pPr marL="540000" indent="0">
              <a:buNone/>
              <a:defRPr b="1">
                <a:solidFill>
                  <a:schemeClr val="tx2"/>
                </a:solidFill>
              </a:defRPr>
            </a:lvl4pPr>
            <a:lvl5pPr marL="677862" indent="0"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6" name="Textplatzhalter 11"/>
          <p:cNvSpPr>
            <a:spLocks noGrp="1"/>
          </p:cNvSpPr>
          <p:nvPr>
            <p:ph type="body" sz="quarter" idx="24"/>
          </p:nvPr>
        </p:nvSpPr>
        <p:spPr>
          <a:xfrm>
            <a:off x="379046" y="5519707"/>
            <a:ext cx="2747077" cy="635896"/>
          </a:xfrm>
          <a:solidFill>
            <a:srgbClr val="FFFFFF"/>
          </a:solidFill>
        </p:spPr>
        <p:txBody>
          <a:bodyPr lIns="0" tIns="36000" bIns="72000" anchor="t" anchorCtr="0"/>
          <a:lstStyle>
            <a:lvl1pPr marL="0" indent="0" algn="l">
              <a:buNone/>
              <a:defRPr sz="1000" b="1">
                <a:solidFill>
                  <a:schemeClr val="accent1"/>
                </a:solidFill>
              </a:defRPr>
            </a:lvl1pPr>
            <a:lvl2pPr marL="180000" indent="0">
              <a:buNone/>
              <a:defRPr b="1">
                <a:solidFill>
                  <a:schemeClr val="tx2"/>
                </a:solidFill>
              </a:defRPr>
            </a:lvl2pPr>
            <a:lvl3pPr marL="360000" indent="0">
              <a:buNone/>
              <a:defRPr b="1">
                <a:solidFill>
                  <a:schemeClr val="tx2"/>
                </a:solidFill>
              </a:defRPr>
            </a:lvl3pPr>
            <a:lvl4pPr marL="540000" indent="0">
              <a:buNone/>
              <a:defRPr b="1">
                <a:solidFill>
                  <a:schemeClr val="tx2"/>
                </a:solidFill>
              </a:defRPr>
            </a:lvl4pPr>
            <a:lvl5pPr marL="677862" indent="0"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7" name="Textplatzhalter 11"/>
          <p:cNvSpPr>
            <a:spLocks noGrp="1"/>
          </p:cNvSpPr>
          <p:nvPr>
            <p:ph type="body" sz="quarter" idx="25"/>
          </p:nvPr>
        </p:nvSpPr>
        <p:spPr>
          <a:xfrm>
            <a:off x="3273815" y="5519707"/>
            <a:ext cx="2747077" cy="635896"/>
          </a:xfrm>
          <a:solidFill>
            <a:srgbClr val="FFFFFF"/>
          </a:solidFill>
        </p:spPr>
        <p:txBody>
          <a:bodyPr lIns="0" tIns="36000" bIns="72000" anchor="t" anchorCtr="0"/>
          <a:lstStyle>
            <a:lvl1pPr marL="0" indent="0" algn="l">
              <a:buNone/>
              <a:defRPr sz="1000" b="1">
                <a:solidFill>
                  <a:schemeClr val="accent1"/>
                </a:solidFill>
              </a:defRPr>
            </a:lvl1pPr>
            <a:lvl2pPr marL="180000" indent="0">
              <a:buNone/>
              <a:defRPr b="1">
                <a:solidFill>
                  <a:schemeClr val="tx2"/>
                </a:solidFill>
              </a:defRPr>
            </a:lvl2pPr>
            <a:lvl3pPr marL="360000" indent="0">
              <a:buNone/>
              <a:defRPr b="1">
                <a:solidFill>
                  <a:schemeClr val="tx2"/>
                </a:solidFill>
              </a:defRPr>
            </a:lvl3pPr>
            <a:lvl4pPr marL="540000" indent="0">
              <a:buNone/>
              <a:defRPr b="1">
                <a:solidFill>
                  <a:schemeClr val="tx2"/>
                </a:solidFill>
              </a:defRPr>
            </a:lvl4pPr>
            <a:lvl5pPr marL="677862" indent="0"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8" name="Textplatzhalter 11"/>
          <p:cNvSpPr>
            <a:spLocks noGrp="1"/>
          </p:cNvSpPr>
          <p:nvPr>
            <p:ph type="body" sz="quarter" idx="26"/>
          </p:nvPr>
        </p:nvSpPr>
        <p:spPr>
          <a:xfrm>
            <a:off x="6168585" y="5519707"/>
            <a:ext cx="2747077" cy="635896"/>
          </a:xfrm>
          <a:solidFill>
            <a:srgbClr val="FFFFFF"/>
          </a:solidFill>
        </p:spPr>
        <p:txBody>
          <a:bodyPr lIns="0" tIns="36000" bIns="72000" anchor="t" anchorCtr="0"/>
          <a:lstStyle>
            <a:lvl1pPr marL="0" indent="0" algn="l">
              <a:buNone/>
              <a:defRPr sz="1000" b="1">
                <a:solidFill>
                  <a:schemeClr val="accent1"/>
                </a:solidFill>
              </a:defRPr>
            </a:lvl1pPr>
            <a:lvl2pPr marL="180000" indent="0">
              <a:buNone/>
              <a:defRPr b="1">
                <a:solidFill>
                  <a:schemeClr val="tx2"/>
                </a:solidFill>
              </a:defRPr>
            </a:lvl2pPr>
            <a:lvl3pPr marL="360000" indent="0">
              <a:buNone/>
              <a:defRPr b="1">
                <a:solidFill>
                  <a:schemeClr val="tx2"/>
                </a:solidFill>
              </a:defRPr>
            </a:lvl3pPr>
            <a:lvl4pPr marL="540000" indent="0">
              <a:buNone/>
              <a:defRPr b="1">
                <a:solidFill>
                  <a:schemeClr val="tx2"/>
                </a:solidFill>
              </a:defRPr>
            </a:lvl4pPr>
            <a:lvl5pPr marL="677862" indent="0"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9" name="Textplatzhalter 11"/>
          <p:cNvSpPr>
            <a:spLocks noGrp="1"/>
          </p:cNvSpPr>
          <p:nvPr>
            <p:ph type="body" sz="quarter" idx="27"/>
          </p:nvPr>
        </p:nvSpPr>
        <p:spPr>
          <a:xfrm>
            <a:off x="9063353" y="5519707"/>
            <a:ext cx="2747077" cy="635896"/>
          </a:xfrm>
          <a:solidFill>
            <a:srgbClr val="FFFFFF"/>
          </a:solidFill>
        </p:spPr>
        <p:txBody>
          <a:bodyPr lIns="0" tIns="36000" bIns="72000" anchor="t" anchorCtr="0"/>
          <a:lstStyle>
            <a:lvl1pPr marL="0" indent="0" algn="l">
              <a:buNone/>
              <a:defRPr sz="1000" b="1">
                <a:solidFill>
                  <a:schemeClr val="accent1"/>
                </a:solidFill>
              </a:defRPr>
            </a:lvl1pPr>
            <a:lvl2pPr marL="180000" indent="0">
              <a:buNone/>
              <a:defRPr b="1">
                <a:solidFill>
                  <a:schemeClr val="tx2"/>
                </a:solidFill>
              </a:defRPr>
            </a:lvl2pPr>
            <a:lvl3pPr marL="360000" indent="0">
              <a:buNone/>
              <a:defRPr b="1">
                <a:solidFill>
                  <a:schemeClr val="tx2"/>
                </a:solidFill>
              </a:defRPr>
            </a:lvl3pPr>
            <a:lvl4pPr marL="540000" indent="0">
              <a:buNone/>
              <a:defRPr b="1">
                <a:solidFill>
                  <a:schemeClr val="tx2"/>
                </a:solidFill>
              </a:defRPr>
            </a:lvl4pPr>
            <a:lvl5pPr marL="677862" indent="0"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95746051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de-DE"/>
              <a:t>Titelmasterformat durch Klicken bearbeiten</a:t>
            </a:r>
            <a:endParaRPr lang="en-US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de-DE"/>
              <a:t>Formatvorlage des Untertitelmasters durch Klicken bearbeiten</a:t>
            </a:r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8068E-342B-4526-85C4-61D66DA0353D}" type="datetimeFigureOut">
              <a:rPr lang="en-US" smtClean="0"/>
              <a:t>9/15/2021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E9DE72-E12F-40CA-9903-5C23B2072F36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94948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SBB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BBEFE316-3A03-4753-BC86-07FCA69CA4A7}" type="datetime1">
              <a:rPr lang="de-CH" smtClean="0"/>
              <a:t>15.09.2021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/>
              <a:t>Bild durch Klicken auf Symbol hinzufügen.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/>
              <a:t>Vorname Name</a:t>
            </a:r>
            <a:br>
              <a:rPr lang="de-CH" noProof="0"/>
            </a:br>
            <a:r>
              <a:rPr lang="de-CH" noProof="0"/>
              <a:t>Ort, Datum</a:t>
            </a:r>
            <a:endParaRPr lang="de-CH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FAFC59C7-5313-481E-9BD9-0BB395093D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346564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Cargo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3E8E767B-80F6-40CC-A2EC-0F5A4A89F876}" type="datetimeyyyy">
              <a:rPr lang="de-CH" smtClean="0"/>
              <a:t>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373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/>
              <a:t>Bild durch Klicken auf Symbol hinzufügen.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E35F8307-C189-48EF-B394-613EAF9BB80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/>
              <a:t>Vorname Name</a:t>
            </a:r>
            <a:br>
              <a:rPr lang="de-CH" noProof="0"/>
            </a:br>
            <a:r>
              <a:rPr lang="de-CH" noProof="0"/>
              <a:t>Ort, Datum</a:t>
            </a:r>
            <a:endParaRPr lang="de-CH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39243769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SBB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C94AF418-9876-4E6C-8C68-8564FAB5D391}" type="datetime1">
              <a:rPr lang="de-CH" smtClean="0"/>
              <a:t>15.09.2021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/>
              <a:t>Bild durch Klicken auf Symbol hinzufügen.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/>
              <a:t>Vorname Name</a:t>
            </a:r>
            <a:br>
              <a:rPr lang="de-CH" noProof="0"/>
            </a:br>
            <a:r>
              <a:rPr lang="de-CH" noProof="0"/>
              <a:t>Ort, Datum</a:t>
            </a:r>
            <a:endParaRPr lang="de-CH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FAFC59C7-5313-481E-9BD9-0BB395093D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634830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Cargo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A29E6620-D3DF-464A-825C-9242BA9F1874}" type="datetime1">
              <a:rPr lang="de-CH" smtClean="0"/>
              <a:t>15.09.2021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373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/>
              <a:t>Bild durch Klicken auf Symbol hinzufügen.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E35F8307-C189-48EF-B394-613EAF9BB80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/>
              <a:t>Vorname Name</a:t>
            </a:r>
            <a:br>
              <a:rPr lang="de-CH" noProof="0"/>
            </a:br>
            <a:r>
              <a:rPr lang="de-CH" noProof="0"/>
              <a:t>Ort, Datum</a:t>
            </a:r>
            <a:endParaRPr lang="de-CH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11038888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Cargo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F3CBC3E7-A832-47BC-9121-B03855229B4C}" type="datetime1">
              <a:rPr lang="de-CH" smtClean="0"/>
              <a:t>15.09.2021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373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/>
              <a:t>Bild durch Klicken auf Symbol hinzufügen.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E35F8307-C189-48EF-B394-613EAF9BB80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/>
              <a:t>Vorname Name</a:t>
            </a:r>
            <a:br>
              <a:rPr lang="de-CH" noProof="0"/>
            </a:br>
            <a:r>
              <a:rPr lang="de-CH" noProof="0"/>
              <a:t>Ort, Datum</a:t>
            </a:r>
            <a:endParaRPr lang="de-CH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10014594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479550" y="1700808"/>
            <a:ext cx="9228138" cy="2258756"/>
          </a:xfrm>
        </p:spPr>
        <p:txBody>
          <a:bodyPr anchor="b"/>
          <a:lstStyle>
            <a:lvl1pPr algn="l">
              <a:lnSpc>
                <a:spcPct val="92000"/>
              </a:lnSpc>
              <a:defRPr sz="8400" spc="180" baseline="0"/>
            </a:lvl1pPr>
          </a:lstStyle>
          <a:p>
            <a:r>
              <a:rPr lang="de-CH"/>
              <a:t>Zwischentitel hinzufügen.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B0E14-7258-4CD0-AEDB-A2F14D9E7718}" type="datetime1">
              <a:rPr lang="de-CH" smtClean="0"/>
              <a:t>15.09.2021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3BF9167-FA0E-41AA-AD3E-DD73E73C02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79550" y="4388988"/>
            <a:ext cx="9228138" cy="754313"/>
          </a:xfrm>
        </p:spPr>
        <p:txBody>
          <a:bodyPr/>
          <a:lstStyle>
            <a:lvl1pPr>
              <a:lnSpc>
                <a:spcPct val="92000"/>
              </a:lnSpc>
              <a:defRPr sz="2400" spc="180" baseline="0">
                <a:solidFill>
                  <a:schemeClr val="accent3"/>
                </a:solidFill>
              </a:defRPr>
            </a:lvl1pPr>
            <a:lvl2pPr>
              <a:defRPr sz="2400">
                <a:solidFill>
                  <a:schemeClr val="accent3"/>
                </a:solidFill>
              </a:defRPr>
            </a:lvl2pPr>
            <a:lvl3pPr>
              <a:defRPr sz="2400">
                <a:solidFill>
                  <a:schemeClr val="accent3"/>
                </a:solidFill>
              </a:defRPr>
            </a:lvl3pPr>
            <a:lvl4pPr>
              <a:defRPr sz="2400">
                <a:solidFill>
                  <a:schemeClr val="accent3"/>
                </a:solidFill>
              </a:defRPr>
            </a:lvl4pPr>
            <a:lvl5pPr>
              <a:defRPr sz="2400">
                <a:solidFill>
                  <a:schemeClr val="accent3"/>
                </a:solidFill>
              </a:defRPr>
            </a:lvl5pPr>
          </a:lstStyle>
          <a:p>
            <a:pPr lvl="0"/>
            <a:r>
              <a:rPr lang="de-DE"/>
              <a:t>Untertitel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940226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745">
          <p15:clr>
            <a:srgbClr val="FBAE40"/>
          </p15:clr>
        </p15:guide>
        <p15:guide id="2" pos="932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 grau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CF544-11C8-44F9-A940-4A9A130142D2}" type="datetime1">
              <a:rPr lang="de-CH" smtClean="0"/>
              <a:t>15.09.2021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A1C0D8B2-21FB-408E-8F45-4FF07F7C92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9550" y="1700808"/>
            <a:ext cx="9228138" cy="2258756"/>
          </a:xfrm>
        </p:spPr>
        <p:txBody>
          <a:bodyPr anchor="b"/>
          <a:lstStyle>
            <a:lvl1pPr algn="l">
              <a:lnSpc>
                <a:spcPct val="92000"/>
              </a:lnSpc>
              <a:defRPr sz="8400" spc="180" baseline="0"/>
            </a:lvl1pPr>
          </a:lstStyle>
          <a:p>
            <a:r>
              <a:rPr lang="de-CH"/>
              <a:t>Zwischentitel hinzufügen.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97D0A394-EC1C-44E9-9B81-C9A02683B8E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79550" y="4388988"/>
            <a:ext cx="9228138" cy="754313"/>
          </a:xfrm>
        </p:spPr>
        <p:txBody>
          <a:bodyPr/>
          <a:lstStyle>
            <a:lvl1pPr>
              <a:lnSpc>
                <a:spcPct val="92000"/>
              </a:lnSpc>
              <a:defRPr sz="2400" spc="180" baseline="0">
                <a:solidFill>
                  <a:schemeClr val="accent3"/>
                </a:solidFill>
              </a:defRPr>
            </a:lvl1pPr>
            <a:lvl2pPr>
              <a:defRPr sz="2400">
                <a:solidFill>
                  <a:schemeClr val="accent3"/>
                </a:solidFill>
              </a:defRPr>
            </a:lvl2pPr>
            <a:lvl3pPr>
              <a:defRPr sz="2400">
                <a:solidFill>
                  <a:schemeClr val="accent3"/>
                </a:solidFill>
              </a:defRPr>
            </a:lvl3pPr>
            <a:lvl4pPr>
              <a:defRPr sz="2400">
                <a:solidFill>
                  <a:schemeClr val="accent3"/>
                </a:solidFill>
              </a:defRPr>
            </a:lvl4pPr>
            <a:lvl5pPr>
              <a:defRPr sz="2400">
                <a:solidFill>
                  <a:schemeClr val="accent3"/>
                </a:solidFill>
              </a:defRPr>
            </a:lvl5pPr>
          </a:lstStyle>
          <a:p>
            <a:pPr lvl="0"/>
            <a:r>
              <a:rPr lang="de-DE"/>
              <a:t>Untertitel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29813003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745">
          <p15:clr>
            <a:srgbClr val="FBAE40"/>
          </p15:clr>
        </p15:guide>
        <p15:guide id="2" pos="932">
          <p15:clr>
            <a:srgbClr val="FBAE40"/>
          </p15:clr>
        </p15:guide>
        <p15:guide id="3" orient="horz" pos="1136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11" name="Textplatzhalter 11">
            <a:extLst>
              <a:ext uri="{FF2B5EF4-FFF2-40B4-BE49-F238E27FC236}">
                <a16:creationId xmlns:a16="http://schemas.microsoft.com/office/drawing/2014/main" id="{EA1A02B1-1978-4A3B-80F7-766D1FB44F8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087087" y="288131"/>
            <a:ext cx="561194" cy="197644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D8CF4041-AA59-42D9-BE67-DE9BDA6E921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67808" y="1736725"/>
            <a:ext cx="7279680" cy="3348038"/>
          </a:xfr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spcBef>
                <a:spcPts val="1800"/>
              </a:spcBef>
              <a:buFontTx/>
              <a:buNone/>
              <a:defRPr sz="1600">
                <a:solidFill>
                  <a:schemeClr val="bg1"/>
                </a:solidFill>
              </a:defRPr>
            </a:lvl2pPr>
          </a:lstStyle>
          <a:p>
            <a:pPr lvl="0"/>
            <a:r>
              <a:rPr lang="de-CH" noProof="0"/>
              <a:t>«Zitat hinzufügen»</a:t>
            </a:r>
          </a:p>
          <a:p>
            <a:pPr lvl="1"/>
            <a:r>
              <a:rPr lang="de-CH" noProof="0"/>
              <a:t>Zweite Ebene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79226B9-99D7-464E-B495-531C9F0A0FAA}" type="datetime1">
              <a:rPr lang="de-CH" smtClean="0"/>
              <a:t>15.09.2021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253640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7DB6BF-6DDC-43FE-9831-DBA8C493561F}" type="datetime1">
              <a:rPr lang="de-CH" smtClean="0"/>
              <a:t>15.09.2021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487488" y="1949450"/>
            <a:ext cx="9220200" cy="44678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514800" indent="-514800">
              <a:spcAft>
                <a:spcPts val="0"/>
              </a:spcAft>
              <a:buClr>
                <a:schemeClr val="tx2"/>
              </a:buClr>
              <a:buFont typeface="+mj-lt"/>
              <a:buAutoNum type="arabicPeriod"/>
              <a:tabLst>
                <a:tab pos="2779713" algn="l"/>
              </a:tabLst>
              <a:defRPr/>
            </a:lvl1pPr>
            <a:lvl2pPr marL="863600" indent="-358775">
              <a:spcAft>
                <a:spcPts val="0"/>
              </a:spcAft>
              <a:defRPr/>
            </a:lvl2pPr>
            <a:lvl3pPr marL="1224000">
              <a:spcAft>
                <a:spcPts val="0"/>
              </a:spcAft>
              <a:defRPr/>
            </a:lvl3pPr>
            <a:lvl4pPr marL="1584000">
              <a:spcAft>
                <a:spcPts val="0"/>
              </a:spcAft>
              <a:defRPr/>
            </a:lvl4pPr>
            <a:lvl5pPr marL="1944000">
              <a:spcAft>
                <a:spcPts val="0"/>
              </a:spcAft>
              <a:defRPr/>
            </a:lvl5pPr>
            <a:lvl6pPr marL="864000" indent="-358775">
              <a:spcAft>
                <a:spcPts val="0"/>
              </a:spcAft>
              <a:defRPr/>
            </a:lvl6pPr>
          </a:lstStyle>
          <a:p>
            <a:pPr lvl="0"/>
            <a:r>
              <a:rPr lang="de-CH" noProof="0"/>
              <a:t>Textmasterformat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  <a:p>
            <a:pPr lvl="5"/>
            <a:r>
              <a:rPr lang="de-CH" noProof="0"/>
              <a:t>Sechste Ebene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EA05E9B-3600-457E-9428-1EB1B6893A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364637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2" pos="6745">
          <p15:clr>
            <a:srgbClr val="FBAE40"/>
          </p15:clr>
        </p15:guide>
        <p15:guide id="3" orient="horz" pos="1228">
          <p15:clr>
            <a:srgbClr val="FBAE40"/>
          </p15:clr>
        </p15:guide>
        <p15:guide id="4" orient="horz" pos="4043">
          <p15:clr>
            <a:srgbClr val="FBAE40"/>
          </p15:clr>
        </p15:guide>
      </p15:sldGuideLst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EA3DBB68-0F3E-4EF1-88C2-B9639789CB5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E4D02E2-A28A-4103-A912-AEBEEDFF1EC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484312" y="1949450"/>
            <a:ext cx="9223376" cy="44672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B1F31-D54F-4DEF-B35C-A1CF5BFCFDE8}" type="datetime1">
              <a:rPr lang="de-CH" smtClean="0"/>
              <a:t>15.09.2021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D8A3E21-9730-4EEA-9E2B-14BFA2EF24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  <p:sp>
        <p:nvSpPr>
          <p:cNvPr id="11" name="Textplatzhalter 11">
            <a:extLst>
              <a:ext uri="{FF2B5EF4-FFF2-40B4-BE49-F238E27FC236}">
                <a16:creationId xmlns:a16="http://schemas.microsoft.com/office/drawing/2014/main" id="{00B82B8F-16BF-4FCA-AE87-5EEA8E91DF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087087" y="288131"/>
            <a:ext cx="561194" cy="197644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63339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2" pos="6745">
          <p15:clr>
            <a:srgbClr val="FBAE40"/>
          </p15:clr>
        </p15:guide>
        <p15:guide id="3" orient="horz" pos="1228">
          <p15:clr>
            <a:srgbClr val="FBAE40"/>
          </p15:clr>
        </p15:guide>
        <p15:guide id="4" orient="horz" pos="4043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6A3C46-533F-4192-A0E2-A3B93255E946}" type="datetime1">
              <a:rPr lang="de-CH" smtClean="0"/>
              <a:t>15.09.2021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487488" y="1949450"/>
            <a:ext cx="9220200" cy="44678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CH" noProof="0"/>
              <a:t>Textmasterformat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  <a:p>
            <a:pPr lvl="5"/>
            <a:r>
              <a:rPr lang="de-CH" noProof="0"/>
              <a:t>Sechste Ebene</a:t>
            </a:r>
          </a:p>
        </p:txBody>
      </p:sp>
    </p:spTree>
    <p:extLst>
      <p:ext uri="{BB962C8B-B14F-4D97-AF65-F5344CB8AC3E}">
        <p14:creationId xmlns:p14="http://schemas.microsoft.com/office/powerpoint/2010/main" val="9599422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2" pos="6745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1228">
          <p15:clr>
            <a:srgbClr val="FBAE40"/>
          </p15:clr>
        </p15:guide>
        <p15:guide id="5" pos="7336">
          <p15:clr>
            <a:srgbClr val="FBAE40"/>
          </p15:clr>
        </p15:guide>
        <p15:guide id="6" pos="345">
          <p15:clr>
            <a:srgbClr val="FBAE40"/>
          </p15:clr>
        </p15:guide>
      </p15:sldGuideLst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grau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43C53-8337-46EE-A809-54B3D87C6FC0}" type="datetime1">
              <a:rPr lang="de-CH" smtClean="0"/>
              <a:t>15.09.2021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7488" y="1949450"/>
            <a:ext cx="9220200" cy="44678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29220955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43">
          <p15:clr>
            <a:srgbClr val="FBAE40"/>
          </p15:clr>
        </p15:guide>
        <p15:guide id="2" orient="horz" pos="1228">
          <p15:clr>
            <a:srgbClr val="FBAE40"/>
          </p15:clr>
        </p15:guide>
        <p15:guide id="3" pos="932">
          <p15:clr>
            <a:srgbClr val="FBAE40"/>
          </p15:clr>
        </p15:guide>
        <p15:guide id="4" pos="6745">
          <p15:clr>
            <a:srgbClr val="FBAE40"/>
          </p15:clr>
        </p15:guide>
        <p15:guide id="5" pos="7336">
          <p15:clr>
            <a:srgbClr val="FBAE40"/>
          </p15:clr>
        </p15:guide>
        <p15:guide id="6" pos="345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479550" y="1700808"/>
            <a:ext cx="9228138" cy="2258756"/>
          </a:xfrm>
        </p:spPr>
        <p:txBody>
          <a:bodyPr anchor="b"/>
          <a:lstStyle>
            <a:lvl1pPr algn="l">
              <a:lnSpc>
                <a:spcPct val="92000"/>
              </a:lnSpc>
              <a:defRPr sz="8400" spc="180" baseline="0"/>
            </a:lvl1pPr>
          </a:lstStyle>
          <a:p>
            <a:r>
              <a:rPr lang="de-CH"/>
              <a:t>Zwischentitel hinzufügen.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51F75-5448-4F8E-A0A6-8542A1C2DF3D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3BF9167-FA0E-41AA-AD3E-DD73E73C02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79550" y="4388988"/>
            <a:ext cx="9228138" cy="754313"/>
          </a:xfrm>
        </p:spPr>
        <p:txBody>
          <a:bodyPr/>
          <a:lstStyle>
            <a:lvl1pPr>
              <a:lnSpc>
                <a:spcPct val="92000"/>
              </a:lnSpc>
              <a:defRPr sz="2400" spc="180" baseline="0">
                <a:solidFill>
                  <a:schemeClr val="accent3"/>
                </a:solidFill>
              </a:defRPr>
            </a:lvl1pPr>
            <a:lvl2pPr>
              <a:defRPr sz="2400">
                <a:solidFill>
                  <a:schemeClr val="accent3"/>
                </a:solidFill>
              </a:defRPr>
            </a:lvl2pPr>
            <a:lvl3pPr>
              <a:defRPr sz="2400">
                <a:solidFill>
                  <a:schemeClr val="accent3"/>
                </a:solidFill>
              </a:defRPr>
            </a:lvl3pPr>
            <a:lvl4pPr>
              <a:defRPr sz="2400">
                <a:solidFill>
                  <a:schemeClr val="accent3"/>
                </a:solidFill>
              </a:defRPr>
            </a:lvl4pPr>
            <a:lvl5pPr>
              <a:defRPr sz="2400">
                <a:solidFill>
                  <a:schemeClr val="accent3"/>
                </a:solidFill>
              </a:defRPr>
            </a:lvl5pPr>
          </a:lstStyle>
          <a:p>
            <a:pPr lvl="0"/>
            <a:r>
              <a:rPr lang="de-DE"/>
              <a:t>Untertitel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15352588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745" userDrawn="1">
          <p15:clr>
            <a:srgbClr val="FBAE40"/>
          </p15:clr>
        </p15:guide>
        <p15:guide id="2" pos="932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5A4905AD-A233-4987-BCB0-879019B5938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72063" y="1949450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C7921-1455-4156-A749-E0141059EE01}" type="datetime1">
              <a:rPr lang="de-CH" smtClean="0"/>
              <a:t>15.09.2021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1" name="Inhaltsplatzhalter 3">
            <a:extLst>
              <a:ext uri="{FF2B5EF4-FFF2-40B4-BE49-F238E27FC236}">
                <a16:creationId xmlns:a16="http://schemas.microsoft.com/office/drawing/2014/main" id="{1F11053E-81B7-4186-9FFA-9CB036BA383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491345" y="1949738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5900" indent="-2159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3B4E90F-33B6-4714-8C8A-C32FF30726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004163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07162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80">
          <p15:clr>
            <a:srgbClr val="FBAE40"/>
          </p15:clr>
        </p15:guide>
        <p15:guide id="2" pos="3664">
          <p15:clr>
            <a:srgbClr val="FBAE40"/>
          </p15:clr>
        </p15:guide>
        <p15:guide id="4" pos="932">
          <p15:clr>
            <a:srgbClr val="FBAE40"/>
          </p15:clr>
        </p15:guide>
        <p15:guide id="5" orient="horz" pos="1228">
          <p15:clr>
            <a:srgbClr val="FBAE40"/>
          </p15:clr>
        </p15:guide>
        <p15:guide id="6" orient="horz" pos="4043">
          <p15:clr>
            <a:srgbClr val="FBAE40"/>
          </p15:clr>
        </p15:guide>
        <p15:guide id="7" pos="7336">
          <p15:clr>
            <a:srgbClr val="FBAE40"/>
          </p15:clr>
        </p15:guide>
        <p15:guide id="8" pos="6616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 grau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5A4905AD-A233-4987-BCB0-879019B5938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72063" y="1949450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7AE42-8700-4CA1-A945-38AD591ECBFC}" type="datetime1">
              <a:rPr lang="de-CH" smtClean="0"/>
              <a:t>15.09.2021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1" name="Inhaltsplatzhalter 3">
            <a:extLst>
              <a:ext uri="{FF2B5EF4-FFF2-40B4-BE49-F238E27FC236}">
                <a16:creationId xmlns:a16="http://schemas.microsoft.com/office/drawing/2014/main" id="{1F11053E-81B7-4186-9FFA-9CB036BA383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491345" y="1949738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5900" indent="-2159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7D985BB-18B6-4513-922A-3940D91278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015412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71309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80">
          <p15:clr>
            <a:srgbClr val="FBAE40"/>
          </p15:clr>
        </p15:guide>
        <p15:guide id="2" pos="3664">
          <p15:clr>
            <a:srgbClr val="FBAE40"/>
          </p15:clr>
        </p15:guide>
        <p15:guide id="3" pos="6616">
          <p15:clr>
            <a:srgbClr val="FBAE40"/>
          </p15:clr>
        </p15:guide>
        <p15:guide id="4" pos="932">
          <p15:clr>
            <a:srgbClr val="FBAE40"/>
          </p15:clr>
        </p15:guide>
        <p15:guide id="5" orient="horz" pos="1228">
          <p15:clr>
            <a:srgbClr val="FBAE40"/>
          </p15:clr>
        </p15:guide>
        <p15:guide id="6" orient="horz" pos="4043">
          <p15:clr>
            <a:srgbClr val="FBAE40"/>
          </p15:clr>
        </p15:guide>
        <p15:guide id="7" pos="7336">
          <p15:clr>
            <a:srgbClr val="FBAE40"/>
          </p15:clr>
        </p15:guide>
        <p15:guide id="8" pos="321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B5F3D8-04A7-44D8-84BC-696854200F47}" type="datetime1">
              <a:rPr lang="de-CH" smtClean="0"/>
              <a:t>15.09.2021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2D1D70FF-B73A-44D8-AF52-B86C90DE410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66738" y="1949450"/>
            <a:ext cx="3600000" cy="446908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E296DA4F-01FE-48FF-9EB9-85CF5BF01B6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303938" y="1949450"/>
            <a:ext cx="3600000" cy="446908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05EF66CD-E082-4DD4-AF19-1277D4B0BAA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041138" y="1949450"/>
            <a:ext cx="3600000" cy="446908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21E2109-7BFC-4F17-81BF-01827EE4C3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775321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9">
          <p15:clr>
            <a:srgbClr val="FBAE40"/>
          </p15:clr>
        </p15:guide>
        <p15:guide id="2" pos="2630">
          <p15:clr>
            <a:srgbClr val="FBAE40"/>
          </p15:clr>
        </p15:guide>
        <p15:guide id="3" pos="4979">
          <p15:clr>
            <a:srgbClr val="FBAE40"/>
          </p15:clr>
        </p15:guide>
        <p15:guide id="4" pos="5063">
          <p15:clr>
            <a:srgbClr val="FBAE40"/>
          </p15:clr>
        </p15:guide>
        <p15:guide id="5" pos="7336">
          <p15:clr>
            <a:srgbClr val="FBAE40"/>
          </p15:clr>
        </p15:guide>
        <p15:guide id="6" pos="2706">
          <p15:clr>
            <a:srgbClr val="FBAE40"/>
          </p15:clr>
        </p15:guide>
        <p15:guide id="7" orient="horz" pos="4043">
          <p15:clr>
            <a:srgbClr val="FBAE40"/>
          </p15:clr>
        </p15:guide>
        <p15:guide id="8" orient="horz" pos="1228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C7C32-B10C-4871-916A-C93F6B7FA87A}" type="datetime1">
              <a:rPr lang="de-CH" smtClean="0"/>
              <a:t>15.09.2021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08517FB4-1478-449A-B35A-0071DA5D763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566738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1A4ABB4F-2517-43F4-A0FC-DCE0C692E8F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378201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5" name="Inhaltsplatzhalter 3">
            <a:extLst>
              <a:ext uri="{FF2B5EF4-FFF2-40B4-BE49-F238E27FC236}">
                <a16:creationId xmlns:a16="http://schemas.microsoft.com/office/drawing/2014/main" id="{722827A8-E258-45E5-8ABC-AE4AE85283F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189664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6" name="Inhaltsplatzhalter 3">
            <a:extLst>
              <a:ext uri="{FF2B5EF4-FFF2-40B4-BE49-F238E27FC236}">
                <a16:creationId xmlns:a16="http://schemas.microsoft.com/office/drawing/2014/main" id="{9B3F32E6-2F69-44D2-83C6-CD6AA4BEDA96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9001126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3DC29E0-21E5-4AA6-86AE-F91A144051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572650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9">
          <p15:clr>
            <a:srgbClr val="FBAE40"/>
          </p15:clr>
        </p15:guide>
        <p15:guide id="2" pos="7336">
          <p15:clr>
            <a:srgbClr val="FBAE40"/>
          </p15:clr>
        </p15:guide>
        <p15:guide id="3" pos="5665">
          <p15:clr>
            <a:srgbClr val="FBAE40"/>
          </p15:clr>
        </p15:guide>
        <p15:guide id="4" pos="5567">
          <p15:clr>
            <a:srgbClr val="FBAE40"/>
          </p15:clr>
        </p15:guide>
        <p15:guide id="5" pos="3896">
          <p15:clr>
            <a:srgbClr val="FBAE40"/>
          </p15:clr>
        </p15:guide>
        <p15:guide id="6" pos="3793">
          <p15:clr>
            <a:srgbClr val="FBAE40"/>
          </p15:clr>
        </p15:guide>
        <p15:guide id="7" pos="2027">
          <p15:clr>
            <a:srgbClr val="FBAE40"/>
          </p15:clr>
        </p15:guide>
        <p15:guide id="8" pos="2126">
          <p15:clr>
            <a:srgbClr val="FBAE40"/>
          </p15:clr>
        </p15:guide>
        <p15:guide id="9" orient="horz" pos="1228">
          <p15:clr>
            <a:srgbClr val="FBAE40"/>
          </p15:clr>
        </p15:guide>
        <p15:guide id="10" orient="horz" pos="4043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983B5E-1CA3-43BD-9002-085BEC9FB573}" type="datetime1">
              <a:rPr lang="de-CH" smtClean="0"/>
              <a:t>15.09.2021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59602" y="1949451"/>
            <a:ext cx="4681536" cy="4325018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81DE798-3315-46D1-8982-1EC3DCDA15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9601" y="493295"/>
            <a:ext cx="3748087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F5AB9AC5-9618-4880-9803-18A1618DB52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584684"/>
            <a:ext cx="6040438" cy="5689116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37644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>
          <p15:clr>
            <a:srgbClr val="FBAE40"/>
          </p15:clr>
        </p15:guide>
        <p15:guide id="2" orient="horz" pos="3952">
          <p15:clr>
            <a:srgbClr val="FBAE40"/>
          </p15:clr>
        </p15:guide>
        <p15:guide id="3" pos="4384">
          <p15:clr>
            <a:srgbClr val="FBAE40"/>
          </p15:clr>
        </p15:guide>
        <p15:guide id="4" pos="7336">
          <p15:clr>
            <a:srgbClr val="FBAE40"/>
          </p15:clr>
        </p15:guide>
        <p15:guide id="5" pos="5055">
          <p15:clr>
            <a:srgbClr val="FBAE40"/>
          </p15:clr>
        </p15:guide>
        <p15:guide id="6" pos="3805">
          <p15:clr>
            <a:srgbClr val="FBAE40"/>
          </p15:clr>
        </p15:guide>
      </p15:sldGuideLst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597EE7-344B-479A-9B7F-F23A23447FD9}" type="datetime1">
              <a:rPr lang="de-CH" smtClean="0"/>
              <a:t>15.09.2021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976320" y="1052736"/>
            <a:ext cx="2664817" cy="5221734"/>
          </a:xfrm>
        </p:spPr>
        <p:txBody>
          <a:bodyPr anchor="ctr"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lnSpc>
                <a:spcPct val="108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3283C3B8-4DFA-49C0-B021-CB0D9481CF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1052736"/>
            <a:ext cx="8441635" cy="522173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E50D17D-F2ED-4307-B9CF-CDFB45AF6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6954146" cy="451429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227590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3952">
          <p15:clr>
            <a:srgbClr val="FBAE40"/>
          </p15:clr>
        </p15:guide>
        <p15:guide id="4" pos="7336">
          <p15:clr>
            <a:srgbClr val="FBAE40"/>
          </p15:clr>
        </p15:guide>
        <p15:guide id="5" pos="5320">
          <p15:clr>
            <a:srgbClr val="FBAE40"/>
          </p15:clr>
        </p15:guide>
        <p15:guide id="6" orient="horz" pos="1228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1243" y="1046110"/>
            <a:ext cx="5486817" cy="522216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0E2A2652-2BC1-44A2-B054-B7F5D1FF7A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66769" y="1046109"/>
            <a:ext cx="5486817" cy="522217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32E97-0232-41C2-9C92-305597F2898D}" type="datetime1">
              <a:rPr lang="de-CH" smtClean="0"/>
              <a:t>15.09.2021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F51E53D-C313-41FC-A50A-98353390A2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9742" y="538430"/>
            <a:ext cx="5462064" cy="262689"/>
          </a:xfrm>
        </p:spPr>
        <p:txBody>
          <a:bodyPr/>
          <a:lstStyle>
            <a:lvl1pPr>
              <a:defRPr sz="1600"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B014520-9BB1-4AC3-9DDF-40162DCBE2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67438" y="538430"/>
            <a:ext cx="4540250" cy="262689"/>
          </a:xfrm>
        </p:spPr>
        <p:txBody>
          <a:bodyPr/>
          <a:lstStyle>
            <a:lvl1pPr>
              <a:defRPr sz="1600" spc="60" baseline="0">
                <a:solidFill>
                  <a:schemeClr val="accent3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39748700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>
          <p15:clr>
            <a:srgbClr val="FBAE40"/>
          </p15:clr>
        </p15:guide>
        <p15:guide id="2" orient="horz" pos="655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3795">
          <p15:clr>
            <a:srgbClr val="FBAE40"/>
          </p15:clr>
        </p15:guide>
        <p15:guide id="6" pos="337">
          <p15:clr>
            <a:srgbClr val="FBAE40"/>
          </p15:clr>
        </p15:guide>
        <p15:guide id="7" pos="3880">
          <p15:clr>
            <a:srgbClr val="FBAE40"/>
          </p15:clr>
        </p15:guide>
        <p15:guide id="8" pos="7336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 und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C0D86-9938-4103-944A-34B70D5CA48D}" type="datetime1">
              <a:rPr lang="de-CH" smtClean="0"/>
              <a:t>15.09.2021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7436" y="3609019"/>
            <a:ext cx="5472502" cy="2809243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66768" y="3609019"/>
            <a:ext cx="5474369" cy="2809516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7436" y="584684"/>
            <a:ext cx="5474369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0E2A2652-2BC1-44A2-B054-B7F5D1FF7A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66769" y="584683"/>
            <a:ext cx="5474369" cy="277764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094502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>
          <p15:clr>
            <a:srgbClr val="FBAE40"/>
          </p15:clr>
        </p15:guide>
        <p15:guide id="2" orient="horz" pos="2118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3795">
          <p15:clr>
            <a:srgbClr val="FBAE40"/>
          </p15:clr>
        </p15:guide>
        <p15:guide id="6" pos="337">
          <p15:clr>
            <a:srgbClr val="FBAE40"/>
          </p15:clr>
        </p15:guide>
        <p15:guide id="7" pos="3880">
          <p15:clr>
            <a:srgbClr val="FBAE40"/>
          </p15:clr>
        </p15:guide>
        <p15:guide id="8" pos="7336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 und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1DDB7-0A81-4AB1-9A8D-9FE720C4D052}" type="datetime1">
              <a:rPr lang="de-CH" smtClean="0"/>
              <a:t>15.09.2021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57964" y="1949451"/>
            <a:ext cx="5083174" cy="4325018"/>
          </a:xfrm>
        </p:spPr>
        <p:txBody>
          <a:bodyPr/>
          <a:lstStyle>
            <a:lvl1pPr>
              <a:lnSpc>
                <a:spcPct val="112000"/>
              </a:lnSpc>
              <a:defRPr sz="1400"/>
            </a:lvl1pPr>
            <a:lvl2pPr marL="216000" indent="-216000">
              <a:lnSpc>
                <a:spcPct val="112000"/>
              </a:lnSpc>
              <a:defRPr sz="1400"/>
            </a:lvl2pPr>
            <a:lvl3pPr marL="432000" indent="-216000">
              <a:lnSpc>
                <a:spcPct val="112000"/>
              </a:lnSpc>
              <a:defRPr sz="1400"/>
            </a:lvl3pPr>
            <a:lvl4pPr marL="648000" indent="-216000">
              <a:lnSpc>
                <a:spcPct val="112000"/>
              </a:lnSpc>
              <a:defRPr sz="1400"/>
            </a:lvl4pPr>
            <a:lvl5pPr marL="864000" indent="-216000">
              <a:lnSpc>
                <a:spcPct val="112000"/>
              </a:lnSpc>
              <a:defRPr sz="1400"/>
            </a:lvl5pPr>
            <a:lvl6pPr marL="216000" indent="-216000">
              <a:lnSpc>
                <a:spcPct val="112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3283C3B8-4DFA-49C0-B021-CB0D9481CF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0862" y="584684"/>
            <a:ext cx="5479138" cy="277230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6C4C6B99-9B0B-4488-BFD9-0201BA21A7D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50862" y="3501492"/>
            <a:ext cx="5479138" cy="277230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8C76682-594C-451F-B868-929E3C2719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7962" y="493295"/>
            <a:ext cx="4149726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236875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>
          <p15:clr>
            <a:srgbClr val="FBAE40"/>
          </p15:clr>
        </p15:guide>
        <p15:guide id="2" orient="horz" pos="3952">
          <p15:clr>
            <a:srgbClr val="FBAE40"/>
          </p15:clr>
        </p15:guide>
        <p15:guide id="3" pos="3805">
          <p15:clr>
            <a:srgbClr val="FBAE40"/>
          </p15:clr>
        </p15:guide>
        <p15:guide id="4" pos="7336">
          <p15:clr>
            <a:srgbClr val="FBAE40"/>
          </p15:clr>
        </p15:guide>
        <p15:guide id="5" pos="4131">
          <p15:clr>
            <a:srgbClr val="FBAE40"/>
          </p15:clr>
        </p15:guide>
        <p15:guide id="6" pos="345">
          <p15:clr>
            <a:srgbClr val="FBAE40"/>
          </p15:clr>
        </p15:guide>
        <p15:guide id="7" orient="horz" pos="2118">
          <p15:clr>
            <a:srgbClr val="FBAE40"/>
          </p15:clr>
        </p15:guide>
        <p15:guide id="8" orient="horz" pos="2202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7746" y="1046922"/>
            <a:ext cx="3600000" cy="522798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61C0B818-2BEB-4073-9963-0504D1649E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94441" y="1046922"/>
            <a:ext cx="3600000" cy="522798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96D75994-F54D-48BC-B545-9E31EFD92B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1136" y="1046922"/>
            <a:ext cx="3600000" cy="522798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FE01-F4DD-4B31-8753-33475D5FD043}" type="datetime1">
              <a:rPr lang="de-CH" smtClean="0"/>
              <a:t>15.09.2021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2" name="Titel 3">
            <a:extLst>
              <a:ext uri="{FF2B5EF4-FFF2-40B4-BE49-F238E27FC236}">
                <a16:creationId xmlns:a16="http://schemas.microsoft.com/office/drawing/2014/main" id="{8D7BA7E7-E234-4A0A-84DE-57AA9B9057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7746" y="538430"/>
            <a:ext cx="3600000" cy="262689"/>
          </a:xfrm>
        </p:spPr>
        <p:txBody>
          <a:bodyPr/>
          <a:lstStyle>
            <a:lvl1pPr>
              <a:defRPr sz="1600"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  <p:sp>
        <p:nvSpPr>
          <p:cNvPr id="16" name="Textplatzhalter 5">
            <a:extLst>
              <a:ext uri="{FF2B5EF4-FFF2-40B4-BE49-F238E27FC236}">
                <a16:creationId xmlns:a16="http://schemas.microsoft.com/office/drawing/2014/main" id="{6BE1D084-20F1-40AB-A68B-EA733A683D4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89425" y="538430"/>
            <a:ext cx="3600000" cy="262689"/>
          </a:xfrm>
        </p:spPr>
        <p:txBody>
          <a:bodyPr/>
          <a:lstStyle>
            <a:lvl1pPr>
              <a:defRPr sz="1600" spc="60" baseline="0">
                <a:solidFill>
                  <a:schemeClr val="accent3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Titel hinzufügen.</a:t>
            </a:r>
          </a:p>
        </p:txBody>
      </p:sp>
      <p:sp>
        <p:nvSpPr>
          <p:cNvPr id="19" name="Textplatzhalter 5">
            <a:extLst>
              <a:ext uri="{FF2B5EF4-FFF2-40B4-BE49-F238E27FC236}">
                <a16:creationId xmlns:a16="http://schemas.microsoft.com/office/drawing/2014/main" id="{38CE26F8-95BC-41DC-8383-7DFCBA2157F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47388" y="538430"/>
            <a:ext cx="2660300" cy="262689"/>
          </a:xfrm>
        </p:spPr>
        <p:txBody>
          <a:bodyPr/>
          <a:lstStyle>
            <a:lvl1pPr>
              <a:defRPr sz="1600" spc="60" baseline="0">
                <a:solidFill>
                  <a:schemeClr val="accent3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23583416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>
          <p15:clr>
            <a:srgbClr val="FBAE40"/>
          </p15:clr>
        </p15:guide>
        <p15:guide id="2" orient="horz" pos="2118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2619">
          <p15:clr>
            <a:srgbClr val="FBAE40"/>
          </p15:clr>
        </p15:guide>
        <p15:guide id="6" pos="337">
          <p15:clr>
            <a:srgbClr val="FBAE40"/>
          </p15:clr>
        </p15:guide>
        <p15:guide id="7" pos="2702">
          <p15:clr>
            <a:srgbClr val="FBAE40"/>
          </p15:clr>
        </p15:guide>
        <p15:guide id="8" pos="7336">
          <p15:clr>
            <a:srgbClr val="FBAE40"/>
          </p15:clr>
        </p15:guide>
        <p15:guide id="9" pos="5063">
          <p15:clr>
            <a:srgbClr val="FBAE40"/>
          </p15:clr>
        </p15:guide>
        <p15:guide id="10" pos="4979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 grau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51F75-5448-4F8E-A0A6-8542A1C2DF3D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A1C0D8B2-21FB-408E-8F45-4FF07F7C92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9550" y="1700808"/>
            <a:ext cx="9228138" cy="2258756"/>
          </a:xfrm>
        </p:spPr>
        <p:txBody>
          <a:bodyPr anchor="b"/>
          <a:lstStyle>
            <a:lvl1pPr algn="l">
              <a:lnSpc>
                <a:spcPct val="92000"/>
              </a:lnSpc>
              <a:defRPr sz="8400" spc="180" baseline="0"/>
            </a:lvl1pPr>
          </a:lstStyle>
          <a:p>
            <a:r>
              <a:rPr lang="de-CH"/>
              <a:t>Zwischentitel hinzufügen.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97D0A394-EC1C-44E9-9B81-C9A02683B8E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79550" y="4388988"/>
            <a:ext cx="9228138" cy="754313"/>
          </a:xfrm>
        </p:spPr>
        <p:txBody>
          <a:bodyPr/>
          <a:lstStyle>
            <a:lvl1pPr>
              <a:lnSpc>
                <a:spcPct val="92000"/>
              </a:lnSpc>
              <a:defRPr sz="2400" spc="180" baseline="0">
                <a:solidFill>
                  <a:schemeClr val="accent3"/>
                </a:solidFill>
              </a:defRPr>
            </a:lvl1pPr>
            <a:lvl2pPr>
              <a:defRPr sz="2400">
                <a:solidFill>
                  <a:schemeClr val="accent3"/>
                </a:solidFill>
              </a:defRPr>
            </a:lvl2pPr>
            <a:lvl3pPr>
              <a:defRPr sz="2400">
                <a:solidFill>
                  <a:schemeClr val="accent3"/>
                </a:solidFill>
              </a:defRPr>
            </a:lvl3pPr>
            <a:lvl4pPr>
              <a:defRPr sz="2400">
                <a:solidFill>
                  <a:schemeClr val="accent3"/>
                </a:solidFill>
              </a:defRPr>
            </a:lvl4pPr>
            <a:lvl5pPr>
              <a:defRPr sz="2400">
                <a:solidFill>
                  <a:schemeClr val="accent3"/>
                </a:solidFill>
              </a:defRPr>
            </a:lvl5pPr>
          </a:lstStyle>
          <a:p>
            <a:pPr lvl="0"/>
            <a:r>
              <a:rPr lang="de-DE"/>
              <a:t>Untertitel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4720235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745">
          <p15:clr>
            <a:srgbClr val="FBAE40"/>
          </p15:clr>
        </p15:guide>
        <p15:guide id="2" pos="932">
          <p15:clr>
            <a:srgbClr val="FBAE40"/>
          </p15:clr>
        </p15:guide>
        <p15:guide id="3" orient="horz" pos="1136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BFA9E5-F2A9-4499-BC44-FBC33C3DE06D}" type="datetime1">
              <a:rPr lang="de-CH" smtClean="0"/>
              <a:t>15.09.2021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7436" y="3609019"/>
            <a:ext cx="3599999" cy="2809243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94287" y="3609019"/>
            <a:ext cx="3598764" cy="2809516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4988" y="584684"/>
            <a:ext cx="3622675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61C0B818-2BEB-4073-9963-0504D1649E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94285" y="584684"/>
            <a:ext cx="3610227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96D75994-F54D-48BC-B545-9E31EFD92B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1136" y="584684"/>
            <a:ext cx="3610227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Textplatzhalter 16">
            <a:extLst>
              <a:ext uri="{FF2B5EF4-FFF2-40B4-BE49-F238E27FC236}">
                <a16:creationId xmlns:a16="http://schemas.microsoft.com/office/drawing/2014/main" id="{09448057-5B77-4F6C-8ED5-F7160EEBC5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037513" y="3609019"/>
            <a:ext cx="3598764" cy="2809516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493972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>
          <p15:clr>
            <a:srgbClr val="FBAE40"/>
          </p15:clr>
        </p15:guide>
        <p15:guide id="2" orient="horz" pos="2118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2619">
          <p15:clr>
            <a:srgbClr val="FBAE40"/>
          </p15:clr>
        </p15:guide>
        <p15:guide id="6" pos="337">
          <p15:clr>
            <a:srgbClr val="FBAE40"/>
          </p15:clr>
        </p15:guide>
        <p15:guide id="7" pos="2702">
          <p15:clr>
            <a:srgbClr val="FBAE40"/>
          </p15:clr>
        </p15:guide>
        <p15:guide id="8" pos="7336">
          <p15:clr>
            <a:srgbClr val="FBAE40"/>
          </p15:clr>
        </p15:guide>
        <p15:guide id="9" pos="5063">
          <p15:clr>
            <a:srgbClr val="FBAE40"/>
          </p15:clr>
        </p15:guide>
        <p15:guide id="10" pos="4979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4190A-6352-47F0-B75D-8F26D6171012}" type="datetime1">
              <a:rPr lang="de-CH" smtClean="0"/>
              <a:t>15.09.2021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1113" y="584200"/>
            <a:ext cx="2664817" cy="5690270"/>
          </a:xfrm>
        </p:spPr>
        <p:txBody>
          <a:bodyPr anchor="ctr"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lnSpc>
                <a:spcPct val="108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3283C3B8-4DFA-49C0-B021-CB0D9481CF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6000" y="584200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F2C5D61B-00D5-48F1-961D-FE331B1627C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01647" y="3501008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0AAEB8C3-8198-4C5D-841C-E2D5F3D0E5A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045900" y="3501008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DF8E4FED-B666-455C-AF42-09BBFAF8DB4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5900" y="584200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63308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>
          <p15:clr>
            <a:srgbClr val="FBAE40"/>
          </p15:clr>
        </p15:guide>
        <p15:guide id="2" orient="horz" pos="3952">
          <p15:clr>
            <a:srgbClr val="FBAE40"/>
          </p15:clr>
        </p15:guide>
        <p15:guide id="4" pos="7336">
          <p15:clr>
            <a:srgbClr val="FBAE40"/>
          </p15:clr>
        </p15:guide>
        <p15:guide id="6" pos="345">
          <p15:clr>
            <a:srgbClr val="FBAE40"/>
          </p15:clr>
        </p15:guide>
        <p15:guide id="7" pos="2702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ünf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687BD-55B1-4A51-8DD2-F662D01302A5}" type="datetime1">
              <a:rPr lang="de-CH" smtClean="0"/>
              <a:t>15.09.2021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3538" y="4529137"/>
            <a:ext cx="2113324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498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5" name="Bildplatzhalter 4">
            <a:extLst>
              <a:ext uri="{FF2B5EF4-FFF2-40B4-BE49-F238E27FC236}">
                <a16:creationId xmlns:a16="http://schemas.microsoft.com/office/drawing/2014/main" id="{440063FD-2C92-4D42-B1A2-EA82BEBB5EE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78224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6" name="Bildplatzhalter 4">
            <a:extLst>
              <a:ext uri="{FF2B5EF4-FFF2-40B4-BE49-F238E27FC236}">
                <a16:creationId xmlns:a16="http://schemas.microsoft.com/office/drawing/2014/main" id="{6467BB9A-5244-40C4-8024-19FEDD14B5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2950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7" name="Bildplatzhalter 4">
            <a:extLst>
              <a:ext uri="{FF2B5EF4-FFF2-40B4-BE49-F238E27FC236}">
                <a16:creationId xmlns:a16="http://schemas.microsoft.com/office/drawing/2014/main" id="{1D2FDDDE-67BF-42B6-818C-95EC23E8593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27676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8" name="Bildplatzhalter 4">
            <a:extLst>
              <a:ext uri="{FF2B5EF4-FFF2-40B4-BE49-F238E27FC236}">
                <a16:creationId xmlns:a16="http://schemas.microsoft.com/office/drawing/2014/main" id="{D89DC0BC-155F-4CEB-8587-1204CDB07CB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524026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9" name="Textplatzhalter 16">
            <a:extLst>
              <a:ext uri="{FF2B5EF4-FFF2-40B4-BE49-F238E27FC236}">
                <a16:creationId xmlns:a16="http://schemas.microsoft.com/office/drawing/2014/main" id="{2B3665A0-B00A-44D2-B58A-35E8FDA6A77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779713" y="4529137"/>
            <a:ext cx="2125049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0" name="Textplatzhalter 16">
            <a:extLst>
              <a:ext uri="{FF2B5EF4-FFF2-40B4-BE49-F238E27FC236}">
                <a16:creationId xmlns:a16="http://schemas.microsoft.com/office/drawing/2014/main" id="{9B616786-626B-4E22-AD14-A92B5C964E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027613" y="4529137"/>
            <a:ext cx="2125049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1" name="Textplatzhalter 16">
            <a:extLst>
              <a:ext uri="{FF2B5EF4-FFF2-40B4-BE49-F238E27FC236}">
                <a16:creationId xmlns:a16="http://schemas.microsoft.com/office/drawing/2014/main" id="{E6FCF680-3050-4529-9BB2-215BDF42F40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267575" y="4529137"/>
            <a:ext cx="2124000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2" name="Textplatzhalter 16">
            <a:extLst>
              <a:ext uri="{FF2B5EF4-FFF2-40B4-BE49-F238E27FC236}">
                <a16:creationId xmlns:a16="http://schemas.microsoft.com/office/drawing/2014/main" id="{9859DCA0-03B4-4F8B-96CD-25DDD7AF6B0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523413" y="4529137"/>
            <a:ext cx="2125049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8CF96AA-B7FF-42B7-B3D1-757EFB0BC0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218228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343786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691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944">
          <p15:clr>
            <a:srgbClr val="FBAE40"/>
          </p15:clr>
        </p15:guide>
        <p15:guide id="5" pos="1679">
          <p15:clr>
            <a:srgbClr val="FBAE40"/>
          </p15:clr>
        </p15:guide>
        <p15:guide id="6" pos="337">
          <p15:clr>
            <a:srgbClr val="FBAE40"/>
          </p15:clr>
        </p15:guide>
        <p15:guide id="7" pos="1751">
          <p15:clr>
            <a:srgbClr val="FBAE40"/>
          </p15:clr>
        </p15:guide>
        <p15:guide id="8" pos="7336">
          <p15:clr>
            <a:srgbClr val="FBAE40"/>
          </p15:clr>
        </p15:guide>
        <p15:guide id="9" pos="4578">
          <p15:clr>
            <a:srgbClr val="FBAE40"/>
          </p15:clr>
        </p15:guide>
        <p15:guide id="10" pos="4509">
          <p15:clr>
            <a:srgbClr val="FBAE40"/>
          </p15:clr>
        </p15:guide>
        <p15:guide id="11" orient="horz" pos="2850">
          <p15:clr>
            <a:srgbClr val="FBAE40"/>
          </p15:clr>
        </p15:guide>
        <p15:guide id="12" pos="3092">
          <p15:clr>
            <a:srgbClr val="FBAE40"/>
          </p15:clr>
        </p15:guide>
        <p15:guide id="13" pos="3164">
          <p15:clr>
            <a:srgbClr val="FBAE40"/>
          </p15:clr>
        </p15:guide>
        <p15:guide id="14" pos="5927">
          <p15:clr>
            <a:srgbClr val="FBAE40"/>
          </p15:clr>
        </p15:guide>
        <p15:guide id="15" pos="5999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hs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4">
            <a:extLst>
              <a:ext uri="{FF2B5EF4-FFF2-40B4-BE49-F238E27FC236}">
                <a16:creationId xmlns:a16="http://schemas.microsoft.com/office/drawing/2014/main" id="{64409250-64E5-4189-B25D-03288E9150D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34988" y="3825044"/>
            <a:ext cx="3622675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9" name="Bildplatzhalter 4">
            <a:extLst>
              <a:ext uri="{FF2B5EF4-FFF2-40B4-BE49-F238E27FC236}">
                <a16:creationId xmlns:a16="http://schemas.microsoft.com/office/drawing/2014/main" id="{681DFFCF-7498-4E8B-8420-E887B9B2DC4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294285" y="3825044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0" name="Bildplatzhalter 4">
            <a:extLst>
              <a:ext uri="{FF2B5EF4-FFF2-40B4-BE49-F238E27FC236}">
                <a16:creationId xmlns:a16="http://schemas.microsoft.com/office/drawing/2014/main" id="{548E3796-0490-4E76-93A8-994EE7C8C93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041136" y="3825044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C45037-3D64-485C-876C-CC8B7A4FCAB0}" type="datetime1">
              <a:rPr lang="de-CH" smtClean="0"/>
              <a:t>15.09.2021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7436" y="2785313"/>
            <a:ext cx="3599999" cy="763930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94287" y="2785312"/>
            <a:ext cx="3598764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4988" y="1046747"/>
            <a:ext cx="3622675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61C0B818-2BEB-4073-9963-0504D1649E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94285" y="1046747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96D75994-F54D-48BC-B545-9E31EFD92B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1136" y="1046747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Textplatzhalter 16">
            <a:extLst>
              <a:ext uri="{FF2B5EF4-FFF2-40B4-BE49-F238E27FC236}">
                <a16:creationId xmlns:a16="http://schemas.microsoft.com/office/drawing/2014/main" id="{09448057-5B77-4F6C-8ED5-F7160EEBC5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046147" y="2785312"/>
            <a:ext cx="3590130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1" name="Textplatzhalter 16">
            <a:extLst>
              <a:ext uri="{FF2B5EF4-FFF2-40B4-BE49-F238E27FC236}">
                <a16:creationId xmlns:a16="http://schemas.microsoft.com/office/drawing/2014/main" id="{B4019FE9-92BF-4440-9E7E-DDE2AA26A4E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43889" y="5569938"/>
            <a:ext cx="3613774" cy="763930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2" name="Textplatzhalter 16">
            <a:extLst>
              <a:ext uri="{FF2B5EF4-FFF2-40B4-BE49-F238E27FC236}">
                <a16:creationId xmlns:a16="http://schemas.microsoft.com/office/drawing/2014/main" id="{17138E11-D365-4974-9084-9F22E0611EF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02921" y="5569938"/>
            <a:ext cx="3598764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3" name="Textplatzhalter 16">
            <a:extLst>
              <a:ext uri="{FF2B5EF4-FFF2-40B4-BE49-F238E27FC236}">
                <a16:creationId xmlns:a16="http://schemas.microsoft.com/office/drawing/2014/main" id="{2253C73E-CBF1-4BFB-93EB-D4594C8DF4E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046147" y="5569938"/>
            <a:ext cx="3598764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52248A4-8352-478D-BDF5-FA3D2AE392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218228" cy="487433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879334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03">
          <p15:clr>
            <a:srgbClr val="FBAE40"/>
          </p15:clr>
        </p15:guide>
        <p15:guide id="2" orient="horz" pos="1686">
          <p15:clr>
            <a:srgbClr val="FBAE40"/>
          </p15:clr>
        </p15:guide>
        <p15:guide id="3" orient="horz" pos="4040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2619">
          <p15:clr>
            <a:srgbClr val="FBAE40"/>
          </p15:clr>
        </p15:guide>
        <p15:guide id="6" pos="337">
          <p15:clr>
            <a:srgbClr val="FBAE40"/>
          </p15:clr>
        </p15:guide>
        <p15:guide id="7" pos="2702">
          <p15:clr>
            <a:srgbClr val="FBAE40"/>
          </p15:clr>
        </p15:guide>
        <p15:guide id="8" pos="7336">
          <p15:clr>
            <a:srgbClr val="FBAE40"/>
          </p15:clr>
        </p15:guide>
        <p15:guide id="9" pos="5063">
          <p15:clr>
            <a:srgbClr val="FBAE40"/>
          </p15:clr>
        </p15:guide>
        <p15:guide id="10" pos="4979">
          <p15:clr>
            <a:srgbClr val="FBAE40"/>
          </p15:clr>
        </p15:guide>
        <p15:guide id="11" orient="horz" pos="3429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C7AA69-E422-4A46-A61C-ED3DE61547F7}" type="datetime1">
              <a:rPr lang="de-CH" smtClean="0"/>
              <a:t>15.09.2021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01290" y="1858879"/>
            <a:ext cx="6406398" cy="34063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8000"/>
              </a:lnSpc>
              <a:defRPr sz="2100" spc="40" baseline="0"/>
            </a:lvl1pPr>
            <a:lvl2pPr>
              <a:lnSpc>
                <a:spcPct val="108000"/>
              </a:lnSpc>
              <a:defRPr sz="2100" spc="40" baseline="0"/>
            </a:lvl2pPr>
            <a:lvl3pPr>
              <a:lnSpc>
                <a:spcPct val="108000"/>
              </a:lnSpc>
              <a:defRPr sz="2100" spc="40" baseline="0"/>
            </a:lvl3pPr>
            <a:lvl4pPr>
              <a:lnSpc>
                <a:spcPct val="108000"/>
              </a:lnSpc>
              <a:defRPr sz="2100" spc="40" baseline="0"/>
            </a:lvl4pPr>
            <a:lvl5pPr>
              <a:lnSpc>
                <a:spcPct val="108000"/>
              </a:lnSpc>
              <a:defRPr sz="2100" spc="40" baseline="0"/>
            </a:lvl5pPr>
            <a:lvl6pPr>
              <a:lnSpc>
                <a:spcPct val="108000"/>
              </a:lnSpc>
              <a:defRPr sz="21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  <a:p>
            <a:pPr lvl="5"/>
            <a:r>
              <a:rPr lang="de-CH" noProof="0"/>
              <a:t>Sechste Ebene</a:t>
            </a:r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0C630BFD-331A-403A-85C7-C5A4F6E1DB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84312" y="1907005"/>
            <a:ext cx="2269541" cy="298383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03346D9-FB45-4867-A396-ED89DA2228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5775" y="5588668"/>
            <a:ext cx="6411913" cy="829595"/>
          </a:xfrm>
        </p:spPr>
        <p:txBody>
          <a:bodyPr/>
          <a:lstStyle>
            <a:lvl1pPr>
              <a:lnSpc>
                <a:spcPct val="114000"/>
              </a:lnSpc>
              <a:defRPr sz="1400" spc="40" baseline="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CCC01BC-AAA0-4D9D-9FD8-BCEC08761D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806356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2" pos="6745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1410">
          <p15:clr>
            <a:srgbClr val="FBAE40"/>
          </p15:clr>
        </p15:guide>
        <p15:guide id="5" pos="7336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mit vier Mitglie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1AD8E8-332D-4059-B907-4F41CD154307}" type="datetime1">
              <a:rPr lang="de-CH" smtClean="0"/>
              <a:t>15.09.2021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484312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0C630BFD-331A-403A-85C7-C5A4F6E1DB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85499" y="2083600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097DDD21-AF8E-4D8F-9E81-C3512B79BD5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897383" y="2083600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4C3FDE3D-7494-4C3B-B2CF-5F8A5F90B0C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2408" y="2091071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2526A8A2-5ADB-4A9E-8F16-47028E654A1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724292" y="2091071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Textplatzhalter 2">
            <a:extLst>
              <a:ext uri="{FF2B5EF4-FFF2-40B4-BE49-F238E27FC236}">
                <a16:creationId xmlns:a16="http://schemas.microsoft.com/office/drawing/2014/main" id="{BBF8312E-E5E2-408E-B0EE-62723B4297D3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3898415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16" name="Textplatzhalter 2">
            <a:extLst>
              <a:ext uri="{FF2B5EF4-FFF2-40B4-BE49-F238E27FC236}">
                <a16:creationId xmlns:a16="http://schemas.microsoft.com/office/drawing/2014/main" id="{0113B521-BFE2-4399-805F-6476DD239713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6312518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17" name="Textplatzhalter 2">
            <a:extLst>
              <a:ext uri="{FF2B5EF4-FFF2-40B4-BE49-F238E27FC236}">
                <a16:creationId xmlns:a16="http://schemas.microsoft.com/office/drawing/2014/main" id="{BB561AA0-787D-4C94-993A-80329A9FF89C}"/>
              </a:ext>
            </a:extLst>
          </p:cNvPr>
          <p:cNvSpPr>
            <a:spLocks noGrp="1"/>
          </p:cNvSpPr>
          <p:nvPr>
            <p:ph idx="21" hasCustomPrompt="1"/>
          </p:nvPr>
        </p:nvSpPr>
        <p:spPr>
          <a:xfrm>
            <a:off x="8726621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55E2250-93A9-4406-98F8-B4CDC1BC4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409111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2" pos="6745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2358">
          <p15:clr>
            <a:srgbClr val="FBAE40"/>
          </p15:clr>
        </p15:guide>
        <p15:guide id="5" pos="7336">
          <p15:clr>
            <a:srgbClr val="FBAE40"/>
          </p15:clr>
        </p15:guide>
        <p15:guide id="6" orient="horz" pos="2450">
          <p15:clr>
            <a:srgbClr val="FBAE40"/>
          </p15:clr>
        </p15:guide>
        <p15:guide id="7" orient="horz" pos="1306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mit acht Mitglie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5412F-240B-4612-9D42-BF3B0AF06917}" type="datetime1">
              <a:rPr lang="de-CH" smtClean="0"/>
              <a:t>15.09.2021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631503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0C630BFD-331A-403A-85C7-C5A4F6E1DB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61550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8" name="Bildplatzhalter 4">
            <a:extLst>
              <a:ext uri="{FF2B5EF4-FFF2-40B4-BE49-F238E27FC236}">
                <a16:creationId xmlns:a16="http://schemas.microsoft.com/office/drawing/2014/main" id="{6FE4A297-A689-4F17-B110-A8313B7828E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71396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9" name="Bildplatzhalter 4">
            <a:extLst>
              <a:ext uri="{FF2B5EF4-FFF2-40B4-BE49-F238E27FC236}">
                <a16:creationId xmlns:a16="http://schemas.microsoft.com/office/drawing/2014/main" id="{63DF1A88-47CB-427A-A6AD-78D69857AB8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366473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0" name="Bildplatzhalter 4">
            <a:extLst>
              <a:ext uri="{FF2B5EF4-FFF2-40B4-BE49-F238E27FC236}">
                <a16:creationId xmlns:a16="http://schemas.microsoft.com/office/drawing/2014/main" id="{369F8622-2F51-4D3C-9804-C2FFE83A5E1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976320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1" name="Bildplatzhalter 4">
            <a:extLst>
              <a:ext uri="{FF2B5EF4-FFF2-40B4-BE49-F238E27FC236}">
                <a16:creationId xmlns:a16="http://schemas.microsoft.com/office/drawing/2014/main" id="{0100649A-3EE7-484F-8840-CA5DC19F825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61550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2" name="Bildplatzhalter 4">
            <a:extLst>
              <a:ext uri="{FF2B5EF4-FFF2-40B4-BE49-F238E27FC236}">
                <a16:creationId xmlns:a16="http://schemas.microsoft.com/office/drawing/2014/main" id="{B55120ED-FA62-41B3-BB93-49CF37C57C2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366473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3" name="Bildplatzhalter 4">
            <a:extLst>
              <a:ext uri="{FF2B5EF4-FFF2-40B4-BE49-F238E27FC236}">
                <a16:creationId xmlns:a16="http://schemas.microsoft.com/office/drawing/2014/main" id="{AA88392E-5D3C-4304-AE39-FB5387725E6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171396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4" name="Bildplatzhalter 4">
            <a:extLst>
              <a:ext uri="{FF2B5EF4-FFF2-40B4-BE49-F238E27FC236}">
                <a16:creationId xmlns:a16="http://schemas.microsoft.com/office/drawing/2014/main" id="{A35F3718-65B4-4392-93CB-1CF751C7B27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976320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4B3219C0-DB30-4D57-9052-D99B39D1FEA1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4439226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26" name="Textplatzhalter 2">
            <a:extLst>
              <a:ext uri="{FF2B5EF4-FFF2-40B4-BE49-F238E27FC236}">
                <a16:creationId xmlns:a16="http://schemas.microsoft.com/office/drawing/2014/main" id="{C0BFAFCB-6FFE-4BCB-8D43-2D17548C34E7}"/>
              </a:ext>
            </a:extLst>
          </p:cNvPr>
          <p:cNvSpPr>
            <a:spLocks noGrp="1"/>
          </p:cNvSpPr>
          <p:nvPr>
            <p:ph idx="24" hasCustomPrompt="1"/>
          </p:nvPr>
        </p:nvSpPr>
        <p:spPr>
          <a:xfrm>
            <a:off x="7246949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27" name="Textplatzhalter 2">
            <a:extLst>
              <a:ext uri="{FF2B5EF4-FFF2-40B4-BE49-F238E27FC236}">
                <a16:creationId xmlns:a16="http://schemas.microsoft.com/office/drawing/2014/main" id="{E0E94DD1-78C7-4606-A63D-BCCE006B0846}"/>
              </a:ext>
            </a:extLst>
          </p:cNvPr>
          <p:cNvSpPr>
            <a:spLocks noGrp="1"/>
          </p:cNvSpPr>
          <p:nvPr>
            <p:ph idx="25" hasCustomPrompt="1"/>
          </p:nvPr>
        </p:nvSpPr>
        <p:spPr>
          <a:xfrm>
            <a:off x="10054671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28" name="Textplatzhalter 2">
            <a:extLst>
              <a:ext uri="{FF2B5EF4-FFF2-40B4-BE49-F238E27FC236}">
                <a16:creationId xmlns:a16="http://schemas.microsoft.com/office/drawing/2014/main" id="{EFA5D121-281D-4F3A-B67A-BC47F100DE3F}"/>
              </a:ext>
            </a:extLst>
          </p:cNvPr>
          <p:cNvSpPr>
            <a:spLocks noGrp="1"/>
          </p:cNvSpPr>
          <p:nvPr>
            <p:ph idx="26" hasCustomPrompt="1"/>
          </p:nvPr>
        </p:nvSpPr>
        <p:spPr>
          <a:xfrm>
            <a:off x="1631503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29" name="Textplatzhalter 2">
            <a:extLst>
              <a:ext uri="{FF2B5EF4-FFF2-40B4-BE49-F238E27FC236}">
                <a16:creationId xmlns:a16="http://schemas.microsoft.com/office/drawing/2014/main" id="{DAC7AD13-4CB1-40B6-8229-ECCE0AC38776}"/>
              </a:ext>
            </a:extLst>
          </p:cNvPr>
          <p:cNvSpPr>
            <a:spLocks noGrp="1"/>
          </p:cNvSpPr>
          <p:nvPr>
            <p:ph idx="27" hasCustomPrompt="1"/>
          </p:nvPr>
        </p:nvSpPr>
        <p:spPr>
          <a:xfrm>
            <a:off x="4439226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30" name="Textplatzhalter 2">
            <a:extLst>
              <a:ext uri="{FF2B5EF4-FFF2-40B4-BE49-F238E27FC236}">
                <a16:creationId xmlns:a16="http://schemas.microsoft.com/office/drawing/2014/main" id="{F1A1FE98-08A8-43BA-A037-3A7927960120}"/>
              </a:ext>
            </a:extLst>
          </p:cNvPr>
          <p:cNvSpPr>
            <a:spLocks noGrp="1"/>
          </p:cNvSpPr>
          <p:nvPr>
            <p:ph idx="28" hasCustomPrompt="1"/>
          </p:nvPr>
        </p:nvSpPr>
        <p:spPr>
          <a:xfrm>
            <a:off x="7246949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31" name="Textplatzhalter 2">
            <a:extLst>
              <a:ext uri="{FF2B5EF4-FFF2-40B4-BE49-F238E27FC236}">
                <a16:creationId xmlns:a16="http://schemas.microsoft.com/office/drawing/2014/main" id="{0130F7F6-3D75-4F98-A8F4-EFBA8E91ED85}"/>
              </a:ext>
            </a:extLst>
          </p:cNvPr>
          <p:cNvSpPr>
            <a:spLocks noGrp="1"/>
          </p:cNvSpPr>
          <p:nvPr>
            <p:ph idx="29" hasCustomPrompt="1"/>
          </p:nvPr>
        </p:nvSpPr>
        <p:spPr>
          <a:xfrm>
            <a:off x="10054671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FC918BB-DABB-42F8-B06F-81AD24E4E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315074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2358">
          <p15:clr>
            <a:srgbClr val="FBAE40"/>
          </p15:clr>
        </p15:guide>
        <p15:guide id="5" pos="7336">
          <p15:clr>
            <a:srgbClr val="FBAE40"/>
          </p15:clr>
        </p15:guide>
        <p15:guide id="6" orient="horz" pos="2450">
          <p15:clr>
            <a:srgbClr val="FBAE40"/>
          </p15:clr>
        </p15:guide>
        <p15:guide id="7" orient="horz" pos="1306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0DE4D-2DBB-4249-8CA7-308FAA776CA3}" type="datetime1">
              <a:rPr lang="de-CH" smtClean="0"/>
              <a:t>15.09.2021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6" name="Inhaltsplatzhalter 3">
            <a:extLst>
              <a:ext uri="{FF2B5EF4-FFF2-40B4-BE49-F238E27FC236}">
                <a16:creationId xmlns:a16="http://schemas.microsoft.com/office/drawing/2014/main" id="{224C8ED8-2724-43D9-B629-670917E36DA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657588" y="2238375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  <p:sp>
        <p:nvSpPr>
          <p:cNvPr id="15" name="Inhaltsplatzhalter 3">
            <a:extLst>
              <a:ext uri="{FF2B5EF4-FFF2-40B4-BE49-F238E27FC236}">
                <a16:creationId xmlns:a16="http://schemas.microsoft.com/office/drawing/2014/main" id="{1717B421-41C1-4A6B-90F7-CF61E0FDE94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27688" y="2238375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3580659-36ED-4234-B5A1-CD00BD4FE26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87488" y="2238375"/>
            <a:ext cx="2880000" cy="1260000"/>
          </a:xfrm>
        </p:spPr>
        <p:txBody>
          <a:bodyPr tIns="900000"/>
          <a:lstStyle>
            <a:lvl1pPr>
              <a:defRPr sz="1200">
                <a:solidFill>
                  <a:schemeClr val="tx2"/>
                </a:solidFill>
                <a:latin typeface="+mj-lt"/>
                <a:ea typeface="Segoe UI Symbol" panose="020B0502040204020203" pitchFamily="34" charset="0"/>
              </a:defRPr>
            </a:lvl1pPr>
          </a:lstStyle>
          <a:p>
            <a:pPr lvl="0"/>
            <a:r>
              <a:rPr lang="de-DE"/>
              <a:t>Logo einfügen  ↑</a:t>
            </a:r>
          </a:p>
          <a:p>
            <a:pPr lvl="0"/>
            <a:endParaRPr lang="de-DE"/>
          </a:p>
        </p:txBody>
      </p:sp>
      <p:sp>
        <p:nvSpPr>
          <p:cNvPr id="17" name="Inhaltsplatzhalter 3">
            <a:extLst>
              <a:ext uri="{FF2B5EF4-FFF2-40B4-BE49-F238E27FC236}">
                <a16:creationId xmlns:a16="http://schemas.microsoft.com/office/drawing/2014/main" id="{39A87105-EF9A-4156-88A6-10AB358E2DD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650827" y="3972911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  <p:sp>
        <p:nvSpPr>
          <p:cNvPr id="18" name="Inhaltsplatzhalter 3">
            <a:extLst>
              <a:ext uri="{FF2B5EF4-FFF2-40B4-BE49-F238E27FC236}">
                <a16:creationId xmlns:a16="http://schemas.microsoft.com/office/drawing/2014/main" id="{547DC7D8-C082-4D4E-B4D1-4F377A1F92DA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20927" y="3972911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  <p:sp>
        <p:nvSpPr>
          <p:cNvPr id="19" name="Inhaltsplatzhalter 3">
            <a:extLst>
              <a:ext uri="{FF2B5EF4-FFF2-40B4-BE49-F238E27FC236}">
                <a16:creationId xmlns:a16="http://schemas.microsoft.com/office/drawing/2014/main" id="{866A87BE-453D-443B-A4F0-271A8A4826B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480727" y="3972911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</p:spTree>
    <p:extLst>
      <p:ext uri="{BB962C8B-B14F-4D97-AF65-F5344CB8AC3E}">
        <p14:creationId xmlns:p14="http://schemas.microsoft.com/office/powerpoint/2010/main" val="25152772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10">
          <p15:clr>
            <a:srgbClr val="FBAE40"/>
          </p15:clr>
        </p15:guide>
        <p15:guide id="2" orient="horz" pos="4043">
          <p15:clr>
            <a:srgbClr val="FBAE40"/>
          </p15:clr>
        </p15:guide>
        <p15:guide id="3" pos="932">
          <p15:clr>
            <a:srgbClr val="FBAE40"/>
          </p15:clr>
        </p15:guide>
        <p15:guide id="4" pos="6745">
          <p15:clr>
            <a:srgbClr val="FBAE40"/>
          </p15:clr>
        </p15:guide>
        <p15:guide id="5" pos="7336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467189-1E35-4DFF-8330-F30F7055C8B7}" type="datetime1">
              <a:rPr lang="de-CH" smtClean="0"/>
              <a:t>15.09.2021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335064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10">
          <p15:clr>
            <a:srgbClr val="FBAE40"/>
          </p15:clr>
        </p15:guide>
        <p15:guide id="2" orient="horz" pos="4043">
          <p15:clr>
            <a:srgbClr val="FBAE40"/>
          </p15:clr>
        </p15:guide>
        <p15:guide id="3" pos="932">
          <p15:clr>
            <a:srgbClr val="FBAE40"/>
          </p15:clr>
        </p15:guide>
        <p15:guide id="4" pos="6745">
          <p15:clr>
            <a:srgbClr val="FBAE40"/>
          </p15:clr>
        </p15:guide>
        <p15:guide id="5" pos="7336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E451A-D17B-4BE8-AB5D-513570F22078}" type="datetime1">
              <a:rPr lang="de-CH" smtClean="0"/>
              <a:t>15.09.2021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805244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>
          <p15:clr>
            <a:srgbClr val="FBAE40"/>
          </p15:clr>
        </p15:guide>
        <p15:guide id="2" orient="horz" pos="4040">
          <p15:clr>
            <a:srgbClr val="FBAE40"/>
          </p15:clr>
        </p15:guide>
        <p15:guide id="3" pos="7336">
          <p15:clr>
            <a:srgbClr val="FBAE40"/>
          </p15:clr>
        </p15:guide>
        <p15:guide id="4" pos="345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11" name="Textplatzhalter 11">
            <a:extLst>
              <a:ext uri="{FF2B5EF4-FFF2-40B4-BE49-F238E27FC236}">
                <a16:creationId xmlns:a16="http://schemas.microsoft.com/office/drawing/2014/main" id="{EA1A02B1-1978-4A3B-80F7-766D1FB44F8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087087" y="288131"/>
            <a:ext cx="561194" cy="197644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D8CF4041-AA59-42D9-BE67-DE9BDA6E921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67808" y="1736725"/>
            <a:ext cx="7279680" cy="3348038"/>
          </a:xfr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spcBef>
                <a:spcPts val="1800"/>
              </a:spcBef>
              <a:buFontTx/>
              <a:buNone/>
              <a:defRPr sz="1600">
                <a:solidFill>
                  <a:schemeClr val="bg1"/>
                </a:solidFill>
              </a:defRPr>
            </a:lvl2pPr>
          </a:lstStyle>
          <a:p>
            <a:pPr lvl="0"/>
            <a:r>
              <a:rPr lang="de-CH" noProof="0"/>
              <a:t>«Zitat hinzufügen»</a:t>
            </a:r>
          </a:p>
          <a:p>
            <a:pPr lvl="1"/>
            <a:r>
              <a:rPr lang="de-CH" noProof="0"/>
              <a:t>Zweite Ebene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9157058-9CCA-4EAA-8D6E-1E10DBF3C026}" type="datetimeyyyy">
              <a:rPr lang="de-CH" smtClean="0"/>
              <a:pPr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25187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SBB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A041D7-73C4-493B-9913-5C5064CE7F53}" type="datetime1">
              <a:rPr lang="de-CH" smtClean="0"/>
              <a:t>15.09.2021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Text hinzufügen.</a:t>
            </a:r>
          </a:p>
        </p:txBody>
      </p:sp>
      <p:sp>
        <p:nvSpPr>
          <p:cNvPr id="11" name="Textplatzhalter 11">
            <a:extLst>
              <a:ext uri="{FF2B5EF4-FFF2-40B4-BE49-F238E27FC236}">
                <a16:creationId xmlns:a16="http://schemas.microsoft.com/office/drawing/2014/main" id="{9E92CD1E-D16D-41A3-8E3B-BE988C7E3B1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382229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Cargo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E1491-5B2E-49D1-B983-64AAF99FAF67}" type="datetime1">
              <a:rPr lang="de-CH" smtClean="0"/>
              <a:t>15.09.2021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Text hinzufügen.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92300117-97DA-4BC5-B68D-05ED07097A6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426452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Cargo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57F8C-04BA-4A35-9A59-3C23DCDC9690}" type="datetime1">
              <a:rPr lang="de-CH" smtClean="0"/>
              <a:t>15.09.2021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Text hinzufügen.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01309523-3546-4A6B-BA61-7A6E63A78BA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816747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vertraulich</a:t>
            </a:r>
            <a:endParaRPr lang="de-CH"/>
          </a:p>
        </p:txBody>
      </p:sp>
      <p:sp>
        <p:nvSpPr>
          <p:cNvPr id="13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381046" y="1234801"/>
            <a:ext cx="5449078" cy="5073925"/>
          </a:xfrm>
        </p:spPr>
        <p:txBody>
          <a:bodyPr/>
          <a:lstStyle>
            <a:lvl1pPr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defRPr/>
            </a:lvl1pPr>
            <a:lvl2pPr>
              <a:lnSpc>
                <a:spcPct val="110000"/>
              </a:lnSpc>
              <a:spcBef>
                <a:spcPts val="500"/>
              </a:spcBef>
              <a:defRPr/>
            </a:lvl2pPr>
            <a:lvl3pPr>
              <a:lnSpc>
                <a:spcPct val="110000"/>
              </a:lnSpc>
              <a:spcBef>
                <a:spcPts val="500"/>
              </a:spcBef>
              <a:defRPr/>
            </a:lvl3pPr>
            <a:lvl4pPr>
              <a:lnSpc>
                <a:spcPct val="110000"/>
              </a:lnSpc>
              <a:spcBef>
                <a:spcPts val="500"/>
              </a:spcBef>
              <a:defRPr/>
            </a:lvl4pPr>
            <a:lvl5pPr>
              <a:lnSpc>
                <a:spcPct val="110000"/>
              </a:lnSpc>
              <a:spcBef>
                <a:spcPts val="500"/>
              </a:spcBef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5" name="Textplatzhalter 9"/>
          <p:cNvSpPr>
            <a:spLocks noGrp="1"/>
          </p:cNvSpPr>
          <p:nvPr>
            <p:ph type="body" sz="quarter" idx="14"/>
          </p:nvPr>
        </p:nvSpPr>
        <p:spPr>
          <a:xfrm>
            <a:off x="6361876" y="1234801"/>
            <a:ext cx="5449078" cy="5073925"/>
          </a:xfrm>
        </p:spPr>
        <p:txBody>
          <a:bodyPr/>
          <a:lstStyle>
            <a:lvl1pPr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defRPr/>
            </a:lvl1pPr>
            <a:lvl2pPr>
              <a:lnSpc>
                <a:spcPct val="110000"/>
              </a:lnSpc>
              <a:spcBef>
                <a:spcPts val="500"/>
              </a:spcBef>
              <a:defRPr/>
            </a:lvl2pPr>
            <a:lvl3pPr>
              <a:lnSpc>
                <a:spcPct val="110000"/>
              </a:lnSpc>
              <a:spcBef>
                <a:spcPts val="500"/>
              </a:spcBef>
              <a:defRPr/>
            </a:lvl3pPr>
            <a:lvl4pPr>
              <a:lnSpc>
                <a:spcPct val="110000"/>
              </a:lnSpc>
              <a:spcBef>
                <a:spcPts val="500"/>
              </a:spcBef>
              <a:defRPr/>
            </a:lvl4pPr>
            <a:lvl5pPr>
              <a:lnSpc>
                <a:spcPct val="110000"/>
              </a:lnSpc>
              <a:spcBef>
                <a:spcPts val="500"/>
              </a:spcBef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32440040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vertraulich</a:t>
            </a:r>
            <a:endParaRPr lang="de-CH"/>
          </a:p>
        </p:txBody>
      </p:sp>
      <p:sp>
        <p:nvSpPr>
          <p:cNvPr id="4" name="Bildplatzhalter 7"/>
          <p:cNvSpPr>
            <a:spLocks noGrp="1"/>
          </p:cNvSpPr>
          <p:nvPr>
            <p:ph type="pic" sz="quarter" idx="12"/>
          </p:nvPr>
        </p:nvSpPr>
        <p:spPr>
          <a:xfrm>
            <a:off x="379046" y="1520826"/>
            <a:ext cx="2747077" cy="15120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5" name="Bildplatzhalter 7"/>
          <p:cNvSpPr>
            <a:spLocks noGrp="1"/>
          </p:cNvSpPr>
          <p:nvPr>
            <p:ph type="pic" sz="quarter" idx="13"/>
          </p:nvPr>
        </p:nvSpPr>
        <p:spPr>
          <a:xfrm>
            <a:off x="3273815" y="1520826"/>
            <a:ext cx="2747077" cy="15120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6" name="Bildplatzhalter 7"/>
          <p:cNvSpPr>
            <a:spLocks noGrp="1"/>
          </p:cNvSpPr>
          <p:nvPr>
            <p:ph type="pic" sz="quarter" idx="14"/>
          </p:nvPr>
        </p:nvSpPr>
        <p:spPr>
          <a:xfrm>
            <a:off x="6168585" y="1520826"/>
            <a:ext cx="2747077" cy="15120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7" name="Bildplatzhalter 7"/>
          <p:cNvSpPr>
            <a:spLocks noGrp="1"/>
          </p:cNvSpPr>
          <p:nvPr>
            <p:ph type="pic" sz="quarter" idx="15"/>
          </p:nvPr>
        </p:nvSpPr>
        <p:spPr>
          <a:xfrm>
            <a:off x="9063353" y="1520826"/>
            <a:ext cx="2747077" cy="15192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8" name="Bildplatzhalter 7"/>
          <p:cNvSpPr>
            <a:spLocks noGrp="1"/>
          </p:cNvSpPr>
          <p:nvPr>
            <p:ph type="pic" sz="quarter" idx="16"/>
          </p:nvPr>
        </p:nvSpPr>
        <p:spPr>
          <a:xfrm>
            <a:off x="379046" y="3960693"/>
            <a:ext cx="2747077" cy="15120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9" name="Bildplatzhalter 7"/>
          <p:cNvSpPr>
            <a:spLocks noGrp="1"/>
          </p:cNvSpPr>
          <p:nvPr>
            <p:ph type="pic" sz="quarter" idx="17"/>
          </p:nvPr>
        </p:nvSpPr>
        <p:spPr>
          <a:xfrm>
            <a:off x="3273815" y="3960693"/>
            <a:ext cx="2747077" cy="15120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0" name="Bildplatzhalter 7"/>
          <p:cNvSpPr>
            <a:spLocks noGrp="1"/>
          </p:cNvSpPr>
          <p:nvPr>
            <p:ph type="pic" sz="quarter" idx="18"/>
          </p:nvPr>
        </p:nvSpPr>
        <p:spPr>
          <a:xfrm>
            <a:off x="6168585" y="3960693"/>
            <a:ext cx="2747077" cy="15120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1" name="Bildplatzhalter 7"/>
          <p:cNvSpPr>
            <a:spLocks noGrp="1"/>
          </p:cNvSpPr>
          <p:nvPr>
            <p:ph type="pic" sz="quarter" idx="19"/>
          </p:nvPr>
        </p:nvSpPr>
        <p:spPr>
          <a:xfrm>
            <a:off x="9063353" y="3960693"/>
            <a:ext cx="2747077" cy="1512000"/>
          </a:xfrm>
        </p:spPr>
        <p:txBody>
          <a:bodyPr/>
          <a:lstStyle/>
          <a:p>
            <a:r>
              <a:rPr lang="de-DE"/>
              <a:t>Bild durch Klicken auf Symbol hinzufügen</a:t>
            </a:r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20"/>
          </p:nvPr>
        </p:nvSpPr>
        <p:spPr>
          <a:xfrm>
            <a:off x="379046" y="3080322"/>
            <a:ext cx="2747077" cy="635896"/>
          </a:xfrm>
          <a:solidFill>
            <a:srgbClr val="FFFFFF"/>
          </a:solidFill>
        </p:spPr>
        <p:txBody>
          <a:bodyPr lIns="0" tIns="36000" bIns="72000" anchor="t" anchorCtr="0"/>
          <a:lstStyle>
            <a:lvl1pPr marL="0" indent="0" algn="l">
              <a:buNone/>
              <a:defRPr sz="1000" b="1">
                <a:solidFill>
                  <a:schemeClr val="accent1"/>
                </a:solidFill>
              </a:defRPr>
            </a:lvl1pPr>
            <a:lvl2pPr marL="180000" indent="0">
              <a:buNone/>
              <a:defRPr b="1">
                <a:solidFill>
                  <a:schemeClr val="tx2"/>
                </a:solidFill>
              </a:defRPr>
            </a:lvl2pPr>
            <a:lvl3pPr marL="360000" indent="0">
              <a:buNone/>
              <a:defRPr b="1">
                <a:solidFill>
                  <a:schemeClr val="tx2"/>
                </a:solidFill>
              </a:defRPr>
            </a:lvl3pPr>
            <a:lvl4pPr marL="540000" indent="0">
              <a:buNone/>
              <a:defRPr b="1">
                <a:solidFill>
                  <a:schemeClr val="tx2"/>
                </a:solidFill>
              </a:defRPr>
            </a:lvl4pPr>
            <a:lvl5pPr marL="677862" indent="0"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3" name="Textplatzhalter 11"/>
          <p:cNvSpPr>
            <a:spLocks noGrp="1"/>
          </p:cNvSpPr>
          <p:nvPr>
            <p:ph type="body" sz="quarter" idx="21"/>
          </p:nvPr>
        </p:nvSpPr>
        <p:spPr>
          <a:xfrm>
            <a:off x="3273815" y="3080322"/>
            <a:ext cx="2747077" cy="635896"/>
          </a:xfrm>
          <a:solidFill>
            <a:srgbClr val="FFFFFF"/>
          </a:solidFill>
        </p:spPr>
        <p:txBody>
          <a:bodyPr lIns="0" tIns="36000" bIns="72000" anchor="t" anchorCtr="0"/>
          <a:lstStyle>
            <a:lvl1pPr marL="0" indent="0" algn="l">
              <a:buNone/>
              <a:defRPr sz="1000" b="1">
                <a:solidFill>
                  <a:schemeClr val="accent1"/>
                </a:solidFill>
              </a:defRPr>
            </a:lvl1pPr>
            <a:lvl2pPr marL="180000" indent="0">
              <a:buNone/>
              <a:defRPr b="1">
                <a:solidFill>
                  <a:schemeClr val="tx2"/>
                </a:solidFill>
              </a:defRPr>
            </a:lvl2pPr>
            <a:lvl3pPr marL="360000" indent="0">
              <a:buNone/>
              <a:defRPr b="1">
                <a:solidFill>
                  <a:schemeClr val="tx2"/>
                </a:solidFill>
              </a:defRPr>
            </a:lvl3pPr>
            <a:lvl4pPr marL="540000" indent="0">
              <a:buNone/>
              <a:defRPr b="1">
                <a:solidFill>
                  <a:schemeClr val="tx2"/>
                </a:solidFill>
              </a:defRPr>
            </a:lvl4pPr>
            <a:lvl5pPr marL="677862" indent="0"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4" name="Textplatzhalter 11"/>
          <p:cNvSpPr>
            <a:spLocks noGrp="1"/>
          </p:cNvSpPr>
          <p:nvPr>
            <p:ph type="body" sz="quarter" idx="22"/>
          </p:nvPr>
        </p:nvSpPr>
        <p:spPr>
          <a:xfrm>
            <a:off x="6168585" y="3080322"/>
            <a:ext cx="2747077" cy="635896"/>
          </a:xfrm>
          <a:solidFill>
            <a:srgbClr val="FFFFFF"/>
          </a:solidFill>
        </p:spPr>
        <p:txBody>
          <a:bodyPr lIns="0" tIns="36000" bIns="72000" anchor="t" anchorCtr="0"/>
          <a:lstStyle>
            <a:lvl1pPr marL="0" indent="0" algn="l">
              <a:buNone/>
              <a:defRPr sz="1000" b="1">
                <a:solidFill>
                  <a:schemeClr val="accent1"/>
                </a:solidFill>
              </a:defRPr>
            </a:lvl1pPr>
            <a:lvl2pPr marL="180000" indent="0">
              <a:buNone/>
              <a:defRPr b="1">
                <a:solidFill>
                  <a:schemeClr val="tx2"/>
                </a:solidFill>
              </a:defRPr>
            </a:lvl2pPr>
            <a:lvl3pPr marL="360000" indent="0">
              <a:buNone/>
              <a:defRPr b="1">
                <a:solidFill>
                  <a:schemeClr val="tx2"/>
                </a:solidFill>
              </a:defRPr>
            </a:lvl3pPr>
            <a:lvl4pPr marL="540000" indent="0">
              <a:buNone/>
              <a:defRPr b="1">
                <a:solidFill>
                  <a:schemeClr val="tx2"/>
                </a:solidFill>
              </a:defRPr>
            </a:lvl4pPr>
            <a:lvl5pPr marL="677862" indent="0"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5" name="Textplatzhalter 11"/>
          <p:cNvSpPr>
            <a:spLocks noGrp="1"/>
          </p:cNvSpPr>
          <p:nvPr>
            <p:ph type="body" sz="quarter" idx="23"/>
          </p:nvPr>
        </p:nvSpPr>
        <p:spPr>
          <a:xfrm>
            <a:off x="9063353" y="3080322"/>
            <a:ext cx="2747077" cy="635896"/>
          </a:xfrm>
          <a:solidFill>
            <a:srgbClr val="FFFFFF"/>
          </a:solidFill>
        </p:spPr>
        <p:txBody>
          <a:bodyPr lIns="0" tIns="36000" bIns="72000" anchor="t" anchorCtr="0"/>
          <a:lstStyle>
            <a:lvl1pPr marL="0" indent="0" algn="l">
              <a:buNone/>
              <a:defRPr sz="1000" b="1">
                <a:solidFill>
                  <a:schemeClr val="accent1"/>
                </a:solidFill>
              </a:defRPr>
            </a:lvl1pPr>
            <a:lvl2pPr marL="180000" indent="0">
              <a:buNone/>
              <a:defRPr b="1">
                <a:solidFill>
                  <a:schemeClr val="tx2"/>
                </a:solidFill>
              </a:defRPr>
            </a:lvl2pPr>
            <a:lvl3pPr marL="360000" indent="0">
              <a:buNone/>
              <a:defRPr b="1">
                <a:solidFill>
                  <a:schemeClr val="tx2"/>
                </a:solidFill>
              </a:defRPr>
            </a:lvl3pPr>
            <a:lvl4pPr marL="540000" indent="0">
              <a:buNone/>
              <a:defRPr b="1">
                <a:solidFill>
                  <a:schemeClr val="tx2"/>
                </a:solidFill>
              </a:defRPr>
            </a:lvl4pPr>
            <a:lvl5pPr marL="677862" indent="0"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6" name="Textplatzhalter 11"/>
          <p:cNvSpPr>
            <a:spLocks noGrp="1"/>
          </p:cNvSpPr>
          <p:nvPr>
            <p:ph type="body" sz="quarter" idx="24"/>
          </p:nvPr>
        </p:nvSpPr>
        <p:spPr>
          <a:xfrm>
            <a:off x="379046" y="5519707"/>
            <a:ext cx="2747077" cy="635896"/>
          </a:xfrm>
          <a:solidFill>
            <a:srgbClr val="FFFFFF"/>
          </a:solidFill>
        </p:spPr>
        <p:txBody>
          <a:bodyPr lIns="0" tIns="36000" bIns="72000" anchor="t" anchorCtr="0"/>
          <a:lstStyle>
            <a:lvl1pPr marL="0" indent="0" algn="l">
              <a:buNone/>
              <a:defRPr sz="1000" b="1">
                <a:solidFill>
                  <a:schemeClr val="accent1"/>
                </a:solidFill>
              </a:defRPr>
            </a:lvl1pPr>
            <a:lvl2pPr marL="180000" indent="0">
              <a:buNone/>
              <a:defRPr b="1">
                <a:solidFill>
                  <a:schemeClr val="tx2"/>
                </a:solidFill>
              </a:defRPr>
            </a:lvl2pPr>
            <a:lvl3pPr marL="360000" indent="0">
              <a:buNone/>
              <a:defRPr b="1">
                <a:solidFill>
                  <a:schemeClr val="tx2"/>
                </a:solidFill>
              </a:defRPr>
            </a:lvl3pPr>
            <a:lvl4pPr marL="540000" indent="0">
              <a:buNone/>
              <a:defRPr b="1">
                <a:solidFill>
                  <a:schemeClr val="tx2"/>
                </a:solidFill>
              </a:defRPr>
            </a:lvl4pPr>
            <a:lvl5pPr marL="677862" indent="0"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7" name="Textplatzhalter 11"/>
          <p:cNvSpPr>
            <a:spLocks noGrp="1"/>
          </p:cNvSpPr>
          <p:nvPr>
            <p:ph type="body" sz="quarter" idx="25"/>
          </p:nvPr>
        </p:nvSpPr>
        <p:spPr>
          <a:xfrm>
            <a:off x="3273815" y="5519707"/>
            <a:ext cx="2747077" cy="635896"/>
          </a:xfrm>
          <a:solidFill>
            <a:srgbClr val="FFFFFF"/>
          </a:solidFill>
        </p:spPr>
        <p:txBody>
          <a:bodyPr lIns="0" tIns="36000" bIns="72000" anchor="t" anchorCtr="0"/>
          <a:lstStyle>
            <a:lvl1pPr marL="0" indent="0" algn="l">
              <a:buNone/>
              <a:defRPr sz="1000" b="1">
                <a:solidFill>
                  <a:schemeClr val="accent1"/>
                </a:solidFill>
              </a:defRPr>
            </a:lvl1pPr>
            <a:lvl2pPr marL="180000" indent="0">
              <a:buNone/>
              <a:defRPr b="1">
                <a:solidFill>
                  <a:schemeClr val="tx2"/>
                </a:solidFill>
              </a:defRPr>
            </a:lvl2pPr>
            <a:lvl3pPr marL="360000" indent="0">
              <a:buNone/>
              <a:defRPr b="1">
                <a:solidFill>
                  <a:schemeClr val="tx2"/>
                </a:solidFill>
              </a:defRPr>
            </a:lvl3pPr>
            <a:lvl4pPr marL="540000" indent="0">
              <a:buNone/>
              <a:defRPr b="1">
                <a:solidFill>
                  <a:schemeClr val="tx2"/>
                </a:solidFill>
              </a:defRPr>
            </a:lvl4pPr>
            <a:lvl5pPr marL="677862" indent="0"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8" name="Textplatzhalter 11"/>
          <p:cNvSpPr>
            <a:spLocks noGrp="1"/>
          </p:cNvSpPr>
          <p:nvPr>
            <p:ph type="body" sz="quarter" idx="26"/>
          </p:nvPr>
        </p:nvSpPr>
        <p:spPr>
          <a:xfrm>
            <a:off x="6168585" y="5519707"/>
            <a:ext cx="2747077" cy="635896"/>
          </a:xfrm>
          <a:solidFill>
            <a:srgbClr val="FFFFFF"/>
          </a:solidFill>
        </p:spPr>
        <p:txBody>
          <a:bodyPr lIns="0" tIns="36000" bIns="72000" anchor="t" anchorCtr="0"/>
          <a:lstStyle>
            <a:lvl1pPr marL="0" indent="0" algn="l">
              <a:buNone/>
              <a:defRPr sz="1000" b="1">
                <a:solidFill>
                  <a:schemeClr val="accent1"/>
                </a:solidFill>
              </a:defRPr>
            </a:lvl1pPr>
            <a:lvl2pPr marL="180000" indent="0">
              <a:buNone/>
              <a:defRPr b="1">
                <a:solidFill>
                  <a:schemeClr val="tx2"/>
                </a:solidFill>
              </a:defRPr>
            </a:lvl2pPr>
            <a:lvl3pPr marL="360000" indent="0">
              <a:buNone/>
              <a:defRPr b="1">
                <a:solidFill>
                  <a:schemeClr val="tx2"/>
                </a:solidFill>
              </a:defRPr>
            </a:lvl3pPr>
            <a:lvl4pPr marL="540000" indent="0">
              <a:buNone/>
              <a:defRPr b="1">
                <a:solidFill>
                  <a:schemeClr val="tx2"/>
                </a:solidFill>
              </a:defRPr>
            </a:lvl4pPr>
            <a:lvl5pPr marL="677862" indent="0"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19" name="Textplatzhalter 11"/>
          <p:cNvSpPr>
            <a:spLocks noGrp="1"/>
          </p:cNvSpPr>
          <p:nvPr>
            <p:ph type="body" sz="quarter" idx="27"/>
          </p:nvPr>
        </p:nvSpPr>
        <p:spPr>
          <a:xfrm>
            <a:off x="9063353" y="5519707"/>
            <a:ext cx="2747077" cy="635896"/>
          </a:xfrm>
          <a:solidFill>
            <a:srgbClr val="FFFFFF"/>
          </a:solidFill>
        </p:spPr>
        <p:txBody>
          <a:bodyPr lIns="0" tIns="36000" bIns="72000" anchor="t" anchorCtr="0"/>
          <a:lstStyle>
            <a:lvl1pPr marL="0" indent="0" algn="l">
              <a:buNone/>
              <a:defRPr sz="1000" b="1">
                <a:solidFill>
                  <a:schemeClr val="accent1"/>
                </a:solidFill>
              </a:defRPr>
            </a:lvl1pPr>
            <a:lvl2pPr marL="180000" indent="0">
              <a:buNone/>
              <a:defRPr b="1">
                <a:solidFill>
                  <a:schemeClr val="tx2"/>
                </a:solidFill>
              </a:defRPr>
            </a:lvl2pPr>
            <a:lvl3pPr marL="360000" indent="0">
              <a:buNone/>
              <a:defRPr b="1">
                <a:solidFill>
                  <a:schemeClr val="tx2"/>
                </a:solidFill>
              </a:defRPr>
            </a:lvl3pPr>
            <a:lvl4pPr marL="540000" indent="0">
              <a:buNone/>
              <a:defRPr b="1">
                <a:solidFill>
                  <a:schemeClr val="tx2"/>
                </a:solidFill>
              </a:defRPr>
            </a:lvl4pPr>
            <a:lvl5pPr marL="677862" indent="0"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02357739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Inhalt_für_Beam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 baseline="0">
                <a:solidFill>
                  <a:schemeClr val="accent1"/>
                </a:solidFill>
              </a:defRPr>
            </a:lvl1pPr>
          </a:lstStyle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/>
              <a:t>vertraulich</a:t>
            </a:r>
            <a:endParaRPr lang="de-CH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1"/>
          </p:nvPr>
        </p:nvSpPr>
        <p:spPr>
          <a:xfrm>
            <a:off x="381047" y="1234801"/>
            <a:ext cx="11431908" cy="5073925"/>
          </a:xfrm>
        </p:spPr>
        <p:txBody>
          <a:bodyPr>
            <a:normAutofit/>
          </a:bodyPr>
          <a:lstStyle>
            <a:lvl1pPr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defRPr sz="1800" baseline="0"/>
            </a:lvl1pPr>
            <a:lvl2pPr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defRPr sz="1800" baseline="0"/>
            </a:lvl2pPr>
            <a:lvl3pPr marL="270000" indent="-270000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defRPr sz="1800"/>
            </a:lvl3pPr>
            <a:lvl4pPr marL="539750" indent="-269875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defRPr sz="1800"/>
            </a:lvl4pPr>
            <a:lvl5pPr marL="803275" indent="-269875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defRPr sz="18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9000499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28">
            <a:extLst>
              <a:ext uri="{FF2B5EF4-FFF2-40B4-BE49-F238E27FC236}">
                <a16:creationId xmlns:a16="http://schemas.microsoft.com/office/drawing/2014/main" id="{4ECC2BFD-D274-7946-B8E6-5E53205ECB7B}"/>
              </a:ext>
            </a:extLst>
          </p:cNvPr>
          <p:cNvSpPr>
            <a:spLocks noGrp="1" noChangeAspect="1"/>
          </p:cNvSpPr>
          <p:nvPr>
            <p:ph type="body" sz="quarter" idx="11" hasCustomPrompt="1"/>
          </p:nvPr>
        </p:nvSpPr>
        <p:spPr bwMode="white">
          <a:xfrm>
            <a:off x="484762" y="1920000"/>
            <a:ext cx="4962873" cy="1680000"/>
          </a:xfrm>
          <a:prstGeom prst="rect">
            <a:avLst/>
          </a:prstGeom>
        </p:spPr>
        <p:txBody>
          <a:bodyPr lIns="0" tIns="0" rIns="0" bIns="360000" numCol="1" anchor="t"/>
          <a:lstStyle>
            <a:lvl1pPr marL="0" indent="0" defTabSz="959976" fontAlgn="t" hangingPunct="1">
              <a:lnSpc>
                <a:spcPct val="100000"/>
              </a:lnSpc>
              <a:spcBef>
                <a:spcPts val="0"/>
              </a:spcBef>
              <a:buNone/>
              <a:defRPr sz="3733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None/>
              <a:defRPr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/>
              <a:t>Hier steht der Titel</a:t>
            </a:r>
          </a:p>
          <a:p>
            <a:pPr lvl="0"/>
            <a:r>
              <a:rPr lang="de-DE"/>
              <a:t>zweizeilig oder</a:t>
            </a:r>
          </a:p>
          <a:p>
            <a:pPr lvl="0"/>
            <a:r>
              <a:rPr lang="de-DE"/>
              <a:t>dreizeilig </a:t>
            </a:r>
          </a:p>
        </p:txBody>
      </p:sp>
      <p:sp>
        <p:nvSpPr>
          <p:cNvPr id="9" name="Textplatzhalter 31">
            <a:extLst>
              <a:ext uri="{FF2B5EF4-FFF2-40B4-BE49-F238E27FC236}">
                <a16:creationId xmlns:a16="http://schemas.microsoft.com/office/drawing/2014/main" id="{778502F8-F6F8-7A4C-8C87-325DFA7CC0CD}"/>
              </a:ext>
            </a:extLst>
          </p:cNvPr>
          <p:cNvSpPr>
            <a:spLocks noGrp="1" noChangeAspect="1"/>
          </p:cNvSpPr>
          <p:nvPr>
            <p:ph type="body" sz="quarter" idx="12" hasCustomPrompt="1"/>
          </p:nvPr>
        </p:nvSpPr>
        <p:spPr bwMode="white">
          <a:xfrm>
            <a:off x="484762" y="3825523"/>
            <a:ext cx="4962873" cy="960000"/>
          </a:xfrm>
          <a:prstGeom prst="rect">
            <a:avLst/>
          </a:prstGeom>
        </p:spPr>
        <p:txBody>
          <a:bodyPr vert="horz" lIns="0" tIns="0" rIns="0" bIns="360000" numCol="1" anchor="t"/>
          <a:lstStyle>
            <a:lvl1pPr marL="0" indent="0" fontAlgn="t">
              <a:lnSpc>
                <a:spcPct val="100000"/>
              </a:lnSpc>
              <a:spcBef>
                <a:spcPts val="0"/>
              </a:spcBef>
              <a:buNone/>
              <a:defRPr sz="2133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None/>
              <a:defRPr sz="18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None/>
              <a:defRPr sz="18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None/>
              <a:defRPr sz="18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None/>
              <a:defRPr sz="1867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/>
              <a:t>Untertitel</a:t>
            </a:r>
            <a:br>
              <a:rPr lang="de-DE"/>
            </a:br>
            <a:r>
              <a:rPr lang="de-CH"/>
              <a:t>Tag. Monat Jahr (Präsentationsdatum)</a:t>
            </a:r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0B0B217-4AE7-5E47-860A-09615B5F60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white">
          <a:xfrm>
            <a:off x="484763" y="6462466"/>
            <a:ext cx="4962872" cy="1627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67">
                <a:solidFill>
                  <a:schemeClr val="bg1"/>
                </a:solidFill>
              </a:defRPr>
            </a:lvl1pPr>
            <a:lvl2pPr>
              <a:buNone/>
              <a:defRPr sz="1200">
                <a:solidFill>
                  <a:schemeClr val="bg1"/>
                </a:solidFill>
              </a:defRPr>
            </a:lvl2pPr>
            <a:lvl3pPr>
              <a:buNone/>
              <a:defRPr sz="1200">
                <a:solidFill>
                  <a:schemeClr val="bg1"/>
                </a:solidFill>
              </a:defRPr>
            </a:lvl3pPr>
            <a:lvl4pPr>
              <a:buNone/>
              <a:defRPr sz="1200">
                <a:solidFill>
                  <a:schemeClr val="bg1"/>
                </a:solidFill>
              </a:defRPr>
            </a:lvl4pPr>
            <a:lvl5pPr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Ort, </a:t>
            </a:r>
            <a:r>
              <a:rPr lang="de-DE" err="1"/>
              <a:t>tt</a:t>
            </a:r>
            <a:r>
              <a:rPr lang="de-DE"/>
              <a:t>. Monat </a:t>
            </a:r>
            <a:r>
              <a:rPr lang="de-DE" err="1"/>
              <a:t>jjjj</a:t>
            </a:r>
            <a:r>
              <a:rPr lang="de-DE"/>
              <a:t>, (Erstellungsdatum) Fachbereichskürzel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87E5885-0B19-0043-8DCE-B63F80DB140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 bwMode="white">
          <a:xfrm>
            <a:off x="478367" y="5878738"/>
            <a:ext cx="4969933" cy="347133"/>
          </a:xfrm>
          <a:prstGeom prst="rect">
            <a:avLst/>
          </a:prstGeom>
        </p:spPr>
        <p:txBody>
          <a:bodyPr lIns="0" tIns="0" rIns="0" bIns="0"/>
          <a:lstStyle>
            <a:lvl1pPr marL="0" marR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067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Traktandum</a:t>
            </a:r>
            <a:br>
              <a:rPr lang="de-DE"/>
            </a:br>
            <a:r>
              <a:rPr lang="de-DE"/>
              <a:t>Vorlage-Nr.</a:t>
            </a:r>
          </a:p>
        </p:txBody>
      </p:sp>
    </p:spTree>
    <p:extLst>
      <p:ext uri="{BB962C8B-B14F-4D97-AF65-F5344CB8AC3E}">
        <p14:creationId xmlns:p14="http://schemas.microsoft.com/office/powerpoint/2010/main" val="3227235990"/>
      </p:ext>
    </p:extLst>
  </p:cSld>
  <p:clrMapOvr>
    <a:masterClrMapping/>
  </p:clrMapOvr>
  <p:transition spd="slow"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verzeichnis 3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 2">
            <a:extLst>
              <a:ext uri="{FF2B5EF4-FFF2-40B4-BE49-F238E27FC236}">
                <a16:creationId xmlns:a16="http://schemas.microsoft.com/office/drawing/2014/main" id="{5ABC1073-2D48-A84B-B235-912CE97929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60000" y="6480000"/>
            <a:ext cx="960000" cy="240000"/>
          </a:xfrm>
        </p:spPr>
        <p:txBody>
          <a:bodyPr/>
          <a:lstStyle/>
          <a:p>
            <a:pPr fontAlgn="t"/>
            <a:fld id="{4F2726CB-782B-104B-9FE6-EAD1F61F4917}" type="slidenum">
              <a:rPr lang="de-DE" smtClean="0"/>
              <a:pPr fontAlgn="t"/>
              <a:t>‹N°›</a:t>
            </a:fld>
            <a:endParaRPr lang="de-DE"/>
          </a:p>
        </p:txBody>
      </p:sp>
      <p:sp>
        <p:nvSpPr>
          <p:cNvPr id="25" name="Bildplatzhalter 5">
            <a:extLst>
              <a:ext uri="{FF2B5EF4-FFF2-40B4-BE49-F238E27FC236}">
                <a16:creationId xmlns:a16="http://schemas.microsoft.com/office/drawing/2014/main" id="{407D1D6F-83F7-2E4A-9A7A-5C74C459EA8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479997" y="1405897"/>
            <a:ext cx="5280000" cy="2160000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r>
              <a:rPr lang="de-DE"/>
              <a:t>Bild hinzufügen</a:t>
            </a:r>
          </a:p>
        </p:txBody>
      </p:sp>
      <p:sp>
        <p:nvSpPr>
          <p:cNvPr id="26" name="Textplatzhalter 10">
            <a:extLst>
              <a:ext uri="{FF2B5EF4-FFF2-40B4-BE49-F238E27FC236}">
                <a16:creationId xmlns:a16="http://schemas.microsoft.com/office/drawing/2014/main" id="{B825126C-C03E-3D48-B568-46726424F89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8367" y="1131491"/>
            <a:ext cx="5280000" cy="288000"/>
          </a:xfrm>
          <a:prstGeom prst="rect">
            <a:avLst/>
          </a:prstGeom>
        </p:spPr>
        <p:txBody>
          <a:bodyPr/>
          <a:lstStyle>
            <a:lvl1pPr marL="0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+mj-lt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719982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2pPr>
            <a:lvl3pPr marL="1439964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3pPr>
          </a:lstStyle>
          <a:p>
            <a:pPr marL="0" marR="0" lvl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tabLst/>
              <a:defRPr/>
            </a:pPr>
            <a:r>
              <a:rPr kumimoji="0" lang="de-DE" sz="21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Text hinzufügen</a:t>
            </a:r>
          </a:p>
        </p:txBody>
      </p:sp>
      <p:sp>
        <p:nvSpPr>
          <p:cNvPr id="27" name="Bildplatzhalter 5">
            <a:extLst>
              <a:ext uri="{FF2B5EF4-FFF2-40B4-BE49-F238E27FC236}">
                <a16:creationId xmlns:a16="http://schemas.microsoft.com/office/drawing/2014/main" id="{9A6CC0D7-A71E-1347-9345-1F984CE849A8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6240000" y="1405901"/>
            <a:ext cx="5280000" cy="2160000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r>
              <a:rPr lang="de-DE"/>
              <a:t>Bild hinzufügen</a:t>
            </a:r>
          </a:p>
        </p:txBody>
      </p:sp>
      <p:sp>
        <p:nvSpPr>
          <p:cNvPr id="28" name="Textplatzhalter 10">
            <a:extLst>
              <a:ext uri="{FF2B5EF4-FFF2-40B4-BE49-F238E27FC236}">
                <a16:creationId xmlns:a16="http://schemas.microsoft.com/office/drawing/2014/main" id="{A55846BC-29FF-564D-8610-6DA2208D882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1859" y="1131491"/>
            <a:ext cx="5280000" cy="288000"/>
          </a:xfrm>
          <a:prstGeom prst="rect">
            <a:avLst/>
          </a:prstGeom>
        </p:spPr>
        <p:txBody>
          <a:bodyPr/>
          <a:lstStyle>
            <a:lvl1pPr marL="0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+mj-lt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719982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2pPr>
            <a:lvl3pPr marL="1439964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3pPr>
          </a:lstStyle>
          <a:p>
            <a:pPr marL="0" marR="0" lvl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tabLst/>
              <a:defRPr/>
            </a:pPr>
            <a:r>
              <a:rPr kumimoji="0" lang="de-DE" sz="21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Text hinzufügen</a:t>
            </a:r>
          </a:p>
        </p:txBody>
      </p:sp>
      <p:sp>
        <p:nvSpPr>
          <p:cNvPr id="29" name="Bildplatzhalter 5">
            <a:extLst>
              <a:ext uri="{FF2B5EF4-FFF2-40B4-BE49-F238E27FC236}">
                <a16:creationId xmlns:a16="http://schemas.microsoft.com/office/drawing/2014/main" id="{BCE6E414-49D0-E343-822E-9CEC50A74A63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>
          <a:xfrm>
            <a:off x="3457631" y="4196347"/>
            <a:ext cx="5280000" cy="2160000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r>
              <a:rPr lang="de-DE"/>
              <a:t>Bild hinzufügen</a:t>
            </a:r>
          </a:p>
        </p:txBody>
      </p:sp>
      <p:sp>
        <p:nvSpPr>
          <p:cNvPr id="30" name="Textplatzhalter 10">
            <a:extLst>
              <a:ext uri="{FF2B5EF4-FFF2-40B4-BE49-F238E27FC236}">
                <a16:creationId xmlns:a16="http://schemas.microsoft.com/office/drawing/2014/main" id="{C6499FB5-6EAB-5A46-AA22-EB8F35584A0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456000" y="3921940"/>
            <a:ext cx="5280000" cy="288000"/>
          </a:xfrm>
          <a:prstGeom prst="rect">
            <a:avLst/>
          </a:prstGeom>
        </p:spPr>
        <p:txBody>
          <a:bodyPr/>
          <a:lstStyle>
            <a:lvl1pPr marL="0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+mj-lt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719982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2pPr>
            <a:lvl3pPr marL="1439964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3pPr>
          </a:lstStyle>
          <a:p>
            <a:pPr marL="0" marR="0" lvl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tabLst/>
              <a:defRPr/>
            </a:pPr>
            <a:r>
              <a:rPr kumimoji="0" lang="de-DE" sz="21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Text hinzufügen</a:t>
            </a:r>
          </a:p>
        </p:txBody>
      </p:sp>
      <p:sp>
        <p:nvSpPr>
          <p:cNvPr id="12" name="Titelplatzhalter 1">
            <a:extLst>
              <a:ext uri="{FF2B5EF4-FFF2-40B4-BE49-F238E27FC236}">
                <a16:creationId xmlns:a16="http://schemas.microsoft.com/office/drawing/2014/main" id="{B870BB5E-DF95-C847-A408-46E0061180C6}"/>
              </a:ext>
            </a:extLst>
          </p:cNvPr>
          <p:cNvSpPr>
            <a:spLocks noGrp="1" noChangeAspect="1"/>
          </p:cNvSpPr>
          <p:nvPr>
            <p:ph type="title" hasCustomPrompt="1"/>
          </p:nvPr>
        </p:nvSpPr>
        <p:spPr>
          <a:xfrm>
            <a:off x="480000" y="480000"/>
            <a:ext cx="11040000" cy="48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Hier steht der Titel (Inhaltsverzeichnis 3 Bilder)</a:t>
            </a:r>
          </a:p>
        </p:txBody>
      </p:sp>
      <p:sp>
        <p:nvSpPr>
          <p:cNvPr id="11" name="Fußzeilenplatzhalter 4">
            <a:extLst>
              <a:ext uri="{FF2B5EF4-FFF2-40B4-BE49-F238E27FC236}">
                <a16:creationId xmlns:a16="http://schemas.microsoft.com/office/drawing/2014/main" id="{8B3FB951-6396-46A6-9562-7CE632D64B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5999" y="6480000"/>
            <a:ext cx="81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67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t"/>
            <a:r>
              <a:rPr lang="de-DE"/>
              <a:t>Solothurn, 22. September 2021, VöV AGr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33582549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verzeichnis 4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 2">
            <a:extLst>
              <a:ext uri="{FF2B5EF4-FFF2-40B4-BE49-F238E27FC236}">
                <a16:creationId xmlns:a16="http://schemas.microsoft.com/office/drawing/2014/main" id="{5ABC1073-2D48-A84B-B235-912CE97929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60000" y="6480000"/>
            <a:ext cx="960000" cy="240000"/>
          </a:xfrm>
        </p:spPr>
        <p:txBody>
          <a:bodyPr/>
          <a:lstStyle/>
          <a:p>
            <a:pPr fontAlgn="t"/>
            <a:fld id="{4F2726CB-782B-104B-9FE6-EAD1F61F4917}" type="slidenum">
              <a:rPr lang="de-DE" smtClean="0"/>
              <a:pPr fontAlgn="t"/>
              <a:t>‹N°›</a:t>
            </a:fld>
            <a:endParaRPr lang="de-DE"/>
          </a:p>
        </p:txBody>
      </p:sp>
      <p:sp>
        <p:nvSpPr>
          <p:cNvPr id="25" name="Bildplatzhalter 5">
            <a:extLst>
              <a:ext uri="{FF2B5EF4-FFF2-40B4-BE49-F238E27FC236}">
                <a16:creationId xmlns:a16="http://schemas.microsoft.com/office/drawing/2014/main" id="{407D1D6F-83F7-2E4A-9A7A-5C74C459EA8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479997" y="1405897"/>
            <a:ext cx="5280000" cy="2160000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r>
              <a:rPr lang="de-DE"/>
              <a:t>Bild hinzufügen</a:t>
            </a:r>
          </a:p>
        </p:txBody>
      </p:sp>
      <p:sp>
        <p:nvSpPr>
          <p:cNvPr id="27" name="Bildplatzhalter 5">
            <a:extLst>
              <a:ext uri="{FF2B5EF4-FFF2-40B4-BE49-F238E27FC236}">
                <a16:creationId xmlns:a16="http://schemas.microsoft.com/office/drawing/2014/main" id="{9A6CC0D7-A71E-1347-9345-1F984CE849A8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6240000" y="1405901"/>
            <a:ext cx="5280000" cy="2160000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r>
              <a:rPr lang="de-DE"/>
              <a:t>Bild hinzufügen</a:t>
            </a:r>
          </a:p>
        </p:txBody>
      </p:sp>
      <p:sp>
        <p:nvSpPr>
          <p:cNvPr id="29" name="Bildplatzhalter 5">
            <a:extLst>
              <a:ext uri="{FF2B5EF4-FFF2-40B4-BE49-F238E27FC236}">
                <a16:creationId xmlns:a16="http://schemas.microsoft.com/office/drawing/2014/main" id="{BCE6E414-49D0-E343-822E-9CEC50A74A63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>
          <a:xfrm>
            <a:off x="479997" y="4196347"/>
            <a:ext cx="5280000" cy="2160000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r>
              <a:rPr lang="de-DE"/>
              <a:t>Bild hinzufügen</a:t>
            </a:r>
          </a:p>
        </p:txBody>
      </p:sp>
      <p:sp>
        <p:nvSpPr>
          <p:cNvPr id="31" name="Bildplatzhalter 5">
            <a:extLst>
              <a:ext uri="{FF2B5EF4-FFF2-40B4-BE49-F238E27FC236}">
                <a16:creationId xmlns:a16="http://schemas.microsoft.com/office/drawing/2014/main" id="{0EDE4F29-D3DF-1845-8F31-A5B166FEF311}"/>
              </a:ext>
            </a:extLst>
          </p:cNvPr>
          <p:cNvSpPr>
            <a:spLocks noGrp="1" noChangeAspect="1"/>
          </p:cNvSpPr>
          <p:nvPr>
            <p:ph type="pic" sz="quarter" idx="25" hasCustomPrompt="1"/>
          </p:nvPr>
        </p:nvSpPr>
        <p:spPr>
          <a:xfrm>
            <a:off x="6240000" y="4196351"/>
            <a:ext cx="5280000" cy="2160000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r>
              <a:rPr lang="de-DE"/>
              <a:t>Bild hinzufügen</a:t>
            </a:r>
          </a:p>
        </p:txBody>
      </p:sp>
      <p:sp>
        <p:nvSpPr>
          <p:cNvPr id="12" name="Titelplatzhalter 1">
            <a:extLst>
              <a:ext uri="{FF2B5EF4-FFF2-40B4-BE49-F238E27FC236}">
                <a16:creationId xmlns:a16="http://schemas.microsoft.com/office/drawing/2014/main" id="{B870BB5E-DF95-C847-A408-46E0061180C6}"/>
              </a:ext>
            </a:extLst>
          </p:cNvPr>
          <p:cNvSpPr>
            <a:spLocks noGrp="1" noChangeAspect="1"/>
          </p:cNvSpPr>
          <p:nvPr>
            <p:ph type="title" hasCustomPrompt="1"/>
          </p:nvPr>
        </p:nvSpPr>
        <p:spPr>
          <a:xfrm>
            <a:off x="480000" y="480000"/>
            <a:ext cx="11040000" cy="48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Hier steht der Titel (Inhaltsverzeichnis 4 Bilder)</a:t>
            </a:r>
          </a:p>
        </p:txBody>
      </p:sp>
      <p:sp>
        <p:nvSpPr>
          <p:cNvPr id="13" name="Textplatzhalter 10">
            <a:extLst>
              <a:ext uri="{FF2B5EF4-FFF2-40B4-BE49-F238E27FC236}">
                <a16:creationId xmlns:a16="http://schemas.microsoft.com/office/drawing/2014/main" id="{CDB383F7-9739-514D-B1BE-2ED14E35D61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8367" y="1131491"/>
            <a:ext cx="5280000" cy="288000"/>
          </a:xfrm>
          <a:prstGeom prst="rect">
            <a:avLst/>
          </a:prstGeom>
        </p:spPr>
        <p:txBody>
          <a:bodyPr/>
          <a:lstStyle>
            <a:lvl1pPr marL="0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+mj-lt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719982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2pPr>
            <a:lvl3pPr marL="1439964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3pPr>
          </a:lstStyle>
          <a:p>
            <a:pPr marL="0" marR="0" lvl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tabLst/>
              <a:defRPr/>
            </a:pPr>
            <a:r>
              <a:rPr kumimoji="0" lang="de-DE" sz="21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Text hinzufügen</a:t>
            </a:r>
          </a:p>
        </p:txBody>
      </p:sp>
      <p:sp>
        <p:nvSpPr>
          <p:cNvPr id="14" name="Textplatzhalter 10">
            <a:extLst>
              <a:ext uri="{FF2B5EF4-FFF2-40B4-BE49-F238E27FC236}">
                <a16:creationId xmlns:a16="http://schemas.microsoft.com/office/drawing/2014/main" id="{AFA79692-6E84-7247-95AE-8F615F47088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41859" y="1131491"/>
            <a:ext cx="5280000" cy="288000"/>
          </a:xfrm>
          <a:prstGeom prst="rect">
            <a:avLst/>
          </a:prstGeom>
        </p:spPr>
        <p:txBody>
          <a:bodyPr/>
          <a:lstStyle>
            <a:lvl1pPr marL="0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+mj-lt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719982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2pPr>
            <a:lvl3pPr marL="1439964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3pPr>
          </a:lstStyle>
          <a:p>
            <a:pPr marL="0" marR="0" lvl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tabLst/>
              <a:defRPr/>
            </a:pPr>
            <a:r>
              <a:rPr kumimoji="0" lang="de-DE" sz="21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Text hinzufügen</a:t>
            </a:r>
          </a:p>
        </p:txBody>
      </p:sp>
      <p:sp>
        <p:nvSpPr>
          <p:cNvPr id="15" name="Textplatzhalter 10">
            <a:extLst>
              <a:ext uri="{FF2B5EF4-FFF2-40B4-BE49-F238E27FC236}">
                <a16:creationId xmlns:a16="http://schemas.microsoft.com/office/drawing/2014/main" id="{598BD424-6E27-4C48-A5A4-7AB98F4794B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78367" y="3921940"/>
            <a:ext cx="5280000" cy="288000"/>
          </a:xfrm>
          <a:prstGeom prst="rect">
            <a:avLst/>
          </a:prstGeom>
        </p:spPr>
        <p:txBody>
          <a:bodyPr/>
          <a:lstStyle>
            <a:lvl1pPr marL="0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+mj-lt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719982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2pPr>
            <a:lvl3pPr marL="1439964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3pPr>
          </a:lstStyle>
          <a:p>
            <a:pPr marL="0" marR="0" lvl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+mj-lt"/>
              <a:buNone/>
              <a:tabLst/>
              <a:defRPr/>
            </a:pPr>
            <a:r>
              <a:rPr kumimoji="0" lang="de-DE" sz="21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Text hinzufügen</a:t>
            </a:r>
          </a:p>
        </p:txBody>
      </p:sp>
      <p:sp>
        <p:nvSpPr>
          <p:cNvPr id="16" name="Textplatzhalter 10">
            <a:extLst>
              <a:ext uri="{FF2B5EF4-FFF2-40B4-BE49-F238E27FC236}">
                <a16:creationId xmlns:a16="http://schemas.microsoft.com/office/drawing/2014/main" id="{431DE3A4-F8BB-FF48-9EEA-60858E930B0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45593" y="3921940"/>
            <a:ext cx="5280000" cy="288000"/>
          </a:xfrm>
          <a:prstGeom prst="rect">
            <a:avLst/>
          </a:prstGeom>
        </p:spPr>
        <p:txBody>
          <a:bodyPr/>
          <a:lstStyle>
            <a:lvl1pPr marL="0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+mj-lt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719982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2pPr>
            <a:lvl3pPr marL="1439964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3pPr>
          </a:lstStyle>
          <a:p>
            <a:pPr marL="0" marR="0" lvl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tabLst/>
              <a:defRPr/>
            </a:pPr>
            <a:r>
              <a:rPr kumimoji="0" lang="de-DE" sz="21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Text hinzufügen</a:t>
            </a:r>
          </a:p>
        </p:txBody>
      </p:sp>
      <p:sp>
        <p:nvSpPr>
          <p:cNvPr id="17" name="Fußzeilenplatzhalter 4">
            <a:extLst>
              <a:ext uri="{FF2B5EF4-FFF2-40B4-BE49-F238E27FC236}">
                <a16:creationId xmlns:a16="http://schemas.microsoft.com/office/drawing/2014/main" id="{29FE19EE-BDC4-4BA7-B342-4DEC4AE91F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5999" y="6480000"/>
            <a:ext cx="81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67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t"/>
            <a:r>
              <a:rPr lang="de-DE"/>
              <a:t>Solothurn, 22. September 2021, VöV AGr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17827615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sverzeichnis 6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 2">
            <a:extLst>
              <a:ext uri="{FF2B5EF4-FFF2-40B4-BE49-F238E27FC236}">
                <a16:creationId xmlns:a16="http://schemas.microsoft.com/office/drawing/2014/main" id="{5ABC1073-2D48-A84B-B235-912CE979298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0560000" y="6480000"/>
            <a:ext cx="960000" cy="240000"/>
          </a:xfrm>
        </p:spPr>
        <p:txBody>
          <a:bodyPr/>
          <a:lstStyle/>
          <a:p>
            <a:pPr fontAlgn="t"/>
            <a:fld id="{4F2726CB-782B-104B-9FE6-EAD1F61F4917}" type="slidenum">
              <a:rPr lang="de-DE" smtClean="0"/>
              <a:pPr fontAlgn="t"/>
              <a:t>‹N°›</a:t>
            </a:fld>
            <a:endParaRPr lang="de-DE"/>
          </a:p>
        </p:txBody>
      </p:sp>
      <p:sp>
        <p:nvSpPr>
          <p:cNvPr id="25" name="Bildplatzhalter 5">
            <a:extLst>
              <a:ext uri="{FF2B5EF4-FFF2-40B4-BE49-F238E27FC236}">
                <a16:creationId xmlns:a16="http://schemas.microsoft.com/office/drawing/2014/main" id="{407D1D6F-83F7-2E4A-9A7A-5C74C459EA8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479998" y="1405897"/>
            <a:ext cx="3508831" cy="2160000"/>
          </a:xfrm>
          <a:prstGeom prst="rect">
            <a:avLst/>
          </a:prstGeom>
        </p:spPr>
        <p:txBody>
          <a:bodyPr/>
          <a:lstStyle>
            <a:lvl1pPr marL="0">
              <a:buNone/>
              <a:defRPr sz="1600"/>
            </a:lvl1pPr>
          </a:lstStyle>
          <a:p>
            <a:r>
              <a:rPr lang="de-DE"/>
              <a:t>Bild hinzufügen</a:t>
            </a:r>
          </a:p>
        </p:txBody>
      </p:sp>
      <p:sp>
        <p:nvSpPr>
          <p:cNvPr id="29" name="Bildplatzhalter 5">
            <a:extLst>
              <a:ext uri="{FF2B5EF4-FFF2-40B4-BE49-F238E27FC236}">
                <a16:creationId xmlns:a16="http://schemas.microsoft.com/office/drawing/2014/main" id="{BCE6E414-49D0-E343-822E-9CEC50A74A63}"/>
              </a:ext>
            </a:extLst>
          </p:cNvPr>
          <p:cNvSpPr>
            <a:spLocks noGrp="1" noChangeAspect="1"/>
          </p:cNvSpPr>
          <p:nvPr>
            <p:ph type="pic" sz="quarter" idx="23" hasCustomPrompt="1"/>
          </p:nvPr>
        </p:nvSpPr>
        <p:spPr>
          <a:xfrm>
            <a:off x="479998" y="4196347"/>
            <a:ext cx="3508831" cy="2160000"/>
          </a:xfrm>
          <a:prstGeom prst="rect">
            <a:avLst/>
          </a:prstGeom>
        </p:spPr>
        <p:txBody>
          <a:bodyPr/>
          <a:lstStyle>
            <a:lvl1pPr marL="0">
              <a:buNone/>
              <a:defRPr sz="1600"/>
            </a:lvl1pPr>
          </a:lstStyle>
          <a:p>
            <a:r>
              <a:rPr lang="de-DE"/>
              <a:t>Bild hinzufügen</a:t>
            </a:r>
          </a:p>
        </p:txBody>
      </p:sp>
      <p:sp>
        <p:nvSpPr>
          <p:cNvPr id="12" name="Titelplatzhalter 1">
            <a:extLst>
              <a:ext uri="{FF2B5EF4-FFF2-40B4-BE49-F238E27FC236}">
                <a16:creationId xmlns:a16="http://schemas.microsoft.com/office/drawing/2014/main" id="{B870BB5E-DF95-C847-A408-46E0061180C6}"/>
              </a:ext>
            </a:extLst>
          </p:cNvPr>
          <p:cNvSpPr>
            <a:spLocks noGrp="1" noChangeAspect="1"/>
          </p:cNvSpPr>
          <p:nvPr>
            <p:ph type="title" hasCustomPrompt="1"/>
          </p:nvPr>
        </p:nvSpPr>
        <p:spPr>
          <a:xfrm>
            <a:off x="480000" y="480000"/>
            <a:ext cx="11040000" cy="48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Hier steht der Titel (Inhaltsverzeichnis 6 Bilder)</a:t>
            </a:r>
          </a:p>
        </p:txBody>
      </p:sp>
      <p:sp>
        <p:nvSpPr>
          <p:cNvPr id="13" name="Bildplatzhalter 5">
            <a:extLst>
              <a:ext uri="{FF2B5EF4-FFF2-40B4-BE49-F238E27FC236}">
                <a16:creationId xmlns:a16="http://schemas.microsoft.com/office/drawing/2014/main" id="{BD32CF0D-4867-B044-8268-07987BACE5C3}"/>
              </a:ext>
            </a:extLst>
          </p:cNvPr>
          <p:cNvSpPr>
            <a:spLocks noGrp="1" noChangeAspect="1"/>
          </p:cNvSpPr>
          <p:nvPr>
            <p:ph type="pic" sz="quarter" idx="25" hasCustomPrompt="1"/>
          </p:nvPr>
        </p:nvSpPr>
        <p:spPr>
          <a:xfrm>
            <a:off x="8013667" y="1405897"/>
            <a:ext cx="3508831" cy="2160000"/>
          </a:xfrm>
          <a:prstGeom prst="rect">
            <a:avLst/>
          </a:prstGeom>
        </p:spPr>
        <p:txBody>
          <a:bodyPr/>
          <a:lstStyle>
            <a:lvl1pPr marL="0">
              <a:buNone/>
              <a:defRPr sz="1600"/>
            </a:lvl1pPr>
          </a:lstStyle>
          <a:p>
            <a:r>
              <a:rPr lang="de-DE"/>
              <a:t>Bild hinzufügen</a:t>
            </a:r>
          </a:p>
        </p:txBody>
      </p:sp>
      <p:sp>
        <p:nvSpPr>
          <p:cNvPr id="15" name="Bildplatzhalter 5">
            <a:extLst>
              <a:ext uri="{FF2B5EF4-FFF2-40B4-BE49-F238E27FC236}">
                <a16:creationId xmlns:a16="http://schemas.microsoft.com/office/drawing/2014/main" id="{EF7A5466-EFB5-A043-98AF-8F3375D23246}"/>
              </a:ext>
            </a:extLst>
          </p:cNvPr>
          <p:cNvSpPr>
            <a:spLocks noGrp="1" noChangeAspect="1"/>
          </p:cNvSpPr>
          <p:nvPr>
            <p:ph type="pic" sz="quarter" idx="27" hasCustomPrompt="1"/>
          </p:nvPr>
        </p:nvSpPr>
        <p:spPr>
          <a:xfrm>
            <a:off x="8013667" y="4196347"/>
            <a:ext cx="3508831" cy="2160000"/>
          </a:xfrm>
          <a:prstGeom prst="rect">
            <a:avLst/>
          </a:prstGeom>
        </p:spPr>
        <p:txBody>
          <a:bodyPr/>
          <a:lstStyle>
            <a:lvl1pPr marL="0">
              <a:buNone/>
              <a:defRPr sz="1600"/>
            </a:lvl1pPr>
          </a:lstStyle>
          <a:p>
            <a:r>
              <a:rPr lang="de-DE"/>
              <a:t>Bild hinzufügen</a:t>
            </a:r>
          </a:p>
        </p:txBody>
      </p:sp>
      <p:sp>
        <p:nvSpPr>
          <p:cNvPr id="17" name="Bildplatzhalter 5">
            <a:extLst>
              <a:ext uri="{FF2B5EF4-FFF2-40B4-BE49-F238E27FC236}">
                <a16:creationId xmlns:a16="http://schemas.microsoft.com/office/drawing/2014/main" id="{B2C8D072-D9F4-DD41-AA24-A85D0E49324B}"/>
              </a:ext>
            </a:extLst>
          </p:cNvPr>
          <p:cNvSpPr>
            <a:spLocks noGrp="1" noChangeAspect="1"/>
          </p:cNvSpPr>
          <p:nvPr>
            <p:ph type="pic" sz="quarter" idx="29" hasCustomPrompt="1"/>
          </p:nvPr>
        </p:nvSpPr>
        <p:spPr>
          <a:xfrm>
            <a:off x="4244386" y="1405897"/>
            <a:ext cx="3508831" cy="2160000"/>
          </a:xfrm>
          <a:prstGeom prst="rect">
            <a:avLst/>
          </a:prstGeom>
        </p:spPr>
        <p:txBody>
          <a:bodyPr/>
          <a:lstStyle>
            <a:lvl1pPr marL="0">
              <a:buNone/>
              <a:defRPr sz="1600"/>
            </a:lvl1pPr>
          </a:lstStyle>
          <a:p>
            <a:r>
              <a:rPr lang="de-DE"/>
              <a:t>Bild hinzufügen</a:t>
            </a:r>
          </a:p>
        </p:txBody>
      </p:sp>
      <p:sp>
        <p:nvSpPr>
          <p:cNvPr id="19" name="Bildplatzhalter 5">
            <a:extLst>
              <a:ext uri="{FF2B5EF4-FFF2-40B4-BE49-F238E27FC236}">
                <a16:creationId xmlns:a16="http://schemas.microsoft.com/office/drawing/2014/main" id="{CBB4CBBC-2077-CC45-BF0B-D270CD23C6B9}"/>
              </a:ext>
            </a:extLst>
          </p:cNvPr>
          <p:cNvSpPr>
            <a:spLocks noGrp="1" noChangeAspect="1"/>
          </p:cNvSpPr>
          <p:nvPr>
            <p:ph type="pic" sz="quarter" idx="31" hasCustomPrompt="1"/>
          </p:nvPr>
        </p:nvSpPr>
        <p:spPr>
          <a:xfrm>
            <a:off x="4244386" y="4196347"/>
            <a:ext cx="3508831" cy="2160000"/>
          </a:xfrm>
          <a:prstGeom prst="rect">
            <a:avLst/>
          </a:prstGeom>
        </p:spPr>
        <p:txBody>
          <a:bodyPr/>
          <a:lstStyle>
            <a:lvl1pPr marL="0">
              <a:buNone/>
              <a:defRPr sz="1600"/>
            </a:lvl1pPr>
          </a:lstStyle>
          <a:p>
            <a:r>
              <a:rPr lang="de-DE"/>
              <a:t>Bild hinzufügen</a:t>
            </a:r>
          </a:p>
        </p:txBody>
      </p:sp>
      <p:sp>
        <p:nvSpPr>
          <p:cNvPr id="28" name="Textplatzhalter 10">
            <a:extLst>
              <a:ext uri="{FF2B5EF4-FFF2-40B4-BE49-F238E27FC236}">
                <a16:creationId xmlns:a16="http://schemas.microsoft.com/office/drawing/2014/main" id="{A71FCFD4-1DCD-4E48-A27F-73FA7C2087E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78367" y="1131491"/>
            <a:ext cx="3505568" cy="288000"/>
          </a:xfrm>
          <a:prstGeom prst="rect">
            <a:avLst/>
          </a:prstGeom>
        </p:spPr>
        <p:txBody>
          <a:bodyPr/>
          <a:lstStyle>
            <a:lvl1pPr marL="0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+mj-lt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719982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2pPr>
            <a:lvl3pPr marL="1439964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3pPr>
          </a:lstStyle>
          <a:p>
            <a:pPr marL="0" marR="0" lvl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tabLst/>
              <a:defRPr/>
            </a:pPr>
            <a:r>
              <a:rPr kumimoji="0" lang="de-DE" sz="21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Text hinzufügen</a:t>
            </a:r>
          </a:p>
        </p:txBody>
      </p:sp>
      <p:sp>
        <p:nvSpPr>
          <p:cNvPr id="31" name="Textplatzhalter 10">
            <a:extLst>
              <a:ext uri="{FF2B5EF4-FFF2-40B4-BE49-F238E27FC236}">
                <a16:creationId xmlns:a16="http://schemas.microsoft.com/office/drawing/2014/main" id="{44A195A2-F513-924C-8827-1EF94E864E7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08774" y="1131491"/>
            <a:ext cx="3513085" cy="288000"/>
          </a:xfrm>
          <a:prstGeom prst="rect">
            <a:avLst/>
          </a:prstGeom>
        </p:spPr>
        <p:txBody>
          <a:bodyPr/>
          <a:lstStyle>
            <a:lvl1pPr marL="0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+mj-lt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719982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2pPr>
            <a:lvl3pPr marL="1439964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3pPr>
          </a:lstStyle>
          <a:p>
            <a:pPr marL="0" marR="0" lvl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tabLst/>
              <a:defRPr/>
            </a:pPr>
            <a:r>
              <a:rPr kumimoji="0" lang="de-DE" sz="21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Text hinzufügen</a:t>
            </a:r>
          </a:p>
        </p:txBody>
      </p:sp>
      <p:sp>
        <p:nvSpPr>
          <p:cNvPr id="32" name="Textplatzhalter 10">
            <a:extLst>
              <a:ext uri="{FF2B5EF4-FFF2-40B4-BE49-F238E27FC236}">
                <a16:creationId xmlns:a16="http://schemas.microsoft.com/office/drawing/2014/main" id="{431A93F2-276A-234C-900B-4AD294A40CD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78367" y="3921940"/>
            <a:ext cx="3505568" cy="288000"/>
          </a:xfrm>
          <a:prstGeom prst="rect">
            <a:avLst/>
          </a:prstGeom>
        </p:spPr>
        <p:txBody>
          <a:bodyPr/>
          <a:lstStyle>
            <a:lvl1pPr marL="0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+mj-lt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719982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2pPr>
            <a:lvl3pPr marL="1439964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3pPr>
          </a:lstStyle>
          <a:p>
            <a:pPr marL="0" marR="0" lvl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tabLst/>
              <a:defRPr/>
            </a:pPr>
            <a:r>
              <a:rPr kumimoji="0" lang="de-DE" sz="21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Text hinzufügen</a:t>
            </a:r>
          </a:p>
        </p:txBody>
      </p:sp>
      <p:sp>
        <p:nvSpPr>
          <p:cNvPr id="33" name="Textplatzhalter 10">
            <a:extLst>
              <a:ext uri="{FF2B5EF4-FFF2-40B4-BE49-F238E27FC236}">
                <a16:creationId xmlns:a16="http://schemas.microsoft.com/office/drawing/2014/main" id="{DDB1F6CB-0CAE-1A4F-9589-A8AE87AC82E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245557" y="1131491"/>
            <a:ext cx="3505568" cy="288000"/>
          </a:xfrm>
          <a:prstGeom prst="rect">
            <a:avLst/>
          </a:prstGeom>
        </p:spPr>
        <p:txBody>
          <a:bodyPr/>
          <a:lstStyle>
            <a:lvl1pPr marL="0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+mj-lt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719982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2pPr>
            <a:lvl3pPr marL="1439964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3pPr>
          </a:lstStyle>
          <a:p>
            <a:pPr marL="0" marR="0" lvl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tabLst/>
              <a:defRPr/>
            </a:pPr>
            <a:r>
              <a:rPr kumimoji="0" lang="de-DE" sz="21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Text hinzufügen</a:t>
            </a:r>
          </a:p>
        </p:txBody>
      </p:sp>
      <p:sp>
        <p:nvSpPr>
          <p:cNvPr id="34" name="Textplatzhalter 10">
            <a:extLst>
              <a:ext uri="{FF2B5EF4-FFF2-40B4-BE49-F238E27FC236}">
                <a16:creationId xmlns:a16="http://schemas.microsoft.com/office/drawing/2014/main" id="{E39EF8AC-5157-CE4D-86C0-FC01C3E7A05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245557" y="3921940"/>
            <a:ext cx="3505568" cy="288000"/>
          </a:xfrm>
          <a:prstGeom prst="rect">
            <a:avLst/>
          </a:prstGeom>
        </p:spPr>
        <p:txBody>
          <a:bodyPr/>
          <a:lstStyle>
            <a:lvl1pPr marL="0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+mj-lt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719982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2pPr>
            <a:lvl3pPr marL="1439964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3pPr>
          </a:lstStyle>
          <a:p>
            <a:pPr marL="0" marR="0" lvl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tabLst/>
              <a:defRPr/>
            </a:pPr>
            <a:r>
              <a:rPr kumimoji="0" lang="de-DE" sz="21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Text hinzufügen</a:t>
            </a:r>
          </a:p>
        </p:txBody>
      </p:sp>
      <p:sp>
        <p:nvSpPr>
          <p:cNvPr id="35" name="Textplatzhalter 10">
            <a:extLst>
              <a:ext uri="{FF2B5EF4-FFF2-40B4-BE49-F238E27FC236}">
                <a16:creationId xmlns:a16="http://schemas.microsoft.com/office/drawing/2014/main" id="{E90AE6C1-EC59-F243-9CCE-AD08867CE16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012749" y="3921940"/>
            <a:ext cx="3505568" cy="288000"/>
          </a:xfrm>
          <a:prstGeom prst="rect">
            <a:avLst/>
          </a:prstGeom>
        </p:spPr>
        <p:txBody>
          <a:bodyPr/>
          <a:lstStyle>
            <a:lvl1pPr marL="0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+mj-lt"/>
              <a:buNone/>
              <a:tabLst/>
              <a:defRPr sz="1600" b="1">
                <a:solidFill>
                  <a:schemeClr val="tx1"/>
                </a:solidFill>
              </a:defRPr>
            </a:lvl1pPr>
            <a:lvl2pPr marL="719982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2pPr>
            <a:lvl3pPr marL="1439964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3pPr>
          </a:lstStyle>
          <a:p>
            <a:pPr marL="0" marR="0" lvl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tabLst/>
              <a:defRPr/>
            </a:pPr>
            <a:r>
              <a:rPr kumimoji="0" lang="de-DE" sz="2133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Text hinzufügen</a:t>
            </a:r>
          </a:p>
        </p:txBody>
      </p:sp>
      <p:sp>
        <p:nvSpPr>
          <p:cNvPr id="18" name="Fußzeilenplatzhalter 4">
            <a:extLst>
              <a:ext uri="{FF2B5EF4-FFF2-40B4-BE49-F238E27FC236}">
                <a16:creationId xmlns:a16="http://schemas.microsoft.com/office/drawing/2014/main" id="{DB581389-C138-495A-8ADC-A18862A788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5999" y="6480000"/>
            <a:ext cx="81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67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t"/>
            <a:r>
              <a:rPr lang="de-DE"/>
              <a:t>Solothurn, 22. September 2021, VöV AGr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36903301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94875-4DA7-4B89-B587-B27F5F6125B9}" type="datetimeyyyy">
              <a:rPr lang="de-CH" smtClean="0"/>
              <a:t>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487488" y="1949450"/>
            <a:ext cx="9220200" cy="44678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514800" indent="-514800">
              <a:spcAft>
                <a:spcPts val="0"/>
              </a:spcAft>
              <a:buClr>
                <a:schemeClr val="tx2"/>
              </a:buClr>
              <a:buFont typeface="+mj-lt"/>
              <a:buAutoNum type="arabicPeriod"/>
              <a:tabLst>
                <a:tab pos="2779713" algn="l"/>
              </a:tabLst>
              <a:defRPr/>
            </a:lvl1pPr>
            <a:lvl2pPr marL="863600" indent="-358775">
              <a:spcAft>
                <a:spcPts val="0"/>
              </a:spcAft>
              <a:defRPr/>
            </a:lvl2pPr>
            <a:lvl3pPr marL="1224000">
              <a:spcAft>
                <a:spcPts val="0"/>
              </a:spcAft>
              <a:defRPr/>
            </a:lvl3pPr>
            <a:lvl4pPr marL="1584000">
              <a:spcAft>
                <a:spcPts val="0"/>
              </a:spcAft>
              <a:defRPr/>
            </a:lvl4pPr>
            <a:lvl5pPr marL="1944000">
              <a:spcAft>
                <a:spcPts val="0"/>
              </a:spcAft>
              <a:defRPr/>
            </a:lvl5pPr>
            <a:lvl6pPr marL="864000" indent="-358775">
              <a:spcAft>
                <a:spcPts val="0"/>
              </a:spcAft>
              <a:defRPr/>
            </a:lvl6pPr>
          </a:lstStyle>
          <a:p>
            <a:pPr lvl="0"/>
            <a:r>
              <a:rPr lang="de-CH" noProof="0"/>
              <a:t>Textmasterformat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  <a:p>
            <a:pPr lvl="5"/>
            <a:r>
              <a:rPr lang="de-CH" noProof="0"/>
              <a:t>Sechste Ebene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EA05E9B-3600-457E-9428-1EB1B6893A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737427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 userDrawn="1">
          <p15:clr>
            <a:srgbClr val="FBAE40"/>
          </p15:clr>
        </p15:guide>
        <p15:guide id="2" pos="6745" userDrawn="1">
          <p15:clr>
            <a:srgbClr val="FBAE40"/>
          </p15:clr>
        </p15:guide>
        <p15:guide id="3" orient="horz" pos="1228" userDrawn="1">
          <p15:clr>
            <a:srgbClr val="FBAE40"/>
          </p15:clr>
        </p15:guide>
        <p15:guide id="4" orient="horz" pos="4043" userDrawn="1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platzhalter 1">
            <a:extLst>
              <a:ext uri="{FF2B5EF4-FFF2-40B4-BE49-F238E27FC236}">
                <a16:creationId xmlns:a16="http://schemas.microsoft.com/office/drawing/2014/main" id="{EB8B1A68-FB77-0140-9E08-8E0053897A58}"/>
              </a:ext>
            </a:extLst>
          </p:cNvPr>
          <p:cNvSpPr>
            <a:spLocks noGrp="1" noChangeAspect="1"/>
          </p:cNvSpPr>
          <p:nvPr>
            <p:ph type="title" hasCustomPrompt="1"/>
          </p:nvPr>
        </p:nvSpPr>
        <p:spPr>
          <a:xfrm>
            <a:off x="480000" y="480000"/>
            <a:ext cx="11040000" cy="48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Hier steht der Titel (Textfolie)</a:t>
            </a:r>
          </a:p>
        </p:txBody>
      </p:sp>
      <p:sp>
        <p:nvSpPr>
          <p:cNvPr id="8" name="Foliennummernplatzhalter 10">
            <a:extLst>
              <a:ext uri="{FF2B5EF4-FFF2-40B4-BE49-F238E27FC236}">
                <a16:creationId xmlns:a16="http://schemas.microsoft.com/office/drawing/2014/main" id="{8725EAC5-D2BB-DD4D-A8FB-E11C86CFC3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0000" y="6480000"/>
            <a:ext cx="9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67" b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DA7B197-8CD7-2946-9D6F-552B6A96C706}" type="slidenum">
              <a:rPr lang="de-DE" smtClean="0"/>
              <a:pPr/>
              <a:t>‹N°›</a:t>
            </a:fld>
            <a:endParaRPr lang="de-DE" sz="1067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DEEF49F4-7CC0-8240-A698-761C6160BD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8367" y="1199999"/>
            <a:ext cx="11040000" cy="5156351"/>
          </a:xfrm>
          <a:prstGeom prst="rect">
            <a:avLst/>
          </a:prstGeom>
        </p:spPr>
        <p:txBody>
          <a:bodyPr/>
          <a:lstStyle>
            <a:lvl1pPr marL="239994" marR="0" indent="-239994" algn="l" defTabSz="121917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E2001A"/>
              </a:buClr>
              <a:buSzTx/>
              <a:buFont typeface="Wingdings" pitchFamily="2" charset="2"/>
              <a:buChar char="§"/>
              <a:tabLst/>
              <a:defRPr/>
            </a:lvl1pPr>
            <a:lvl2pPr marL="479988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2pPr>
            <a:lvl3pPr marL="719982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3pPr>
          </a:lstStyle>
          <a:p>
            <a:pPr lvl="0"/>
            <a:r>
              <a:rPr lang="de-DE"/>
              <a:t>Text hinzufügen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E017452A-C5D6-4588-94A5-CD3FA4EC70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5999" y="6480000"/>
            <a:ext cx="81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67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t"/>
            <a:r>
              <a:rPr lang="de-DE"/>
              <a:t>Solothurn, 22. September 2021, VöV AGr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319272663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folie Titel zweizeil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platzhalter 1">
            <a:extLst>
              <a:ext uri="{FF2B5EF4-FFF2-40B4-BE49-F238E27FC236}">
                <a16:creationId xmlns:a16="http://schemas.microsoft.com/office/drawing/2014/main" id="{EB8B1A68-FB77-0140-9E08-8E0053897A58}"/>
              </a:ext>
            </a:extLst>
          </p:cNvPr>
          <p:cNvSpPr>
            <a:spLocks noGrp="1" noChangeAspect="1"/>
          </p:cNvSpPr>
          <p:nvPr>
            <p:ph type="title" hasCustomPrompt="1"/>
          </p:nvPr>
        </p:nvSpPr>
        <p:spPr>
          <a:xfrm>
            <a:off x="480000" y="480000"/>
            <a:ext cx="11040000" cy="95562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Hier steht der Titel </a:t>
            </a:r>
            <a:br>
              <a:rPr lang="de-DE"/>
            </a:br>
            <a:r>
              <a:rPr lang="de-DE"/>
              <a:t>zweizeilig (Textfolie)</a:t>
            </a:r>
          </a:p>
        </p:txBody>
      </p:sp>
      <p:sp>
        <p:nvSpPr>
          <p:cNvPr id="8" name="Foliennummernplatzhalter 10">
            <a:extLst>
              <a:ext uri="{FF2B5EF4-FFF2-40B4-BE49-F238E27FC236}">
                <a16:creationId xmlns:a16="http://schemas.microsoft.com/office/drawing/2014/main" id="{8725EAC5-D2BB-DD4D-A8FB-E11C86CFC3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0000" y="6480000"/>
            <a:ext cx="9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67" b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DA7B197-8CD7-2946-9D6F-552B6A96C706}" type="slidenum">
              <a:rPr lang="de-DE" smtClean="0"/>
              <a:pPr/>
              <a:t>‹N°›</a:t>
            </a:fld>
            <a:endParaRPr lang="de-DE" sz="1067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DEEF49F4-7CC0-8240-A698-761C6160BD6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8367" y="1731408"/>
            <a:ext cx="11040000" cy="4624941"/>
          </a:xfrm>
          <a:prstGeom prst="rect">
            <a:avLst/>
          </a:prstGeom>
        </p:spPr>
        <p:txBody>
          <a:bodyPr/>
          <a:lstStyle>
            <a:lvl1pPr marL="239994" marR="0" indent="-239994" algn="l" defTabSz="121917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E2001A"/>
              </a:buClr>
              <a:buSzTx/>
              <a:buFont typeface="Wingdings" pitchFamily="2" charset="2"/>
              <a:buChar char="§"/>
              <a:tabLst/>
              <a:defRPr/>
            </a:lvl1pPr>
            <a:lvl2pPr marL="479988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2pPr>
            <a:lvl3pPr marL="719982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3pPr>
          </a:lstStyle>
          <a:p>
            <a:pPr lvl="0"/>
            <a:r>
              <a:rPr lang="de-DE"/>
              <a:t>Text hinzufügen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2B838F69-FD7A-4FD3-BCBE-7A2DDFE21C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5999" y="6480000"/>
            <a:ext cx="81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67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t"/>
            <a:r>
              <a:rPr lang="de-DE"/>
              <a:t>Solothurn, 22. September 2021, VöV AGr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180366022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folie 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platzhalter 1">
            <a:extLst>
              <a:ext uri="{FF2B5EF4-FFF2-40B4-BE49-F238E27FC236}">
                <a16:creationId xmlns:a16="http://schemas.microsoft.com/office/drawing/2014/main" id="{35EE6237-5C38-7D41-9CBC-124AF5CB35EA}"/>
              </a:ext>
            </a:extLst>
          </p:cNvPr>
          <p:cNvSpPr>
            <a:spLocks noGrp="1" noChangeAspect="1"/>
          </p:cNvSpPr>
          <p:nvPr>
            <p:ph type="title" hasCustomPrompt="1"/>
          </p:nvPr>
        </p:nvSpPr>
        <p:spPr>
          <a:xfrm>
            <a:off x="480000" y="480000"/>
            <a:ext cx="11040000" cy="48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Hier steht der Titel (Textfolie zweispaltig)</a:t>
            </a:r>
          </a:p>
        </p:txBody>
      </p:sp>
      <p:sp>
        <p:nvSpPr>
          <p:cNvPr id="8" name="Foliennummernplatzhalter 10">
            <a:extLst>
              <a:ext uri="{FF2B5EF4-FFF2-40B4-BE49-F238E27FC236}">
                <a16:creationId xmlns:a16="http://schemas.microsoft.com/office/drawing/2014/main" id="{ABFBB4A1-5412-C24B-B014-3F93EB08C3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0000" y="6480000"/>
            <a:ext cx="9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67" b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DA7B197-8CD7-2946-9D6F-552B6A96C706}" type="slidenum">
              <a:rPr lang="de-DE" smtClean="0"/>
              <a:pPr/>
              <a:t>‹N°›</a:t>
            </a:fld>
            <a:endParaRPr lang="de-DE" sz="1067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2703301D-F786-9C48-A414-E55069FD782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0484" y="1199999"/>
            <a:ext cx="11040533" cy="5156351"/>
          </a:xfrm>
          <a:prstGeom prst="rect">
            <a:avLst/>
          </a:prstGeom>
        </p:spPr>
        <p:txBody>
          <a:bodyPr numCol="2" spcCol="360000"/>
          <a:lstStyle>
            <a:lvl1pPr marL="239994" marR="0" indent="-239994" algn="l" defTabSz="121917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E2001A"/>
              </a:buClr>
              <a:buSzTx/>
              <a:buFont typeface="Wingdings" pitchFamily="2" charset="2"/>
              <a:buChar char="§"/>
              <a:tabLst/>
              <a:defRPr/>
            </a:lvl1pPr>
            <a:lvl2pPr marL="479988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2pPr>
            <a:lvl3pPr marL="719982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3pPr>
          </a:lstStyle>
          <a:p>
            <a:pPr lvl="0"/>
            <a:r>
              <a:rPr lang="de-DE"/>
              <a:t>Text hinzufügen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92EAA2F9-55B9-48A5-A345-C02966F266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5999" y="6480000"/>
            <a:ext cx="81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67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t"/>
            <a:r>
              <a:rPr lang="de-DE"/>
              <a:t>Solothurn, 22. September 2021, VöV AGr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136705574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le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220DA286-1C12-F242-AF1C-2AB75109C595}"/>
              </a:ext>
            </a:extLst>
          </p:cNvPr>
          <p:cNvSpPr>
            <a:spLocks noGrp="1" noChangeAspect="1"/>
          </p:cNvSpPr>
          <p:nvPr>
            <p:ph type="title" hasCustomPrompt="1"/>
          </p:nvPr>
        </p:nvSpPr>
        <p:spPr>
          <a:xfrm>
            <a:off x="480000" y="480000"/>
            <a:ext cx="11040000" cy="48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Hier steht der Titel (Tabelle und Bild)</a:t>
            </a:r>
          </a:p>
        </p:txBody>
      </p:sp>
      <p:sp>
        <p:nvSpPr>
          <p:cNvPr id="9" name="Foliennummernplatzhalter 10">
            <a:extLst>
              <a:ext uri="{FF2B5EF4-FFF2-40B4-BE49-F238E27FC236}">
                <a16:creationId xmlns:a16="http://schemas.microsoft.com/office/drawing/2014/main" id="{C63B6BDB-17A0-F449-A9E1-2BB024FEF5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0000" y="6480000"/>
            <a:ext cx="9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67" b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DA7B197-8CD7-2946-9D6F-552B6A96C706}" type="slidenum">
              <a:rPr lang="de-DE" smtClean="0"/>
              <a:pPr/>
              <a:t>‹N°›</a:t>
            </a:fld>
            <a:endParaRPr lang="de-DE" sz="1067"/>
          </a:p>
        </p:txBody>
      </p:sp>
      <p:sp>
        <p:nvSpPr>
          <p:cNvPr id="3" name="Tabellenplatzhalter 2">
            <a:extLst>
              <a:ext uri="{FF2B5EF4-FFF2-40B4-BE49-F238E27FC236}">
                <a16:creationId xmlns:a16="http://schemas.microsoft.com/office/drawing/2014/main" id="{52230087-E34F-CB4F-8ADA-7DFC4C411461}"/>
              </a:ext>
            </a:extLst>
          </p:cNvPr>
          <p:cNvSpPr>
            <a:spLocks noGrp="1" noChangeAspect="1"/>
          </p:cNvSpPr>
          <p:nvPr>
            <p:ph type="tbl" sz="quarter" idx="10" hasCustomPrompt="1"/>
          </p:nvPr>
        </p:nvSpPr>
        <p:spPr>
          <a:xfrm>
            <a:off x="478365" y="1199999"/>
            <a:ext cx="6720000" cy="5156351"/>
          </a:xfrm>
          <a:prstGeom prst="rect">
            <a:avLst/>
          </a:prstGeom>
        </p:spPr>
        <p:txBody>
          <a:bodyPr/>
          <a:lstStyle>
            <a:lvl1pPr>
              <a:buNone/>
              <a:defRPr sz="2133">
                <a:latin typeface="+mn-lt"/>
                <a:cs typeface="Times New Roman" panose="02020603050405020304" pitchFamily="18" charset="0"/>
              </a:defRPr>
            </a:lvl1pPr>
          </a:lstStyle>
          <a:p>
            <a:r>
              <a:rPr lang="de-DE"/>
              <a:t>Tabelle hinzufügen</a:t>
            </a:r>
          </a:p>
        </p:txBody>
      </p:sp>
      <p:sp>
        <p:nvSpPr>
          <p:cNvPr id="6" name="Bildplatzhalter 5">
            <a:extLst>
              <a:ext uri="{FF2B5EF4-FFF2-40B4-BE49-F238E27FC236}">
                <a16:creationId xmlns:a16="http://schemas.microsoft.com/office/drawing/2014/main" id="{112708EA-6553-6945-A26C-144B34EE7334}"/>
              </a:ext>
            </a:extLst>
          </p:cNvPr>
          <p:cNvSpPr>
            <a:spLocks noGrp="1" noChangeAspect="1"/>
          </p:cNvSpPr>
          <p:nvPr>
            <p:ph type="pic" sz="quarter" idx="11" hasCustomPrompt="1"/>
          </p:nvPr>
        </p:nvSpPr>
        <p:spPr>
          <a:xfrm>
            <a:off x="7440000" y="1199999"/>
            <a:ext cx="4080000" cy="5156351"/>
          </a:xfrm>
          <a:prstGeom prst="rect">
            <a:avLst/>
          </a:prstGeom>
        </p:spPr>
        <p:txBody>
          <a:bodyPr/>
          <a:lstStyle>
            <a:lvl1pPr marL="0">
              <a:buNone/>
              <a:defRPr/>
            </a:lvl1pPr>
          </a:lstStyle>
          <a:p>
            <a:r>
              <a:rPr lang="de-DE"/>
              <a:t>Bild hinzufügen</a:t>
            </a:r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53618B65-FF48-4CC9-ADF4-B223996660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5999" y="6480000"/>
            <a:ext cx="81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67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t"/>
            <a:r>
              <a:rPr lang="de-DE"/>
              <a:t>Solothurn, 22. September 2021, VöV AGr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363356021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len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52E3B8E8-5BF7-554C-A9A4-C7A9AC35BBB5}"/>
              </a:ext>
            </a:extLst>
          </p:cNvPr>
          <p:cNvSpPr>
            <a:spLocks noGrp="1" noChangeAspect="1"/>
          </p:cNvSpPr>
          <p:nvPr>
            <p:ph type="title" hasCustomPrompt="1"/>
          </p:nvPr>
        </p:nvSpPr>
        <p:spPr>
          <a:xfrm>
            <a:off x="480000" y="480000"/>
            <a:ext cx="11040000" cy="48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Hier steht der Titel (Tabellenfolie)</a:t>
            </a:r>
          </a:p>
        </p:txBody>
      </p:sp>
      <p:sp>
        <p:nvSpPr>
          <p:cNvPr id="8" name="Foliennummernplatzhalter 10">
            <a:extLst>
              <a:ext uri="{FF2B5EF4-FFF2-40B4-BE49-F238E27FC236}">
                <a16:creationId xmlns:a16="http://schemas.microsoft.com/office/drawing/2014/main" id="{447E43F6-FE74-DB4A-839D-C8DFB8C558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0000" y="6480000"/>
            <a:ext cx="9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67" b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DA7B197-8CD7-2946-9D6F-552B6A96C706}" type="slidenum">
              <a:rPr lang="de-DE" smtClean="0"/>
              <a:pPr/>
              <a:t>‹N°›</a:t>
            </a:fld>
            <a:endParaRPr lang="de-DE" sz="1067"/>
          </a:p>
        </p:txBody>
      </p:sp>
      <p:sp>
        <p:nvSpPr>
          <p:cNvPr id="4" name="Tabellenplatzhalter 3">
            <a:extLst>
              <a:ext uri="{FF2B5EF4-FFF2-40B4-BE49-F238E27FC236}">
                <a16:creationId xmlns:a16="http://schemas.microsoft.com/office/drawing/2014/main" id="{CCDB6C97-393D-D047-8B6C-29685E78BD0F}"/>
              </a:ext>
            </a:extLst>
          </p:cNvPr>
          <p:cNvSpPr>
            <a:spLocks noGrp="1"/>
          </p:cNvSpPr>
          <p:nvPr>
            <p:ph type="tbl" sz="quarter" idx="10" hasCustomPrompt="1"/>
          </p:nvPr>
        </p:nvSpPr>
        <p:spPr>
          <a:xfrm>
            <a:off x="478367" y="1221318"/>
            <a:ext cx="11042651" cy="5135033"/>
          </a:xfrm>
          <a:prstGeom prst="rect">
            <a:avLst/>
          </a:prstGeom>
        </p:spPr>
        <p:txBody>
          <a:bodyPr/>
          <a:lstStyle>
            <a:lvl1pPr>
              <a:buNone/>
              <a:defRPr sz="2133"/>
            </a:lvl1pPr>
          </a:lstStyle>
          <a:p>
            <a:r>
              <a:rPr lang="de-DE"/>
              <a:t>Tabelle hinzufügen</a:t>
            </a:r>
          </a:p>
        </p:txBody>
      </p:sp>
      <p:sp>
        <p:nvSpPr>
          <p:cNvPr id="7" name="Fußzeilenplatzhalter 4">
            <a:extLst>
              <a:ext uri="{FF2B5EF4-FFF2-40B4-BE49-F238E27FC236}">
                <a16:creationId xmlns:a16="http://schemas.microsoft.com/office/drawing/2014/main" id="{DF648736-DE7A-418E-AEEF-BB21856572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5999" y="6480000"/>
            <a:ext cx="81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67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t"/>
            <a:r>
              <a:rPr lang="de-DE"/>
              <a:t>Solothurn, 22. September 2021, VöV AGr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313592679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Graf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platzhalter 1">
            <a:extLst>
              <a:ext uri="{FF2B5EF4-FFF2-40B4-BE49-F238E27FC236}">
                <a16:creationId xmlns:a16="http://schemas.microsoft.com/office/drawing/2014/main" id="{DD3884C8-037F-A446-92AF-6AC0415CD66B}"/>
              </a:ext>
            </a:extLst>
          </p:cNvPr>
          <p:cNvSpPr>
            <a:spLocks noGrp="1" noChangeAspect="1"/>
          </p:cNvSpPr>
          <p:nvPr>
            <p:ph type="title" hasCustomPrompt="1"/>
          </p:nvPr>
        </p:nvSpPr>
        <p:spPr>
          <a:xfrm>
            <a:off x="480000" y="480000"/>
            <a:ext cx="11041017" cy="48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Hier steht der Titel (Text und Grafik)</a:t>
            </a:r>
          </a:p>
        </p:txBody>
      </p:sp>
      <p:sp>
        <p:nvSpPr>
          <p:cNvPr id="9" name="Foliennummernplatzhalter 10">
            <a:extLst>
              <a:ext uri="{FF2B5EF4-FFF2-40B4-BE49-F238E27FC236}">
                <a16:creationId xmlns:a16="http://schemas.microsoft.com/office/drawing/2014/main" id="{E202BFFD-EAB6-A742-85BB-E47517C2E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0000" y="6480000"/>
            <a:ext cx="9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67" b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DA7B197-8CD7-2946-9D6F-552B6A96C706}" type="slidenum">
              <a:rPr lang="de-DE" smtClean="0"/>
              <a:pPr/>
              <a:t>‹N°›</a:t>
            </a:fld>
            <a:endParaRPr lang="de-DE" sz="1067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A5DAA76-A34C-7E4B-AC65-AB3EFA7A875A}"/>
              </a:ext>
            </a:extLst>
          </p:cNvPr>
          <p:cNvSpPr>
            <a:spLocks noGrp="1" noChangeAspect="1"/>
          </p:cNvSpPr>
          <p:nvPr>
            <p:ph type="body" sz="quarter" idx="13" hasCustomPrompt="1"/>
          </p:nvPr>
        </p:nvSpPr>
        <p:spPr>
          <a:xfrm>
            <a:off x="478367" y="1199999"/>
            <a:ext cx="6720000" cy="5156351"/>
          </a:xfrm>
          <a:prstGeom prst="rect">
            <a:avLst/>
          </a:prstGeom>
        </p:spPr>
        <p:txBody>
          <a:bodyPr/>
          <a:lstStyle>
            <a:lvl1pPr marL="239994" marR="0" indent="-239994" algn="l" defTabSz="121917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E2001A"/>
              </a:buClr>
              <a:buSzTx/>
              <a:buFont typeface="Wingdings" pitchFamily="2" charset="2"/>
              <a:buChar char="§"/>
              <a:tabLst/>
              <a:defRPr/>
            </a:lvl1pPr>
            <a:lvl2pPr marL="479988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2pPr>
            <a:lvl3pPr marL="719982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3pPr>
          </a:lstStyle>
          <a:p>
            <a:pPr lvl="0"/>
            <a:r>
              <a:rPr lang="de-DE"/>
              <a:t>Text hinzufügen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7" name="Diagrammplatzhalter 6">
            <a:extLst>
              <a:ext uri="{FF2B5EF4-FFF2-40B4-BE49-F238E27FC236}">
                <a16:creationId xmlns:a16="http://schemas.microsoft.com/office/drawing/2014/main" id="{0841296C-1AFC-5241-B2F0-086041BDB74C}"/>
              </a:ext>
            </a:extLst>
          </p:cNvPr>
          <p:cNvSpPr>
            <a:spLocks noGrp="1" noChangeAspect="1"/>
          </p:cNvSpPr>
          <p:nvPr>
            <p:ph type="chart" sz="quarter" idx="14" hasCustomPrompt="1"/>
          </p:nvPr>
        </p:nvSpPr>
        <p:spPr>
          <a:xfrm>
            <a:off x="7441017" y="1200000"/>
            <a:ext cx="4080000" cy="5156995"/>
          </a:xfrm>
          <a:prstGeom prst="rect">
            <a:avLst/>
          </a:prstGeom>
        </p:spPr>
        <p:txBody>
          <a:bodyPr/>
          <a:lstStyle>
            <a:lvl1pPr marL="0">
              <a:buNone/>
              <a:defRPr/>
            </a:lvl1pPr>
          </a:lstStyle>
          <a:p>
            <a:r>
              <a:rPr lang="de-DE"/>
              <a:t>Diagramm hinzufügen</a:t>
            </a:r>
          </a:p>
        </p:txBody>
      </p:sp>
      <p:sp>
        <p:nvSpPr>
          <p:cNvPr id="11" name="Fußzeilenplatzhalter 4">
            <a:extLst>
              <a:ext uri="{FF2B5EF4-FFF2-40B4-BE49-F238E27FC236}">
                <a16:creationId xmlns:a16="http://schemas.microsoft.com/office/drawing/2014/main" id="{5C67CE9C-3BCA-4F2A-A3BB-95D4DF59EB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5999" y="6480000"/>
            <a:ext cx="81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67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t"/>
            <a:r>
              <a:rPr lang="de-DE"/>
              <a:t>Solothurn, 22. September 2021, VöV AGr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313892230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platzhalter 1">
            <a:extLst>
              <a:ext uri="{FF2B5EF4-FFF2-40B4-BE49-F238E27FC236}">
                <a16:creationId xmlns:a16="http://schemas.microsoft.com/office/drawing/2014/main" id="{52E3B8E8-5BF7-554C-A9A4-C7A9AC35BBB5}"/>
              </a:ext>
            </a:extLst>
          </p:cNvPr>
          <p:cNvSpPr>
            <a:spLocks noGrp="1" noChangeAspect="1"/>
          </p:cNvSpPr>
          <p:nvPr>
            <p:ph type="title" hasCustomPrompt="1"/>
          </p:nvPr>
        </p:nvSpPr>
        <p:spPr>
          <a:xfrm>
            <a:off x="480000" y="480000"/>
            <a:ext cx="11040000" cy="48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Hier steht der Titel (Grafikfolie)</a:t>
            </a:r>
          </a:p>
        </p:txBody>
      </p:sp>
      <p:sp>
        <p:nvSpPr>
          <p:cNvPr id="8" name="Foliennummernplatzhalter 10">
            <a:extLst>
              <a:ext uri="{FF2B5EF4-FFF2-40B4-BE49-F238E27FC236}">
                <a16:creationId xmlns:a16="http://schemas.microsoft.com/office/drawing/2014/main" id="{447E43F6-FE74-DB4A-839D-C8DFB8C558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0000" y="6480000"/>
            <a:ext cx="9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67" b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DA7B197-8CD7-2946-9D6F-552B6A96C706}" type="slidenum">
              <a:rPr lang="de-DE" smtClean="0"/>
              <a:pPr/>
              <a:t>‹N°›</a:t>
            </a:fld>
            <a:endParaRPr lang="de-DE" sz="1067"/>
          </a:p>
        </p:txBody>
      </p:sp>
      <p:sp>
        <p:nvSpPr>
          <p:cNvPr id="3" name="Diagrammplatzhalter 2">
            <a:extLst>
              <a:ext uri="{FF2B5EF4-FFF2-40B4-BE49-F238E27FC236}">
                <a16:creationId xmlns:a16="http://schemas.microsoft.com/office/drawing/2014/main" id="{1FA571B6-3FA9-F448-9596-DB4768898300}"/>
              </a:ext>
            </a:extLst>
          </p:cNvPr>
          <p:cNvSpPr>
            <a:spLocks noGrp="1" noChangeAspect="1"/>
          </p:cNvSpPr>
          <p:nvPr>
            <p:ph type="chart" sz="quarter" idx="10" hasCustomPrompt="1"/>
          </p:nvPr>
        </p:nvSpPr>
        <p:spPr>
          <a:xfrm>
            <a:off x="480484" y="1199999"/>
            <a:ext cx="11040533" cy="5156351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r>
              <a:rPr lang="de-DE"/>
              <a:t>Diagramm hinzufügen</a:t>
            </a:r>
          </a:p>
        </p:txBody>
      </p:sp>
      <p:sp>
        <p:nvSpPr>
          <p:cNvPr id="10" name="Fußzeilenplatzhalter 4">
            <a:extLst>
              <a:ext uri="{FF2B5EF4-FFF2-40B4-BE49-F238E27FC236}">
                <a16:creationId xmlns:a16="http://schemas.microsoft.com/office/drawing/2014/main" id="{C2D234F9-61E7-474E-B0AA-BC75F75A1B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5999" y="6480000"/>
            <a:ext cx="81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67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t"/>
            <a:r>
              <a:rPr lang="de-DE"/>
              <a:t>Solothurn, 22. September 2021, VöV AGr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38978240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platzhalter 1">
            <a:extLst>
              <a:ext uri="{FF2B5EF4-FFF2-40B4-BE49-F238E27FC236}">
                <a16:creationId xmlns:a16="http://schemas.microsoft.com/office/drawing/2014/main" id="{2CE745F7-9F3F-144F-947C-A6FC72B681C5}"/>
              </a:ext>
            </a:extLst>
          </p:cNvPr>
          <p:cNvSpPr>
            <a:spLocks noGrp="1" noChangeAspect="1"/>
          </p:cNvSpPr>
          <p:nvPr>
            <p:ph type="title" hasCustomPrompt="1"/>
          </p:nvPr>
        </p:nvSpPr>
        <p:spPr>
          <a:xfrm>
            <a:off x="480000" y="480000"/>
            <a:ext cx="11040000" cy="48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Hier steht der Titel (Text und Bild)</a:t>
            </a:r>
          </a:p>
        </p:txBody>
      </p:sp>
      <p:sp>
        <p:nvSpPr>
          <p:cNvPr id="8" name="Foliennummernplatzhalter 10">
            <a:extLst>
              <a:ext uri="{FF2B5EF4-FFF2-40B4-BE49-F238E27FC236}">
                <a16:creationId xmlns:a16="http://schemas.microsoft.com/office/drawing/2014/main" id="{9A40D0A2-44AE-B949-ADC4-11181B1B0D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0000" y="6480000"/>
            <a:ext cx="9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67" b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DA7B197-8CD7-2946-9D6F-552B6A96C706}" type="slidenum">
              <a:rPr lang="de-DE" smtClean="0"/>
              <a:pPr/>
              <a:t>‹N°›</a:t>
            </a:fld>
            <a:endParaRPr lang="de-DE" sz="1067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A9607886-B5DE-E842-BD98-D3E741BE01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0484" y="1199999"/>
            <a:ext cx="6720416" cy="5156351"/>
          </a:xfrm>
          <a:prstGeom prst="rect">
            <a:avLst/>
          </a:prstGeom>
        </p:spPr>
        <p:txBody>
          <a:bodyPr/>
          <a:lstStyle>
            <a:lvl1pPr marL="239994" marR="0" indent="-239994" algn="l" defTabSz="121917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E2001A"/>
              </a:buClr>
              <a:buSzTx/>
              <a:buFont typeface="Wingdings" pitchFamily="2" charset="2"/>
              <a:buChar char="§"/>
              <a:tabLst/>
              <a:defRPr/>
            </a:lvl1pPr>
            <a:lvl2pPr marL="479988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2pPr>
            <a:lvl3pPr marL="719982" marR="0" indent="-239994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001A"/>
              </a:buClr>
              <a:buSzTx/>
              <a:buFont typeface="Symbol" pitchFamily="2" charset="2"/>
              <a:buChar char="-"/>
              <a:tabLst/>
              <a:defRPr/>
            </a:lvl3pPr>
          </a:lstStyle>
          <a:p>
            <a:pPr lvl="0"/>
            <a:r>
              <a:rPr lang="de-DE"/>
              <a:t>Text hinzufügen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13" name="Bildplatzhalter 12">
            <a:extLst>
              <a:ext uri="{FF2B5EF4-FFF2-40B4-BE49-F238E27FC236}">
                <a16:creationId xmlns:a16="http://schemas.microsoft.com/office/drawing/2014/main" id="{C19B00C4-1E44-474D-BC19-3B5706B243B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440084" y="1199999"/>
            <a:ext cx="4080933" cy="5156351"/>
          </a:xfrm>
          <a:prstGeom prst="rect">
            <a:avLst/>
          </a:prstGeom>
        </p:spPr>
        <p:txBody>
          <a:bodyPr/>
          <a:lstStyle>
            <a:lvl1pPr marL="0">
              <a:buNone/>
              <a:defRPr/>
            </a:lvl1pPr>
          </a:lstStyle>
          <a:p>
            <a:r>
              <a:rPr lang="de-DE"/>
              <a:t>Bild hinzufügen</a:t>
            </a:r>
          </a:p>
        </p:txBody>
      </p:sp>
      <p:sp>
        <p:nvSpPr>
          <p:cNvPr id="9" name="Fußzeilenplatzhalter 4">
            <a:extLst>
              <a:ext uri="{FF2B5EF4-FFF2-40B4-BE49-F238E27FC236}">
                <a16:creationId xmlns:a16="http://schemas.microsoft.com/office/drawing/2014/main" id="{62C04385-1E2E-4DD4-99F1-7C18A02E761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5999" y="6480000"/>
            <a:ext cx="81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67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t"/>
            <a:r>
              <a:rPr lang="de-DE"/>
              <a:t>Solothurn, 22. September 2021, VöV AGr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378386740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platzhalter 1">
            <a:extLst>
              <a:ext uri="{FF2B5EF4-FFF2-40B4-BE49-F238E27FC236}">
                <a16:creationId xmlns:a16="http://schemas.microsoft.com/office/drawing/2014/main" id="{3C9F9DE4-EDDE-FE43-AA23-75CF73191BCB}"/>
              </a:ext>
            </a:extLst>
          </p:cNvPr>
          <p:cNvSpPr>
            <a:spLocks noGrp="1" noChangeAspect="1"/>
          </p:cNvSpPr>
          <p:nvPr>
            <p:ph type="title" hasCustomPrompt="1"/>
          </p:nvPr>
        </p:nvSpPr>
        <p:spPr>
          <a:xfrm>
            <a:off x="480000" y="480000"/>
            <a:ext cx="11040000" cy="48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Hier steht der Titel (Bildfolie)</a:t>
            </a:r>
          </a:p>
        </p:txBody>
      </p:sp>
      <p:sp>
        <p:nvSpPr>
          <p:cNvPr id="8" name="Foliennummernplatzhalter 10">
            <a:extLst>
              <a:ext uri="{FF2B5EF4-FFF2-40B4-BE49-F238E27FC236}">
                <a16:creationId xmlns:a16="http://schemas.microsoft.com/office/drawing/2014/main" id="{3163B884-8DCB-454D-AB8A-84755F6985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0000" y="6480000"/>
            <a:ext cx="9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67" b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DA7B197-8CD7-2946-9D6F-552B6A96C706}" type="slidenum">
              <a:rPr lang="de-DE" smtClean="0"/>
              <a:pPr/>
              <a:t>‹N°›</a:t>
            </a:fld>
            <a:endParaRPr lang="de-DE" sz="1067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8A1349E9-D718-844C-A8AB-3A8C19F5722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78367" y="1199999"/>
            <a:ext cx="11042651" cy="5156351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r>
              <a:rPr lang="de-DE"/>
              <a:t>Bild hinzufügen</a:t>
            </a:r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B4294A7C-101E-4FFA-8725-4B9AF7EA70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5999" y="6480000"/>
            <a:ext cx="81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67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t"/>
            <a:r>
              <a:rPr lang="de-DE"/>
              <a:t>Solothurn, 22. September 2021, VöV AGr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298331970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vollflächig Hintergr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platzhalter 1">
            <a:extLst>
              <a:ext uri="{FF2B5EF4-FFF2-40B4-BE49-F238E27FC236}">
                <a16:creationId xmlns:a16="http://schemas.microsoft.com/office/drawing/2014/main" id="{3C9F9DE4-EDDE-FE43-AA23-75CF73191BCB}"/>
              </a:ext>
            </a:extLst>
          </p:cNvPr>
          <p:cNvSpPr>
            <a:spLocks noGrp="1" noChangeAspect="1"/>
          </p:cNvSpPr>
          <p:nvPr>
            <p:ph type="title" hasCustomPrompt="1"/>
          </p:nvPr>
        </p:nvSpPr>
        <p:spPr>
          <a:xfrm>
            <a:off x="480000" y="480000"/>
            <a:ext cx="11040000" cy="48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Hier steht der Titel (Bild vollflächig Hintergrund)</a:t>
            </a:r>
          </a:p>
        </p:txBody>
      </p:sp>
      <p:sp>
        <p:nvSpPr>
          <p:cNvPr id="8" name="Foliennummernplatzhalter 10">
            <a:extLst>
              <a:ext uri="{FF2B5EF4-FFF2-40B4-BE49-F238E27FC236}">
                <a16:creationId xmlns:a16="http://schemas.microsoft.com/office/drawing/2014/main" id="{3163B884-8DCB-454D-AB8A-84755F6985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0000" y="6480000"/>
            <a:ext cx="9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67" b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DA7B197-8CD7-2946-9D6F-552B6A96C706}" type="slidenum">
              <a:rPr lang="de-DE" smtClean="0"/>
              <a:pPr/>
              <a:t>‹N°›</a:t>
            </a:fld>
            <a:endParaRPr lang="de-DE" sz="1067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6B5F917D-D3FA-4E40-882D-F373CC4E78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00" y="6448632"/>
            <a:ext cx="474133" cy="198361"/>
          </a:xfrm>
          <a:prstGeom prst="rect">
            <a:avLst/>
          </a:prstGeom>
        </p:spPr>
      </p:pic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FDC6369D-8485-4169-BF9B-6EEA73DE4E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5999" y="6480000"/>
            <a:ext cx="81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67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t"/>
            <a:r>
              <a:rPr lang="de-DE"/>
              <a:t>Solothurn, 22. September 2021, VöV AGr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4167190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EA3DBB68-0F3E-4EF1-88C2-B9639789CB5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E4D02E2-A28A-4103-A912-AEBEEDFF1EC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484312" y="1949450"/>
            <a:ext cx="9223376" cy="44672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94875-4DA7-4B89-B587-B27F5F6125B9}" type="datetimeyyyy">
              <a:rPr lang="de-CH" smtClean="0"/>
              <a:t>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D8A3E21-9730-4EEA-9E2B-14BFA2EF24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  <p:sp>
        <p:nvSpPr>
          <p:cNvPr id="11" name="Textplatzhalter 11">
            <a:extLst>
              <a:ext uri="{FF2B5EF4-FFF2-40B4-BE49-F238E27FC236}">
                <a16:creationId xmlns:a16="http://schemas.microsoft.com/office/drawing/2014/main" id="{00B82B8F-16BF-4FCA-AE87-5EEA8E91DF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087087" y="288131"/>
            <a:ext cx="561194" cy="197644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352152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2" pos="6745">
          <p15:clr>
            <a:srgbClr val="FBAE40"/>
          </p15:clr>
        </p15:guide>
        <p15:guide id="3" orient="horz" pos="1228" userDrawn="1">
          <p15:clr>
            <a:srgbClr val="FBAE40"/>
          </p15:clr>
        </p15:guide>
        <p15:guide id="4" orient="horz" pos="4043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6.xml"/><Relationship Id="rId26" Type="http://schemas.openxmlformats.org/officeDocument/2006/relationships/slideLayout" Target="../slideLayouts/slideLayout64.xml"/><Relationship Id="rId21" Type="http://schemas.openxmlformats.org/officeDocument/2006/relationships/slideLayout" Target="../slideLayouts/slideLayout59.xml"/><Relationship Id="rId34" Type="http://schemas.openxmlformats.org/officeDocument/2006/relationships/slideLayout" Target="../slideLayouts/slideLayout72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55.xml"/><Relationship Id="rId25" Type="http://schemas.openxmlformats.org/officeDocument/2006/relationships/slideLayout" Target="../slideLayouts/slideLayout63.xml"/><Relationship Id="rId33" Type="http://schemas.openxmlformats.org/officeDocument/2006/relationships/slideLayout" Target="../slideLayouts/slideLayout71.xml"/><Relationship Id="rId2" Type="http://schemas.openxmlformats.org/officeDocument/2006/relationships/slideLayout" Target="../slideLayouts/slideLayout40.xml"/><Relationship Id="rId16" Type="http://schemas.openxmlformats.org/officeDocument/2006/relationships/slideLayout" Target="../slideLayouts/slideLayout54.xml"/><Relationship Id="rId20" Type="http://schemas.openxmlformats.org/officeDocument/2006/relationships/slideLayout" Target="../slideLayouts/slideLayout58.xml"/><Relationship Id="rId29" Type="http://schemas.openxmlformats.org/officeDocument/2006/relationships/slideLayout" Target="../slideLayouts/slideLayout67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24" Type="http://schemas.openxmlformats.org/officeDocument/2006/relationships/slideLayout" Target="../slideLayouts/slideLayout62.xml"/><Relationship Id="rId32" Type="http://schemas.openxmlformats.org/officeDocument/2006/relationships/slideLayout" Target="../slideLayouts/slideLayout70.xml"/><Relationship Id="rId37" Type="http://schemas.openxmlformats.org/officeDocument/2006/relationships/image" Target="../media/image2.emf"/><Relationship Id="rId5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53.xml"/><Relationship Id="rId23" Type="http://schemas.openxmlformats.org/officeDocument/2006/relationships/slideLayout" Target="../slideLayouts/slideLayout61.xml"/><Relationship Id="rId28" Type="http://schemas.openxmlformats.org/officeDocument/2006/relationships/slideLayout" Target="../slideLayouts/slideLayout66.xml"/><Relationship Id="rId36" Type="http://schemas.openxmlformats.org/officeDocument/2006/relationships/image" Target="../media/image1.emf"/><Relationship Id="rId10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7.xml"/><Relationship Id="rId31" Type="http://schemas.openxmlformats.org/officeDocument/2006/relationships/slideLayout" Target="../slideLayouts/slideLayout69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60.xml"/><Relationship Id="rId27" Type="http://schemas.openxmlformats.org/officeDocument/2006/relationships/slideLayout" Target="../slideLayouts/slideLayout65.xml"/><Relationship Id="rId30" Type="http://schemas.openxmlformats.org/officeDocument/2006/relationships/slideLayout" Target="../slideLayouts/slideLayout68.xml"/><Relationship Id="rId35" Type="http://schemas.openxmlformats.org/officeDocument/2006/relationships/theme" Target="../theme/theme2.xml"/><Relationship Id="rId8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75.xml"/><Relationship Id="rId4" Type="http://schemas.openxmlformats.org/officeDocument/2006/relationships/image" Target="../media/image8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76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4.xml"/><Relationship Id="rId13" Type="http://schemas.openxmlformats.org/officeDocument/2006/relationships/slideLayout" Target="../slideLayouts/slideLayout89.xml"/><Relationship Id="rId3" Type="http://schemas.openxmlformats.org/officeDocument/2006/relationships/slideLayout" Target="../slideLayouts/slideLayout79.xml"/><Relationship Id="rId7" Type="http://schemas.openxmlformats.org/officeDocument/2006/relationships/slideLayout" Target="../slideLayouts/slideLayout83.xml"/><Relationship Id="rId12" Type="http://schemas.openxmlformats.org/officeDocument/2006/relationships/slideLayout" Target="../slideLayouts/slideLayout88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slideLayout" Target="../slideLayouts/slideLayout82.xml"/><Relationship Id="rId11" Type="http://schemas.openxmlformats.org/officeDocument/2006/relationships/slideLayout" Target="../slideLayouts/slideLayout87.xml"/><Relationship Id="rId5" Type="http://schemas.openxmlformats.org/officeDocument/2006/relationships/slideLayout" Target="../slideLayouts/slideLayout81.xml"/><Relationship Id="rId15" Type="http://schemas.openxmlformats.org/officeDocument/2006/relationships/image" Target="../media/image12.png"/><Relationship Id="rId10" Type="http://schemas.openxmlformats.org/officeDocument/2006/relationships/slideLayout" Target="../slideLayouts/slideLayout86.xml"/><Relationship Id="rId4" Type="http://schemas.openxmlformats.org/officeDocument/2006/relationships/slideLayout" Target="../slideLayouts/slideLayout80.xml"/><Relationship Id="rId9" Type="http://schemas.openxmlformats.org/officeDocument/2006/relationships/slideLayout" Target="../slideLayouts/slideLayout85.xml"/><Relationship Id="rId1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487488" y="493295"/>
            <a:ext cx="9220200" cy="84822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CH"/>
              <a:t>Titel hinzufügen.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487488" y="1949116"/>
            <a:ext cx="9220200" cy="44682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CH" noProof="0"/>
              <a:t>Textmasterformat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  <a:p>
            <a:pPr lvl="5"/>
            <a:r>
              <a:rPr lang="de-CH" noProof="0"/>
              <a:t>Sechste Ebene</a:t>
            </a:r>
          </a:p>
          <a:p>
            <a:pPr lvl="6"/>
            <a:r>
              <a:rPr lang="de-CH" noProof="0"/>
              <a:t>Siebte Ebene</a:t>
            </a:r>
          </a:p>
          <a:p>
            <a:pPr lvl="7"/>
            <a:r>
              <a:rPr lang="de-CH" sz="2800" noProof="0"/>
              <a:t>Achte Ebene</a:t>
            </a:r>
          </a:p>
          <a:p>
            <a:pPr lvl="8"/>
            <a:r>
              <a:rPr lang="de-CH" noProof="0"/>
              <a:t>Neunte Ebene</a:t>
            </a:r>
          </a:p>
          <a:p>
            <a:pPr lvl="7"/>
            <a:endParaRPr lang="de-CH" noProof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550862" y="6484293"/>
            <a:ext cx="828614" cy="1279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spc="10" baseline="0">
                <a:solidFill>
                  <a:schemeClr val="tx2"/>
                </a:solidFill>
              </a:defRPr>
            </a:lvl1pPr>
          </a:lstStyle>
          <a:p>
            <a:fld id="{80211CA0-77D7-4CC2-8F9F-61D424A519D7}" type="datetimeyyyy">
              <a:rPr lang="de-CH" smtClean="0"/>
              <a:t>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489460" y="6484293"/>
            <a:ext cx="9218228" cy="1279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spc="10" baseline="0">
                <a:solidFill>
                  <a:schemeClr val="tx2"/>
                </a:solidFill>
              </a:defRPr>
            </a:lvl1pPr>
          </a:lstStyle>
          <a:p>
            <a:r>
              <a:rPr lang="de-DE"/>
              <a:t>SBB Division Abteilung und Bereich</a:t>
            </a: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895839" y="6484293"/>
            <a:ext cx="745299" cy="1279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 spc="10" baseline="0">
                <a:solidFill>
                  <a:schemeClr val="tx2"/>
                </a:solidFill>
              </a:defRPr>
            </a:lvl1pPr>
          </a:lstStyle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B0EBCC42-C47E-42C1-A885-21EC5F328973}"/>
              </a:ext>
            </a:extLst>
          </p:cNvPr>
          <p:cNvPicPr>
            <a:picLocks noChangeAspect="1"/>
          </p:cNvPicPr>
          <p:nvPr userDrawn="1"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7099" y="288303"/>
            <a:ext cx="561183" cy="19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663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45" r:id="rId4"/>
    <p:sldLayoutId id="2147483666" r:id="rId5"/>
    <p:sldLayoutId id="2147483682" r:id="rId6"/>
    <p:sldLayoutId id="2147483680" r:id="rId7"/>
    <p:sldLayoutId id="2147483679" r:id="rId8"/>
    <p:sldLayoutId id="2147483684" r:id="rId9"/>
    <p:sldLayoutId id="2147483659" r:id="rId10"/>
    <p:sldLayoutId id="2147483678" r:id="rId11"/>
    <p:sldLayoutId id="2147483669" r:id="rId12"/>
    <p:sldLayoutId id="2147483681" r:id="rId13"/>
    <p:sldLayoutId id="2147483671" r:id="rId14"/>
    <p:sldLayoutId id="2147483672" r:id="rId15"/>
    <p:sldLayoutId id="2147483674" r:id="rId16"/>
    <p:sldLayoutId id="2147483685" r:id="rId17"/>
    <p:sldLayoutId id="2147483694" r:id="rId18"/>
    <p:sldLayoutId id="2147483675" r:id="rId19"/>
    <p:sldLayoutId id="2147483687" r:id="rId20"/>
    <p:sldLayoutId id="2147483695" r:id="rId21"/>
    <p:sldLayoutId id="2147483688" r:id="rId22"/>
    <p:sldLayoutId id="2147483686" r:id="rId23"/>
    <p:sldLayoutId id="2147483693" r:id="rId24"/>
    <p:sldLayoutId id="2147483692" r:id="rId25"/>
    <p:sldLayoutId id="2147483683" r:id="rId26"/>
    <p:sldLayoutId id="2147483696" r:id="rId27"/>
    <p:sldLayoutId id="2147483697" r:id="rId28"/>
    <p:sldLayoutId id="2147483663" r:id="rId29"/>
    <p:sldLayoutId id="2147483698" r:id="rId30"/>
    <p:sldLayoutId id="2147483664" r:id="rId31"/>
    <p:sldLayoutId id="2147483703" r:id="rId32"/>
    <p:sldLayoutId id="2147483704" r:id="rId33"/>
    <p:sldLayoutId id="2147483705" r:id="rId34"/>
    <p:sldLayoutId id="2147483706" r:id="rId35"/>
    <p:sldLayoutId id="2147483742" r:id="rId36"/>
    <p:sldLayoutId id="2147483743" r:id="rId37"/>
    <p:sldLayoutId id="2147483744" r:id="rId38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1200" spc="60" baseline="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+mj-lt"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72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3pPr>
      <a:lvl4pPr marL="108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4pPr>
      <a:lvl5pPr marL="144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100000"/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5pPr>
      <a:lvl6pPr marL="360000" indent="-3600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41"/>
        </a:buBlip>
        <a:defRPr sz="28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487488" y="493295"/>
            <a:ext cx="9220200" cy="84822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CH"/>
              <a:t>Titel hinzufügen.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487488" y="1949116"/>
            <a:ext cx="9220200" cy="44682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CH" noProof="0"/>
              <a:t>Textmasterformat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  <a:p>
            <a:pPr lvl="5"/>
            <a:r>
              <a:rPr lang="de-CH" noProof="0"/>
              <a:t>Sechste Ebene</a:t>
            </a:r>
          </a:p>
          <a:p>
            <a:pPr lvl="6"/>
            <a:r>
              <a:rPr lang="de-CH" noProof="0"/>
              <a:t>Siebte Ebene</a:t>
            </a:r>
          </a:p>
          <a:p>
            <a:pPr lvl="7"/>
            <a:r>
              <a:rPr lang="de-CH" sz="2800" noProof="0"/>
              <a:t>Achte Ebene</a:t>
            </a:r>
          </a:p>
          <a:p>
            <a:pPr lvl="8"/>
            <a:r>
              <a:rPr lang="de-CH" noProof="0"/>
              <a:t>Neunte Ebene</a:t>
            </a:r>
          </a:p>
          <a:p>
            <a:pPr lvl="7"/>
            <a:endParaRPr lang="de-CH" noProof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550862" y="6484293"/>
            <a:ext cx="828614" cy="1279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spc="10" baseline="0">
                <a:solidFill>
                  <a:schemeClr val="tx2"/>
                </a:solidFill>
              </a:defRPr>
            </a:lvl1pPr>
          </a:lstStyle>
          <a:p>
            <a:fld id="{9BB08801-8768-45B1-8EB3-C23592B777BD}" type="datetime1">
              <a:rPr lang="de-CH" smtClean="0"/>
              <a:t>15.09.2021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489460" y="6484293"/>
            <a:ext cx="9218228" cy="1279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spc="10" baseline="0">
                <a:solidFill>
                  <a:schemeClr val="tx2"/>
                </a:solidFill>
              </a:defRPr>
            </a:lvl1pPr>
          </a:lstStyle>
          <a:p>
            <a:r>
              <a:rPr lang="de-DE"/>
              <a:t>SBB CoC Energiespeicher 16.03.2021</a:t>
            </a: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895839" y="6484293"/>
            <a:ext cx="745299" cy="1279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 spc="10" baseline="0">
                <a:solidFill>
                  <a:schemeClr val="tx2"/>
                </a:solidFill>
              </a:defRPr>
            </a:lvl1pPr>
          </a:lstStyle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B0EBCC42-C47E-42C1-A885-21EC5F328973}"/>
              </a:ext>
            </a:extLst>
          </p:cNvPr>
          <p:cNvPicPr>
            <a:picLocks noChangeAspect="1"/>
          </p:cNvPicPr>
          <p:nvPr userDrawn="1"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7099" y="288303"/>
            <a:ext cx="561183" cy="19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06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47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  <p:sldLayoutId id="2147483746" r:id="rId15"/>
    <p:sldLayoutId id="2147483723" r:id="rId16"/>
    <p:sldLayoutId id="2147483724" r:id="rId17"/>
    <p:sldLayoutId id="2147483725" r:id="rId18"/>
    <p:sldLayoutId id="2147483726" r:id="rId19"/>
    <p:sldLayoutId id="2147483727" r:id="rId20"/>
    <p:sldLayoutId id="2147483728" r:id="rId21"/>
    <p:sldLayoutId id="2147483729" r:id="rId22"/>
    <p:sldLayoutId id="2147483730" r:id="rId23"/>
    <p:sldLayoutId id="2147483731" r:id="rId24"/>
    <p:sldLayoutId id="2147483732" r:id="rId25"/>
    <p:sldLayoutId id="2147483733" r:id="rId26"/>
    <p:sldLayoutId id="2147483734" r:id="rId27"/>
    <p:sldLayoutId id="2147483735" r:id="rId28"/>
    <p:sldLayoutId id="2147483736" r:id="rId29"/>
    <p:sldLayoutId id="2147483737" r:id="rId30"/>
    <p:sldLayoutId id="2147483738" r:id="rId31"/>
    <p:sldLayoutId id="2147483739" r:id="rId32"/>
    <p:sldLayoutId id="2147483740" r:id="rId33"/>
    <p:sldLayoutId id="2147483741" r:id="rId34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1200" spc="60" baseline="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+mj-lt"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72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3pPr>
      <a:lvl4pPr marL="108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4pPr>
      <a:lvl5pPr marL="144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100000"/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5pPr>
      <a:lvl6pPr marL="360000" indent="-3600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37"/>
        </a:buBlip>
        <a:defRPr sz="28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 noChangeAspect="1"/>
          </p:cNvSpPr>
          <p:nvPr>
            <p:ph type="title"/>
          </p:nvPr>
        </p:nvSpPr>
        <p:spPr>
          <a:xfrm>
            <a:off x="381046" y="406800"/>
            <a:ext cx="11431385" cy="54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CH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81047" y="1234800"/>
            <a:ext cx="11431908" cy="5076000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de-CH"/>
              <a:t>Zwischenüberschrift</a:t>
            </a:r>
          </a:p>
          <a:p>
            <a:pPr lvl="1"/>
            <a:r>
              <a:rPr lang="de-CH"/>
              <a:t>Lauftext</a:t>
            </a:r>
          </a:p>
          <a:p>
            <a:pPr lvl="2"/>
            <a:r>
              <a:rPr lang="de-CH"/>
              <a:t>Erste </a:t>
            </a:r>
            <a:r>
              <a:rPr lang="de-CH" err="1"/>
              <a:t>Bulletebene</a:t>
            </a:r>
            <a:endParaRPr lang="de-CH"/>
          </a:p>
          <a:p>
            <a:pPr lvl="3"/>
            <a:r>
              <a:rPr lang="de-CH"/>
              <a:t>Zweite </a:t>
            </a:r>
            <a:r>
              <a:rPr lang="de-CH" err="1"/>
              <a:t>Bulletebene</a:t>
            </a:r>
            <a:endParaRPr lang="de-CH"/>
          </a:p>
          <a:p>
            <a:pPr lvl="4"/>
            <a:r>
              <a:rPr lang="de-CH"/>
              <a:t>Dritte </a:t>
            </a:r>
            <a:r>
              <a:rPr lang="de-CH" err="1"/>
              <a:t>Bulletebene</a:t>
            </a:r>
            <a:endParaRPr lang="de-CH"/>
          </a:p>
          <a:p>
            <a:pPr lvl="5"/>
            <a:r>
              <a:rPr lang="de-CH"/>
              <a:t>Vierte </a:t>
            </a:r>
            <a:r>
              <a:rPr lang="de-CH" err="1"/>
              <a:t>Bulletebene</a:t>
            </a:r>
            <a:endParaRPr lang="de-CH"/>
          </a:p>
          <a:p>
            <a:pPr lvl="5"/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9729969" y="108001"/>
            <a:ext cx="2082462" cy="123111"/>
          </a:xfrm>
          <a:prstGeom prst="rect">
            <a:avLst/>
          </a:prstGeom>
          <a:ln w="12700">
            <a:noFill/>
            <a:miter lim="800000"/>
          </a:ln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800" i="0">
                <a:solidFill>
                  <a:schemeClr val="tx1"/>
                </a:solidFill>
              </a:defRPr>
            </a:lvl1pPr>
          </a:lstStyle>
          <a:p>
            <a:r>
              <a:rPr lang="de-DE"/>
              <a:t>vertraulich</a:t>
            </a:r>
            <a:endParaRPr lang="de-CH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414773" y="6696175"/>
            <a:ext cx="317642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l" defTabSz="957263" eaLnBrk="0" hangingPunct="0">
              <a:spcBef>
                <a:spcPct val="0"/>
              </a:spcBef>
              <a:buFontTx/>
              <a:buNone/>
            </a:pPr>
            <a:fld id="{B93456FB-43A4-4E28-8531-728E5A4CDE1F}" type="slidenum">
              <a:rPr lang="de-CH" sz="1000" noProof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pPr algn="l" defTabSz="957263" eaLnBrk="0" hangingPunct="0">
                <a:spcBef>
                  <a:spcPct val="0"/>
                </a:spcBef>
                <a:buFontTx/>
                <a:buNone/>
              </a:pPr>
              <a:t>‹N°›</a:t>
            </a:fld>
            <a:endParaRPr lang="de-CH" sz="1000" noProof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Line 6"/>
          <p:cNvSpPr>
            <a:spLocks noChangeShapeType="1"/>
          </p:cNvSpPr>
          <p:nvPr/>
        </p:nvSpPr>
        <p:spPr bwMode="auto">
          <a:xfrm flipH="1">
            <a:off x="741535" y="6705601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endParaRPr lang="de-CH" sz="1200"/>
          </a:p>
        </p:txBody>
      </p:sp>
      <p:sp>
        <p:nvSpPr>
          <p:cNvPr id="14" name="HTKZ_2014_FooterA" descr="Untertitel"/>
          <p:cNvSpPr>
            <a:spLocks noChangeArrowheads="1"/>
          </p:cNvSpPr>
          <p:nvPr/>
        </p:nvSpPr>
        <p:spPr bwMode="auto">
          <a:xfrm>
            <a:off x="822799" y="6524625"/>
            <a:ext cx="4741450" cy="307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4ACD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de-CH" sz="600"/>
              <a:t>SBB Infrastruktur </a:t>
            </a:r>
            <a:r>
              <a:rPr lang="de-CH" sz="600" err="1"/>
              <a:t>CoC</a:t>
            </a:r>
            <a:r>
              <a:rPr lang="de-CH" sz="600"/>
              <a:t> Energiespeicherlösungen | 113 7482 00 | Machbarkeitsstudie Deka_Tm234</a:t>
            </a:r>
          </a:p>
        </p:txBody>
      </p:sp>
      <p:sp>
        <p:nvSpPr>
          <p:cNvPr id="16" name="HTKZ_2014_FooterB" descr="Untertitel"/>
          <p:cNvSpPr>
            <a:spLocks noChangeArrowheads="1"/>
          </p:cNvSpPr>
          <p:nvPr/>
        </p:nvSpPr>
        <p:spPr bwMode="auto">
          <a:xfrm>
            <a:off x="7026565" y="6524626"/>
            <a:ext cx="4121073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4ACD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nb-NO" sz="600"/>
              <a:t>erstellt: 08.02.2021 | BTH | </a:t>
            </a:r>
            <a:r>
              <a:rPr lang="de-CH" sz="600"/>
              <a:t>210212_Abschluss_Phase2_Helbling_v5.pptx</a:t>
            </a:r>
          </a:p>
        </p:txBody>
      </p:sp>
      <p:cxnSp>
        <p:nvCxnSpPr>
          <p:cNvPr id="17" name="Gerade Verbindung 16"/>
          <p:cNvCxnSpPr/>
          <p:nvPr/>
        </p:nvCxnSpPr>
        <p:spPr>
          <a:xfrm>
            <a:off x="381046" y="259200"/>
            <a:ext cx="11435815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Grafik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29972" y="6511057"/>
            <a:ext cx="1263655" cy="334800"/>
          </a:xfrm>
          <a:prstGeom prst="rect">
            <a:avLst/>
          </a:prstGeom>
        </p:spPr>
      </p:pic>
      <p:pic>
        <p:nvPicPr>
          <p:cNvPr id="11" name="Logo_SBB_Standard_H">
            <a:extLst>
              <a:ext uri="{FF2B5EF4-FFF2-40B4-BE49-F238E27FC236}">
                <a16:creationId xmlns:a16="http://schemas.microsoft.com/office/drawing/2014/main" id="{5200C19F-B0E2-4327-A970-FA2777B1B4B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3974" y="6479725"/>
            <a:ext cx="2576838" cy="2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770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22" r:id="rId2"/>
  </p:sldLayoutIdLst>
  <p:hf sldNum="0" hdr="0" ftr="0"/>
  <p:txStyles>
    <p:titleStyle>
      <a:lvl1pPr algn="l" defTabSz="914400" rtl="0" eaLnBrk="1" latinLnBrk="0" hangingPunct="1">
        <a:spcBef>
          <a:spcPct val="0"/>
        </a:spcBef>
        <a:buNone/>
        <a:defRPr sz="1800" b="1" kern="1200">
          <a:solidFill>
            <a:schemeClr val="accent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500"/>
        </a:spcBef>
        <a:spcAft>
          <a:spcPts val="0"/>
        </a:spcAft>
        <a:buSzPct val="90000"/>
        <a:buFont typeface="Arial" pitchFamily="34" charset="0"/>
        <a:buNone/>
        <a:defRPr lang="de-DE" sz="1200" b="1" kern="1200" baseline="0" noProof="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SzPct val="90000"/>
        <a:buFont typeface="Wingdings" pitchFamily="2" charset="2"/>
        <a:buNone/>
        <a:defRPr lang="de-DE" sz="120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84150" indent="-184150" algn="l" defTabSz="914400" rtl="0" eaLnBrk="1" latinLnBrk="0" hangingPunct="1">
        <a:lnSpc>
          <a:spcPct val="110000"/>
        </a:lnSpc>
        <a:spcBef>
          <a:spcPts val="500"/>
        </a:spcBef>
        <a:buClr>
          <a:schemeClr val="tx2"/>
        </a:buClr>
        <a:buSzPct val="90000"/>
        <a:buFont typeface="Wingdings" panose="05000000000000000000" pitchFamily="2" charset="2"/>
        <a:buChar char=""/>
        <a:defRPr lang="de-DE" sz="120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358775" indent="-174625" algn="l" defTabSz="914400" rtl="0" eaLnBrk="1" latinLnBrk="0" hangingPunct="1">
        <a:lnSpc>
          <a:spcPct val="110000"/>
        </a:lnSpc>
        <a:spcBef>
          <a:spcPts val="500"/>
        </a:spcBef>
        <a:buSzPct val="90000"/>
        <a:buFont typeface="Symbol" pitchFamily="18" charset="2"/>
        <a:buChar char="-"/>
        <a:defRPr lang="de-DE" sz="120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536575" indent="-185738" algn="l" defTabSz="914400" rtl="0" eaLnBrk="1" latinLnBrk="0" hangingPunct="1">
        <a:lnSpc>
          <a:spcPct val="110000"/>
        </a:lnSpc>
        <a:spcBef>
          <a:spcPts val="500"/>
        </a:spcBef>
        <a:buSzPct val="90000"/>
        <a:buFont typeface="Symbol" pitchFamily="18" charset="2"/>
        <a:buChar char="-"/>
        <a:defRPr lang="de-CH" sz="120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719138" indent="-182563" algn="l" defTabSz="914400" rtl="0" eaLnBrk="1" latinLnBrk="0" hangingPunct="1">
        <a:lnSpc>
          <a:spcPct val="110000"/>
        </a:lnSpc>
        <a:spcBef>
          <a:spcPts val="500"/>
        </a:spcBef>
        <a:buSzPct val="90000"/>
        <a:buFont typeface="Symbol" panose="05050102010706020507" pitchFamily="18" charset="2"/>
        <a:buChar char="-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 noChangeAspect="1"/>
          </p:cNvSpPr>
          <p:nvPr>
            <p:ph type="title"/>
          </p:nvPr>
        </p:nvSpPr>
        <p:spPr>
          <a:xfrm>
            <a:off x="381046" y="406800"/>
            <a:ext cx="11431385" cy="54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CH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81047" y="1234800"/>
            <a:ext cx="11431908" cy="5076000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de-CH"/>
              <a:t>Zwischenüberschrift</a:t>
            </a:r>
          </a:p>
          <a:p>
            <a:pPr lvl="1"/>
            <a:r>
              <a:rPr lang="de-CH"/>
              <a:t>Lauftext</a:t>
            </a:r>
          </a:p>
          <a:p>
            <a:pPr lvl="2"/>
            <a:r>
              <a:rPr lang="de-CH"/>
              <a:t>Erste </a:t>
            </a:r>
            <a:r>
              <a:rPr lang="de-CH" err="1"/>
              <a:t>Bulletebene</a:t>
            </a:r>
            <a:endParaRPr lang="de-CH"/>
          </a:p>
          <a:p>
            <a:pPr lvl="3"/>
            <a:r>
              <a:rPr lang="de-CH"/>
              <a:t>Zweite </a:t>
            </a:r>
            <a:r>
              <a:rPr lang="de-CH" err="1"/>
              <a:t>Bulletebene</a:t>
            </a:r>
            <a:endParaRPr lang="de-CH"/>
          </a:p>
          <a:p>
            <a:pPr lvl="4"/>
            <a:r>
              <a:rPr lang="de-CH"/>
              <a:t>Dritte </a:t>
            </a:r>
            <a:r>
              <a:rPr lang="de-CH" err="1"/>
              <a:t>Bulletebene</a:t>
            </a:r>
            <a:endParaRPr lang="de-CH"/>
          </a:p>
          <a:p>
            <a:pPr lvl="5"/>
            <a:r>
              <a:rPr lang="de-CH"/>
              <a:t>Vierte </a:t>
            </a:r>
            <a:r>
              <a:rPr lang="de-CH" err="1"/>
              <a:t>Bulletebene</a:t>
            </a:r>
            <a:endParaRPr lang="de-CH"/>
          </a:p>
          <a:p>
            <a:pPr lvl="5"/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9729969" y="108001"/>
            <a:ext cx="2082462" cy="123111"/>
          </a:xfrm>
          <a:prstGeom prst="rect">
            <a:avLst/>
          </a:prstGeom>
          <a:ln w="12700">
            <a:noFill/>
            <a:miter lim="800000"/>
          </a:ln>
        </p:spPr>
        <p:txBody>
          <a:bodyPr vert="horz" wrap="square" lIns="0" tIns="0" rIns="0" bIns="0" rtlCol="0" anchor="t" anchorCtr="0">
            <a:spAutoFit/>
          </a:bodyPr>
          <a:lstStyle>
            <a:lvl1pPr algn="r">
              <a:defRPr sz="800" i="0">
                <a:solidFill>
                  <a:schemeClr val="tx1"/>
                </a:solidFill>
              </a:defRPr>
            </a:lvl1pPr>
          </a:lstStyle>
          <a:p>
            <a:r>
              <a:rPr lang="de-DE"/>
              <a:t>vertraulich</a:t>
            </a:r>
            <a:endParaRPr lang="de-CH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414773" y="6696175"/>
            <a:ext cx="317642" cy="15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l" defTabSz="957263" eaLnBrk="0" hangingPunct="0">
              <a:spcBef>
                <a:spcPct val="0"/>
              </a:spcBef>
              <a:buFontTx/>
              <a:buNone/>
            </a:pPr>
            <a:fld id="{B93456FB-43A4-4E28-8531-728E5A4CDE1F}" type="slidenum">
              <a:rPr lang="de-CH" sz="1000" noProof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pPr algn="l" defTabSz="957263" eaLnBrk="0" hangingPunct="0">
                <a:spcBef>
                  <a:spcPct val="0"/>
                </a:spcBef>
                <a:buFontTx/>
                <a:buNone/>
              </a:pPr>
              <a:t>‹N°›</a:t>
            </a:fld>
            <a:endParaRPr lang="de-CH" sz="1000" noProof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Line 6"/>
          <p:cNvSpPr>
            <a:spLocks noChangeShapeType="1"/>
          </p:cNvSpPr>
          <p:nvPr/>
        </p:nvSpPr>
        <p:spPr bwMode="auto">
          <a:xfrm flipH="1">
            <a:off x="741535" y="6705601"/>
            <a:ext cx="0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endParaRPr lang="de-CH" sz="1200"/>
          </a:p>
        </p:txBody>
      </p:sp>
      <p:sp>
        <p:nvSpPr>
          <p:cNvPr id="14" name="HTKZ_2014_FooterA" descr="Untertitel"/>
          <p:cNvSpPr>
            <a:spLocks noChangeArrowheads="1"/>
          </p:cNvSpPr>
          <p:nvPr/>
        </p:nvSpPr>
        <p:spPr bwMode="auto">
          <a:xfrm>
            <a:off x="822799" y="6524625"/>
            <a:ext cx="4741450" cy="307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4ACD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de-CH" sz="600"/>
              <a:t>SBB COCE: Wasserstoff auf Bahnbaustellen - ein erster Austausch</a:t>
            </a:r>
          </a:p>
        </p:txBody>
      </p:sp>
      <p:sp>
        <p:nvSpPr>
          <p:cNvPr id="16" name="HTKZ_2014_FooterB" descr="Untertitel"/>
          <p:cNvSpPr>
            <a:spLocks noChangeArrowheads="1"/>
          </p:cNvSpPr>
          <p:nvPr/>
        </p:nvSpPr>
        <p:spPr bwMode="auto">
          <a:xfrm>
            <a:off x="7026565" y="6524626"/>
            <a:ext cx="4121073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74ACD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pPr eaLnBrk="1" hangingPunct="1">
              <a:lnSpc>
                <a:spcPct val="90000"/>
              </a:lnSpc>
              <a:spcAft>
                <a:spcPct val="50000"/>
              </a:spcAft>
            </a:pPr>
            <a:r>
              <a:rPr lang="nb-NO" sz="600"/>
              <a:t>03.06.2021 | BTH | </a:t>
            </a:r>
            <a:r>
              <a:rPr lang="de-CH" sz="600"/>
              <a:t>210603_H2aufBaustellen_Tm234_Helbling_v1.1.pptx</a:t>
            </a:r>
          </a:p>
        </p:txBody>
      </p:sp>
      <p:cxnSp>
        <p:nvCxnSpPr>
          <p:cNvPr id="17" name="Gerade Verbindung 16"/>
          <p:cNvCxnSpPr/>
          <p:nvPr/>
        </p:nvCxnSpPr>
        <p:spPr>
          <a:xfrm>
            <a:off x="381046" y="259200"/>
            <a:ext cx="11435815" cy="0"/>
          </a:xfrm>
          <a:prstGeom prst="line">
            <a:avLst/>
          </a:prstGeom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Grafik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29972" y="6511057"/>
            <a:ext cx="1263655" cy="334800"/>
          </a:xfrm>
          <a:prstGeom prst="rect">
            <a:avLst/>
          </a:prstGeom>
        </p:spPr>
      </p:pic>
      <p:pic>
        <p:nvPicPr>
          <p:cNvPr id="11" name="Logo_SBB_Standard_H">
            <a:extLst>
              <a:ext uri="{FF2B5EF4-FFF2-40B4-BE49-F238E27FC236}">
                <a16:creationId xmlns:a16="http://schemas.microsoft.com/office/drawing/2014/main" id="{5200C19F-B0E2-4327-A970-FA2777B1B4B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3974" y="6479725"/>
            <a:ext cx="2576838" cy="2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770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</p:sldLayoutIdLst>
  <p:hf sldNum="0" hdr="0" ftr="0"/>
  <p:txStyles>
    <p:titleStyle>
      <a:lvl1pPr algn="l" defTabSz="914400" rtl="0" eaLnBrk="1" latinLnBrk="0" hangingPunct="1">
        <a:spcBef>
          <a:spcPct val="0"/>
        </a:spcBef>
        <a:buNone/>
        <a:defRPr sz="1800" b="1" kern="1200">
          <a:solidFill>
            <a:schemeClr val="accent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500"/>
        </a:spcBef>
        <a:spcAft>
          <a:spcPts val="0"/>
        </a:spcAft>
        <a:buSzPct val="90000"/>
        <a:buFont typeface="Arial" pitchFamily="34" charset="0"/>
        <a:buNone/>
        <a:defRPr lang="de-DE" sz="1200" b="1" kern="1200" baseline="0" noProof="0" dirty="0" smtClean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400" rtl="0" eaLnBrk="1" latinLnBrk="0" hangingPunct="1">
        <a:lnSpc>
          <a:spcPct val="110000"/>
        </a:lnSpc>
        <a:spcBef>
          <a:spcPts val="500"/>
        </a:spcBef>
        <a:buClr>
          <a:schemeClr val="accent1"/>
        </a:buClr>
        <a:buSzPct val="90000"/>
        <a:buFont typeface="Wingdings" pitchFamily="2" charset="2"/>
        <a:buNone/>
        <a:defRPr lang="de-DE" sz="120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84150" indent="-184150" algn="l" defTabSz="914400" rtl="0" eaLnBrk="1" latinLnBrk="0" hangingPunct="1">
        <a:lnSpc>
          <a:spcPct val="110000"/>
        </a:lnSpc>
        <a:spcBef>
          <a:spcPts val="500"/>
        </a:spcBef>
        <a:buClr>
          <a:schemeClr val="tx2"/>
        </a:buClr>
        <a:buSzPct val="90000"/>
        <a:buFont typeface="Wingdings" panose="05000000000000000000" pitchFamily="2" charset="2"/>
        <a:buChar char=""/>
        <a:defRPr lang="de-DE" sz="120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358775" indent="-174625" algn="l" defTabSz="914400" rtl="0" eaLnBrk="1" latinLnBrk="0" hangingPunct="1">
        <a:lnSpc>
          <a:spcPct val="110000"/>
        </a:lnSpc>
        <a:spcBef>
          <a:spcPts val="500"/>
        </a:spcBef>
        <a:buSzPct val="90000"/>
        <a:buFont typeface="Symbol" pitchFamily="18" charset="2"/>
        <a:buChar char="-"/>
        <a:defRPr lang="de-DE" sz="120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536575" indent="-185738" algn="l" defTabSz="914400" rtl="0" eaLnBrk="1" latinLnBrk="0" hangingPunct="1">
        <a:lnSpc>
          <a:spcPct val="110000"/>
        </a:lnSpc>
        <a:spcBef>
          <a:spcPts val="500"/>
        </a:spcBef>
        <a:buSzPct val="90000"/>
        <a:buFont typeface="Symbol" pitchFamily="18" charset="2"/>
        <a:buChar char="-"/>
        <a:defRPr lang="de-CH" sz="120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719138" indent="-182563" algn="l" defTabSz="914400" rtl="0" eaLnBrk="1" latinLnBrk="0" hangingPunct="1">
        <a:lnSpc>
          <a:spcPct val="110000"/>
        </a:lnSpc>
        <a:spcBef>
          <a:spcPts val="500"/>
        </a:spcBef>
        <a:buSzPct val="90000"/>
        <a:buFont typeface="Symbol" panose="05050102010706020507" pitchFamily="18" charset="2"/>
        <a:buChar char="-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draußen, Himmel, Boden, Transport enthält.&#10;&#10;Automatisch generierte Beschreibung">
            <a:extLst>
              <a:ext uri="{FF2B5EF4-FFF2-40B4-BE49-F238E27FC236}">
                <a16:creationId xmlns:a16="http://schemas.microsoft.com/office/drawing/2014/main" id="{E63FB260-4487-498F-B846-F61DDD9695F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36978" y="0"/>
            <a:ext cx="7355023" cy="68580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15BCE77-0B27-5249-B080-A20E73FC11E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DB229FBB-FCD1-054A-BCA8-9CF732094C1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367" y="513600"/>
            <a:ext cx="2712000" cy="20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01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</p:sldLayoutIdLst>
  <p:transition spd="slow">
    <p:fade/>
  </p:transition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26">
          <p15:clr>
            <a:srgbClr val="F26B43"/>
          </p15:clr>
        </p15:guide>
        <p15:guide id="2" orient="horz" pos="237">
          <p15:clr>
            <a:srgbClr val="F26B43"/>
          </p15:clr>
        </p15:guide>
        <p15:guide id="3" orient="horz" pos="3117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C4D20CF3-5B16-4B4F-AFC9-C5A71F448FDC}"/>
              </a:ext>
            </a:extLst>
          </p:cNvPr>
          <p:cNvSpPr>
            <a:spLocks noGrp="1" noChangeAspect="1"/>
          </p:cNvSpPr>
          <p:nvPr>
            <p:ph type="title"/>
          </p:nvPr>
        </p:nvSpPr>
        <p:spPr>
          <a:xfrm>
            <a:off x="480000" y="480000"/>
            <a:ext cx="11040000" cy="480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4975D12A-62F1-D743-AC80-7DD31BDAF0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0000" y="6480000"/>
            <a:ext cx="9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1067" b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DA7B197-8CD7-2946-9D6F-552B6A96C706}" type="slidenum">
              <a:rPr lang="de-DE" smtClean="0"/>
              <a:pPr/>
              <a:t>‹N°›</a:t>
            </a:fld>
            <a:endParaRPr lang="de-DE"/>
          </a:p>
        </p:txBody>
      </p:sp>
      <p:sp>
        <p:nvSpPr>
          <p:cNvPr id="12" name="Fußzeilenplatzhalter 4">
            <a:extLst>
              <a:ext uri="{FF2B5EF4-FFF2-40B4-BE49-F238E27FC236}">
                <a16:creationId xmlns:a16="http://schemas.microsoft.com/office/drawing/2014/main" id="{4989E1B1-0714-124D-B990-224AD4512E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5999" y="6480000"/>
            <a:ext cx="8160000" cy="24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67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t"/>
            <a:r>
              <a:rPr lang="de-DE"/>
              <a:t>Solothurn, 22. September 2021, VöV AGr «Zero Émission»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BD4BF6F5-6632-DF40-AD07-7E6545C1A1EB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00" y="6448632"/>
            <a:ext cx="474133" cy="198361"/>
          </a:xfrm>
          <a:prstGeom prst="rect">
            <a:avLst/>
          </a:prstGeom>
        </p:spPr>
      </p:pic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7583E70-5111-2E49-8F53-CEA649346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80000" y="1199999"/>
            <a:ext cx="11040000" cy="515635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/>
              <a:t>Text hinzufügen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</p:spTree>
    <p:extLst>
      <p:ext uri="{BB962C8B-B14F-4D97-AF65-F5344CB8AC3E}">
        <p14:creationId xmlns:p14="http://schemas.microsoft.com/office/powerpoint/2010/main" val="2011040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  <p:sldLayoutId id="2147483766" r:id="rId13"/>
  </p:sldLayoutIdLst>
  <p:hf hdr="0" dt="0"/>
  <p:txStyles>
    <p:titleStyle>
      <a:lvl1pPr algn="l" defTabSz="1219170" rtl="0" eaLnBrk="1" fontAlgn="t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9994" marR="0" indent="-239994" algn="l" defTabSz="1219170" rtl="0" eaLnBrk="1" fontAlgn="auto" latinLnBrk="0" hangingPunct="1">
        <a:lnSpc>
          <a:spcPct val="100000"/>
        </a:lnSpc>
        <a:spcBef>
          <a:spcPts val="800"/>
        </a:spcBef>
        <a:spcAft>
          <a:spcPts val="0"/>
        </a:spcAft>
        <a:buClr>
          <a:schemeClr val="tx2"/>
        </a:buClr>
        <a:buSzTx/>
        <a:buFont typeface="Wingdings" pitchFamily="2" charset="2"/>
        <a:buChar char="§"/>
        <a:tabLst/>
        <a:defRPr sz="2133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479988" marR="0" indent="-239994" algn="l" defTabSz="121917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tx2"/>
        </a:buClr>
        <a:buSzTx/>
        <a:buFont typeface="Symbol" pitchFamily="2" charset="2"/>
        <a:buChar char="-"/>
        <a:tabLst/>
        <a:defRPr sz="2133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719982" marR="0" indent="-239994" algn="l" defTabSz="1219170" rtl="0" eaLnBrk="1" fontAlgn="auto" latinLnBrk="0" hangingPunct="1">
        <a:lnSpc>
          <a:spcPct val="100000"/>
        </a:lnSpc>
        <a:spcBef>
          <a:spcPts val="0"/>
        </a:spcBef>
        <a:spcAft>
          <a:spcPts val="0"/>
        </a:spcAft>
        <a:buClr>
          <a:schemeClr val="tx2"/>
        </a:buClr>
        <a:buSzTx/>
        <a:buFont typeface="Symbol" pitchFamily="2" charset="2"/>
        <a:buChar char="-"/>
        <a:tabLst/>
        <a:defRPr sz="2133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2133547" marR="0" indent="-304792" algn="l" defTabSz="1219170" rtl="0" eaLnBrk="1" fontAlgn="auto" latinLnBrk="0" hangingPunct="1">
        <a:lnSpc>
          <a:spcPct val="90000"/>
        </a:lnSpc>
        <a:spcBef>
          <a:spcPts val="667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213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743131" marR="0" indent="-304792" algn="l" defTabSz="1219170" rtl="0" eaLnBrk="1" fontAlgn="auto" latinLnBrk="0" hangingPunct="1">
        <a:lnSpc>
          <a:spcPct val="90000"/>
        </a:lnSpc>
        <a:spcBef>
          <a:spcPts val="667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86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26">
          <p15:clr>
            <a:srgbClr val="F26B43"/>
          </p15:clr>
        </p15:guide>
        <p15:guide id="2" orient="horz" pos="259">
          <p15:clr>
            <a:srgbClr val="F26B43"/>
          </p15:clr>
        </p15:guide>
        <p15:guide id="3" orient="horz" pos="577">
          <p15:clr>
            <a:srgbClr val="F26B43"/>
          </p15:clr>
        </p15:guide>
        <p15:guide id="4" orient="horz" pos="3117">
          <p15:clr>
            <a:srgbClr val="F26B43"/>
          </p15:clr>
        </p15:guide>
        <p15:guide id="5" pos="5443">
          <p15:clr>
            <a:srgbClr val="F26B43"/>
          </p15:clr>
        </p15:guide>
        <p15:guide id="6" orient="horz" pos="300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8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8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8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8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8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10" Type="http://schemas.openxmlformats.org/officeDocument/2006/relationships/image" Target="../media/image94.png"/><Relationship Id="rId4" Type="http://schemas.openxmlformats.org/officeDocument/2006/relationships/image" Target="../media/image88.png"/><Relationship Id="rId9" Type="http://schemas.openxmlformats.org/officeDocument/2006/relationships/image" Target="../media/image9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30.xml"/><Relationship Id="rId5" Type="http://schemas.openxmlformats.org/officeDocument/2006/relationships/image" Target="../media/image104.png"/><Relationship Id="rId4" Type="http://schemas.openxmlformats.org/officeDocument/2006/relationships/image" Target="../media/image10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eg"/><Relationship Id="rId13" Type="http://schemas.openxmlformats.org/officeDocument/2006/relationships/image" Target="../media/image119.jpeg"/><Relationship Id="rId3" Type="http://schemas.openxmlformats.org/officeDocument/2006/relationships/image" Target="../media/image110.png"/><Relationship Id="rId7" Type="http://schemas.openxmlformats.org/officeDocument/2006/relationships/image" Target="../media/image113.jpeg"/><Relationship Id="rId12" Type="http://schemas.openxmlformats.org/officeDocument/2006/relationships/image" Target="../media/image118.jpe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22.png"/><Relationship Id="rId1" Type="http://schemas.openxmlformats.org/officeDocument/2006/relationships/slideLayout" Target="../slideLayouts/slideLayout10.xml"/><Relationship Id="rId6" Type="http://schemas.microsoft.com/office/2007/relationships/hdphoto" Target="../media/hdphoto2.wdp"/><Relationship Id="rId11" Type="http://schemas.openxmlformats.org/officeDocument/2006/relationships/image" Target="../media/image117.png"/><Relationship Id="rId5" Type="http://schemas.openxmlformats.org/officeDocument/2006/relationships/image" Target="../media/image112.png"/><Relationship Id="rId15" Type="http://schemas.openxmlformats.org/officeDocument/2006/relationships/image" Target="../media/image121.png"/><Relationship Id="rId10" Type="http://schemas.openxmlformats.org/officeDocument/2006/relationships/image" Target="../media/image116.png"/><Relationship Id="rId4" Type="http://schemas.openxmlformats.org/officeDocument/2006/relationships/image" Target="../media/image111.jpeg"/><Relationship Id="rId9" Type="http://schemas.openxmlformats.org/officeDocument/2006/relationships/image" Target="../media/image115.jpeg"/><Relationship Id="rId14" Type="http://schemas.openxmlformats.org/officeDocument/2006/relationships/image" Target="../media/image12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emf"/><Relationship Id="rId2" Type="http://schemas.openxmlformats.org/officeDocument/2006/relationships/image" Target="../media/image123.emf"/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4.xml"/><Relationship Id="rId5" Type="http://schemas.openxmlformats.org/officeDocument/2006/relationships/image" Target="../media/image2.emf"/><Relationship Id="rId4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11" Type="http://schemas.openxmlformats.org/officeDocument/2006/relationships/image" Target="../media/image23.jpeg"/><Relationship Id="rId5" Type="http://schemas.openxmlformats.org/officeDocument/2006/relationships/image" Target="../media/image18.jpeg"/><Relationship Id="rId10" Type="http://schemas.openxmlformats.org/officeDocument/2006/relationships/image" Target="../media/image22.png"/><Relationship Id="rId4" Type="http://schemas.openxmlformats.org/officeDocument/2006/relationships/image" Target="../media/image17.jpe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26" Type="http://schemas.openxmlformats.org/officeDocument/2006/relationships/image" Target="../media/image47.png"/><Relationship Id="rId39" Type="http://schemas.openxmlformats.org/officeDocument/2006/relationships/image" Target="../media/image60.png"/><Relationship Id="rId21" Type="http://schemas.openxmlformats.org/officeDocument/2006/relationships/image" Target="../media/image42.jpeg"/><Relationship Id="rId34" Type="http://schemas.openxmlformats.org/officeDocument/2006/relationships/image" Target="../media/image55.png"/><Relationship Id="rId42" Type="http://schemas.openxmlformats.org/officeDocument/2006/relationships/image" Target="../media/image63.png"/><Relationship Id="rId47" Type="http://schemas.openxmlformats.org/officeDocument/2006/relationships/image" Target="../media/image68.png"/><Relationship Id="rId50" Type="http://schemas.openxmlformats.org/officeDocument/2006/relationships/image" Target="../media/image7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7.png"/><Relationship Id="rId29" Type="http://schemas.openxmlformats.org/officeDocument/2006/relationships/image" Target="../media/image50.png"/><Relationship Id="rId11" Type="http://schemas.openxmlformats.org/officeDocument/2006/relationships/image" Target="../media/image32.png"/><Relationship Id="rId24" Type="http://schemas.openxmlformats.org/officeDocument/2006/relationships/image" Target="../media/image45.jpeg"/><Relationship Id="rId32" Type="http://schemas.openxmlformats.org/officeDocument/2006/relationships/image" Target="../media/image53.png"/><Relationship Id="rId37" Type="http://schemas.openxmlformats.org/officeDocument/2006/relationships/image" Target="../media/image58.png"/><Relationship Id="rId40" Type="http://schemas.openxmlformats.org/officeDocument/2006/relationships/image" Target="../media/image61.gif"/><Relationship Id="rId45" Type="http://schemas.openxmlformats.org/officeDocument/2006/relationships/image" Target="../media/image66.png"/><Relationship Id="rId53" Type="http://schemas.openxmlformats.org/officeDocument/2006/relationships/image" Target="../media/image74.png"/><Relationship Id="rId5" Type="http://schemas.openxmlformats.org/officeDocument/2006/relationships/image" Target="../media/image26.jpeg"/><Relationship Id="rId10" Type="http://schemas.openxmlformats.org/officeDocument/2006/relationships/image" Target="../media/image31.png"/><Relationship Id="rId19" Type="http://schemas.openxmlformats.org/officeDocument/2006/relationships/image" Target="../media/image40.png"/><Relationship Id="rId31" Type="http://schemas.openxmlformats.org/officeDocument/2006/relationships/image" Target="../media/image52.png"/><Relationship Id="rId44" Type="http://schemas.openxmlformats.org/officeDocument/2006/relationships/image" Target="../media/image65.jpeg"/><Relationship Id="rId52" Type="http://schemas.openxmlformats.org/officeDocument/2006/relationships/image" Target="../media/image73.png"/><Relationship Id="rId4" Type="http://schemas.openxmlformats.org/officeDocument/2006/relationships/image" Target="../media/image25.jpeg"/><Relationship Id="rId9" Type="http://schemas.openxmlformats.org/officeDocument/2006/relationships/image" Target="../media/image30.png"/><Relationship Id="rId14" Type="http://schemas.openxmlformats.org/officeDocument/2006/relationships/image" Target="../media/image35.jpeg"/><Relationship Id="rId22" Type="http://schemas.openxmlformats.org/officeDocument/2006/relationships/image" Target="../media/image43.png"/><Relationship Id="rId27" Type="http://schemas.openxmlformats.org/officeDocument/2006/relationships/image" Target="../media/image48.jpeg"/><Relationship Id="rId30" Type="http://schemas.openxmlformats.org/officeDocument/2006/relationships/image" Target="../media/image51.jpeg"/><Relationship Id="rId35" Type="http://schemas.openxmlformats.org/officeDocument/2006/relationships/image" Target="../media/image56.png"/><Relationship Id="rId43" Type="http://schemas.openxmlformats.org/officeDocument/2006/relationships/image" Target="../media/image64.png"/><Relationship Id="rId48" Type="http://schemas.openxmlformats.org/officeDocument/2006/relationships/image" Target="../media/image69.png"/><Relationship Id="rId8" Type="http://schemas.openxmlformats.org/officeDocument/2006/relationships/image" Target="../media/image29.png"/><Relationship Id="rId51" Type="http://schemas.openxmlformats.org/officeDocument/2006/relationships/image" Target="../media/image72.png"/><Relationship Id="rId3" Type="http://schemas.openxmlformats.org/officeDocument/2006/relationships/image" Target="../media/image24.pn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5" Type="http://schemas.openxmlformats.org/officeDocument/2006/relationships/image" Target="../media/image46.png"/><Relationship Id="rId33" Type="http://schemas.openxmlformats.org/officeDocument/2006/relationships/image" Target="../media/image54.png"/><Relationship Id="rId38" Type="http://schemas.openxmlformats.org/officeDocument/2006/relationships/image" Target="../media/image59.jpeg"/><Relationship Id="rId46" Type="http://schemas.openxmlformats.org/officeDocument/2006/relationships/image" Target="../media/image67.jpeg"/><Relationship Id="rId20" Type="http://schemas.openxmlformats.org/officeDocument/2006/relationships/image" Target="../media/image41.png"/><Relationship Id="rId41" Type="http://schemas.openxmlformats.org/officeDocument/2006/relationships/image" Target="../media/image62.png"/><Relationship Id="rId54" Type="http://schemas.openxmlformats.org/officeDocument/2006/relationships/image" Target="../media/image75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7.png"/><Relationship Id="rId15" Type="http://schemas.openxmlformats.org/officeDocument/2006/relationships/image" Target="../media/image36.png"/><Relationship Id="rId23" Type="http://schemas.openxmlformats.org/officeDocument/2006/relationships/image" Target="../media/image44.png"/><Relationship Id="rId28" Type="http://schemas.openxmlformats.org/officeDocument/2006/relationships/image" Target="../media/image49.png"/><Relationship Id="rId36" Type="http://schemas.openxmlformats.org/officeDocument/2006/relationships/image" Target="../media/image57.png"/><Relationship Id="rId49" Type="http://schemas.openxmlformats.org/officeDocument/2006/relationships/image" Target="../media/image7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iruno_Einfahrt_GBT_1">
            <a:hlinkClick r:id="" action="ppaction://media"/>
            <a:extLst>
              <a:ext uri="{FF2B5EF4-FFF2-40B4-BE49-F238E27FC236}">
                <a16:creationId xmlns:a16="http://schemas.microsoft.com/office/drawing/2014/main" id="{BCA4E33E-C5E7-4DD9-8E2E-ABD1E079F2C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2700" y="0"/>
            <a:ext cx="12192000" cy="6858000"/>
          </a:xfrm>
          <a:prstGeom prst="rect">
            <a:avLst/>
          </a:prstGeo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489DADC-A5D8-4F5D-BFED-14D1EB39EBD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1</a:t>
            </a:fld>
            <a:endParaRPr lang="de-CH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B148DE41-C551-45C5-9CC8-A4AF360457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CAFB6383-C441-47D1-84E1-1E70C273E9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CH" noProof="0"/>
          </a:p>
          <a:p>
            <a:r>
              <a:rPr lang="de-CH" noProof="0"/>
              <a:t>Solothurn, 22. September 2021</a:t>
            </a:r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4D4BA724-656D-4A0E-B768-9DADB25CD5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341" y="2238375"/>
            <a:ext cx="4337697" cy="1635738"/>
          </a:xfrm>
        </p:spPr>
        <p:txBody>
          <a:bodyPr/>
          <a:lstStyle/>
          <a:p>
            <a:r>
              <a:rPr lang="de-CH" sz="2000" noProof="0" err="1"/>
              <a:t>VöV</a:t>
            </a:r>
            <a:r>
              <a:rPr lang="de-CH" sz="2000" noProof="0"/>
              <a:t> </a:t>
            </a:r>
            <a:br>
              <a:rPr lang="de-CH" sz="2000" noProof="0"/>
            </a:br>
            <a:r>
              <a:rPr lang="de-CH" sz="2000" noProof="0"/>
              <a:t>8. Forum Nachhaltige Energie</a:t>
            </a:r>
            <a:br>
              <a:rPr lang="de-CH" sz="2000" b="1" noProof="0"/>
            </a:br>
            <a:br>
              <a:rPr lang="de-CH" sz="2000" noProof="0"/>
            </a:br>
            <a:r>
              <a:rPr lang="de-CH" sz="2400" b="1" noProof="0"/>
              <a:t>Workshop</a:t>
            </a:r>
            <a:r>
              <a:rPr lang="de-CH" sz="2400" b="1"/>
              <a:t> </a:t>
            </a:r>
            <a:r>
              <a:rPr lang="de-CH" sz="2400" b="1" noProof="0"/>
              <a:t>«ZERO ÉMISSION»</a:t>
            </a:r>
            <a:endParaRPr lang="de-CH" sz="2000" b="1" noProof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9D8E3A12-FBD3-4EB1-B769-483AED66B8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2" name="Metadata">
            <a:extLst>
              <a:ext uri="{FF2B5EF4-FFF2-40B4-BE49-F238E27FC236}">
                <a16:creationId xmlns:a16="http://schemas.microsoft.com/office/drawing/2014/main" id="{E5192762-680A-4E21-BF5A-E68E6E3EEE5B}"/>
              </a:ext>
            </a:extLst>
          </p:cNvPr>
          <p:cNvSpPr/>
          <p:nvPr/>
        </p:nvSpPr>
        <p:spPr>
          <a:xfrm>
            <a:off x="12700" y="6540500"/>
            <a:ext cx="3810000" cy="3175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endParaRPr lang="de-CH" sz="8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78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3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0619222B-9D81-5B4D-88E9-97B9D075ED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/>
              <a:t>Beschaffung Geaf 2/2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D31B7FF-4EC2-7743-A856-3FFBDABE534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de-DE"/>
              <a:t>Überlegung, Herausforderung und</a:t>
            </a:r>
          </a:p>
          <a:p>
            <a:r>
              <a:rPr lang="de-DE"/>
              <a:t>Erfahrung</a:t>
            </a:r>
          </a:p>
          <a:p>
            <a:r>
              <a:rPr lang="de-DE"/>
              <a:t>22. September 2021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9BDD55C-58D6-E44F-A648-F02475D011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/>
              <a:t>Solothurn, 22. September 2021, Renato Hirsiger, R-EN</a:t>
            </a:r>
          </a:p>
        </p:txBody>
      </p:sp>
    </p:spTree>
    <p:extLst>
      <p:ext uri="{BB962C8B-B14F-4D97-AF65-F5344CB8AC3E}">
        <p14:creationId xmlns:p14="http://schemas.microsoft.com/office/powerpoint/2010/main" val="3737803324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781170-3E82-804E-BA3A-8F8A7BAB5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Ausgangslage und Gründe für die Ersatzbeschaffung</a:t>
            </a:r>
            <a:br>
              <a:rPr lang="de-CH"/>
            </a:br>
            <a:endParaRPr lang="de-DE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815258E-647C-C54A-A4D2-C900951C55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defTabSz="609585"/>
            <a:fld id="{2DA7B197-8CD7-2946-9D6F-552B6A96C706}" type="slidenum"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pPr defTabSz="609585"/>
              <a:t>11</a:t>
            </a:fld>
            <a:endParaRPr lang="de-DE" sz="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E1D2B93-41AE-D54E-B294-973B4A52D4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6000" y="6480000"/>
            <a:ext cx="2898162" cy="176173"/>
          </a:xfrm>
        </p:spPr>
        <p:txBody>
          <a:bodyPr/>
          <a:lstStyle/>
          <a:p>
            <a:pPr defTabSz="609585" fontAlgn="t"/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Solothurn, 22. September 2021, </a:t>
            </a:r>
            <a:r>
              <a:rPr lang="de-DE" sz="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VöV</a:t>
            </a:r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sz="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AGr</a:t>
            </a:r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 «ZERO ÉMISSION»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F9F2F82-6938-0641-83D9-968F656DC6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0483" y="1199999"/>
            <a:ext cx="11152436" cy="5156351"/>
          </a:xfrm>
        </p:spPr>
        <p:txBody>
          <a:bodyPr/>
          <a:lstStyle/>
          <a:p>
            <a:pPr marL="382290" indent="-380990"/>
            <a:r>
              <a:rPr lang="de-CH" sz="2400" b="1"/>
              <a:t>Gründe für Ersatzbeschaffung</a:t>
            </a:r>
          </a:p>
          <a:p>
            <a:pPr lvl="1"/>
            <a:r>
              <a:rPr lang="de-CH"/>
              <a:t>Überalterung der Rangierfahrzeugflotte und mögliche Reduktion</a:t>
            </a:r>
          </a:p>
          <a:p>
            <a:pPr lvl="1"/>
            <a:r>
              <a:rPr lang="de-CH"/>
              <a:t>Vereinheitlichung der Flotte</a:t>
            </a:r>
          </a:p>
          <a:p>
            <a:pPr lvl="1"/>
            <a:r>
              <a:rPr lang="de-CH"/>
              <a:t>Verbesserung der Sicherheit und Verfügbarkeit durch neue Fahrzeuge</a:t>
            </a:r>
          </a:p>
          <a:p>
            <a:pPr marL="241294" lvl="1" indent="0">
              <a:buNone/>
              <a:tabLst>
                <a:tab pos="482588" algn="l"/>
              </a:tabLst>
            </a:pPr>
            <a:endParaRPr lang="de-CH" sz="2400"/>
          </a:p>
          <a:p>
            <a:pPr marL="241294" lvl="1" indent="0">
              <a:buNone/>
              <a:tabLst>
                <a:tab pos="482588" algn="l"/>
              </a:tabLst>
            </a:pPr>
            <a:endParaRPr lang="de-CH" sz="2400"/>
          </a:p>
          <a:p>
            <a:pPr marL="382290" indent="-380990"/>
            <a:r>
              <a:rPr lang="de-CH" sz="2400" b="1"/>
              <a:t>Gründe für die Traktionsbatterie als Hilfsantrieb</a:t>
            </a:r>
          </a:p>
          <a:p>
            <a:pPr lvl="1"/>
            <a:r>
              <a:rPr lang="de-DE"/>
              <a:t>Rangierarbeit findet hauptsächlich auf Gleisen unter Fahrleitung statt</a:t>
            </a:r>
          </a:p>
          <a:p>
            <a:pPr lvl="1"/>
            <a:r>
              <a:rPr lang="de-DE"/>
              <a:t>Einsparung von Dieselkraftstoff / Reduktion CO</a:t>
            </a:r>
            <a:r>
              <a:rPr lang="de-DE" sz="1600"/>
              <a:t>2</a:t>
            </a:r>
            <a:r>
              <a:rPr lang="de-DE"/>
              <a:t>-Ausstoss (RhB-Strategie 2030: Nachhaltigkeit)</a:t>
            </a:r>
          </a:p>
          <a:p>
            <a:pPr lvl="1"/>
            <a:r>
              <a:rPr lang="de-DE"/>
              <a:t>Fortschritte in der Entwicklung von Lithium-Ionen-Batterien im </a:t>
            </a:r>
            <a:r>
              <a:rPr lang="de-DE" err="1"/>
              <a:t>Strassenfahrzeug</a:t>
            </a:r>
            <a:r>
              <a:rPr lang="de-DE"/>
              <a:t>-Bereich</a:t>
            </a:r>
          </a:p>
        </p:txBody>
      </p:sp>
    </p:spTree>
    <p:extLst>
      <p:ext uri="{BB962C8B-B14F-4D97-AF65-F5344CB8AC3E}">
        <p14:creationId xmlns:p14="http://schemas.microsoft.com/office/powerpoint/2010/main" val="25906300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781170-3E82-804E-BA3A-8F8A7BAB5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sz="2933"/>
              <a:t>Ausgangslage - Fahrzeugverteilung und Bestandsänderung</a:t>
            </a:r>
            <a:br>
              <a:rPr lang="de-CH"/>
            </a:br>
            <a:endParaRPr lang="de-DE"/>
          </a:p>
        </p:txBody>
      </p:sp>
      <p:pic>
        <p:nvPicPr>
          <p:cNvPr id="7" name="Inhaltsplatzhalter 5">
            <a:extLst>
              <a:ext uri="{FF2B5EF4-FFF2-40B4-BE49-F238E27FC236}">
                <a16:creationId xmlns:a16="http://schemas.microsoft.com/office/drawing/2014/main" id="{559911AD-8A87-42BD-AB64-A2C9F49FC3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535" y="1421817"/>
            <a:ext cx="5369669" cy="4265819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55D1A7F9-966C-4344-BE89-B4D16F91B5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9205" y="1671553"/>
            <a:ext cx="5779584" cy="3872103"/>
          </a:xfrm>
          <a:prstGeom prst="rect">
            <a:avLst/>
          </a:prstGeom>
        </p:spPr>
      </p:pic>
      <p:sp>
        <p:nvSpPr>
          <p:cNvPr id="8" name="Foliennummernplatzhalter 2">
            <a:extLst>
              <a:ext uri="{FF2B5EF4-FFF2-40B4-BE49-F238E27FC236}">
                <a16:creationId xmlns:a16="http://schemas.microsoft.com/office/drawing/2014/main" id="{D8CB6CCC-8B28-401D-A0AA-E4843996B4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0000" y="6480000"/>
            <a:ext cx="960000" cy="240000"/>
          </a:xfrm>
        </p:spPr>
        <p:txBody>
          <a:bodyPr/>
          <a:lstStyle/>
          <a:p>
            <a:pPr defTabSz="609585"/>
            <a:fld id="{2DA7B197-8CD7-2946-9D6F-552B6A96C706}" type="slidenum"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pPr defTabSz="609585"/>
              <a:t>12</a:t>
            </a:fld>
            <a:endParaRPr lang="de-DE" sz="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7B19F5C6-7512-4FE0-91ED-5759A60CEE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6000" y="6480000"/>
            <a:ext cx="2898162" cy="176173"/>
          </a:xfrm>
        </p:spPr>
        <p:txBody>
          <a:bodyPr/>
          <a:lstStyle/>
          <a:p>
            <a:pPr defTabSz="609585" fontAlgn="t"/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Solothurn, 22. September 2021, </a:t>
            </a:r>
            <a:r>
              <a:rPr lang="de-DE" sz="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VöV</a:t>
            </a:r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sz="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AGr</a:t>
            </a:r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15840923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781170-3E82-804E-BA3A-8F8A7BAB5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Ziele der Beschaffung</a:t>
            </a:r>
            <a:br>
              <a:rPr lang="de-CH"/>
            </a:br>
            <a:br>
              <a:rPr lang="de-CH"/>
            </a:br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F9F2F82-6938-0641-83D9-968F656DC6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0484" y="1199999"/>
            <a:ext cx="10947976" cy="5156351"/>
          </a:xfrm>
        </p:spPr>
        <p:txBody>
          <a:bodyPr/>
          <a:lstStyle/>
          <a:p>
            <a:pPr marL="457189" indent="-457189">
              <a:buFont typeface="+mj-lt"/>
              <a:buAutoNum type="arabicParenR"/>
            </a:pPr>
            <a:endParaRPr lang="de-CH"/>
          </a:p>
          <a:p>
            <a:pPr marL="457189" indent="-457189">
              <a:buFont typeface="+mj-lt"/>
              <a:buAutoNum type="arabicParenR"/>
            </a:pPr>
            <a:endParaRPr lang="de-CH"/>
          </a:p>
          <a:p>
            <a:pPr marL="457189" indent="-457189">
              <a:buFont typeface="+mj-lt"/>
              <a:buAutoNum type="arabicParenR"/>
            </a:pPr>
            <a:r>
              <a:rPr lang="de-CH"/>
              <a:t>Erneuerung der Rangierlokomotiven-Flotte durch die Beschaffung sieben neuer Fahrzeuge</a:t>
            </a:r>
          </a:p>
          <a:p>
            <a:pPr marL="457189" indent="-457189">
              <a:buFont typeface="+mj-lt"/>
              <a:buAutoNum type="arabicParenR"/>
            </a:pPr>
            <a:r>
              <a:rPr lang="de-CH"/>
              <a:t>Reduzierung der Flotte durch Ausmusterung von zwölf alten und nicht mehr den heutigen Anforderungen entsprechenden Lokomotiven</a:t>
            </a:r>
          </a:p>
          <a:p>
            <a:pPr marL="457189" indent="-457189">
              <a:buFont typeface="+mj-lt"/>
              <a:buAutoNum type="arabicParenR"/>
            </a:pPr>
            <a:r>
              <a:rPr lang="de-CH"/>
              <a:t>Reduktion der Betriebs- und Instandhaltungskosten, sowie Erhöhung der Sicherheit</a:t>
            </a:r>
          </a:p>
          <a:p>
            <a:pPr marL="457189" indent="-457189">
              <a:buFont typeface="+mj-lt"/>
              <a:buAutoNum type="arabicParenR"/>
            </a:pPr>
            <a:r>
              <a:rPr lang="de-CH"/>
              <a:t>Verbesserung der Energiebilanz durch die Beschaffung von Zweikraftlokomotiven (Fahrleitung/Traktionsbatterie)</a:t>
            </a:r>
          </a:p>
          <a:p>
            <a:pPr marL="457189" indent="-457189">
              <a:buFont typeface="+mj-lt"/>
              <a:buAutoNum type="arabicParenR"/>
            </a:pPr>
            <a:r>
              <a:rPr lang="de-CH"/>
              <a:t>Das Befahren von Gleisen ohne Fahrleitung ist durch den Batteriebetrieb möglich</a:t>
            </a:r>
          </a:p>
          <a:p>
            <a:endParaRPr lang="de-DE"/>
          </a:p>
        </p:txBody>
      </p:sp>
      <p:sp>
        <p:nvSpPr>
          <p:cNvPr id="6" name="Foliennummernplatzhalter 2">
            <a:extLst>
              <a:ext uri="{FF2B5EF4-FFF2-40B4-BE49-F238E27FC236}">
                <a16:creationId xmlns:a16="http://schemas.microsoft.com/office/drawing/2014/main" id="{DD997D80-FC39-4A76-8B13-3BA2A08FBA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0000" y="6480000"/>
            <a:ext cx="960000" cy="240000"/>
          </a:xfrm>
        </p:spPr>
        <p:txBody>
          <a:bodyPr/>
          <a:lstStyle/>
          <a:p>
            <a:pPr defTabSz="609585"/>
            <a:fld id="{2DA7B197-8CD7-2946-9D6F-552B6A96C706}" type="slidenum"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pPr defTabSz="609585"/>
              <a:t>13</a:t>
            </a:fld>
            <a:endParaRPr lang="de-DE" sz="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id="{6676966A-821E-46BC-ADD7-61560BC508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6000" y="6480000"/>
            <a:ext cx="2898162" cy="176173"/>
          </a:xfrm>
        </p:spPr>
        <p:txBody>
          <a:bodyPr/>
          <a:lstStyle/>
          <a:p>
            <a:pPr defTabSz="609585" fontAlgn="t"/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Solothurn, 22. September 2021, </a:t>
            </a:r>
            <a:r>
              <a:rPr lang="de-DE" sz="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VöV</a:t>
            </a:r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sz="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AGr</a:t>
            </a:r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36994089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EF3772-1A6C-43CC-950F-6508C7463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Zeitliche Projekt-Eckdaten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7FCBA14-0A72-473F-B11D-A8977AB48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CH" sz="1600"/>
          </a:p>
          <a:p>
            <a:r>
              <a:rPr lang="de-CH" sz="1600"/>
              <a:t>4. Quartal 2017	Ausschreibung</a:t>
            </a:r>
          </a:p>
          <a:p>
            <a:r>
              <a:rPr lang="de-CH" sz="1600"/>
              <a:t>2018		Auftragsvergabe, Vertragsunterzeichnung, Start Projektphase</a:t>
            </a:r>
          </a:p>
          <a:p>
            <a:r>
              <a:rPr lang="de-CH" sz="1600"/>
              <a:t>1. Quartal 2019	FAI (First </a:t>
            </a:r>
            <a:r>
              <a:rPr lang="de-CH" sz="1600" err="1"/>
              <a:t>Article</a:t>
            </a:r>
            <a:r>
              <a:rPr lang="de-CH" sz="1600"/>
              <a:t> </a:t>
            </a:r>
            <a:r>
              <a:rPr lang="de-CH" sz="1600" err="1"/>
              <a:t>Inspection</a:t>
            </a:r>
            <a:r>
              <a:rPr lang="de-CH" sz="1600"/>
              <a:t>, Erstmusterprüfung)</a:t>
            </a:r>
          </a:p>
          <a:p>
            <a:r>
              <a:rPr lang="de-CH" sz="1600"/>
              <a:t>2. Quartal 2019	Baubeginn der ersten Lokomotive</a:t>
            </a:r>
          </a:p>
          <a:p>
            <a:r>
              <a:rPr lang="de-CH" sz="1600"/>
              <a:t>Juli 2019		Abnahme Rohwagenkasten Geaf 2/2 20601</a:t>
            </a:r>
          </a:p>
          <a:p>
            <a:r>
              <a:rPr lang="de-CH" sz="1600"/>
              <a:t>August 2019	Abnahme Lackierung Geaf 2/2 20601</a:t>
            </a:r>
          </a:p>
          <a:p>
            <a:r>
              <a:rPr lang="de-CH" sz="1600"/>
              <a:t>März 2020		Werkabnahme Geaf 2/2 20601 in Erlen</a:t>
            </a:r>
          </a:p>
          <a:p>
            <a:r>
              <a:rPr lang="de-CH" sz="1600"/>
              <a:t>April 2020		Lieferung der ersten Lokomotiven (Geaf 20601 bis 20603)</a:t>
            </a:r>
          </a:p>
          <a:p>
            <a:r>
              <a:rPr lang="de-CH" sz="1600"/>
              <a:t>Mai 2020		Start Inbetriebsetzung und Typentests</a:t>
            </a:r>
          </a:p>
          <a:p>
            <a:r>
              <a:rPr lang="de-CH" sz="1600"/>
              <a:t>Juli 2020		Schlussabnahme Geaf 2/2 20601</a:t>
            </a:r>
          </a:p>
          <a:p>
            <a:r>
              <a:rPr lang="de-CH" sz="1600"/>
              <a:t>August 2020	Betriebsübergabe Geaf 2/2 20601 mit medialer Präsentation in Chur am 03.08.20</a:t>
            </a:r>
          </a:p>
          <a:p>
            <a:r>
              <a:rPr lang="de-CH" sz="1600"/>
              <a:t>November 2020	Schlussabnahme und Betriebsübergabe Geaf 2/2 20606/07</a:t>
            </a:r>
          </a:p>
          <a:p>
            <a:endParaRPr lang="de-CH"/>
          </a:p>
        </p:txBody>
      </p:sp>
      <p:pic>
        <p:nvPicPr>
          <p:cNvPr id="7" name="Grafik 6" descr="Ein Bild, das orange, Zug, mehrere enthält.&#10;&#10;Automatisch generierte Beschreibung">
            <a:extLst>
              <a:ext uri="{FF2B5EF4-FFF2-40B4-BE49-F238E27FC236}">
                <a16:creationId xmlns:a16="http://schemas.microsoft.com/office/drawing/2014/main" id="{337D2934-C24C-4E46-AF16-6800CEB737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7071" y="2272530"/>
            <a:ext cx="3083920" cy="2312940"/>
          </a:xfrm>
          <a:prstGeom prst="rect">
            <a:avLst/>
          </a:prstGeom>
        </p:spPr>
      </p:pic>
      <p:sp>
        <p:nvSpPr>
          <p:cNvPr id="8" name="Foliennummernplatzhalter 2">
            <a:extLst>
              <a:ext uri="{FF2B5EF4-FFF2-40B4-BE49-F238E27FC236}">
                <a16:creationId xmlns:a16="http://schemas.microsoft.com/office/drawing/2014/main" id="{6271A9E9-23AA-4AEF-BF11-9F951B2A35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0000" y="6480000"/>
            <a:ext cx="960000" cy="240000"/>
          </a:xfrm>
        </p:spPr>
        <p:txBody>
          <a:bodyPr/>
          <a:lstStyle/>
          <a:p>
            <a:pPr defTabSz="609585"/>
            <a:fld id="{2DA7B197-8CD7-2946-9D6F-552B6A96C706}" type="slidenum"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pPr defTabSz="609585"/>
              <a:t>14</a:t>
            </a:fld>
            <a:endParaRPr lang="de-DE" sz="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75A07581-9D15-43A3-9C00-CF4E9CB902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6000" y="6480000"/>
            <a:ext cx="2898162" cy="176173"/>
          </a:xfrm>
        </p:spPr>
        <p:txBody>
          <a:bodyPr/>
          <a:lstStyle/>
          <a:p>
            <a:pPr defTabSz="609585" fontAlgn="t"/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Solothurn, 22. September 2021, </a:t>
            </a:r>
            <a:r>
              <a:rPr lang="de-DE" sz="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VöV</a:t>
            </a:r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sz="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AGr</a:t>
            </a:r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11607618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EF3772-1A6C-43CC-950F-6508C7463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Herausforderungen bezüglich Traktionsbatterie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7FCBA14-0A72-473F-B11D-A8977AB48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CH"/>
              <a:t>Bisher keine Erfahrungen im Einsatz mit Traktionsbatterien</a:t>
            </a:r>
          </a:p>
          <a:p>
            <a:r>
              <a:rPr lang="de-CH"/>
              <a:t>Fahrzeug-Auslegungen während der Engineering Phase mit guter Nutzbarkeit der Energie/Leistung und gleichzeitiger Schonung in Bezug auf eine möglichst lange Lebensdauer der Traktionsbatterien</a:t>
            </a:r>
          </a:p>
          <a:p>
            <a:r>
              <a:rPr lang="de-CH"/>
              <a:t>Anpassung der Gewohnheiten im betrieblichen Einsatz (Nachladen des Akkus nach gewisser Zeit erforderlich)</a:t>
            </a:r>
          </a:p>
          <a:p>
            <a:r>
              <a:rPr lang="de-CH"/>
              <a:t>Unterschiedliche Anforderungen an den Einsatzorten</a:t>
            </a:r>
          </a:p>
          <a:p>
            <a:pPr lvl="1"/>
            <a:r>
              <a:rPr lang="de-CH"/>
              <a:t>Landquart / Untervaz: Häufiger und intensiver Einsatz der Traktionsbatterie</a:t>
            </a:r>
          </a:p>
          <a:p>
            <a:pPr lvl="1"/>
            <a:r>
              <a:rPr lang="de-CH"/>
              <a:t>Chur, Davos, Ilanz, Thusis: Einsatz meistens unter Fahrleitung</a:t>
            </a:r>
          </a:p>
          <a:p>
            <a:r>
              <a:rPr lang="de-CH"/>
              <a:t>Unterschiedliche Aussentemperaturen je nach Jahreszeit und Standort zwischen -25 und +35 °C</a:t>
            </a:r>
          </a:p>
        </p:txBody>
      </p:sp>
      <p:sp>
        <p:nvSpPr>
          <p:cNvPr id="6" name="Foliennummernplatzhalter 2">
            <a:extLst>
              <a:ext uri="{FF2B5EF4-FFF2-40B4-BE49-F238E27FC236}">
                <a16:creationId xmlns:a16="http://schemas.microsoft.com/office/drawing/2014/main" id="{5515E05F-7841-4E6F-8E5A-E85E5044FE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0000" y="6480000"/>
            <a:ext cx="960000" cy="240000"/>
          </a:xfrm>
        </p:spPr>
        <p:txBody>
          <a:bodyPr/>
          <a:lstStyle/>
          <a:p>
            <a:pPr defTabSz="609585"/>
            <a:fld id="{2DA7B197-8CD7-2946-9D6F-552B6A96C706}" type="slidenum"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pPr defTabSz="609585"/>
              <a:t>15</a:t>
            </a:fld>
            <a:endParaRPr lang="de-DE" sz="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id="{916D8748-84AF-4C33-B674-B99CC1CA45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6000" y="6480000"/>
            <a:ext cx="2898162" cy="176173"/>
          </a:xfrm>
        </p:spPr>
        <p:txBody>
          <a:bodyPr/>
          <a:lstStyle/>
          <a:p>
            <a:pPr defTabSz="609585" fontAlgn="t"/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Solothurn, 22. September 2021, </a:t>
            </a:r>
            <a:r>
              <a:rPr lang="de-DE" sz="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VöV</a:t>
            </a:r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sz="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AGr</a:t>
            </a:r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40838217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EF3772-1A6C-43CC-950F-6508C7463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Aufbau und Eckdaten der Traktionsbatterie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7FCBA14-0A72-473F-B11D-A8977AB48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CH"/>
              <a:t>Aufbau mit 5 Strängen (2 Module mit total 168 aneinandergereihten Zellen)</a:t>
            </a:r>
          </a:p>
          <a:p>
            <a:r>
              <a:rPr lang="de-CH"/>
              <a:t>Lithium-Ionen Zellen (NMC) mit 3,7 V und 50Ah</a:t>
            </a:r>
          </a:p>
          <a:p>
            <a:r>
              <a:rPr lang="de-CH"/>
              <a:t>Spannung von 470 bis 700 V (je nach Ladezustand)</a:t>
            </a:r>
          </a:p>
          <a:p>
            <a:r>
              <a:rPr lang="de-CH"/>
              <a:t>Energieinhalt total 155 kWh</a:t>
            </a:r>
          </a:p>
          <a:p>
            <a:r>
              <a:rPr lang="de-CH"/>
              <a:t>Nutzbarere Energieinhalt von 93 kWh</a:t>
            </a:r>
          </a:p>
          <a:p>
            <a:r>
              <a:rPr lang="de-CH"/>
              <a:t>Kühlsystem für Klimatisierung der Traktionsbatterie (Wasser-Glykol-Mischung) auf idealer Zell-Temperatur von +15 bis +25 °C</a:t>
            </a:r>
          </a:p>
          <a:p>
            <a:r>
              <a:rPr lang="de-CH"/>
              <a:t>Geforderte Lebensdauer von mindestens 8 Jahren (im betrieblichen Einsatz)</a:t>
            </a:r>
          </a:p>
          <a:p>
            <a:endParaRPr lang="de-CH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8EFA30EA-8276-4804-9DE2-ECE44006DE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5585" y="4545940"/>
            <a:ext cx="1189385" cy="1651704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931755BC-2E51-4196-8E0B-75A60DA836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1621" y="4803508"/>
            <a:ext cx="6112209" cy="1136568"/>
          </a:xfrm>
          <a:prstGeom prst="rect">
            <a:avLst/>
          </a:prstGeom>
        </p:spPr>
      </p:pic>
      <p:sp>
        <p:nvSpPr>
          <p:cNvPr id="8" name="Foliennummernplatzhalter 2">
            <a:extLst>
              <a:ext uri="{FF2B5EF4-FFF2-40B4-BE49-F238E27FC236}">
                <a16:creationId xmlns:a16="http://schemas.microsoft.com/office/drawing/2014/main" id="{D1218E01-270F-41A0-BF7A-27BE453AAA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0000" y="6480000"/>
            <a:ext cx="960000" cy="240000"/>
          </a:xfrm>
        </p:spPr>
        <p:txBody>
          <a:bodyPr/>
          <a:lstStyle/>
          <a:p>
            <a:pPr defTabSz="609585"/>
            <a:fld id="{2DA7B197-8CD7-2946-9D6F-552B6A96C706}" type="slidenum"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pPr defTabSz="609585"/>
              <a:t>16</a:t>
            </a:fld>
            <a:endParaRPr lang="de-DE" sz="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7FB0F1F7-C74E-4F30-A47E-CAAE4AB3E8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6000" y="6480000"/>
            <a:ext cx="2898162" cy="176173"/>
          </a:xfrm>
        </p:spPr>
        <p:txBody>
          <a:bodyPr/>
          <a:lstStyle/>
          <a:p>
            <a:pPr defTabSz="609585" fontAlgn="t"/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Solothurn, 22. September 2021, </a:t>
            </a:r>
            <a:r>
              <a:rPr lang="de-DE" sz="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VöV</a:t>
            </a:r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sz="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AGr</a:t>
            </a:r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41817118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EF3772-1A6C-43CC-950F-6508C7463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Bilder Traktionsbatterie</a:t>
            </a:r>
          </a:p>
        </p:txBody>
      </p:sp>
      <p:pic>
        <p:nvPicPr>
          <p:cNvPr id="9" name="Grafik 8" descr="Ein Bild, das orange, Maschine enthält.&#10;&#10;Automatisch generierte Beschreibung">
            <a:extLst>
              <a:ext uri="{FF2B5EF4-FFF2-40B4-BE49-F238E27FC236}">
                <a16:creationId xmlns:a16="http://schemas.microsoft.com/office/drawing/2014/main" id="{5413E1DE-0F65-46F9-83F7-FEF361942F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000" y="1719888"/>
            <a:ext cx="4557632" cy="3418224"/>
          </a:xfrm>
          <a:prstGeom prst="rect">
            <a:avLst/>
          </a:prstGeom>
        </p:spPr>
      </p:pic>
      <p:pic>
        <p:nvPicPr>
          <p:cNvPr id="11" name="Grafik 10" descr="Ein Bild, das Text, drinnen, orange enthält.&#10;&#10;Automatisch generierte Beschreibung">
            <a:extLst>
              <a:ext uri="{FF2B5EF4-FFF2-40B4-BE49-F238E27FC236}">
                <a16:creationId xmlns:a16="http://schemas.microsoft.com/office/drawing/2014/main" id="{A7AD32D7-BC40-48FB-AD85-1D4F457038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9300" y="1719888"/>
            <a:ext cx="4557632" cy="3418224"/>
          </a:xfrm>
          <a:prstGeom prst="rect">
            <a:avLst/>
          </a:prstGeom>
        </p:spPr>
      </p:pic>
      <p:sp>
        <p:nvSpPr>
          <p:cNvPr id="7" name="Foliennummernplatzhalter 2">
            <a:extLst>
              <a:ext uri="{FF2B5EF4-FFF2-40B4-BE49-F238E27FC236}">
                <a16:creationId xmlns:a16="http://schemas.microsoft.com/office/drawing/2014/main" id="{F9C086DC-626D-4408-B31E-3843E2C18A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0000" y="6480000"/>
            <a:ext cx="960000" cy="240000"/>
          </a:xfrm>
        </p:spPr>
        <p:txBody>
          <a:bodyPr/>
          <a:lstStyle/>
          <a:p>
            <a:pPr defTabSz="609585"/>
            <a:fld id="{2DA7B197-8CD7-2946-9D6F-552B6A96C706}" type="slidenum"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pPr defTabSz="609585"/>
              <a:t>17</a:t>
            </a:fld>
            <a:endParaRPr lang="de-DE" sz="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id="{D1E8DB05-9E0B-4A28-A685-7303D5EC3F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6000" y="6480000"/>
            <a:ext cx="2898162" cy="176173"/>
          </a:xfrm>
        </p:spPr>
        <p:txBody>
          <a:bodyPr/>
          <a:lstStyle/>
          <a:p>
            <a:pPr defTabSz="609585" fontAlgn="t"/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Solothurn, 22. September 2021, </a:t>
            </a:r>
            <a:r>
              <a:rPr lang="de-DE" sz="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VöV</a:t>
            </a:r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sz="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AGr</a:t>
            </a:r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5893057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EF3772-1A6C-43CC-950F-6508C7463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Phase Inbetriebsetzung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7FCBA14-0A72-473F-B11D-A8977AB48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CH"/>
              <a:t>Inbetriebsetzung mit Fokus auf den Einsatz mit der Traktionsbatterie</a:t>
            </a:r>
          </a:p>
          <a:p>
            <a:r>
              <a:rPr lang="de-CH"/>
              <a:t>Typentests für die Prüfung der Leistungsfähigkeit und Nachweis der vorgegebenen Lastspiel-Anforderungen</a:t>
            </a:r>
          </a:p>
          <a:p>
            <a:r>
              <a:rPr lang="de-CH"/>
              <a:t>Vierwöchige Betriebserprobung an den Orten mit den meisten Rangierbewegungen (Chur, Ilanz, Landquart, Untervaz)</a:t>
            </a:r>
          </a:p>
        </p:txBody>
      </p:sp>
      <p:pic>
        <p:nvPicPr>
          <p:cNvPr id="9" name="Grafik 8" descr="Ein Bild, das Straße, draußen, LKW, Weg enthält.&#10;&#10;Automatisch generierte Beschreibung">
            <a:extLst>
              <a:ext uri="{FF2B5EF4-FFF2-40B4-BE49-F238E27FC236}">
                <a16:creationId xmlns:a16="http://schemas.microsoft.com/office/drawing/2014/main" id="{954D4272-AF6D-4A86-BB0C-B8BB2D6323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6746" y="3429001"/>
            <a:ext cx="3458508" cy="259388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1FE2B6C7-12BA-47A7-8B0A-B7DBC11AF0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2557" y="3429001"/>
            <a:ext cx="3458508" cy="2593881"/>
          </a:xfrm>
          <a:prstGeom prst="rect">
            <a:avLst/>
          </a:prstGeom>
        </p:spPr>
      </p:pic>
      <p:sp>
        <p:nvSpPr>
          <p:cNvPr id="8" name="Foliennummernplatzhalter 2">
            <a:extLst>
              <a:ext uri="{FF2B5EF4-FFF2-40B4-BE49-F238E27FC236}">
                <a16:creationId xmlns:a16="http://schemas.microsoft.com/office/drawing/2014/main" id="{14BFCC3D-8772-4E54-A4A1-1507F97D0E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0000" y="6480000"/>
            <a:ext cx="960000" cy="240000"/>
          </a:xfrm>
        </p:spPr>
        <p:txBody>
          <a:bodyPr/>
          <a:lstStyle/>
          <a:p>
            <a:pPr defTabSz="609585"/>
            <a:fld id="{2DA7B197-8CD7-2946-9D6F-552B6A96C706}" type="slidenum"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pPr defTabSz="609585"/>
              <a:t>18</a:t>
            </a:fld>
            <a:endParaRPr lang="de-DE" sz="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Fußzeilenplatzhalter 3">
            <a:extLst>
              <a:ext uri="{FF2B5EF4-FFF2-40B4-BE49-F238E27FC236}">
                <a16:creationId xmlns:a16="http://schemas.microsoft.com/office/drawing/2014/main" id="{5557FB4B-C622-4538-8BF4-F87C06AC8C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6000" y="6480000"/>
            <a:ext cx="2898162" cy="176173"/>
          </a:xfrm>
        </p:spPr>
        <p:txBody>
          <a:bodyPr/>
          <a:lstStyle/>
          <a:p>
            <a:pPr defTabSz="609585" fontAlgn="t"/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Solothurn, 22. September 2021, </a:t>
            </a:r>
            <a:r>
              <a:rPr lang="de-DE" sz="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VöV</a:t>
            </a:r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sz="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AGr</a:t>
            </a:r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19017566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EF3772-1A6C-43CC-950F-6508C7463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Erfahrungen aus dem ersten Einsatzjahr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7FCBA14-0A72-473F-B11D-A8977AB48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CH"/>
              <a:t>Es wurden keine betrieblichen Einschränkungen im Vergleich mit den bisherigen Rangierfahrzeugen festgestellt.</a:t>
            </a:r>
          </a:p>
          <a:p>
            <a:endParaRPr lang="de-CH"/>
          </a:p>
          <a:p>
            <a:r>
              <a:rPr lang="de-CH"/>
              <a:t>Auch mit Einsatz der Traktionsbatterie können die Arbeitsanforderungen ohne Einschränkungen (z.B. Reduktion der Anhängelast) erreicht werden.</a:t>
            </a:r>
          </a:p>
          <a:p>
            <a:endParaRPr lang="de-CH"/>
          </a:p>
          <a:p>
            <a:r>
              <a:rPr lang="de-CH"/>
              <a:t>Die Fahrzeuge sind praktisch störungsfrei im Einsatz.</a:t>
            </a:r>
          </a:p>
          <a:p>
            <a:endParaRPr lang="de-CH"/>
          </a:p>
          <a:p>
            <a:r>
              <a:rPr lang="de-CH"/>
              <a:t>Das Abstellen über Nacht oder am Wochenende erforderte eine Anpassung der bisherigen Gewohnheiten.</a:t>
            </a:r>
          </a:p>
          <a:p>
            <a:endParaRPr lang="de-CH"/>
          </a:p>
        </p:txBody>
      </p:sp>
      <p:sp>
        <p:nvSpPr>
          <p:cNvPr id="6" name="Foliennummernplatzhalter 2">
            <a:extLst>
              <a:ext uri="{FF2B5EF4-FFF2-40B4-BE49-F238E27FC236}">
                <a16:creationId xmlns:a16="http://schemas.microsoft.com/office/drawing/2014/main" id="{D5E4971B-B2B4-467B-BE9A-5F676E771C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0000" y="6480000"/>
            <a:ext cx="960000" cy="240000"/>
          </a:xfrm>
        </p:spPr>
        <p:txBody>
          <a:bodyPr/>
          <a:lstStyle/>
          <a:p>
            <a:pPr defTabSz="609585"/>
            <a:fld id="{2DA7B197-8CD7-2946-9D6F-552B6A96C706}" type="slidenum"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pPr defTabSz="609585"/>
              <a:t>19</a:t>
            </a:fld>
            <a:endParaRPr lang="de-DE" sz="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id="{910049C2-6315-4319-BE40-E9B3941439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6000" y="6480000"/>
            <a:ext cx="2898162" cy="176173"/>
          </a:xfrm>
        </p:spPr>
        <p:txBody>
          <a:bodyPr/>
          <a:lstStyle/>
          <a:p>
            <a:pPr defTabSz="609585" fontAlgn="t"/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Solothurn, 22. September 2021, </a:t>
            </a:r>
            <a:r>
              <a:rPr lang="de-DE" sz="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VöV</a:t>
            </a:r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sz="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AGr</a:t>
            </a:r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3247364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3FCA8A1-5276-4F44-9164-77AACB8F8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2</a:t>
            </a:fld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585F991-72FF-4FBE-A4CC-190FDD8AD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9550" y="1700808"/>
            <a:ext cx="9801026" cy="2258756"/>
          </a:xfrm>
        </p:spPr>
        <p:txBody>
          <a:bodyPr/>
          <a:lstStyle/>
          <a:p>
            <a:r>
              <a:rPr lang="de-CH" err="1"/>
              <a:t>VöV</a:t>
            </a:r>
            <a:r>
              <a:rPr lang="de-CH"/>
              <a:t>  </a:t>
            </a:r>
            <a:br>
              <a:rPr lang="de-CH"/>
            </a:br>
            <a:r>
              <a:rPr lang="de-CH" err="1"/>
              <a:t>AGr</a:t>
            </a:r>
            <a:r>
              <a:rPr lang="de-CH"/>
              <a:t> </a:t>
            </a:r>
            <a:r>
              <a:rPr lang="de-CH" sz="5400"/>
              <a:t>«ZERO ÉMISSION»</a:t>
            </a:r>
            <a:endParaRPr lang="en-US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11B8D11-8012-497A-AC92-ED98941BC7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/>
              <a:t>Mission und Ziel</a:t>
            </a:r>
          </a:p>
          <a:p>
            <a:r>
              <a:rPr lang="de-CH"/>
              <a:t>Jun Naito</a:t>
            </a:r>
          </a:p>
        </p:txBody>
      </p:sp>
      <p:pic>
        <p:nvPicPr>
          <p:cNvPr id="7" name="Bild 1" descr="Logo_vöv_P659">
            <a:extLst>
              <a:ext uri="{FF2B5EF4-FFF2-40B4-BE49-F238E27FC236}">
                <a16:creationId xmlns:a16="http://schemas.microsoft.com/office/drawing/2014/main" id="{44C78524-5F34-496B-B9EC-CAD8CE1E0B1C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14122" y="595429"/>
            <a:ext cx="1827016" cy="2677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437124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EF3772-1A6C-43CC-950F-6508C7463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Erfahrungen aus dem ersten Einsatzjahr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7FCBA14-0A72-473F-B11D-A8977AB48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CH"/>
              <a:t>Gemäss Monitoring der Traktionsbatterie-Daten kann aufgrund der aktuellen Prognosen die geforderte Lebensdauer der Traktionsbatterien eingehalten werden.</a:t>
            </a:r>
          </a:p>
          <a:p>
            <a:endParaRPr lang="de-CH"/>
          </a:p>
          <a:p>
            <a:r>
              <a:rPr lang="de-CH"/>
              <a:t>Gegenüber dem bisherigen Einsatzkonzept von Rangierlokomotiven müssen die Fahrzeuge aufgrund der unterschiedlichen Beanspruchung der Traktionsbatterie innerhalb der Einsatzorte periodisch ausgetauscht werden.</a:t>
            </a:r>
          </a:p>
          <a:p>
            <a:endParaRPr lang="de-CH"/>
          </a:p>
          <a:p>
            <a:r>
              <a:rPr lang="de-CH"/>
              <a:t>Mit den ausgemusterten Fahrzeugen wird Dieselkraftstoff im Bereich von 62'000 Liter im Jahr eingespart.</a:t>
            </a:r>
          </a:p>
          <a:p>
            <a:endParaRPr lang="de-CH"/>
          </a:p>
        </p:txBody>
      </p:sp>
      <p:sp>
        <p:nvSpPr>
          <p:cNvPr id="8" name="Foliennummernplatzhalter 2">
            <a:extLst>
              <a:ext uri="{FF2B5EF4-FFF2-40B4-BE49-F238E27FC236}">
                <a16:creationId xmlns:a16="http://schemas.microsoft.com/office/drawing/2014/main" id="{211E62D3-C61B-44B6-BB04-830F2E407F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0000" y="6480000"/>
            <a:ext cx="960000" cy="240000"/>
          </a:xfrm>
        </p:spPr>
        <p:txBody>
          <a:bodyPr/>
          <a:lstStyle/>
          <a:p>
            <a:pPr defTabSz="609585"/>
            <a:fld id="{2DA7B197-8CD7-2946-9D6F-552B6A96C706}" type="slidenum"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pPr defTabSz="609585"/>
              <a:t>20</a:t>
            </a:fld>
            <a:endParaRPr lang="de-DE" sz="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Fußzeilenplatzhalter 3">
            <a:extLst>
              <a:ext uri="{FF2B5EF4-FFF2-40B4-BE49-F238E27FC236}">
                <a16:creationId xmlns:a16="http://schemas.microsoft.com/office/drawing/2014/main" id="{41AD1116-05C6-4C4D-8BD9-94E104F971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6000" y="6480000"/>
            <a:ext cx="2898162" cy="176173"/>
          </a:xfrm>
        </p:spPr>
        <p:txBody>
          <a:bodyPr/>
          <a:lstStyle/>
          <a:p>
            <a:pPr defTabSz="609585" fontAlgn="t"/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Solothurn, 22. September 2021, </a:t>
            </a:r>
            <a:r>
              <a:rPr lang="de-DE" sz="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VöV</a:t>
            </a:r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sz="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AGr</a:t>
            </a:r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20852847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FEF3772-1A6C-43CC-950F-6508C74632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Fazit und Ausblick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7FCBA14-0A72-473F-B11D-A8977AB489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CH"/>
              <a:t>Die Inbetriebsetzung verlief trotz neuem System der Traktionsbatterie ohne grössere Probleme.</a:t>
            </a:r>
          </a:p>
          <a:p>
            <a:r>
              <a:rPr lang="de-CH"/>
              <a:t>Die beschafften Fahrzeuge haben die Erwartungen bisher erfüllt.</a:t>
            </a:r>
          </a:p>
          <a:p>
            <a:endParaRPr lang="de-CH"/>
          </a:p>
          <a:p>
            <a:r>
              <a:rPr lang="de-CH"/>
              <a:t>Verbesserungen am Fahrzeug allgemein und in Bezug auf die Traktionsbatterie finden laufend statt.</a:t>
            </a:r>
          </a:p>
          <a:p>
            <a:r>
              <a:rPr lang="de-CH"/>
              <a:t>Bezüglich Monitoring und Prognose für die Lebensdauer sind noch mehr Daten und Erfahrungen zu sammeln. Die bisherige Dauer seit Betriebsübergabe (1 Jahr) ist noch sehr kurz.</a:t>
            </a:r>
          </a:p>
        </p:txBody>
      </p:sp>
      <p:sp>
        <p:nvSpPr>
          <p:cNvPr id="6" name="Foliennummernplatzhalter 2">
            <a:extLst>
              <a:ext uri="{FF2B5EF4-FFF2-40B4-BE49-F238E27FC236}">
                <a16:creationId xmlns:a16="http://schemas.microsoft.com/office/drawing/2014/main" id="{B5D96DF1-1037-44C4-84AC-950E6CF2FD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60000" y="6480000"/>
            <a:ext cx="960000" cy="240000"/>
          </a:xfrm>
        </p:spPr>
        <p:txBody>
          <a:bodyPr/>
          <a:lstStyle/>
          <a:p>
            <a:pPr defTabSz="609585"/>
            <a:fld id="{2DA7B197-8CD7-2946-9D6F-552B6A96C706}" type="slidenum"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pPr defTabSz="609585"/>
              <a:t>21</a:t>
            </a:fld>
            <a:endParaRPr lang="de-DE" sz="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id="{9405CE4D-9482-457F-B9EC-7B2CDB75AB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56000" y="6480000"/>
            <a:ext cx="2898162" cy="176173"/>
          </a:xfrm>
        </p:spPr>
        <p:txBody>
          <a:bodyPr/>
          <a:lstStyle/>
          <a:p>
            <a:pPr defTabSz="609585" fontAlgn="t"/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Solothurn, 22. September 2021, </a:t>
            </a:r>
            <a:r>
              <a:rPr lang="de-DE" sz="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VöV</a:t>
            </a:r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de-DE" sz="800" err="1">
                <a:solidFill>
                  <a:schemeClr val="tx1">
                    <a:lumMod val="75000"/>
                    <a:lumOff val="25000"/>
                  </a:schemeClr>
                </a:solidFill>
              </a:rPr>
              <a:t>AGr</a:t>
            </a:r>
            <a:r>
              <a:rPr lang="de-DE" sz="800">
                <a:solidFill>
                  <a:schemeClr val="tx1">
                    <a:lumMod val="75000"/>
                    <a:lumOff val="25000"/>
                  </a:schemeClr>
                </a:solidFill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26197331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3FCA8A1-5276-4F44-9164-77AACB8F8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22</a:t>
            </a:fld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585F991-72FF-4FBE-A4CC-190FDD8AD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9550" y="1700808"/>
            <a:ext cx="9801026" cy="2258756"/>
          </a:xfrm>
        </p:spPr>
        <p:txBody>
          <a:bodyPr/>
          <a:lstStyle/>
          <a:p>
            <a:r>
              <a:rPr lang="de-CH"/>
              <a:t>SBB </a:t>
            </a:r>
            <a:br>
              <a:rPr lang="de-CH"/>
            </a:br>
            <a:r>
              <a:rPr lang="de-CH" sz="5400"/>
              <a:t>«Studie Umbau Tm234-4»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D6BCBA0A-73A5-4AC2-8DA2-D06D1146F1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/>
              <a:t>Batterie oder Wasserstoff?</a:t>
            </a:r>
          </a:p>
          <a:p>
            <a:r>
              <a:rPr lang="de-CH"/>
              <a:t>Daniel Fuhrer </a:t>
            </a:r>
          </a:p>
        </p:txBody>
      </p:sp>
    </p:spTree>
    <p:extLst>
      <p:ext uri="{BB962C8B-B14F-4D97-AF65-F5344CB8AC3E}">
        <p14:creationId xmlns:p14="http://schemas.microsoft.com/office/powerpoint/2010/main" val="40930388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A3AC33C1-0C4B-4BA6-A340-A100A2AA3E96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7000"/>
          </a:blip>
          <a:stretch>
            <a:fillRect/>
          </a:stretch>
        </p:blipFill>
        <p:spPr>
          <a:xfrm>
            <a:off x="685800" y="1443037"/>
            <a:ext cx="10820400" cy="3971925"/>
          </a:xfrm>
          <a:prstGeom prst="rect">
            <a:avLst/>
          </a:prstGeom>
        </p:spPr>
      </p:pic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5AE0A26-6EE8-4CC4-8166-44BD916E6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23</a:t>
            </a:fld>
            <a:endParaRPr lang="de-CH"/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7809916F-3511-4491-AF30-C3898C74E08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A6164B55-F781-4D9E-A2DF-DCFEBC7ADF3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271464" y="1736725"/>
            <a:ext cx="10376024" cy="3348038"/>
          </a:xfr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/>
            <a:r>
              <a:rPr lang="de-CH" sz="4000" b="1">
                <a:solidFill>
                  <a:srgbClr val="002060"/>
                </a:solidFill>
                <a:effectLst>
                  <a:glow rad="101600">
                    <a:srgbClr val="FFFF00"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Wasserstoff – Ein kurzer Exkurs</a:t>
            </a:r>
            <a:endParaRPr lang="en-US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id="{48825BB6-4F06-41FC-BDB2-D6061A2F0A71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10516147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A44AB9-A39C-43D8-AB91-29E7F989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7488" y="493295"/>
            <a:ext cx="9220200" cy="848226"/>
          </a:xfrm>
        </p:spPr>
        <p:txBody>
          <a:bodyPr/>
          <a:lstStyle/>
          <a:p>
            <a:r>
              <a:rPr lang="de-CH" noProof="0"/>
              <a:t>Eigenschaften.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0F1E6AD-5F9D-40E2-9400-77D55F7A0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7487" y="1402021"/>
            <a:ext cx="10425839" cy="4468216"/>
          </a:xfrm>
        </p:spPr>
        <p:txBody>
          <a:bodyPr vert="horz" lIns="0" tIns="0" rIns="0" bIns="0" rtlCol="0" anchor="t">
            <a:noAutofit/>
          </a:bodyPr>
          <a:lstStyle/>
          <a:p>
            <a:pPr marL="359410" lvl="1" indent="-359410">
              <a:lnSpc>
                <a:spcPct val="150000"/>
              </a:lnSpc>
            </a:pPr>
            <a:r>
              <a:rPr lang="de-CH" sz="2000"/>
              <a:t>Häufigstes Element im Universum.</a:t>
            </a:r>
            <a:endParaRPr lang="en-US"/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Besteht aus einem Proton und einem Elektron. Tritt meist als zweiatomiges Molekül «H</a:t>
            </a:r>
            <a:r>
              <a:rPr lang="de-CH" sz="2000" baseline="-25000"/>
              <a:t>2</a:t>
            </a:r>
            <a:r>
              <a:rPr lang="de-CH" sz="2000"/>
              <a:t>» auf.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Element mit der geringsten Atommasse. 14x leichter als Luft.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Farbloses, brennbares, geruchloses, ungiftiges Gas.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Entweicht rasch nach oben.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Bildet mit Sauerstoff ein zündfähiges Gemisch (4-77 Vol.%). Explosionsfähig ab 18 Vol.%.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Flamme kaum sichtbar, Temperatur bis 2000°C.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Flüssigdichte bei -253°C und Normaldruck 71 kg/m</a:t>
            </a:r>
            <a:r>
              <a:rPr lang="de-CH" sz="2000" baseline="30000"/>
              <a:t>3</a:t>
            </a:r>
            <a:r>
              <a:rPr lang="de-CH" sz="2000"/>
              <a:t>.</a:t>
            </a:r>
            <a:endParaRPr lang="de-CH" sz="2000" baseline="30000"/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Gasdichte bei 0°C und Normaldruck 0.0899 kg/m</a:t>
            </a:r>
            <a:r>
              <a:rPr lang="de-CH" sz="2000" baseline="30000"/>
              <a:t>3</a:t>
            </a:r>
            <a:r>
              <a:rPr lang="de-CH" sz="2000"/>
              <a:t>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Energiedichte 33.33kWh/kg.</a:t>
            </a:r>
          </a:p>
        </p:txBody>
      </p:sp>
      <p:sp>
        <p:nvSpPr>
          <p:cNvPr id="6" name="Foliennummernplatzhalter 1">
            <a:extLst>
              <a:ext uri="{FF2B5EF4-FFF2-40B4-BE49-F238E27FC236}">
                <a16:creationId xmlns:a16="http://schemas.microsoft.com/office/drawing/2014/main" id="{AAF15E98-935F-4384-8CAC-A91126EE7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5839" y="6484293"/>
            <a:ext cx="745299" cy="127938"/>
          </a:xfrm>
        </p:spPr>
        <p:txBody>
          <a:bodyPr/>
          <a:lstStyle/>
          <a:p>
            <a:fld id="{442AD375-037F-43D0-B059-5172DA06796A}" type="slidenum">
              <a:rPr lang="de-CH" smtClean="0"/>
              <a:pPr/>
              <a:t>24</a:t>
            </a:fld>
            <a:endParaRPr lang="de-CH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id="{96C82F2A-CE01-48AA-8B2F-CB51B47FAB47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30528079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A44AB9-A39C-43D8-AB91-29E7F989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7488" y="493295"/>
            <a:ext cx="9220200" cy="848226"/>
          </a:xfrm>
        </p:spPr>
        <p:txBody>
          <a:bodyPr/>
          <a:lstStyle/>
          <a:p>
            <a:r>
              <a:rPr lang="de-CH" noProof="0"/>
              <a:t>Gefahren.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0F1E6AD-5F9D-40E2-9400-77D55F7A0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7488" y="1402021"/>
            <a:ext cx="10441160" cy="4468216"/>
          </a:xfrm>
        </p:spPr>
        <p:txBody>
          <a:bodyPr vert="horz" lIns="0" tIns="0" rIns="0" bIns="0" rtlCol="0" anchor="t">
            <a:noAutofit/>
          </a:bodyPr>
          <a:lstStyle/>
          <a:p>
            <a:pPr marL="359410" lvl="1" indent="-359410">
              <a:lnSpc>
                <a:spcPct val="150000"/>
              </a:lnSpc>
            </a:pPr>
            <a:r>
              <a:rPr lang="de-CH" sz="2000"/>
              <a:t>Sehr leichte Entzündbarkeit eines Wasserstoff-Luft-Gemisches, Zündenergie 0.02 </a:t>
            </a:r>
            <a:r>
              <a:rPr lang="de-CH" sz="2000" err="1"/>
              <a:t>mJ</a:t>
            </a:r>
            <a:r>
              <a:rPr lang="de-CH" sz="2000"/>
              <a:t>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Steigende Entzündungsgefahr wenn Wasserstoff in geschlossenen Räumen nicht frei ausströmen kann.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Selbstentzündung bei hohen </a:t>
            </a:r>
            <a:r>
              <a:rPr lang="de-CH" sz="2000" err="1"/>
              <a:t>Ausströmgeschwindigkeiten</a:t>
            </a:r>
            <a:r>
              <a:rPr lang="de-CH" sz="2000"/>
              <a:t>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Explosionsart «Deflagration»: Flamme &lt;330 m/s.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Explosionsart «Detonation»: Flamme &gt;1600m/s und Knall.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Werkstoff-Versprödung bei Kontakt mit Wasserstoff. Verwendung von Chrom-Nickel-Stählen.</a:t>
            </a:r>
          </a:p>
          <a:p>
            <a:pPr marL="359410" lvl="1" indent="-359410"/>
            <a:endParaRPr lang="de-CH"/>
          </a:p>
        </p:txBody>
      </p:sp>
      <p:sp>
        <p:nvSpPr>
          <p:cNvPr id="6" name="Foliennummernplatzhalter 1">
            <a:extLst>
              <a:ext uri="{FF2B5EF4-FFF2-40B4-BE49-F238E27FC236}">
                <a16:creationId xmlns:a16="http://schemas.microsoft.com/office/drawing/2014/main" id="{9093102D-E64E-46CA-A504-DFA9EC8FFF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5839" y="6484293"/>
            <a:ext cx="745299" cy="127938"/>
          </a:xfrm>
        </p:spPr>
        <p:txBody>
          <a:bodyPr/>
          <a:lstStyle/>
          <a:p>
            <a:fld id="{442AD375-037F-43D0-B059-5172DA06796A}" type="slidenum">
              <a:rPr lang="de-CH" smtClean="0"/>
              <a:pPr/>
              <a:t>25</a:t>
            </a:fld>
            <a:endParaRPr lang="de-CH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id="{914BE8C1-E035-4058-8EDF-D00449538212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23092285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A44AB9-A39C-43D8-AB91-29E7F989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7488" y="493295"/>
            <a:ext cx="9220200" cy="848226"/>
          </a:xfrm>
        </p:spPr>
        <p:txBody>
          <a:bodyPr/>
          <a:lstStyle/>
          <a:p>
            <a:r>
              <a:rPr lang="de-CH" noProof="0"/>
              <a:t>Verwendung.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0F1E6AD-5F9D-40E2-9400-77D55F7A0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7487" y="1402021"/>
            <a:ext cx="10153651" cy="4492028"/>
          </a:xfrm>
        </p:spPr>
        <p:txBody>
          <a:bodyPr vert="horz" lIns="0" tIns="0" rIns="0" bIns="0" rtlCol="0" anchor="t">
            <a:noAutofit/>
          </a:bodyPr>
          <a:lstStyle/>
          <a:p>
            <a:pPr marL="0" lvl="1" indent="0">
              <a:lnSpc>
                <a:spcPct val="150000"/>
              </a:lnSpc>
              <a:buNone/>
            </a:pPr>
            <a:r>
              <a:rPr lang="de-CH" sz="2000" b="1"/>
              <a:t>Sekundärer Energieträger als Treib-/Brennstoff für: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Stahlindustrie: Reduktionsgas Hochofen.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Chemische Industrie: Ammoniak (Dünger) 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Glasindustrie: Brenngas. 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Raumfahrt: Raketentreibstoff.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Wärmemarkt: Heizenergie (mit Erdgas).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Stromversorgung: Notstrom, USV, Regelenergie, </a:t>
            </a:r>
            <a:r>
              <a:rPr lang="de-CH" sz="2000" b="1"/>
              <a:t>Baustellen</a:t>
            </a:r>
            <a:r>
              <a:rPr lang="de-CH" sz="2000"/>
              <a:t>.</a:t>
            </a:r>
            <a:endParaRPr lang="de-CH" sz="2000" b="1"/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Mobilität: Schwerlastverkehr, öffentlicher Verkehr, </a:t>
            </a:r>
            <a:r>
              <a:rPr lang="de-CH" sz="2000" b="1"/>
              <a:t>Baufahrzeuge</a:t>
            </a:r>
            <a:endParaRPr lang="de-CH"/>
          </a:p>
        </p:txBody>
      </p:sp>
      <p:sp>
        <p:nvSpPr>
          <p:cNvPr id="6" name="Foliennummernplatzhalter 1">
            <a:extLst>
              <a:ext uri="{FF2B5EF4-FFF2-40B4-BE49-F238E27FC236}">
                <a16:creationId xmlns:a16="http://schemas.microsoft.com/office/drawing/2014/main" id="{9A671C10-E1BF-464E-B8DA-5D80FC52E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5839" y="6484293"/>
            <a:ext cx="745299" cy="127938"/>
          </a:xfrm>
        </p:spPr>
        <p:txBody>
          <a:bodyPr/>
          <a:lstStyle/>
          <a:p>
            <a:fld id="{442AD375-037F-43D0-B059-5172DA06796A}" type="slidenum">
              <a:rPr lang="de-CH" smtClean="0"/>
              <a:pPr/>
              <a:t>26</a:t>
            </a:fld>
            <a:endParaRPr lang="de-CH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id="{CE45FBB8-9B86-4906-8316-FBB78361B53D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35436325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A44AB9-A39C-43D8-AB91-29E7F989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7488" y="493295"/>
            <a:ext cx="9220200" cy="848226"/>
          </a:xfrm>
        </p:spPr>
        <p:txBody>
          <a:bodyPr/>
          <a:lstStyle/>
          <a:p>
            <a:r>
              <a:rPr lang="de-CH"/>
              <a:t>Wasserstoff im öffentlichen Verkehr der Schweiz.</a:t>
            </a:r>
            <a:endParaRPr lang="de-CH" noProof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0F1E6AD-5F9D-40E2-9400-77D55F7A0D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7488" y="1402021"/>
            <a:ext cx="9220200" cy="4468216"/>
          </a:xfrm>
        </p:spPr>
        <p:txBody>
          <a:bodyPr vert="horz" lIns="0" tIns="0" rIns="0" bIns="0" rtlCol="0" anchor="t">
            <a:noAutofit/>
          </a:bodyPr>
          <a:lstStyle/>
          <a:p>
            <a:pPr marL="0" lvl="1" indent="0">
              <a:lnSpc>
                <a:spcPct val="150000"/>
              </a:lnSpc>
              <a:buNone/>
            </a:pPr>
            <a:r>
              <a:rPr lang="de-CH" sz="2000" b="1"/>
              <a:t>Mögliche Einsatzgebiete für Wasserstoff</a:t>
            </a:r>
            <a:r>
              <a:rPr lang="de-CH" sz="2000"/>
              <a:t>.</a:t>
            </a:r>
            <a:endParaRPr lang="de-CH" sz="2000" b="1"/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«Elektrifizierung» von Diesel-Strecken (im Ausland).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Hohe Lasten über lange Zeit (grosser Energieumsatz).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Hoher Autarkiebedarf.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Kurze Regenerationszeiten (Tanken, Laden).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Grosse Streckenlänge.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Anspruchsvolle Topografie.</a:t>
            </a:r>
          </a:p>
          <a:p>
            <a:pPr marL="359410" lvl="1" indent="-359410">
              <a:lnSpc>
                <a:spcPct val="150000"/>
              </a:lnSpc>
            </a:pPr>
            <a:endParaRPr lang="de-CH" sz="2000"/>
          </a:p>
          <a:p>
            <a:pPr marL="359410" lvl="1" indent="-359410">
              <a:lnSpc>
                <a:spcPct val="150000"/>
              </a:lnSpc>
            </a:pPr>
            <a:r>
              <a:rPr lang="de-CH" sz="2000" b="1">
                <a:solidFill>
                  <a:schemeClr val="accent3"/>
                </a:solidFill>
              </a:rPr>
              <a:t>Die Antriebstechnologien sollen nicht gegeneinander ausgespielt werden. </a:t>
            </a:r>
            <a:br>
              <a:rPr lang="de-CH" sz="2000" b="1">
                <a:solidFill>
                  <a:schemeClr val="accent3"/>
                </a:solidFill>
              </a:rPr>
            </a:br>
            <a:r>
              <a:rPr lang="de-CH" sz="2000" b="1">
                <a:solidFill>
                  <a:schemeClr val="accent3"/>
                </a:solidFill>
              </a:rPr>
              <a:t>Der Bedarf bestimmt die Technologie.</a:t>
            </a:r>
          </a:p>
        </p:txBody>
      </p:sp>
      <p:sp>
        <p:nvSpPr>
          <p:cNvPr id="6" name="Foliennummernplatzhalter 1">
            <a:extLst>
              <a:ext uri="{FF2B5EF4-FFF2-40B4-BE49-F238E27FC236}">
                <a16:creationId xmlns:a16="http://schemas.microsoft.com/office/drawing/2014/main" id="{580323E4-2BB1-4956-9660-95AD5A7C2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5839" y="6484293"/>
            <a:ext cx="745299" cy="127938"/>
          </a:xfrm>
        </p:spPr>
        <p:txBody>
          <a:bodyPr/>
          <a:lstStyle/>
          <a:p>
            <a:fld id="{442AD375-037F-43D0-B059-5172DA06796A}" type="slidenum">
              <a:rPr lang="de-CH" smtClean="0"/>
              <a:pPr/>
              <a:t>27</a:t>
            </a:fld>
            <a:endParaRPr lang="de-CH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id="{C82AE10D-C063-4181-94B1-2F0081650366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41339589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A44AB9-A39C-43D8-AB91-29E7F989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7488" y="493295"/>
            <a:ext cx="9220200" cy="848226"/>
          </a:xfrm>
        </p:spPr>
        <p:txBody>
          <a:bodyPr/>
          <a:lstStyle/>
          <a:p>
            <a:r>
              <a:rPr lang="de-CH" noProof="0"/>
              <a:t>Erarbeitung der Grundlagen.</a:t>
            </a:r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EC6875DA-5678-45FE-BF44-8DB8A6BC7396}"/>
              </a:ext>
            </a:extLst>
          </p:cNvPr>
          <p:cNvGrpSpPr/>
          <p:nvPr/>
        </p:nvGrpSpPr>
        <p:grpSpPr>
          <a:xfrm>
            <a:off x="623392" y="1196752"/>
            <a:ext cx="11089232" cy="5241929"/>
            <a:chOff x="1343472" y="1226929"/>
            <a:chExt cx="11089232" cy="5241929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EE186EE-B83A-40AB-8B89-ED65BD3D77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43472" y="1244307"/>
              <a:ext cx="8526537" cy="5224551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7BA4FCBC-E4E1-45BA-8676-E45B1201D0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935923" y="1226929"/>
              <a:ext cx="2496781" cy="4072336"/>
            </a:xfrm>
            <a:prstGeom prst="rect">
              <a:avLst/>
            </a:prstGeom>
          </p:spPr>
        </p:pic>
      </p:grp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8A08D6E2-5047-44A0-824D-5DCC7CAFE57C}"/>
              </a:ext>
            </a:extLst>
          </p:cNvPr>
          <p:cNvGrpSpPr>
            <a:grpSpLocks noChangeAspect="1"/>
          </p:cNvGrpSpPr>
          <p:nvPr/>
        </p:nvGrpSpPr>
        <p:grpSpPr>
          <a:xfrm>
            <a:off x="12700" y="1957031"/>
            <a:ext cx="3940711" cy="3127292"/>
            <a:chOff x="0" y="1490956"/>
            <a:chExt cx="4619836" cy="3666236"/>
          </a:xfrm>
        </p:grpSpPr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2D84D8C7-1E40-47E6-95B2-081724901A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1490956"/>
              <a:ext cx="4151784" cy="3666236"/>
            </a:xfrm>
            <a:prstGeom prst="rect">
              <a:avLst/>
            </a:prstGeom>
          </p:spPr>
        </p:pic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45736816-EF75-49C9-8134-2E8B42E9BAE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847528" y="2275669"/>
              <a:ext cx="2772308" cy="2376264"/>
            </a:xfrm>
            <a:prstGeom prst="triangle">
              <a:avLst/>
            </a:prstGeom>
          </p:spPr>
        </p:pic>
      </p:grpSp>
      <p:pic>
        <p:nvPicPr>
          <p:cNvPr id="11" name="Grafik 10">
            <a:extLst>
              <a:ext uri="{FF2B5EF4-FFF2-40B4-BE49-F238E27FC236}">
                <a16:creationId xmlns:a16="http://schemas.microsoft.com/office/drawing/2014/main" id="{38C8BDFA-8773-4EAC-B01A-7F2BB079DE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7149" y="2512386"/>
            <a:ext cx="4937795" cy="2734284"/>
          </a:xfrm>
          <a:prstGeom prst="rect">
            <a:avLst/>
          </a:prstGeom>
        </p:spPr>
      </p:pic>
      <p:pic>
        <p:nvPicPr>
          <p:cNvPr id="15" name="Grafik 1">
            <a:extLst>
              <a:ext uri="{FF2B5EF4-FFF2-40B4-BE49-F238E27FC236}">
                <a16:creationId xmlns:a16="http://schemas.microsoft.com/office/drawing/2014/main" id="{131BD3E0-706D-44D6-9C54-19C0915F7B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6734" y="3031727"/>
            <a:ext cx="4268032" cy="3243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D1FEB88F-8C94-45A3-8765-542F0F8D93ED}"/>
              </a:ext>
            </a:extLst>
          </p:cNvPr>
          <p:cNvGrpSpPr>
            <a:grpSpLocks noChangeAspect="1"/>
          </p:cNvGrpSpPr>
          <p:nvPr/>
        </p:nvGrpSpPr>
        <p:grpSpPr>
          <a:xfrm>
            <a:off x="4765614" y="3809916"/>
            <a:ext cx="4548936" cy="2738346"/>
            <a:chOff x="-1" y="1463861"/>
            <a:chExt cx="6087678" cy="3664630"/>
          </a:xfrm>
        </p:grpSpPr>
        <p:pic>
          <p:nvPicPr>
            <p:cNvPr id="18" name="Grafik 17">
              <a:extLst>
                <a:ext uri="{FF2B5EF4-FFF2-40B4-BE49-F238E27FC236}">
                  <a16:creationId xmlns:a16="http://schemas.microsoft.com/office/drawing/2014/main" id="{3103FB4F-4B37-4FEB-ADEB-27C62D1929B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1" y="1463861"/>
              <a:ext cx="6087678" cy="3664630"/>
            </a:xfrm>
            <a:prstGeom prst="rect">
              <a:avLst/>
            </a:prstGeom>
          </p:spPr>
        </p:pic>
        <p:pic>
          <p:nvPicPr>
            <p:cNvPr id="19" name="Grafik 18">
              <a:extLst>
                <a:ext uri="{FF2B5EF4-FFF2-40B4-BE49-F238E27FC236}">
                  <a16:creationId xmlns:a16="http://schemas.microsoft.com/office/drawing/2014/main" id="{52856098-808D-4EF4-A398-329CEF6DAC0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alphaModFix amt="8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1656" y="1911915"/>
              <a:ext cx="2632087" cy="1813460"/>
            </a:xfrm>
            <a:prstGeom prst="rect">
              <a:avLst/>
            </a:prstGeom>
          </p:spPr>
        </p:pic>
      </p:grpSp>
      <p:pic>
        <p:nvPicPr>
          <p:cNvPr id="20" name="Grafik 19">
            <a:extLst>
              <a:ext uri="{FF2B5EF4-FFF2-40B4-BE49-F238E27FC236}">
                <a16:creationId xmlns:a16="http://schemas.microsoft.com/office/drawing/2014/main" id="{FCB8AF32-0A5E-4353-A624-F1AE0FC83D4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125653" y="1053827"/>
            <a:ext cx="4461855" cy="6307856"/>
          </a:xfrm>
          <a:prstGeom prst="rect">
            <a:avLst/>
          </a:prstGeom>
          <a:noFill/>
        </p:spPr>
      </p:pic>
      <p:sp>
        <p:nvSpPr>
          <p:cNvPr id="16" name="Foliennummernplatzhalter 1">
            <a:extLst>
              <a:ext uri="{FF2B5EF4-FFF2-40B4-BE49-F238E27FC236}">
                <a16:creationId xmlns:a16="http://schemas.microsoft.com/office/drawing/2014/main" id="{989803A8-85F3-4494-9B67-7E0F75673B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5839" y="6484293"/>
            <a:ext cx="745299" cy="127938"/>
          </a:xfrm>
        </p:spPr>
        <p:txBody>
          <a:bodyPr/>
          <a:lstStyle/>
          <a:p>
            <a:fld id="{442AD375-037F-43D0-B059-5172DA06796A}" type="slidenum">
              <a:rPr lang="de-CH" smtClean="0"/>
              <a:pPr/>
              <a:t>28</a:t>
            </a:fld>
            <a:endParaRPr lang="de-CH"/>
          </a:p>
        </p:txBody>
      </p:sp>
      <p:sp>
        <p:nvSpPr>
          <p:cNvPr id="22" name="Fußzeilenplatzhalter 3">
            <a:extLst>
              <a:ext uri="{FF2B5EF4-FFF2-40B4-BE49-F238E27FC236}">
                <a16:creationId xmlns:a16="http://schemas.microsoft.com/office/drawing/2014/main" id="{84936EDA-CB21-436D-8863-BA8ECA8436F3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122252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C5136D4-AA0A-4D0D-90E0-531D6129F8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894693" y="569168"/>
            <a:ext cx="4325016" cy="6114403"/>
          </a:xfrm>
          <a:prstGeom prst="rect">
            <a:avLst/>
          </a:prstGeom>
          <a:noFill/>
        </p:spPr>
      </p:pic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52592A6-1AFB-41FE-9F4D-67B13EA341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796216" y="1949451"/>
            <a:ext cx="5204440" cy="4325018"/>
          </a:xfrm>
        </p:spPr>
        <p:txBody>
          <a:bodyPr/>
          <a:lstStyle/>
          <a:p>
            <a:r>
              <a:rPr lang="de-CH" sz="2000" b="1"/>
              <a:t>Ziele</a:t>
            </a:r>
          </a:p>
          <a:p>
            <a:pPr lvl="1"/>
            <a:r>
              <a:rPr lang="de-CH" sz="2000"/>
              <a:t>Energieverbrauchsanalyse.</a:t>
            </a:r>
          </a:p>
          <a:p>
            <a:pPr lvl="1"/>
            <a:r>
              <a:rPr lang="de-CH" sz="2000"/>
              <a:t>Technische Machbarkeit Batterie und H</a:t>
            </a:r>
            <a:r>
              <a:rPr lang="de-CH" sz="2000" baseline="-25000"/>
              <a:t>2</a:t>
            </a:r>
            <a:r>
              <a:rPr lang="de-CH" sz="2000"/>
              <a:t>.</a:t>
            </a:r>
          </a:p>
          <a:p>
            <a:pPr lvl="1"/>
            <a:r>
              <a:rPr lang="de-CH" sz="2000"/>
              <a:t>Technische Machbarkeit H</a:t>
            </a:r>
            <a:r>
              <a:rPr lang="de-CH" sz="2000" baseline="-25000"/>
              <a:t>2</a:t>
            </a:r>
            <a:r>
              <a:rPr lang="de-CH" sz="2000"/>
              <a:t>-Verbrennung.</a:t>
            </a:r>
          </a:p>
          <a:p>
            <a:pPr lvl="1"/>
            <a:r>
              <a:rPr lang="de-CH" sz="2000"/>
              <a:t>Anforderungen für nächste Fahrzeuggeneration.</a:t>
            </a:r>
          </a:p>
          <a:p>
            <a:pPr lvl="1"/>
            <a:r>
              <a:rPr lang="de-CH" sz="2000"/>
              <a:t>Relevante Normen und Lücken.</a:t>
            </a:r>
          </a:p>
          <a:p>
            <a:pPr lvl="1"/>
            <a:r>
              <a:rPr lang="de-CH" sz="2000"/>
              <a:t>Kosten für Umrüstung, Betrieb und Wartung.</a:t>
            </a:r>
          </a:p>
          <a:p>
            <a:pPr lvl="1"/>
            <a:r>
              <a:rPr lang="de-CH" sz="2000"/>
              <a:t>Auswirkungen auf Betrieb.</a:t>
            </a:r>
          </a:p>
          <a:p>
            <a:pPr lvl="1"/>
            <a:r>
              <a:rPr lang="de-CH" sz="2000"/>
              <a:t>Risiken.</a:t>
            </a:r>
          </a:p>
          <a:p>
            <a:pPr lvl="1"/>
            <a:r>
              <a:rPr lang="de-CH" sz="2000"/>
              <a:t>Zulassungskonzept exemplarisch.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4CAF61B-85E3-418D-A075-6B165B33A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/>
              <a:t>Machbarkeitsstudie</a:t>
            </a:r>
            <a:br>
              <a:rPr lang="de-CH" noProof="0"/>
            </a:br>
            <a:r>
              <a:rPr lang="de-CH" noProof="0"/>
              <a:t>Elektrifizierung.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8EE193D0-0C7D-4304-8E1E-E89F6E93B6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6634" y="1463861"/>
            <a:ext cx="1821504" cy="650375"/>
          </a:xfrm>
          <a:prstGeom prst="rect">
            <a:avLst/>
          </a:prstGeom>
        </p:spPr>
      </p:pic>
      <p:sp>
        <p:nvSpPr>
          <p:cNvPr id="7" name="Foliennummernplatzhalter 1">
            <a:extLst>
              <a:ext uri="{FF2B5EF4-FFF2-40B4-BE49-F238E27FC236}">
                <a16:creationId xmlns:a16="http://schemas.microsoft.com/office/drawing/2014/main" id="{1D354080-5B49-411D-AF80-0E1996A41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5839" y="6484293"/>
            <a:ext cx="745299" cy="127938"/>
          </a:xfrm>
        </p:spPr>
        <p:txBody>
          <a:bodyPr/>
          <a:lstStyle/>
          <a:p>
            <a:fld id="{442AD375-037F-43D0-B059-5172DA06796A}" type="slidenum">
              <a:rPr lang="de-CH" smtClean="0"/>
              <a:pPr/>
              <a:t>29</a:t>
            </a:fld>
            <a:endParaRPr lang="de-CH"/>
          </a:p>
        </p:txBody>
      </p:sp>
      <p:sp>
        <p:nvSpPr>
          <p:cNvPr id="10" name="Fußzeilenplatzhalter 3">
            <a:extLst>
              <a:ext uri="{FF2B5EF4-FFF2-40B4-BE49-F238E27FC236}">
                <a16:creationId xmlns:a16="http://schemas.microsoft.com/office/drawing/2014/main" id="{74B8D874-1646-4358-816F-2196CD18BF96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18956666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75066F5-DC9B-44CD-9C55-7DC1A50B2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Plattform für ein Erfahrungsaustausch. 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0592460-0959-4084-98BE-74FC1C7B5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3</a:t>
            </a:fld>
            <a:endParaRPr lang="de-CH"/>
          </a:p>
        </p:txBody>
      </p:sp>
      <p:pic>
        <p:nvPicPr>
          <p:cNvPr id="63" name="Bild 1" descr="Logo_vöv_P659">
            <a:extLst>
              <a:ext uri="{FF2B5EF4-FFF2-40B4-BE49-F238E27FC236}">
                <a16:creationId xmlns:a16="http://schemas.microsoft.com/office/drawing/2014/main" id="{40F32AF3-2E1B-432E-ADC8-680EDA4A12E4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14122" y="595429"/>
            <a:ext cx="1827016" cy="267705"/>
          </a:xfrm>
          <a:prstGeom prst="rect">
            <a:avLst/>
          </a:prstGeom>
          <a:noFill/>
        </p:spPr>
      </p:pic>
      <p:grpSp>
        <p:nvGrpSpPr>
          <p:cNvPr id="1933" name="Gruppieren 1932">
            <a:extLst>
              <a:ext uri="{FF2B5EF4-FFF2-40B4-BE49-F238E27FC236}">
                <a16:creationId xmlns:a16="http://schemas.microsoft.com/office/drawing/2014/main" id="{C10510A4-4CC8-4F1E-B72C-5A4989BD3B9E}"/>
              </a:ext>
            </a:extLst>
          </p:cNvPr>
          <p:cNvGrpSpPr/>
          <p:nvPr/>
        </p:nvGrpSpPr>
        <p:grpSpPr>
          <a:xfrm>
            <a:off x="7143707" y="1341521"/>
            <a:ext cx="4397162" cy="4756558"/>
            <a:chOff x="6096000" y="1039387"/>
            <a:chExt cx="4397162" cy="4756558"/>
          </a:xfrm>
        </p:grpSpPr>
        <p:cxnSp>
          <p:nvCxnSpPr>
            <p:cNvPr id="1934" name="Gerader Verbinder 1933">
              <a:extLst>
                <a:ext uri="{FF2B5EF4-FFF2-40B4-BE49-F238E27FC236}">
                  <a16:creationId xmlns:a16="http://schemas.microsoft.com/office/drawing/2014/main" id="{E1B6E909-4F22-4852-93DF-66816856CC1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77718" y="2060848"/>
              <a:ext cx="338462" cy="193172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5" name="Gerader Verbinder 1934">
              <a:extLst>
                <a:ext uri="{FF2B5EF4-FFF2-40B4-BE49-F238E27FC236}">
                  <a16:creationId xmlns:a16="http://schemas.microsoft.com/office/drawing/2014/main" id="{EC8B5246-9957-4BCD-8429-59D9687B038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367245" y="3751310"/>
              <a:ext cx="338462" cy="193172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6" name="Gerader Verbinder 1935">
              <a:extLst>
                <a:ext uri="{FF2B5EF4-FFF2-40B4-BE49-F238E27FC236}">
                  <a16:creationId xmlns:a16="http://schemas.microsoft.com/office/drawing/2014/main" id="{47D323BC-4612-4EBB-8BB3-A77261AABB3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83456" y="2909820"/>
              <a:ext cx="338462" cy="193172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7" name="Gerader Verbinder 1936">
              <a:extLst>
                <a:ext uri="{FF2B5EF4-FFF2-40B4-BE49-F238E27FC236}">
                  <a16:creationId xmlns:a16="http://schemas.microsoft.com/office/drawing/2014/main" id="{72D2335D-BE63-4682-A202-5BC4232C91F8}"/>
                </a:ext>
              </a:extLst>
            </p:cNvPr>
            <p:cNvCxnSpPr>
              <a:cxnSpLocks/>
            </p:cNvCxnSpPr>
            <p:nvPr/>
          </p:nvCxnSpPr>
          <p:spPr>
            <a:xfrm>
              <a:off x="8883456" y="2080785"/>
              <a:ext cx="338462" cy="179907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8" name="Gerader Verbinder 1937">
              <a:extLst>
                <a:ext uri="{FF2B5EF4-FFF2-40B4-BE49-F238E27FC236}">
                  <a16:creationId xmlns:a16="http://schemas.microsoft.com/office/drawing/2014/main" id="{CFA290CD-31DD-4CD2-8368-F7E6C07C0922}"/>
                </a:ext>
              </a:extLst>
            </p:cNvPr>
            <p:cNvCxnSpPr>
              <a:cxnSpLocks/>
            </p:cNvCxnSpPr>
            <p:nvPr/>
          </p:nvCxnSpPr>
          <p:spPr>
            <a:xfrm>
              <a:off x="7377718" y="4597158"/>
              <a:ext cx="338462" cy="179907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9" name="Gerader Verbinder 1938">
              <a:extLst>
                <a:ext uri="{FF2B5EF4-FFF2-40B4-BE49-F238E27FC236}">
                  <a16:creationId xmlns:a16="http://schemas.microsoft.com/office/drawing/2014/main" id="{D4E4508E-EB6B-4D5B-B453-56D49B3A4A2B}"/>
                </a:ext>
              </a:extLst>
            </p:cNvPr>
            <p:cNvCxnSpPr>
              <a:cxnSpLocks/>
            </p:cNvCxnSpPr>
            <p:nvPr/>
          </p:nvCxnSpPr>
          <p:spPr>
            <a:xfrm>
              <a:off x="7355519" y="2916452"/>
              <a:ext cx="338462" cy="179907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0" name="Gerader Verbinder 1939">
              <a:extLst>
                <a:ext uri="{FF2B5EF4-FFF2-40B4-BE49-F238E27FC236}">
                  <a16:creationId xmlns:a16="http://schemas.microsoft.com/office/drawing/2014/main" id="{171285B9-6CD6-426D-9B47-78C4D85309A4}"/>
                </a:ext>
              </a:extLst>
            </p:cNvPr>
            <p:cNvCxnSpPr>
              <a:cxnSpLocks/>
            </p:cNvCxnSpPr>
            <p:nvPr/>
          </p:nvCxnSpPr>
          <p:spPr>
            <a:xfrm>
              <a:off x="8856757" y="3754205"/>
              <a:ext cx="380376" cy="202186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1" name="Gerader Verbinder 1940">
              <a:extLst>
                <a:ext uri="{FF2B5EF4-FFF2-40B4-BE49-F238E27FC236}">
                  <a16:creationId xmlns:a16="http://schemas.microsoft.com/office/drawing/2014/main" id="{B2FA6DF9-A132-4DE5-9CB6-1E26F77B9A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75118" y="4595569"/>
              <a:ext cx="338462" cy="193172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2" name="Gerader Verbinder 1941">
              <a:extLst>
                <a:ext uri="{FF2B5EF4-FFF2-40B4-BE49-F238E27FC236}">
                  <a16:creationId xmlns:a16="http://schemas.microsoft.com/office/drawing/2014/main" id="{6AF249FC-F16C-43ED-A030-D738CE690C8C}"/>
                </a:ext>
              </a:extLst>
            </p:cNvPr>
            <p:cNvCxnSpPr>
              <a:cxnSpLocks/>
              <a:stCxn id="1954" idx="0"/>
              <a:endCxn id="1952" idx="4"/>
            </p:cNvCxnSpPr>
            <p:nvPr/>
          </p:nvCxnSpPr>
          <p:spPr>
            <a:xfrm flipV="1">
              <a:off x="6780000" y="3271636"/>
              <a:ext cx="3260" cy="328077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3" name="Gerader Verbinder 1942">
              <a:extLst>
                <a:ext uri="{FF2B5EF4-FFF2-40B4-BE49-F238E27FC236}">
                  <a16:creationId xmlns:a16="http://schemas.microsoft.com/office/drawing/2014/main" id="{473E8CF5-9B5B-4645-9142-A38BE0683EF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809162" y="3271637"/>
              <a:ext cx="0" cy="360563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4" name="Gerader Verbinder 1943">
              <a:extLst>
                <a:ext uri="{FF2B5EF4-FFF2-40B4-BE49-F238E27FC236}">
                  <a16:creationId xmlns:a16="http://schemas.microsoft.com/office/drawing/2014/main" id="{365F3F90-A5BD-4C39-A868-FBF9F2D9397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291321" y="2383367"/>
              <a:ext cx="0" cy="36820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5" name="Gerader Verbinder 1944">
              <a:extLst>
                <a:ext uri="{FF2B5EF4-FFF2-40B4-BE49-F238E27FC236}">
                  <a16:creationId xmlns:a16="http://schemas.microsoft.com/office/drawing/2014/main" id="{9D88B20C-4D3D-4F35-A8DD-64DF0F6F018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288061" y="4099868"/>
              <a:ext cx="3260" cy="328077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6" name="Gerader Verbinder 1945">
              <a:extLst>
                <a:ext uri="{FF2B5EF4-FFF2-40B4-BE49-F238E27FC236}">
                  <a16:creationId xmlns:a16="http://schemas.microsoft.com/office/drawing/2014/main" id="{BA154AA6-C631-442C-B2A9-C8378C6E7A0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15325" y="2294064"/>
              <a:ext cx="851049" cy="1433431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7" name="Gerader Verbinder 1946">
              <a:extLst>
                <a:ext uri="{FF2B5EF4-FFF2-40B4-BE49-F238E27FC236}">
                  <a16:creationId xmlns:a16="http://schemas.microsoft.com/office/drawing/2014/main" id="{6790B893-9D84-4DCF-8206-135979FEFCC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616719" y="2302686"/>
              <a:ext cx="864893" cy="1443814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8" name="Gerader Verbinder 1947">
              <a:extLst>
                <a:ext uri="{FF2B5EF4-FFF2-40B4-BE49-F238E27FC236}">
                  <a16:creationId xmlns:a16="http://schemas.microsoft.com/office/drawing/2014/main" id="{854431C4-8176-41BB-9387-BFFAD282C2B6}"/>
                </a:ext>
              </a:extLst>
            </p:cNvPr>
            <p:cNvCxnSpPr>
              <a:cxnSpLocks/>
              <a:endCxn id="1953" idx="2"/>
            </p:cNvCxnSpPr>
            <p:nvPr/>
          </p:nvCxnSpPr>
          <p:spPr>
            <a:xfrm>
              <a:off x="7408642" y="4263023"/>
              <a:ext cx="1716520" cy="20690"/>
            </a:xfrm>
            <a:prstGeom prst="line">
              <a:avLst/>
            </a:prstGeom>
            <a:ln w="127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9" name="Ellipse 1948">
              <a:extLst>
                <a:ext uri="{FF2B5EF4-FFF2-40B4-BE49-F238E27FC236}">
                  <a16:creationId xmlns:a16="http://schemas.microsoft.com/office/drawing/2014/main" id="{CCD7B634-39E4-4FEC-BB0F-908BF9A7A8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12211" y="2745000"/>
              <a:ext cx="1368000" cy="1368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CH" sz="1000" err="1">
                  <a:solidFill>
                    <a:schemeClr val="bg1"/>
                  </a:solidFill>
                </a:rPr>
                <a:t>VöV</a:t>
              </a:r>
              <a:r>
                <a:rPr lang="de-CH" sz="1000">
                  <a:solidFill>
                    <a:schemeClr val="bg1"/>
                  </a:solidFill>
                </a:rPr>
                <a:t> </a:t>
              </a:r>
            </a:p>
            <a:p>
              <a:pPr algn="ctr"/>
              <a:r>
                <a:rPr lang="de-CH" sz="1000">
                  <a:solidFill>
                    <a:schemeClr val="bg1"/>
                  </a:solidFill>
                </a:rPr>
                <a:t>Arbeitsgruppe</a:t>
              </a:r>
            </a:p>
            <a:p>
              <a:pPr algn="ctr"/>
              <a:r>
                <a:rPr lang="de-CH" sz="1000" b="1">
                  <a:solidFill>
                    <a:schemeClr val="bg1"/>
                  </a:solidFill>
                </a:rPr>
                <a:t>ZERO ÉMISSION</a:t>
              </a:r>
            </a:p>
          </p:txBody>
        </p:sp>
        <p:sp>
          <p:nvSpPr>
            <p:cNvPr id="1950" name="Ellipse 1949">
              <a:extLst>
                <a:ext uri="{FF2B5EF4-FFF2-40B4-BE49-F238E27FC236}">
                  <a16:creationId xmlns:a16="http://schemas.microsoft.com/office/drawing/2014/main" id="{2B3A409F-B348-4BAC-8035-EA7287992F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12211" y="1039387"/>
              <a:ext cx="1368000" cy="1368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CH" sz="1000">
                  <a:solidFill>
                    <a:schemeClr val="tx2"/>
                  </a:solidFill>
                </a:rPr>
                <a:t>Bundesamt für Verkehr</a:t>
              </a:r>
            </a:p>
          </p:txBody>
        </p:sp>
        <p:sp>
          <p:nvSpPr>
            <p:cNvPr id="1951" name="Ellipse 1950">
              <a:extLst>
                <a:ext uri="{FF2B5EF4-FFF2-40B4-BE49-F238E27FC236}">
                  <a16:creationId xmlns:a16="http://schemas.microsoft.com/office/drawing/2014/main" id="{286599AA-1D28-4CAB-B33D-43B393C89AA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125162" y="1903636"/>
              <a:ext cx="1368000" cy="1368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CH" sz="1000">
                  <a:solidFill>
                    <a:schemeClr val="tx2"/>
                  </a:solidFill>
                </a:rPr>
                <a:t>Mitglieder </a:t>
              </a:r>
            </a:p>
            <a:p>
              <a:pPr algn="ctr"/>
              <a:r>
                <a:rPr lang="de-CH" sz="1000" err="1">
                  <a:solidFill>
                    <a:schemeClr val="tx2"/>
                  </a:solidFill>
                </a:rPr>
                <a:t>VöV</a:t>
              </a:r>
              <a:r>
                <a:rPr lang="de-CH" sz="1000">
                  <a:solidFill>
                    <a:schemeClr val="tx2"/>
                  </a:solidFill>
                </a:rPr>
                <a:t> </a:t>
              </a:r>
            </a:p>
            <a:p>
              <a:pPr algn="ctr"/>
              <a:r>
                <a:rPr lang="de-CH" sz="1000">
                  <a:solidFill>
                    <a:schemeClr val="tx2"/>
                  </a:solidFill>
                </a:rPr>
                <a:t>Fachgruppe Normalspur</a:t>
              </a:r>
            </a:p>
          </p:txBody>
        </p:sp>
        <p:sp>
          <p:nvSpPr>
            <p:cNvPr id="1952" name="Ellipse 1951">
              <a:extLst>
                <a:ext uri="{FF2B5EF4-FFF2-40B4-BE49-F238E27FC236}">
                  <a16:creationId xmlns:a16="http://schemas.microsoft.com/office/drawing/2014/main" id="{A2EDC0C7-DD3E-452C-B12D-A45F8C754F8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99260" y="1903636"/>
              <a:ext cx="1368000" cy="1368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CH" sz="1000">
                  <a:solidFill>
                    <a:schemeClr val="tx2"/>
                  </a:solidFill>
                </a:rPr>
                <a:t>Mitglieder </a:t>
              </a:r>
            </a:p>
            <a:p>
              <a:pPr algn="ctr"/>
              <a:r>
                <a:rPr lang="de-CH" sz="1000" err="1">
                  <a:solidFill>
                    <a:schemeClr val="tx2"/>
                  </a:solidFill>
                </a:rPr>
                <a:t>VöV</a:t>
              </a:r>
              <a:r>
                <a:rPr lang="de-CH" sz="1000">
                  <a:solidFill>
                    <a:schemeClr val="tx2"/>
                  </a:solidFill>
                </a:rPr>
                <a:t> </a:t>
              </a:r>
            </a:p>
            <a:p>
              <a:pPr algn="ctr"/>
              <a:r>
                <a:rPr lang="de-CH" sz="1000">
                  <a:solidFill>
                    <a:schemeClr val="tx2"/>
                  </a:solidFill>
                </a:rPr>
                <a:t>Fachgruppe Meterspur und Tram</a:t>
              </a:r>
            </a:p>
          </p:txBody>
        </p:sp>
        <p:sp>
          <p:nvSpPr>
            <p:cNvPr id="1953" name="Ellipse 1952">
              <a:extLst>
                <a:ext uri="{FF2B5EF4-FFF2-40B4-BE49-F238E27FC236}">
                  <a16:creationId xmlns:a16="http://schemas.microsoft.com/office/drawing/2014/main" id="{FA469B2E-3D3D-4ADB-B907-77CD662B496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125162" y="3599713"/>
              <a:ext cx="1368000" cy="1368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CH" sz="1000">
                  <a:solidFill>
                    <a:schemeClr val="tx2"/>
                  </a:solidFill>
                </a:rPr>
                <a:t>Hochschulen </a:t>
              </a:r>
            </a:p>
            <a:p>
              <a:pPr algn="ctr"/>
              <a:r>
                <a:rPr lang="de-CH" sz="1000">
                  <a:solidFill>
                    <a:schemeClr val="tx2"/>
                  </a:solidFill>
                </a:rPr>
                <a:t>(Referenten)</a:t>
              </a:r>
            </a:p>
          </p:txBody>
        </p:sp>
        <p:sp>
          <p:nvSpPr>
            <p:cNvPr id="1954" name="Ellipse 1953">
              <a:extLst>
                <a:ext uri="{FF2B5EF4-FFF2-40B4-BE49-F238E27FC236}">
                  <a16:creationId xmlns:a16="http://schemas.microsoft.com/office/drawing/2014/main" id="{F2D29B02-4913-4D6F-8320-0CDCB502590A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096000" y="3599713"/>
              <a:ext cx="1368000" cy="1368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CH" sz="1000">
                  <a:solidFill>
                    <a:schemeClr val="tx2"/>
                  </a:solidFill>
                </a:rPr>
                <a:t>Hersteller</a:t>
              </a:r>
            </a:p>
            <a:p>
              <a:pPr algn="ctr"/>
              <a:r>
                <a:rPr lang="de-CH" sz="1000">
                  <a:solidFill>
                    <a:schemeClr val="tx2"/>
                  </a:solidFill>
                </a:rPr>
                <a:t>(Referenten)</a:t>
              </a:r>
            </a:p>
          </p:txBody>
        </p:sp>
        <p:sp>
          <p:nvSpPr>
            <p:cNvPr id="1955" name="Ellipse 1954">
              <a:extLst>
                <a:ext uri="{FF2B5EF4-FFF2-40B4-BE49-F238E27FC236}">
                  <a16:creationId xmlns:a16="http://schemas.microsoft.com/office/drawing/2014/main" id="{5273D56C-2F2B-4BBA-8101-95C23613194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612211" y="4427945"/>
              <a:ext cx="1368000" cy="1368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de-CH" sz="1000">
                  <a:solidFill>
                    <a:schemeClr val="tx2"/>
                  </a:solidFill>
                </a:rPr>
                <a:t>Verwaltung</a:t>
              </a:r>
            </a:p>
            <a:p>
              <a:pPr algn="ctr"/>
              <a:r>
                <a:rPr lang="de-CH" sz="1000">
                  <a:solidFill>
                    <a:schemeClr val="tx2"/>
                  </a:solidFill>
                </a:rPr>
                <a:t>(Referenten)</a:t>
              </a:r>
            </a:p>
          </p:txBody>
        </p:sp>
      </p:grpSp>
      <p:sp>
        <p:nvSpPr>
          <p:cNvPr id="1956" name="Inhaltsplatzhalter 4">
            <a:extLst>
              <a:ext uri="{FF2B5EF4-FFF2-40B4-BE49-F238E27FC236}">
                <a16:creationId xmlns:a16="http://schemas.microsoft.com/office/drawing/2014/main" id="{6DA2534C-895D-4CB2-AD96-FD56268C5B0C}"/>
              </a:ext>
            </a:extLst>
          </p:cNvPr>
          <p:cNvSpPr txBox="1">
            <a:spLocks/>
          </p:cNvSpPr>
          <p:nvPr/>
        </p:nvSpPr>
        <p:spPr>
          <a:xfrm>
            <a:off x="1489036" y="1339507"/>
            <a:ext cx="5544478" cy="44685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72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8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4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100000"/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3600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4"/>
              </a:buBlip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6000" lvl="1" indent="-216000">
              <a:lnSpc>
                <a:spcPct val="108000"/>
              </a:lnSpc>
            </a:pPr>
            <a:r>
              <a:rPr lang="de-CH" sz="1800" dirty="0"/>
              <a:t>Die VöV Arbeitsgruppe (</a:t>
            </a:r>
            <a:r>
              <a:rPr lang="de-CH" sz="1800" dirty="0" err="1"/>
              <a:t>AGr</a:t>
            </a:r>
            <a:r>
              <a:rPr lang="de-CH" sz="1800" dirty="0"/>
              <a:t>) «ZERO </a:t>
            </a:r>
            <a:r>
              <a:rPr lang="de-CH" sz="1800" dirty="0" err="1"/>
              <a:t>ÉMISSION</a:t>
            </a:r>
            <a:r>
              <a:rPr lang="de-CH" sz="1800" dirty="0"/>
              <a:t>» hat das Ziel, die Erfahrung bei der Transformation vom Verbrennungsmotor zur nachhaltigen Energiequelle auszutauschen und von der Erfahrung anderer </a:t>
            </a:r>
            <a:r>
              <a:rPr lang="de-CH" sz="1800" dirty="0" err="1"/>
              <a:t>KTUs</a:t>
            </a:r>
            <a:r>
              <a:rPr lang="de-CH" sz="1800" dirty="0"/>
              <a:t> zu profitieren. </a:t>
            </a:r>
          </a:p>
          <a:p>
            <a:pPr marL="216000" lvl="1" indent="-216000">
              <a:lnSpc>
                <a:spcPct val="108000"/>
              </a:lnSpc>
            </a:pPr>
            <a:endParaRPr lang="de-CH" sz="1800" dirty="0"/>
          </a:p>
          <a:p>
            <a:pPr marL="216000" lvl="1" indent="-216000">
              <a:lnSpc>
                <a:spcPct val="108000"/>
              </a:lnSpc>
            </a:pPr>
            <a:r>
              <a:rPr lang="de-CH" sz="1800" dirty="0"/>
              <a:t>Vertiefter Austausch findet direkt zwischen den Interessenten statt. </a:t>
            </a:r>
          </a:p>
          <a:p>
            <a:pPr marL="216000" lvl="1" indent="-216000">
              <a:lnSpc>
                <a:spcPct val="108000"/>
              </a:lnSpc>
            </a:pPr>
            <a:endParaRPr lang="de-CH" sz="1800" dirty="0"/>
          </a:p>
          <a:p>
            <a:pPr marL="216000" lvl="1" indent="-216000">
              <a:lnSpc>
                <a:spcPct val="108000"/>
              </a:lnSpc>
            </a:pPr>
            <a:r>
              <a:rPr lang="de-CH" sz="1800" dirty="0"/>
              <a:t>Teilnehmer dieser Arbeitsgruppe sind </a:t>
            </a:r>
            <a:r>
              <a:rPr lang="de-CH" sz="1800" dirty="0" err="1"/>
              <a:t>KTUs</a:t>
            </a:r>
            <a:r>
              <a:rPr lang="de-CH" sz="1800" dirty="0"/>
              <a:t> der Schweiz.  </a:t>
            </a:r>
          </a:p>
          <a:p>
            <a:pPr marL="216000" lvl="1" indent="-216000">
              <a:lnSpc>
                <a:spcPct val="108000"/>
              </a:lnSpc>
            </a:pPr>
            <a:endParaRPr lang="de-CH" sz="1800" dirty="0"/>
          </a:p>
          <a:p>
            <a:pPr marL="216000" lvl="1" indent="-216000">
              <a:lnSpc>
                <a:spcPct val="108000"/>
              </a:lnSpc>
            </a:pPr>
            <a:r>
              <a:rPr lang="de-CH" sz="1800" dirty="0"/>
              <a:t>Als Impulsreferenten können auch Hersteller, Hochschulen, ausländische Bahnen etc. miteinbezogen werden.  </a:t>
            </a:r>
          </a:p>
        </p:txBody>
      </p:sp>
      <p:sp>
        <p:nvSpPr>
          <p:cNvPr id="29" name="Fußzeilenplatzhalter 3">
            <a:extLst>
              <a:ext uri="{FF2B5EF4-FFF2-40B4-BE49-F238E27FC236}">
                <a16:creationId xmlns:a16="http://schemas.microsoft.com/office/drawing/2014/main" id="{F3D0A5D0-E134-4EF1-A694-28EF13530BC7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17707929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38715AA2-5AF0-424C-B194-0F92F8ECEB62}"/>
              </a:ext>
            </a:extLst>
          </p:cNvPr>
          <p:cNvGrpSpPr/>
          <p:nvPr/>
        </p:nvGrpSpPr>
        <p:grpSpPr>
          <a:xfrm>
            <a:off x="5808617" y="2775575"/>
            <a:ext cx="5036723" cy="3396137"/>
            <a:chOff x="9614033" y="1913346"/>
            <a:chExt cx="5036723" cy="3396137"/>
          </a:xfrm>
        </p:grpSpPr>
        <p:pic>
          <p:nvPicPr>
            <p:cNvPr id="6" name="Grafik 5" descr="Ein Bild, das LEGO, Spielzeug enthält.&#10;&#10;Automatisch generierte Beschreibung">
              <a:extLst>
                <a:ext uri="{FF2B5EF4-FFF2-40B4-BE49-F238E27FC236}">
                  <a16:creationId xmlns:a16="http://schemas.microsoft.com/office/drawing/2014/main" id="{22251E1F-9494-45BE-8E9B-4C663406EFC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38190" y="1913346"/>
              <a:ext cx="4429079" cy="3173803"/>
            </a:xfrm>
            <a:prstGeom prst="rect">
              <a:avLst/>
            </a:prstGeom>
          </p:spPr>
        </p:pic>
        <p:pic>
          <p:nvPicPr>
            <p:cNvPr id="5" name="Grafik 4" descr="Ein Bild, das LEGO, Spielzeug enthält.&#10;&#10;Automatisch generierte Beschreibung">
              <a:extLst>
                <a:ext uri="{FF2B5EF4-FFF2-40B4-BE49-F238E27FC236}">
                  <a16:creationId xmlns:a16="http://schemas.microsoft.com/office/drawing/2014/main" id="{4FC00031-3DBE-4927-86AB-2970CED544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138190" y="1913346"/>
              <a:ext cx="4429079" cy="3173803"/>
            </a:xfrm>
            <a:prstGeom prst="rect">
              <a:avLst/>
            </a:prstGeom>
          </p:spPr>
        </p:pic>
        <p:pic>
          <p:nvPicPr>
            <p:cNvPr id="7" name="Grafik 6">
              <a:extLst>
                <a:ext uri="{FF2B5EF4-FFF2-40B4-BE49-F238E27FC236}">
                  <a16:creationId xmlns:a16="http://schemas.microsoft.com/office/drawing/2014/main" id="{CB0C7B3A-065C-42DA-87CD-3750D332E9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21677" y="1967367"/>
              <a:ext cx="4429079" cy="3173803"/>
            </a:xfrm>
            <a:prstGeom prst="rect">
              <a:avLst/>
            </a:prstGeom>
          </p:spPr>
        </p:pic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87318BF1-96E9-433B-B2B7-8253E2A5184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14033" y="2135680"/>
              <a:ext cx="4429079" cy="3173803"/>
            </a:xfrm>
            <a:prstGeom prst="rect">
              <a:avLst/>
            </a:prstGeom>
          </p:spPr>
        </p:pic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AFF67CBD-589F-48E8-A7C9-803A0F5EC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Baudiensttraktor Tm 234-4.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1BBC69F-CF1D-4D71-8468-F3074C7336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7488" y="1395542"/>
            <a:ext cx="9220200" cy="4467882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de-CH" sz="2000" b="1"/>
              <a:t>Generelle Fahrzeugeigenschaften.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Zwei Diesel-Motoren mit 520kW resp. 130kW Leistung. 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Hydraulische Leistungsverteilung.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Maximale Leistung am Rad: 462kW.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Höchstgeschwindigkeit: 100km/h.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Ca. 1’000 Betriebsstunden pro Jahr.</a:t>
            </a:r>
          </a:p>
          <a:p>
            <a:pPr marL="359410" lvl="1" indent="-359410">
              <a:lnSpc>
                <a:spcPct val="150000"/>
              </a:lnSpc>
            </a:pPr>
            <a:r>
              <a:rPr lang="de-CH" sz="2000"/>
              <a:t>Ca. 6’000 Liter Diesel pro Jahr.</a:t>
            </a:r>
          </a:p>
          <a:p>
            <a:endParaRPr lang="de-CH"/>
          </a:p>
        </p:txBody>
      </p:sp>
      <p:sp>
        <p:nvSpPr>
          <p:cNvPr id="10" name="Foliennummernplatzhalter 1">
            <a:extLst>
              <a:ext uri="{FF2B5EF4-FFF2-40B4-BE49-F238E27FC236}">
                <a16:creationId xmlns:a16="http://schemas.microsoft.com/office/drawing/2014/main" id="{8D2138F3-7887-4A4E-A16E-51CAA1176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5839" y="6484293"/>
            <a:ext cx="745299" cy="127938"/>
          </a:xfrm>
        </p:spPr>
        <p:txBody>
          <a:bodyPr/>
          <a:lstStyle/>
          <a:p>
            <a:fld id="{442AD375-037F-43D0-B059-5172DA06796A}" type="slidenum">
              <a:rPr lang="de-CH" smtClean="0"/>
              <a:pPr/>
              <a:t>30</a:t>
            </a:fld>
            <a:endParaRPr lang="de-CH"/>
          </a:p>
        </p:txBody>
      </p:sp>
      <p:sp>
        <p:nvSpPr>
          <p:cNvPr id="12" name="Fußzeilenplatzhalter 3">
            <a:extLst>
              <a:ext uri="{FF2B5EF4-FFF2-40B4-BE49-F238E27FC236}">
                <a16:creationId xmlns:a16="http://schemas.microsoft.com/office/drawing/2014/main" id="{27C21337-9E54-4D44-AECA-C7F2E43BF64A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3126812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336B43-36B9-4C18-B3ED-618A9A024F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Antriebsarchitektur.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B380F53-2922-4F62-B679-46A4464569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7488" y="1393178"/>
            <a:ext cx="9220200" cy="4711060"/>
          </a:xfrm>
        </p:spPr>
        <p:txBody>
          <a:bodyPr/>
          <a:lstStyle/>
          <a:p>
            <a:pPr marL="360000" lvl="2" indent="0">
              <a:buNone/>
            </a:pPr>
            <a:r>
              <a:rPr lang="de-CH" sz="2000" b="1"/>
              <a:t>Basis Diesel-Hydraulisches Fahrzeug.</a:t>
            </a:r>
          </a:p>
          <a:p>
            <a:pPr lvl="2"/>
            <a:r>
              <a:rPr lang="de-CH" sz="2000"/>
              <a:t>Zwei Diesel-Motoren.</a:t>
            </a:r>
          </a:p>
          <a:p>
            <a:pPr lvl="2"/>
            <a:r>
              <a:rPr lang="de-CH" sz="2000"/>
              <a:t>Hydraulische Leistungsverteilung.</a:t>
            </a:r>
          </a:p>
          <a:p>
            <a:pPr lvl="2"/>
            <a:endParaRPr lang="de-CH" sz="2000"/>
          </a:p>
          <a:p>
            <a:pPr lvl="2"/>
            <a:endParaRPr lang="de-CH" sz="2000"/>
          </a:p>
          <a:p>
            <a:pPr lvl="2"/>
            <a:endParaRPr lang="de-CH" sz="2000"/>
          </a:p>
          <a:p>
            <a:pPr lvl="2"/>
            <a:endParaRPr lang="de-CH" sz="2000"/>
          </a:p>
          <a:p>
            <a:pPr marL="360000" lvl="2" indent="0">
              <a:buNone/>
            </a:pPr>
            <a:r>
              <a:rPr lang="de-CH" sz="2000" b="1"/>
              <a:t>Elektrifiziertes Fahrzeugkonzept.</a:t>
            </a:r>
          </a:p>
          <a:p>
            <a:pPr lvl="2"/>
            <a:r>
              <a:rPr lang="de-CH" sz="2000"/>
              <a:t>Elektrische Leistungsverteilung.</a:t>
            </a:r>
          </a:p>
          <a:p>
            <a:pPr lvl="2"/>
            <a:r>
              <a:rPr lang="de-CH" sz="2000"/>
              <a:t>Antrieb über Elektromotoren.</a:t>
            </a:r>
          </a:p>
          <a:p>
            <a:pPr lvl="2"/>
            <a:r>
              <a:rPr lang="de-CH" sz="2000"/>
              <a:t>Mögliche Energiequellen:</a:t>
            </a:r>
          </a:p>
          <a:p>
            <a:pPr lvl="3"/>
            <a:r>
              <a:rPr lang="de-CH" sz="2000"/>
              <a:t>Batterie.</a:t>
            </a:r>
          </a:p>
          <a:p>
            <a:pPr lvl="3"/>
            <a:r>
              <a:rPr lang="de-CH" sz="2000"/>
              <a:t>Wasserstoff-Brennstoffzelle.</a:t>
            </a:r>
          </a:p>
          <a:p>
            <a:pPr lvl="3"/>
            <a:r>
              <a:rPr lang="de-CH" sz="2000"/>
              <a:t>Energieeinspeisung über </a:t>
            </a:r>
            <a:br>
              <a:rPr lang="de-CH" sz="2000"/>
            </a:br>
            <a:r>
              <a:rPr lang="de-CH" sz="2000"/>
              <a:t>Oberleitung.</a:t>
            </a:r>
          </a:p>
          <a:p>
            <a:pPr lvl="2"/>
            <a:endParaRPr lang="de-CH" sz="2000"/>
          </a:p>
          <a:p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FEDF818-025B-4E10-A7F7-BDC1553EB2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7935" y="3431941"/>
            <a:ext cx="1448535" cy="918137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CDB5258E-7E5B-4680-8FE0-6089D18A58B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1232" y="1411713"/>
            <a:ext cx="3361626" cy="1905775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77EDC29B-9B04-480B-92E7-9897952740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2043" y="3718083"/>
            <a:ext cx="3361626" cy="2469094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749017BE-D8D9-4BD1-9D29-CA4DEDBBCF02}"/>
              </a:ext>
            </a:extLst>
          </p:cNvPr>
          <p:cNvSpPr/>
          <p:nvPr/>
        </p:nvSpPr>
        <p:spPr>
          <a:xfrm rot="16200000">
            <a:off x="7991235" y="3284831"/>
            <a:ext cx="635726" cy="1262744"/>
          </a:xfrm>
          <a:prstGeom prst="rect">
            <a:avLst/>
          </a:prstGeom>
          <a:solidFill>
            <a:schemeClr val="accent2">
              <a:alpha val="2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de-CH" sz="700">
                <a:solidFill>
                  <a:schemeClr val="tx1"/>
                </a:solidFill>
              </a:rPr>
              <a:t>Variante</a:t>
            </a:r>
          </a:p>
          <a:p>
            <a:pPr algn="ctr"/>
            <a:r>
              <a:rPr lang="de-CH" sz="700">
                <a:solidFill>
                  <a:schemeClr val="tx1"/>
                </a:solidFill>
              </a:rPr>
              <a:t>BATT-OBL</a:t>
            </a:r>
          </a:p>
        </p:txBody>
      </p:sp>
      <p:sp>
        <p:nvSpPr>
          <p:cNvPr id="8" name="Foliennummernplatzhalter 1">
            <a:extLst>
              <a:ext uri="{FF2B5EF4-FFF2-40B4-BE49-F238E27FC236}">
                <a16:creationId xmlns:a16="http://schemas.microsoft.com/office/drawing/2014/main" id="{A9F8F8BC-8E86-4966-A36B-2938C89D1B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5839" y="6484293"/>
            <a:ext cx="745299" cy="127938"/>
          </a:xfrm>
        </p:spPr>
        <p:txBody>
          <a:bodyPr/>
          <a:lstStyle/>
          <a:p>
            <a:fld id="{442AD375-037F-43D0-B059-5172DA06796A}" type="slidenum">
              <a:rPr lang="de-CH" smtClean="0"/>
              <a:pPr/>
              <a:t>31</a:t>
            </a:fld>
            <a:endParaRPr lang="de-CH"/>
          </a:p>
        </p:txBody>
      </p:sp>
      <p:sp>
        <p:nvSpPr>
          <p:cNvPr id="11" name="Fußzeilenplatzhalter 3">
            <a:extLst>
              <a:ext uri="{FF2B5EF4-FFF2-40B4-BE49-F238E27FC236}">
                <a16:creationId xmlns:a16="http://schemas.microsoft.com/office/drawing/2014/main" id="{8CBF677B-817E-4872-A85F-19341B016414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2032981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350A48-89DC-4097-9EFE-39B9F7719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Energiebedarfsanalyse als wesentliche Grundlage.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20FE133-83CC-429D-9BD2-56FF27834D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7488" y="1405753"/>
            <a:ext cx="9220200" cy="4467882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de-CH" sz="2000" b="1"/>
              <a:t>Fahrzeugmessungen mit Tm 234-4.</a:t>
            </a:r>
          </a:p>
          <a:p>
            <a:pPr marL="719455" lvl="2" indent="-359410"/>
            <a:r>
              <a:rPr lang="de-CH" sz="2000"/>
              <a:t>Analyse des Fahrzeugeinsatzes.</a:t>
            </a:r>
          </a:p>
          <a:p>
            <a:pPr marL="719455" lvl="2" indent="-359410"/>
            <a:r>
              <a:rPr lang="de-CH" sz="2000"/>
              <a:t>Auswertung von Betriebsdaten zur Dimensionierung des Antriebs.</a:t>
            </a:r>
          </a:p>
          <a:p>
            <a:pPr marL="719455" lvl="2" indent="-359410"/>
            <a:r>
              <a:rPr lang="de-CH" sz="2000"/>
              <a:t>Wahl eines definierenden Lastfalls.</a:t>
            </a:r>
          </a:p>
          <a:p>
            <a:pPr marL="719455" lvl="2" indent="-359410"/>
            <a:endParaRPr lang="de-CH" sz="2000"/>
          </a:p>
          <a:p>
            <a:pPr marL="719455" lvl="2" indent="-359410"/>
            <a:endParaRPr lang="de-CH" sz="2000"/>
          </a:p>
          <a:p>
            <a:pPr marL="719455" lvl="2" indent="-359410"/>
            <a:endParaRPr lang="de-CH" sz="2000"/>
          </a:p>
          <a:p>
            <a:pPr marL="719455" lvl="2" indent="-359410"/>
            <a:endParaRPr lang="de-CH" sz="2000"/>
          </a:p>
          <a:p>
            <a:pPr marL="719455" lvl="2" indent="-359410"/>
            <a:endParaRPr lang="de-CH" sz="2000"/>
          </a:p>
          <a:p>
            <a:pPr marL="719455" lvl="2" indent="-359410"/>
            <a:endParaRPr lang="de-CH" sz="2000"/>
          </a:p>
          <a:p>
            <a:pPr marL="719455" lvl="2" indent="-359410"/>
            <a:endParaRPr lang="de-CH" sz="2000"/>
          </a:p>
          <a:p>
            <a:pPr marL="359410" lvl="2" indent="0">
              <a:buNone/>
            </a:pPr>
            <a:r>
              <a:rPr lang="de-CH" sz="1600"/>
              <a:t>					Die Grafik zeigt die Verteilung von 158 Messungen 						verschiedener Basisfahrzeuge. Die roten 							Markierungen zeigen die Einordnung der 							Referenzmessung in diesem Datensatz.</a:t>
            </a:r>
          </a:p>
          <a:p>
            <a:pPr marL="719455" lvl="2" indent="-359410"/>
            <a:endParaRPr lang="de-CH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ADA18896-8072-4E0F-9750-0145CBB09E26}"/>
              </a:ext>
            </a:extLst>
          </p:cNvPr>
          <p:cNvGrpSpPr/>
          <p:nvPr/>
        </p:nvGrpSpPr>
        <p:grpSpPr>
          <a:xfrm>
            <a:off x="780882" y="2737661"/>
            <a:ext cx="4949825" cy="3269615"/>
            <a:chOff x="3003270" y="-206535"/>
            <a:chExt cx="4949825" cy="3269615"/>
          </a:xfrm>
        </p:grpSpPr>
        <p:graphicFrame>
          <p:nvGraphicFramePr>
            <p:cNvPr id="7" name="Diagramm 6">
              <a:extLst>
                <a:ext uri="{FF2B5EF4-FFF2-40B4-BE49-F238E27FC236}">
                  <a16:creationId xmlns:a16="http://schemas.microsoft.com/office/drawing/2014/main" id="{60F2EF4F-FE12-468D-B859-5C79B63BC49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79974050"/>
                </p:ext>
              </p:extLst>
            </p:nvPr>
          </p:nvGraphicFramePr>
          <p:xfrm>
            <a:off x="3003270" y="-206535"/>
            <a:ext cx="4949825" cy="326961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cxnSp>
          <p:nvCxnSpPr>
            <p:cNvPr id="8" name="Gerader Verbinder 7">
              <a:extLst>
                <a:ext uri="{FF2B5EF4-FFF2-40B4-BE49-F238E27FC236}">
                  <a16:creationId xmlns:a16="http://schemas.microsoft.com/office/drawing/2014/main" id="{271C1AEB-8B40-4C7F-827C-FFFD947B673C}"/>
                </a:ext>
              </a:extLst>
            </p:cNvPr>
            <p:cNvCxnSpPr>
              <a:cxnSpLocks/>
            </p:cNvCxnSpPr>
            <p:nvPr/>
          </p:nvCxnSpPr>
          <p:spPr>
            <a:xfrm>
              <a:off x="5867226" y="214398"/>
              <a:ext cx="1079753" cy="0"/>
            </a:xfrm>
            <a:prstGeom prst="line">
              <a:avLst/>
            </a:prstGeom>
            <a:ln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feld 34">
              <a:extLst>
                <a:ext uri="{FF2B5EF4-FFF2-40B4-BE49-F238E27FC236}">
                  <a16:creationId xmlns:a16="http://schemas.microsoft.com/office/drawing/2014/main" id="{3B37802A-B996-42A9-AE92-35B17ACEEDE3}"/>
                </a:ext>
              </a:extLst>
            </p:cNvPr>
            <p:cNvSpPr txBox="1"/>
            <p:nvPr/>
          </p:nvSpPr>
          <p:spPr>
            <a:xfrm>
              <a:off x="6946979" y="83270"/>
              <a:ext cx="667385" cy="262255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Aft>
                  <a:spcPts val="800"/>
                </a:spcAft>
              </a:pPr>
              <a:r>
                <a:rPr lang="de-CH" sz="1200">
                  <a:solidFill>
                    <a:srgbClr val="C00000"/>
                  </a:solidFill>
                  <a:effectLst/>
                  <a:latin typeface="Calibri" panose="020F0502020204030204" pitchFamily="34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&gt;95%</a:t>
              </a:r>
              <a:endParaRPr lang="de-CH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10" name="Tabelle 10">
            <a:extLst>
              <a:ext uri="{FF2B5EF4-FFF2-40B4-BE49-F238E27FC236}">
                <a16:creationId xmlns:a16="http://schemas.microsoft.com/office/drawing/2014/main" id="{0941E4EE-B9BE-4E84-A95A-02A3EF6946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5220364"/>
              </p:ext>
            </p:extLst>
          </p:nvPr>
        </p:nvGraphicFramePr>
        <p:xfrm>
          <a:off x="6056811" y="2626234"/>
          <a:ext cx="3864129" cy="202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7131">
                  <a:extLst>
                    <a:ext uri="{9D8B030D-6E8A-4147-A177-3AD203B41FA5}">
                      <a16:colId xmlns:a16="http://schemas.microsoft.com/office/drawing/2014/main" val="1090063573"/>
                    </a:ext>
                  </a:extLst>
                </a:gridCol>
                <a:gridCol w="1456998">
                  <a:extLst>
                    <a:ext uri="{9D8B030D-6E8A-4147-A177-3AD203B41FA5}">
                      <a16:colId xmlns:a16="http://schemas.microsoft.com/office/drawing/2014/main" val="2432285375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de-CH"/>
                        <a:t>Referenzmessung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C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16267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sz="1200"/>
                        <a:t>Dauer des Arbeitseinsatzes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CH" sz="1200"/>
                        <a:t>Ca. 9.9 Stunden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026467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sz="1200"/>
                        <a:t>Mech. Energieabgabe der Motoren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CH" sz="1200"/>
                        <a:t>Ca. 460 kWh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68782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sz="1200"/>
                        <a:t>Mittlere Leistungsabgabe der Motoren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CH" sz="1200"/>
                        <a:t>Ca. 46 kW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68578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CH" sz="1200"/>
                        <a:t>Dieselverbrauch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CH" sz="1200"/>
                        <a:t>Ca. 130 Liter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70823231"/>
                  </a:ext>
                </a:extLst>
              </a:tr>
            </a:tbl>
          </a:graphicData>
        </a:graphic>
      </p:graphicFrame>
      <p:sp>
        <p:nvSpPr>
          <p:cNvPr id="11" name="Foliennummernplatzhalter 1">
            <a:extLst>
              <a:ext uri="{FF2B5EF4-FFF2-40B4-BE49-F238E27FC236}">
                <a16:creationId xmlns:a16="http://schemas.microsoft.com/office/drawing/2014/main" id="{A1939DE2-2940-49E7-A59D-D9C0D080FF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5839" y="6484293"/>
            <a:ext cx="745299" cy="127938"/>
          </a:xfrm>
        </p:spPr>
        <p:txBody>
          <a:bodyPr/>
          <a:lstStyle/>
          <a:p>
            <a:fld id="{442AD375-037F-43D0-B059-5172DA06796A}" type="slidenum">
              <a:rPr lang="de-CH" smtClean="0"/>
              <a:pPr/>
              <a:t>32</a:t>
            </a:fld>
            <a:endParaRPr lang="de-CH"/>
          </a:p>
        </p:txBody>
      </p:sp>
      <p:sp>
        <p:nvSpPr>
          <p:cNvPr id="13" name="Fußzeilenplatzhalter 3">
            <a:extLst>
              <a:ext uri="{FF2B5EF4-FFF2-40B4-BE49-F238E27FC236}">
                <a16:creationId xmlns:a16="http://schemas.microsoft.com/office/drawing/2014/main" id="{07123E5C-B105-4BEA-AC1D-221AF1B4BA4F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25963223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2DE467F-BDF5-4966-A62F-91253A844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Verfügbarer Bauraum.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977EA637-03D3-4821-90D9-4F55C5E5A4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5729" y="3907365"/>
            <a:ext cx="3282249" cy="250058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D9426FB7-7923-4A0A-9A94-4B6E12A6FD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0254" y="1972728"/>
            <a:ext cx="5708720" cy="1764744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9818A1C7-69C6-415E-95B0-25F6B604564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30254" y="3907365"/>
            <a:ext cx="5708721" cy="195874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EA5FF07E-4D7D-431B-8574-AB6F6EA3C6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5728" y="1348547"/>
            <a:ext cx="3282249" cy="2388924"/>
          </a:xfrm>
          <a:prstGeom prst="rect">
            <a:avLst/>
          </a:prstGeom>
        </p:spPr>
      </p:pic>
      <p:sp>
        <p:nvSpPr>
          <p:cNvPr id="7" name="Foliennummernplatzhalter 1">
            <a:extLst>
              <a:ext uri="{FF2B5EF4-FFF2-40B4-BE49-F238E27FC236}">
                <a16:creationId xmlns:a16="http://schemas.microsoft.com/office/drawing/2014/main" id="{3389893C-1A65-44CA-AC31-53FC28380B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5839" y="6484293"/>
            <a:ext cx="745299" cy="127938"/>
          </a:xfrm>
        </p:spPr>
        <p:txBody>
          <a:bodyPr/>
          <a:lstStyle/>
          <a:p>
            <a:fld id="{442AD375-037F-43D0-B059-5172DA06796A}" type="slidenum">
              <a:rPr lang="de-CH" smtClean="0"/>
              <a:pPr/>
              <a:t>33</a:t>
            </a:fld>
            <a:endParaRPr lang="de-CH"/>
          </a:p>
        </p:txBody>
      </p:sp>
      <p:sp>
        <p:nvSpPr>
          <p:cNvPr id="13" name="Fußzeilenplatzhalter 3">
            <a:extLst>
              <a:ext uri="{FF2B5EF4-FFF2-40B4-BE49-F238E27FC236}">
                <a16:creationId xmlns:a16="http://schemas.microsoft.com/office/drawing/2014/main" id="{C168E592-51BC-47FB-9A32-72577598E5DF}"/>
              </a:ext>
            </a:extLst>
          </p:cNvPr>
          <p:cNvSpPr txBox="1">
            <a:spLocks/>
          </p:cNvSpPr>
          <p:nvPr/>
        </p:nvSpPr>
        <p:spPr>
          <a:xfrm>
            <a:off x="380497" y="6570618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11027209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30B6F9E0-7E07-4562-8104-AA85B5D93C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Mögliche Lösungen.</a:t>
            </a:r>
          </a:p>
        </p:txBody>
      </p:sp>
      <p:sp>
        <p:nvSpPr>
          <p:cNvPr id="8" name="Textplatzhalter 3">
            <a:extLst>
              <a:ext uri="{FF2B5EF4-FFF2-40B4-BE49-F238E27FC236}">
                <a16:creationId xmlns:a16="http://schemas.microsoft.com/office/drawing/2014/main" id="{F3833132-298E-4F4E-8448-0A938C43CD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5962" y="1100438"/>
            <a:ext cx="5331323" cy="155983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500"/>
              </a:spcBef>
              <a:buSzPct val="90000"/>
            </a:pPr>
            <a:r>
              <a:rPr lang="de-CH" sz="1500" b="1">
                <a:solidFill>
                  <a:schemeClr val="tx1"/>
                </a:solidFill>
              </a:rPr>
              <a:t>Batterie-elektrischer Antrieb (BATT).</a:t>
            </a:r>
          </a:p>
          <a:p>
            <a:pPr marL="285750" lvl="2" indent="-285750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-"/>
            </a:pPr>
            <a:r>
              <a:rPr lang="de-CH" sz="1500">
                <a:solidFill>
                  <a:schemeClr val="tx1"/>
                </a:solidFill>
              </a:rPr>
              <a:t>Auslegungsmasse: ca. 38.9 t.</a:t>
            </a:r>
          </a:p>
          <a:p>
            <a:pPr marL="285750" lvl="2" indent="-285750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-"/>
            </a:pPr>
            <a:r>
              <a:rPr lang="de-CH" sz="1500">
                <a:solidFill>
                  <a:schemeClr val="tx1"/>
                </a:solidFill>
              </a:rPr>
              <a:t>Energiebedarf Fahrzeug: ca. 290 kWh.</a:t>
            </a:r>
          </a:p>
          <a:p>
            <a:pPr marL="285750" lvl="2" indent="-285750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-"/>
            </a:pPr>
            <a:r>
              <a:rPr lang="de-CH" sz="1500">
                <a:solidFill>
                  <a:schemeClr val="tx1"/>
                </a:solidFill>
              </a:rPr>
              <a:t>Gesamtenergiebedarf: ca. 310 kWh.</a:t>
            </a:r>
          </a:p>
          <a:p>
            <a:pPr marL="285750" lvl="2" indent="-285750">
              <a:lnSpc>
                <a:spcPct val="9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-"/>
            </a:pPr>
            <a:r>
              <a:rPr lang="de-CH" sz="1500">
                <a:solidFill>
                  <a:schemeClr val="tx1"/>
                </a:solidFill>
              </a:rPr>
              <a:t>Ladezeit: ca. 2 bis 77 Stunden (je nach Ladeleistung).</a:t>
            </a:r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BE512C51-2813-4556-BFC6-CDD4F2C23C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FF2B5EF4-FFF2-40B4-BE49-F238E27FC236}">
                <a16:creationId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c="http://schemas.openxmlformats.org/drawingml/2006/chart" xmlns:a16="http://schemas.microsoft.com/office/drawing/2014/main" xmlns:arto="http://schemas.microsoft.com/office/word/2006/arto" xmlns:lc="http://schemas.openxmlformats.org/drawingml/2006/lockedCanvas" id="{21AD3B27-00BE-4A05-8787-97C2A82E8276}"/>
              </a:ext>
            </a:extLst>
          </a:blip>
          <a:srcRect/>
          <a:stretch/>
        </p:blipFill>
        <p:spPr>
          <a:xfrm>
            <a:off x="2347960" y="1076325"/>
            <a:ext cx="2060026" cy="1559836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7186A212-8EC4-4E39-ADD6-E6B8FCB8F0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  <a:ext uri="{FF2B5EF4-FFF2-40B4-BE49-F238E27FC236}">
                <a16:creationId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c="http://schemas.openxmlformats.org/drawingml/2006/chart" xmlns:a16="http://schemas.microsoft.com/office/drawing/2014/main" xmlns:arto="http://schemas.microsoft.com/office/word/2006/arto" xmlns:lc="http://schemas.openxmlformats.org/drawingml/2006/lockedCanvas" id="{87EF5C26-3CCA-4133-8245-9E36C4471A71}"/>
              </a:ext>
            </a:extLst>
          </a:blip>
          <a:srcRect/>
          <a:stretch/>
        </p:blipFill>
        <p:spPr>
          <a:xfrm>
            <a:off x="2347960" y="2793627"/>
            <a:ext cx="2060026" cy="1567737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1B2463B4-E916-4CAD-81E6-FF8DFA0DB00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  <a:ext uri="{FF2B5EF4-FFF2-40B4-BE49-F238E27FC236}">
                <a16:creationId xmlns="" xmlns:wpc="http://schemas.microsoft.com/office/word/2010/wordprocessingCanvas" xmlns:cx="http://schemas.microsoft.com/office/drawing/2014/chartex" xmlns:cx1="http://schemas.microsoft.com/office/drawing/2015/9/8/chartex" xmlns:cx2="http://schemas.microsoft.com/office/drawing/2015/10/21/chartex" xmlns:cx3="http://schemas.microsoft.com/office/drawing/2016/5/9/chartex" xmlns:cx4="http://schemas.microsoft.com/office/drawing/2016/5/10/chartex" xmlns:cx5="http://schemas.microsoft.com/office/drawing/2016/5/11/chartex" xmlns:cx6="http://schemas.microsoft.com/office/drawing/2016/5/12/chartex" xmlns:cx7="http://schemas.microsoft.com/office/drawing/2016/5/13/chartex" xmlns:cx8="http://schemas.microsoft.com/office/drawing/2016/5/14/chartex" xmlns:mc="http://schemas.openxmlformats.org/markup-compatibility/2006" xmlns:aink="http://schemas.microsoft.com/office/drawing/2016/ink" xmlns:am3d="http://schemas.microsoft.com/office/drawing/2017/model3d" xmlns:m="http://schemas.openxmlformats.org/officeDocument/2006/math" xmlns:wp14="http://schemas.microsoft.com/office/word/2010/wordprocessingDrawing" xmlns:wp="http://schemas.openxmlformats.org/drawingml/2006/wordprocessingDrawing" xmlns:w14="http://schemas.microsoft.com/office/word/2010/wordml" xmlns:w15="http://schemas.microsoft.com/office/word/2012/wordml" xmlns:w16cex="http://schemas.microsoft.com/office/word/2018/wordml/cex" xmlns:w16cid="http://schemas.microsoft.com/office/word/2016/wordml/cid" xmlns:w16="http://schemas.microsoft.com/office/word/2018/wordml" xmlns:w16se="http://schemas.microsoft.com/office/word/2015/wordml/symex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o="urn:schemas-microsoft-com:office:office" xmlns:v="urn:schemas-microsoft-com:vml" xmlns:w10="urn:schemas-microsoft-com:office:word" xmlns:w="http://schemas.openxmlformats.org/wordprocessingml/2006/main" xmlns:a14="http://schemas.microsoft.com/office/drawing/2010/main" xmlns:c="http://schemas.openxmlformats.org/drawingml/2006/chart" xmlns:a16="http://schemas.microsoft.com/office/drawing/2014/main" xmlns:arto="http://schemas.microsoft.com/office/word/2006/arto" xmlns:lc="http://schemas.openxmlformats.org/drawingml/2006/lockedCanvas" id="{FE170907-F3B7-4F1E-A2FC-5A223E5D281C}"/>
              </a:ext>
            </a:extLst>
          </a:blip>
          <a:srcRect/>
          <a:stretch/>
        </p:blipFill>
        <p:spPr>
          <a:xfrm>
            <a:off x="2347960" y="4565544"/>
            <a:ext cx="2060026" cy="1562206"/>
          </a:xfrm>
          <a:prstGeom prst="rect">
            <a:avLst/>
          </a:prstGeom>
        </p:spPr>
      </p:pic>
      <p:sp>
        <p:nvSpPr>
          <p:cNvPr id="28" name="Textplatzhalter 3">
            <a:extLst>
              <a:ext uri="{FF2B5EF4-FFF2-40B4-BE49-F238E27FC236}">
                <a16:creationId xmlns:a16="http://schemas.microsoft.com/office/drawing/2014/main" id="{EBE6E51E-0FA8-4E31-8372-FC289ABE5C5D}"/>
              </a:ext>
            </a:extLst>
          </p:cNvPr>
          <p:cNvSpPr txBox="1">
            <a:spLocks/>
          </p:cNvSpPr>
          <p:nvPr/>
        </p:nvSpPr>
        <p:spPr>
          <a:xfrm>
            <a:off x="4715962" y="2793626"/>
            <a:ext cx="5588458" cy="1559836"/>
          </a:xfrm>
          <a:prstGeom prst="rect">
            <a:avLst/>
          </a:prstGeom>
        </p:spPr>
        <p:txBody>
          <a:bodyPr vert="horz" lIns="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SzPct val="90000"/>
              <a:buFont typeface="Arial" pitchFamily="34" charset="0"/>
              <a:buNone/>
              <a:defRPr lang="de-DE" sz="1800" b="1" kern="1200" baseline="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defRPr lang="de-DE" sz="1800" kern="1200" baseline="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70000" indent="-2700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"/>
              <a:defRPr lang="de-DE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750" indent="-2698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ct val="90000"/>
              <a:buFont typeface="Symbol" pitchFamily="18" charset="2"/>
              <a:buChar char="-"/>
              <a:defRPr lang="de-DE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3275" indent="-2698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ct val="90000"/>
              <a:buFont typeface="Symbol" pitchFamily="18" charset="2"/>
              <a:buChar char="-"/>
              <a:defRPr lang="de-CH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19138" indent="-182563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-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de-CH" sz="1800"/>
              <a:t>Wasserstoff-elektrischer Antrieb (H</a:t>
            </a:r>
            <a:r>
              <a:rPr lang="de-CH" sz="1800" baseline="-25000"/>
              <a:t>2</a:t>
            </a:r>
            <a:r>
              <a:rPr lang="de-CH" sz="1800"/>
              <a:t>-BZ).</a:t>
            </a:r>
          </a:p>
          <a:p>
            <a:pPr lvl="2" fontAlgn="auto">
              <a:buClr>
                <a:schemeClr val="accent3"/>
              </a:buClr>
              <a:buFont typeface="Symbol" panose="05050102010706020507" pitchFamily="18" charset="2"/>
              <a:buChar char="-"/>
            </a:pPr>
            <a:r>
              <a:rPr lang="de-CH" sz="1800"/>
              <a:t>Auslegungsmasse: ca. 39.3 t.</a:t>
            </a:r>
          </a:p>
          <a:p>
            <a:pPr lvl="2" fontAlgn="auto">
              <a:buClr>
                <a:schemeClr val="accent3"/>
              </a:buClr>
              <a:buFont typeface="Symbol" panose="05050102010706020507" pitchFamily="18" charset="2"/>
              <a:buChar char="-"/>
            </a:pPr>
            <a:r>
              <a:rPr lang="de-CH" sz="1800"/>
              <a:t>Energiebedarf Fahrzeug: ca. 580 kWh.</a:t>
            </a:r>
          </a:p>
          <a:p>
            <a:pPr lvl="2" fontAlgn="auto">
              <a:buClr>
                <a:schemeClr val="accent3"/>
              </a:buClr>
              <a:buFont typeface="Symbol" panose="05050102010706020507" pitchFamily="18" charset="2"/>
              <a:buChar char="-"/>
            </a:pPr>
            <a:r>
              <a:rPr lang="de-CH" sz="1800"/>
              <a:t>Gesamtenergiebedarf: ca. 1160 kWh.</a:t>
            </a:r>
          </a:p>
          <a:p>
            <a:pPr lvl="2" fontAlgn="auto">
              <a:buClr>
                <a:schemeClr val="accent3"/>
              </a:buClr>
              <a:buFont typeface="Symbol" panose="05050102010706020507" pitchFamily="18" charset="2"/>
              <a:buChar char="-"/>
            </a:pPr>
            <a:r>
              <a:rPr lang="de-CH" sz="1800"/>
              <a:t>Betankungszeit: ca. 10 Minuten für 25 kg H</a:t>
            </a:r>
            <a:r>
              <a:rPr lang="de-CH" sz="1800" baseline="-25000"/>
              <a:t>2 </a:t>
            </a:r>
            <a:r>
              <a:rPr lang="de-CH" sz="1200"/>
              <a:t>(gasförmig).</a:t>
            </a:r>
          </a:p>
        </p:txBody>
      </p:sp>
      <p:sp>
        <p:nvSpPr>
          <p:cNvPr id="29" name="Textplatzhalter 3">
            <a:extLst>
              <a:ext uri="{FF2B5EF4-FFF2-40B4-BE49-F238E27FC236}">
                <a16:creationId xmlns:a16="http://schemas.microsoft.com/office/drawing/2014/main" id="{CD34B6A1-560A-4152-AAD0-B9D0684D234C}"/>
              </a:ext>
            </a:extLst>
          </p:cNvPr>
          <p:cNvSpPr txBox="1">
            <a:spLocks/>
          </p:cNvSpPr>
          <p:nvPr/>
        </p:nvSpPr>
        <p:spPr>
          <a:xfrm>
            <a:off x="4715962" y="4567914"/>
            <a:ext cx="5588459" cy="1559836"/>
          </a:xfrm>
          <a:prstGeom prst="rect">
            <a:avLst/>
          </a:prstGeom>
        </p:spPr>
        <p:txBody>
          <a:bodyPr vert="horz" lIns="0" tIns="45720" rIns="91440" bIns="45720" rtlCol="0">
            <a:normAutofit fontScale="85000" lnSpcReduction="2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SzPct val="90000"/>
              <a:buFont typeface="Arial" pitchFamily="34" charset="0"/>
              <a:buNone/>
              <a:defRPr lang="de-DE" sz="1800" b="1" kern="1200" baseline="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ct val="90000"/>
              <a:buFont typeface="Wingdings" pitchFamily="2" charset="2"/>
              <a:buNone/>
              <a:defRPr lang="de-DE" sz="1800" kern="1200" baseline="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70000" indent="-27000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Char char=""/>
              <a:defRPr lang="de-DE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750" indent="-2698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ct val="90000"/>
              <a:buFont typeface="Symbol" pitchFamily="18" charset="2"/>
              <a:buChar char="-"/>
              <a:defRPr lang="de-DE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03275" indent="-2698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SzPct val="90000"/>
              <a:buFont typeface="Symbol" pitchFamily="18" charset="2"/>
              <a:buChar char="-"/>
              <a:defRPr lang="de-CH" sz="180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19138" indent="-182563" algn="l" defTabSz="914400" rtl="0" eaLnBrk="1" latinLnBrk="0" hangingPunct="1">
              <a:lnSpc>
                <a:spcPct val="110000"/>
              </a:lnSpc>
              <a:spcBef>
                <a:spcPts val="500"/>
              </a:spcBef>
              <a:buSzPct val="90000"/>
              <a:buFont typeface="Symbol" panose="05050102010706020507" pitchFamily="18" charset="2"/>
              <a:buChar char="-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de-CH" sz="1800"/>
              <a:t>Batterie-elektrischer Antrieb mit Oberleitung (BATT-OBL).</a:t>
            </a:r>
          </a:p>
          <a:p>
            <a:pPr lvl="2" fontAlgn="auto">
              <a:buClr>
                <a:schemeClr val="accent3"/>
              </a:buClr>
              <a:buFont typeface="Symbol" panose="05050102010706020507" pitchFamily="18" charset="2"/>
              <a:buChar char="-"/>
            </a:pPr>
            <a:r>
              <a:rPr lang="de-CH" sz="1800"/>
              <a:t>Auslegungsmasse: ca. 39.9 t.</a:t>
            </a:r>
          </a:p>
          <a:p>
            <a:pPr lvl="2" fontAlgn="auto">
              <a:buClr>
                <a:schemeClr val="accent3"/>
              </a:buClr>
              <a:buFont typeface="Symbol" panose="05050102010706020507" pitchFamily="18" charset="2"/>
              <a:buChar char="-"/>
            </a:pPr>
            <a:r>
              <a:rPr lang="de-CH" sz="1800"/>
              <a:t>Energiebedarf Fahrzeug: ca. 290 kWh.</a:t>
            </a:r>
          </a:p>
          <a:p>
            <a:pPr lvl="2" fontAlgn="auto">
              <a:buClr>
                <a:schemeClr val="accent3"/>
              </a:buClr>
              <a:buFont typeface="Symbol" panose="05050102010706020507" pitchFamily="18" charset="2"/>
              <a:buChar char="-"/>
            </a:pPr>
            <a:r>
              <a:rPr lang="de-CH" sz="1800"/>
              <a:t>Gesamtenergiebedarf: ca. 320 kWh.</a:t>
            </a:r>
          </a:p>
          <a:p>
            <a:pPr lvl="2" fontAlgn="auto">
              <a:buClr>
                <a:schemeClr val="accent3"/>
              </a:buClr>
              <a:buFont typeface="Symbol" panose="05050102010706020507" pitchFamily="18" charset="2"/>
              <a:buChar char="-"/>
            </a:pPr>
            <a:r>
              <a:rPr lang="de-CH" sz="1800"/>
              <a:t>Ladezeit ab Oberleitung: max. 40 bis 60 Minuten.</a:t>
            </a:r>
          </a:p>
        </p:txBody>
      </p:sp>
      <p:sp>
        <p:nvSpPr>
          <p:cNvPr id="9" name="Foliennummernplatzhalter 1">
            <a:extLst>
              <a:ext uri="{FF2B5EF4-FFF2-40B4-BE49-F238E27FC236}">
                <a16:creationId xmlns:a16="http://schemas.microsoft.com/office/drawing/2014/main" id="{D176D2B7-B660-443D-B28D-E2A9383D3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5839" y="6484293"/>
            <a:ext cx="745299" cy="127938"/>
          </a:xfrm>
        </p:spPr>
        <p:txBody>
          <a:bodyPr/>
          <a:lstStyle/>
          <a:p>
            <a:fld id="{442AD375-037F-43D0-B059-5172DA06796A}" type="slidenum">
              <a:rPr lang="de-CH" smtClean="0"/>
              <a:pPr/>
              <a:t>34</a:t>
            </a:fld>
            <a:endParaRPr lang="de-CH"/>
          </a:p>
        </p:txBody>
      </p:sp>
      <p:sp>
        <p:nvSpPr>
          <p:cNvPr id="11" name="Fußzeilenplatzhalter 3">
            <a:extLst>
              <a:ext uri="{FF2B5EF4-FFF2-40B4-BE49-F238E27FC236}">
                <a16:creationId xmlns:a16="http://schemas.microsoft.com/office/drawing/2014/main" id="{97937A22-8FCC-4E78-85BC-B135D6F51631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11695829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fik 13">
            <a:extLst>
              <a:ext uri="{FF2B5EF4-FFF2-40B4-BE49-F238E27FC236}">
                <a16:creationId xmlns:a16="http://schemas.microsoft.com/office/drawing/2014/main" id="{A50F2B85-C0C1-496C-A2FA-189B010FA1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0678" y="1851230"/>
            <a:ext cx="5412398" cy="3878414"/>
          </a:xfrm>
          <a:prstGeom prst="rect">
            <a:avLst/>
          </a:prstGeom>
        </p:spPr>
      </p:pic>
      <p:sp>
        <p:nvSpPr>
          <p:cNvPr id="26" name="Textfeld 25"/>
          <p:cNvSpPr txBox="1"/>
          <p:nvPr/>
        </p:nvSpPr>
        <p:spPr>
          <a:xfrm>
            <a:off x="1395487" y="1158733"/>
            <a:ext cx="361469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</a:pPr>
            <a:r>
              <a:rPr lang="de-CH" sz="1300" b="1"/>
              <a:t>Vorgaben: 	</a:t>
            </a:r>
            <a:r>
              <a:rPr lang="de-CH" sz="1300"/>
              <a:t>Gewichtslimit: 4500 kg </a:t>
            </a:r>
          </a:p>
          <a:p>
            <a:pPr>
              <a:spcBef>
                <a:spcPts val="0"/>
              </a:spcBef>
            </a:pPr>
            <a:r>
              <a:rPr lang="de-CH" sz="1300"/>
              <a:t>	Minimale Trafogrösse: 500 kVA</a:t>
            </a:r>
          </a:p>
          <a:p>
            <a:pPr>
              <a:spcBef>
                <a:spcPts val="0"/>
              </a:spcBef>
            </a:pPr>
            <a:r>
              <a:rPr lang="de-CH" sz="1300"/>
              <a:t>	Schicht 10 h, Ladedauer unter 1 h</a:t>
            </a:r>
            <a:endParaRPr lang="en-US" sz="1300"/>
          </a:p>
        </p:txBody>
      </p:sp>
      <p:sp>
        <p:nvSpPr>
          <p:cNvPr id="2" name="Ellipse 1"/>
          <p:cNvSpPr/>
          <p:nvPr/>
        </p:nvSpPr>
        <p:spPr>
          <a:xfrm>
            <a:off x="3469291" y="4022749"/>
            <a:ext cx="310578" cy="310577"/>
          </a:xfrm>
          <a:prstGeom prst="ellipse">
            <a:avLst/>
          </a:prstGeom>
          <a:noFill/>
          <a:ln w="34925">
            <a:solidFill>
              <a:srgbClr val="F42AD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75"/>
          </a:p>
        </p:txBody>
      </p:sp>
      <p:cxnSp>
        <p:nvCxnSpPr>
          <p:cNvPr id="5" name="Gerade Verbindung mit Pfeil 4"/>
          <p:cNvCxnSpPr/>
          <p:nvPr/>
        </p:nvCxnSpPr>
        <p:spPr>
          <a:xfrm flipV="1">
            <a:off x="3116086" y="4181082"/>
            <a:ext cx="487180" cy="1309297"/>
          </a:xfrm>
          <a:prstGeom prst="straightConnector1">
            <a:avLst/>
          </a:prstGeom>
          <a:ln w="28575">
            <a:solidFill>
              <a:srgbClr val="F42AD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2692720" y="5447747"/>
            <a:ext cx="893159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975">
                <a:solidFill>
                  <a:srgbClr val="F42AD2"/>
                </a:solidFill>
              </a:rPr>
              <a:t>Optimum</a:t>
            </a:r>
            <a:endParaRPr lang="en-US" sz="975">
              <a:solidFill>
                <a:srgbClr val="F42AD2"/>
              </a:solidFill>
            </a:endParaRP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480B9D01-1251-4115-8B32-E18E3043A3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623"/>
          <a:stretch/>
        </p:blipFill>
        <p:spPr>
          <a:xfrm>
            <a:off x="6929262" y="1236618"/>
            <a:ext cx="3684980" cy="3649708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4DE2E0F2-4683-4326-9F68-9542B4889215}"/>
              </a:ext>
            </a:extLst>
          </p:cNvPr>
          <p:cNvSpPr txBox="1"/>
          <p:nvPr/>
        </p:nvSpPr>
        <p:spPr>
          <a:xfrm>
            <a:off x="6724381" y="5048239"/>
            <a:ext cx="1267094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100" b="1"/>
              <a:t>Trade-off:</a:t>
            </a:r>
          </a:p>
          <a:p>
            <a:pPr algn="ctr"/>
            <a:r>
              <a:rPr lang="de-CH" sz="1100" err="1"/>
              <a:t>Batt</a:t>
            </a:r>
            <a:r>
              <a:rPr lang="de-CH" sz="1100"/>
              <a:t>. Kapazität</a:t>
            </a:r>
          </a:p>
          <a:p>
            <a:pPr algn="ctr"/>
            <a:r>
              <a:rPr lang="de-CH" sz="1100" err="1"/>
              <a:t>Batt</a:t>
            </a:r>
            <a:r>
              <a:rPr lang="de-CH" sz="1100"/>
              <a:t>. Leistung</a:t>
            </a:r>
          </a:p>
          <a:p>
            <a:pPr algn="ctr"/>
            <a:r>
              <a:rPr lang="de-CH" sz="1100"/>
              <a:t>Leistung </a:t>
            </a:r>
            <a:r>
              <a:rPr lang="de-CH" sz="1100" err="1"/>
              <a:t>En.vers</a:t>
            </a:r>
            <a:r>
              <a:rPr lang="de-CH" sz="1100"/>
              <a:t>.</a:t>
            </a:r>
          </a:p>
          <a:p>
            <a:pPr algn="ctr"/>
            <a:r>
              <a:rPr lang="de-CH" sz="1100"/>
              <a:t>Ladedauer</a:t>
            </a:r>
          </a:p>
          <a:p>
            <a:pPr algn="ctr"/>
            <a:r>
              <a:rPr lang="de-CH" sz="1100"/>
              <a:t>Aktionsradius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03FDF55-74DF-456F-89A2-F5D2D6375606}"/>
              </a:ext>
            </a:extLst>
          </p:cNvPr>
          <p:cNvSpPr txBox="1"/>
          <p:nvPr/>
        </p:nvSpPr>
        <p:spPr>
          <a:xfrm>
            <a:off x="7686676" y="5048239"/>
            <a:ext cx="1743074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100" b="1"/>
              <a:t>Batterie-elektrisch</a:t>
            </a:r>
          </a:p>
          <a:p>
            <a:pPr algn="ctr"/>
            <a:r>
              <a:rPr lang="de-CH" sz="1100"/>
              <a:t>430 kWh</a:t>
            </a:r>
          </a:p>
          <a:p>
            <a:pPr algn="ctr"/>
            <a:r>
              <a:rPr lang="de-CH" sz="1100"/>
              <a:t>600 kW</a:t>
            </a:r>
          </a:p>
          <a:p>
            <a:pPr algn="ctr"/>
            <a:r>
              <a:rPr lang="de-CH" sz="1100"/>
              <a:t>600 kW</a:t>
            </a:r>
          </a:p>
          <a:p>
            <a:pPr algn="ctr"/>
            <a:r>
              <a:rPr lang="de-CH" sz="1100"/>
              <a:t>12 h </a:t>
            </a:r>
            <a:r>
              <a:rPr lang="de-CH" sz="800"/>
              <a:t>(400V 32A 3p)</a:t>
            </a:r>
          </a:p>
          <a:p>
            <a:pPr algn="ctr"/>
            <a:r>
              <a:rPr lang="de-CH" sz="1100"/>
              <a:t>beschränkt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7054A25C-9BDB-4223-8804-0DB6773EC382}"/>
              </a:ext>
            </a:extLst>
          </p:cNvPr>
          <p:cNvSpPr txBox="1"/>
          <p:nvPr/>
        </p:nvSpPr>
        <p:spPr>
          <a:xfrm>
            <a:off x="9078873" y="5048239"/>
            <a:ext cx="1743074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100" b="1" err="1"/>
              <a:t>Oberleitung+Batterie</a:t>
            </a:r>
            <a:endParaRPr lang="de-CH" sz="1100" b="1"/>
          </a:p>
          <a:p>
            <a:pPr algn="ctr"/>
            <a:r>
              <a:rPr lang="de-CH" sz="1100"/>
              <a:t>297 kWh</a:t>
            </a:r>
          </a:p>
          <a:p>
            <a:pPr algn="ctr"/>
            <a:r>
              <a:rPr lang="de-CH" sz="1100"/>
              <a:t>450 kW</a:t>
            </a:r>
          </a:p>
          <a:p>
            <a:pPr algn="ctr"/>
            <a:r>
              <a:rPr lang="de-CH" sz="1100"/>
              <a:t>ca. 900 kW</a:t>
            </a:r>
          </a:p>
          <a:p>
            <a:pPr algn="ctr"/>
            <a:r>
              <a:rPr lang="de-CH" sz="1100"/>
              <a:t>40-60 min </a:t>
            </a:r>
            <a:r>
              <a:rPr lang="de-CH" sz="800"/>
              <a:t>(Oberleitung)</a:t>
            </a:r>
          </a:p>
          <a:p>
            <a:pPr algn="ctr"/>
            <a:r>
              <a:rPr lang="de-CH" sz="1100"/>
              <a:t>unbeschränkt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822A1865-0044-46B4-BB28-9AB32E2DFDB8}"/>
              </a:ext>
            </a:extLst>
          </p:cNvPr>
          <p:cNvSpPr/>
          <p:nvPr/>
        </p:nvSpPr>
        <p:spPr>
          <a:xfrm>
            <a:off x="6741770" y="5048239"/>
            <a:ext cx="3998831" cy="127727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CH" sz="1200">
              <a:solidFill>
                <a:schemeClr val="tx1"/>
              </a:solidFill>
            </a:endParaRPr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6DB2E343-5FDA-4E86-A318-F7408DE3F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Autarkie bei eingeschalteter Fahrleitung.</a:t>
            </a:r>
          </a:p>
        </p:txBody>
      </p:sp>
      <p:sp>
        <p:nvSpPr>
          <p:cNvPr id="13" name="Foliennummernplatzhalter 1">
            <a:extLst>
              <a:ext uri="{FF2B5EF4-FFF2-40B4-BE49-F238E27FC236}">
                <a16:creationId xmlns:a16="http://schemas.microsoft.com/office/drawing/2014/main" id="{F325D5BD-504B-49C2-820E-E1DBDEC7E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5839" y="6484293"/>
            <a:ext cx="745299" cy="127938"/>
          </a:xfrm>
        </p:spPr>
        <p:txBody>
          <a:bodyPr/>
          <a:lstStyle/>
          <a:p>
            <a:fld id="{442AD375-037F-43D0-B059-5172DA06796A}" type="slidenum">
              <a:rPr lang="de-CH" smtClean="0"/>
              <a:pPr/>
              <a:t>35</a:t>
            </a:fld>
            <a:endParaRPr lang="de-CH"/>
          </a:p>
        </p:txBody>
      </p:sp>
      <p:sp>
        <p:nvSpPr>
          <p:cNvPr id="16" name="Fußzeilenplatzhalter 3">
            <a:extLst>
              <a:ext uri="{FF2B5EF4-FFF2-40B4-BE49-F238E27FC236}">
                <a16:creationId xmlns:a16="http://schemas.microsoft.com/office/drawing/2014/main" id="{B2AF8E6E-5F35-482D-A225-678A220E27BE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34574877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Batteriewerk | Lithium-Ionen-Batteriepakete">
            <a:extLst>
              <a:ext uri="{FF2B5EF4-FFF2-40B4-BE49-F238E27FC236}">
                <a16:creationId xmlns:a16="http://schemas.microsoft.com/office/drawing/2014/main" id="{96B12005-7BA0-4FC4-B5C9-DCE811E4BF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3062" y="3588013"/>
            <a:ext cx="2708672" cy="2012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2B00F909-E28D-4592-8627-87C670E98C2B}"/>
              </a:ext>
            </a:extLst>
          </p:cNvPr>
          <p:cNvSpPr txBox="1"/>
          <p:nvPr/>
        </p:nvSpPr>
        <p:spPr>
          <a:xfrm>
            <a:off x="1465072" y="5720901"/>
            <a:ext cx="2424652" cy="422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975"/>
              <a:t>Kapazität:	430 kWh</a:t>
            </a:r>
          </a:p>
          <a:p>
            <a:r>
              <a:rPr lang="de-CH" sz="975"/>
              <a:t>Spannung:	750 V DC</a:t>
            </a:r>
          </a:p>
        </p:txBody>
      </p:sp>
      <p:pic>
        <p:nvPicPr>
          <p:cNvPr id="1028" name="Picture 4" descr="Der erste neue Baudiensttraktor Tm234-4 von WINDHOFF ist in der Schweiz  angekommen! - WINDHOFF">
            <a:extLst>
              <a:ext uri="{FF2B5EF4-FFF2-40B4-BE49-F238E27FC236}">
                <a16:creationId xmlns:a16="http://schemas.microsoft.com/office/drawing/2014/main" id="{89B72917-57A0-4A3F-9CE7-45F4695249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42907" y="1623254"/>
            <a:ext cx="2708672" cy="1830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3B08D026-624B-48EE-B394-094782EAEDFD}"/>
              </a:ext>
            </a:extLst>
          </p:cNvPr>
          <p:cNvSpPr txBox="1"/>
          <p:nvPr/>
        </p:nvSpPr>
        <p:spPr>
          <a:xfrm>
            <a:off x="1465073" y="1136442"/>
            <a:ext cx="2534500" cy="33855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de-CH" sz="1600" b="1"/>
              <a:t>Fahrzeug Tm 234-4</a:t>
            </a:r>
            <a:endParaRPr lang="de-CH" sz="1625" b="1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F8A7CE4F-4FCB-455F-A054-E95FFC655E2F}"/>
              </a:ext>
            </a:extLst>
          </p:cNvPr>
          <p:cNvSpPr/>
          <p:nvPr/>
        </p:nvSpPr>
        <p:spPr>
          <a:xfrm>
            <a:off x="1276565" y="1074461"/>
            <a:ext cx="2839522" cy="51696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 sz="975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C321059E-0CFB-4931-BC8B-48B878E79DD4}"/>
              </a:ext>
            </a:extLst>
          </p:cNvPr>
          <p:cNvGrpSpPr/>
          <p:nvPr/>
        </p:nvGrpSpPr>
        <p:grpSpPr>
          <a:xfrm>
            <a:off x="4207321" y="1056743"/>
            <a:ext cx="6708115" cy="5187345"/>
            <a:chOff x="3064320" y="1056742"/>
            <a:chExt cx="6708115" cy="5187345"/>
          </a:xfrm>
        </p:grpSpPr>
        <p:pic>
          <p:nvPicPr>
            <p:cNvPr id="1032" name="Picture 8" descr="schnellladen.ch. Mobile DC Lader (CHAdeMO und CCS)">
              <a:extLst>
                <a:ext uri="{FF2B5EF4-FFF2-40B4-BE49-F238E27FC236}">
                  <a16:creationId xmlns:a16="http://schemas.microsoft.com/office/drawing/2014/main" id="{4CCF2B34-980E-4CF9-9F08-AE6E0C019E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8338" y="3347934"/>
              <a:ext cx="2116891" cy="12607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7C1BB474-1AAC-48D0-A72F-6B6CF65B679A}"/>
                </a:ext>
              </a:extLst>
            </p:cNvPr>
            <p:cNvGrpSpPr/>
            <p:nvPr/>
          </p:nvGrpSpPr>
          <p:grpSpPr>
            <a:xfrm>
              <a:off x="3236483" y="1843098"/>
              <a:ext cx="2509176" cy="1206593"/>
              <a:chOff x="3760222" y="837662"/>
              <a:chExt cx="3088216" cy="1485038"/>
            </a:xfrm>
          </p:grpSpPr>
          <p:pic>
            <p:nvPicPr>
              <p:cNvPr id="1030" name="Picture 6" descr="Das NLG667 ist das weltweit erste Ladegerät, mit welchem das Laden einer  typischen HV-Batterie in weniger als einer Stunde am  Standard-3-Phasen-Wechselstromnetz möglich ist.">
                <a:extLst>
                  <a:ext uri="{FF2B5EF4-FFF2-40B4-BE49-F238E27FC236}">
                    <a16:creationId xmlns:a16="http://schemas.microsoft.com/office/drawing/2014/main" id="{6E5CDABA-013F-4000-8D47-BC9CF7E99EF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60222" y="837662"/>
                <a:ext cx="1893677" cy="142702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4" name="Picture 10" descr="China 20kW @ 1000V AC / DC Hybrid Eingang Power Converter HEG1K025 Fabrik  und Hersteller | Infypower">
                <a:extLst>
                  <a:ext uri="{FF2B5EF4-FFF2-40B4-BE49-F238E27FC236}">
                    <a16:creationId xmlns:a16="http://schemas.microsoft.com/office/drawing/2014/main" id="{6E1B8A0E-27E4-478D-938D-50983F7D822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 bwMode="auto">
              <a:xfrm>
                <a:off x="5476511" y="1396396"/>
                <a:ext cx="1371927" cy="92630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38" name="Picture 14" descr="Ecotap DC50 | ESL E-MOBILITY">
              <a:extLst>
                <a:ext uri="{FF2B5EF4-FFF2-40B4-BE49-F238E27FC236}">
                  <a16:creationId xmlns:a16="http://schemas.microsoft.com/office/drawing/2014/main" id="{465E5883-BCD6-46E7-B3AF-48CE9A919E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1952" y="4787616"/>
              <a:ext cx="1424511" cy="14245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3" name="Textfeld 22">
              <a:extLst>
                <a:ext uri="{FF2B5EF4-FFF2-40B4-BE49-F238E27FC236}">
                  <a16:creationId xmlns:a16="http://schemas.microsoft.com/office/drawing/2014/main" id="{26673C20-5266-48C8-A9A9-1AB27D4EC51E}"/>
                </a:ext>
              </a:extLst>
            </p:cNvPr>
            <p:cNvSpPr txBox="1"/>
            <p:nvPr/>
          </p:nvSpPr>
          <p:spPr>
            <a:xfrm>
              <a:off x="3998668" y="1800318"/>
              <a:ext cx="1031880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CH" sz="975"/>
                <a:t>On-board </a:t>
              </a:r>
            </a:p>
          </p:txBody>
        </p:sp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24AE0F81-0AFA-44D3-9BAC-AEF8686E33F3}"/>
                </a:ext>
              </a:extLst>
            </p:cNvPr>
            <p:cNvSpPr txBox="1"/>
            <p:nvPr/>
          </p:nvSpPr>
          <p:spPr>
            <a:xfrm>
              <a:off x="4148004" y="3029411"/>
              <a:ext cx="601232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CH" sz="975"/>
                <a:t>Mobil </a:t>
              </a:r>
            </a:p>
          </p:txBody>
        </p:sp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368A1BA9-0D35-4224-BB61-3867E83C3D7D}"/>
                </a:ext>
              </a:extLst>
            </p:cNvPr>
            <p:cNvSpPr txBox="1"/>
            <p:nvPr/>
          </p:nvSpPr>
          <p:spPr>
            <a:xfrm>
              <a:off x="3429489" y="1136441"/>
              <a:ext cx="1975608" cy="342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CH" sz="1625" b="1"/>
                <a:t>Ladeausrüstung</a:t>
              </a:r>
            </a:p>
          </p:txBody>
        </p:sp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751748F2-F585-4960-9CFA-8C3255F878A7}"/>
                </a:ext>
              </a:extLst>
            </p:cNvPr>
            <p:cNvSpPr txBox="1"/>
            <p:nvPr/>
          </p:nvSpPr>
          <p:spPr>
            <a:xfrm>
              <a:off x="3982123" y="4498564"/>
              <a:ext cx="842416" cy="24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CH" sz="975"/>
                <a:t>Stationär </a:t>
              </a:r>
            </a:p>
          </p:txBody>
        </p:sp>
        <p:sp>
          <p:nvSpPr>
            <p:cNvPr id="45" name="Rechteck 44">
              <a:extLst>
                <a:ext uri="{FF2B5EF4-FFF2-40B4-BE49-F238E27FC236}">
                  <a16:creationId xmlns:a16="http://schemas.microsoft.com/office/drawing/2014/main" id="{14C5864F-22D4-4FFC-9E88-79803265485C}"/>
                </a:ext>
              </a:extLst>
            </p:cNvPr>
            <p:cNvSpPr/>
            <p:nvPr/>
          </p:nvSpPr>
          <p:spPr>
            <a:xfrm>
              <a:off x="3064320" y="1074461"/>
              <a:ext cx="2839522" cy="516962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975"/>
            </a:p>
          </p:txBody>
        </p:sp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0B2F09C4-A78A-4EC1-B7F3-065EC6E43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348212" y="4772011"/>
              <a:ext cx="1038122" cy="1389214"/>
            </a:xfrm>
            <a:prstGeom prst="rect">
              <a:avLst/>
            </a:prstGeom>
          </p:spPr>
        </p:pic>
        <p:grpSp>
          <p:nvGrpSpPr>
            <p:cNvPr id="2" name="Gruppieren 1">
              <a:extLst>
                <a:ext uri="{FF2B5EF4-FFF2-40B4-BE49-F238E27FC236}">
                  <a16:creationId xmlns:a16="http://schemas.microsoft.com/office/drawing/2014/main" id="{D33DD6E9-F585-4933-8DA4-7F4A42DFB6E3}"/>
                </a:ext>
              </a:extLst>
            </p:cNvPr>
            <p:cNvGrpSpPr/>
            <p:nvPr/>
          </p:nvGrpSpPr>
          <p:grpSpPr>
            <a:xfrm>
              <a:off x="5984590" y="1056742"/>
              <a:ext cx="3787845" cy="5187345"/>
              <a:chOff x="5984590" y="1056742"/>
              <a:chExt cx="3787845" cy="5187345"/>
            </a:xfrm>
          </p:grpSpPr>
          <p:pic>
            <p:nvPicPr>
              <p:cNvPr id="1040" name="Picture 16" descr="CEE-STECKER 1-16: CEE-Stecker, 230V, 16A, blau bei reichelt elektronik">
                <a:extLst>
                  <a:ext uri="{FF2B5EF4-FFF2-40B4-BE49-F238E27FC236}">
                    <a16:creationId xmlns:a16="http://schemas.microsoft.com/office/drawing/2014/main" id="{6492E21B-74E7-4580-BFBD-50FABF5D1F2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79508" y="1860070"/>
                <a:ext cx="503808" cy="2089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4" name="Picture 20" descr="CEE-Phasenwender 400V/32A IP44 | brennenstuhl®">
                <a:extLst>
                  <a:ext uri="{FF2B5EF4-FFF2-40B4-BE49-F238E27FC236}">
                    <a16:creationId xmlns:a16="http://schemas.microsoft.com/office/drawing/2014/main" id="{1A89600C-F796-49F1-BFBE-B4390ACDB07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6308347" y="2371371"/>
                <a:ext cx="468821" cy="2418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6" name="Picture 22" descr="Adapter 400V/63A to 2x32A - Force Production - rental equipment for events">
                <a:extLst>
                  <a:ext uri="{FF2B5EF4-FFF2-40B4-BE49-F238E27FC236}">
                    <a16:creationId xmlns:a16="http://schemas.microsoft.com/office/drawing/2014/main" id="{306EC73C-BD5A-4BD6-A9A0-261EFD2CF0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87600" y="4276988"/>
                <a:ext cx="669085" cy="3144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48" name="Picture 24" descr="Adapter 400V/125A to 2x63A - Force Production - rental equipment for events">
                <a:extLst>
                  <a:ext uri="{FF2B5EF4-FFF2-40B4-BE49-F238E27FC236}">
                    <a16:creationId xmlns:a16="http://schemas.microsoft.com/office/drawing/2014/main" id="{ECD189EE-D6B7-436B-913D-63837421210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00208" y="3681610"/>
                <a:ext cx="552025" cy="33673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5" name="Textfeld 24">
                <a:extLst>
                  <a:ext uri="{FF2B5EF4-FFF2-40B4-BE49-F238E27FC236}">
                    <a16:creationId xmlns:a16="http://schemas.microsoft.com/office/drawing/2014/main" id="{7859C728-F4D9-4653-973D-11D1C40C9235}"/>
                  </a:ext>
                </a:extLst>
              </p:cNvPr>
              <p:cNvSpPr txBox="1"/>
              <p:nvPr/>
            </p:nvSpPr>
            <p:spPr>
              <a:xfrm>
                <a:off x="7133768" y="1769612"/>
                <a:ext cx="1112628" cy="422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CH" sz="975"/>
                  <a:t>230 V AC / 16 A</a:t>
                </a:r>
              </a:p>
              <a:p>
                <a:r>
                  <a:rPr lang="de-CH" sz="975"/>
                  <a:t>3.6 kW </a:t>
                </a:r>
              </a:p>
            </p:txBody>
          </p:sp>
          <p:sp>
            <p:nvSpPr>
              <p:cNvPr id="28" name="Textfeld 27">
                <a:extLst>
                  <a:ext uri="{FF2B5EF4-FFF2-40B4-BE49-F238E27FC236}">
                    <a16:creationId xmlns:a16="http://schemas.microsoft.com/office/drawing/2014/main" id="{90753ABA-C4EB-49AD-9398-2662DCAD5044}"/>
                  </a:ext>
                </a:extLst>
              </p:cNvPr>
              <p:cNvSpPr txBox="1"/>
              <p:nvPr/>
            </p:nvSpPr>
            <p:spPr>
              <a:xfrm>
                <a:off x="6149506" y="1136441"/>
                <a:ext cx="1392117" cy="3424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CH" sz="1625" b="1"/>
                  <a:t>Versorgung</a:t>
                </a:r>
              </a:p>
            </p:txBody>
          </p:sp>
          <p:sp>
            <p:nvSpPr>
              <p:cNvPr id="29" name="Textfeld 28">
                <a:extLst>
                  <a:ext uri="{FF2B5EF4-FFF2-40B4-BE49-F238E27FC236}">
                    <a16:creationId xmlns:a16="http://schemas.microsoft.com/office/drawing/2014/main" id="{4B4FDBE4-F926-43C8-97A8-22DAE5624A87}"/>
                  </a:ext>
                </a:extLst>
              </p:cNvPr>
              <p:cNvSpPr txBox="1"/>
              <p:nvPr/>
            </p:nvSpPr>
            <p:spPr>
              <a:xfrm>
                <a:off x="7936762" y="1056742"/>
                <a:ext cx="1835673" cy="5424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CH" sz="975"/>
                  <a:t>Geschätzte Dauer für die Aufladung nach einem Referenzzyklus (290kWh)</a:t>
                </a:r>
              </a:p>
            </p:txBody>
          </p:sp>
          <p:sp>
            <p:nvSpPr>
              <p:cNvPr id="31" name="Textfeld 30">
                <a:extLst>
                  <a:ext uri="{FF2B5EF4-FFF2-40B4-BE49-F238E27FC236}">
                    <a16:creationId xmlns:a16="http://schemas.microsoft.com/office/drawing/2014/main" id="{1B943522-6D7A-4C1B-BC04-CD61F0BF24D9}"/>
                  </a:ext>
                </a:extLst>
              </p:cNvPr>
              <p:cNvSpPr txBox="1"/>
              <p:nvPr/>
            </p:nvSpPr>
            <p:spPr>
              <a:xfrm>
                <a:off x="7133768" y="2379876"/>
                <a:ext cx="1120008" cy="422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CH" sz="975"/>
                  <a:t>400 V AC / 16 A </a:t>
                </a:r>
              </a:p>
              <a:p>
                <a:r>
                  <a:rPr lang="de-CH" sz="975"/>
                  <a:t>11 kW</a:t>
                </a:r>
              </a:p>
            </p:txBody>
          </p:sp>
          <p:sp>
            <p:nvSpPr>
              <p:cNvPr id="32" name="Textfeld 31">
                <a:extLst>
                  <a:ext uri="{FF2B5EF4-FFF2-40B4-BE49-F238E27FC236}">
                    <a16:creationId xmlns:a16="http://schemas.microsoft.com/office/drawing/2014/main" id="{EFF95836-891E-4F1A-A2FC-F25B12FF1E18}"/>
                  </a:ext>
                </a:extLst>
              </p:cNvPr>
              <p:cNvSpPr txBox="1"/>
              <p:nvPr/>
            </p:nvSpPr>
            <p:spPr>
              <a:xfrm>
                <a:off x="7133768" y="2990140"/>
                <a:ext cx="1217752" cy="422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CH" sz="975"/>
                  <a:t>400 V AC / 32 A</a:t>
                </a:r>
              </a:p>
              <a:p>
                <a:r>
                  <a:rPr lang="de-CH" sz="975"/>
                  <a:t>22 kW </a:t>
                </a:r>
              </a:p>
            </p:txBody>
          </p:sp>
          <p:sp>
            <p:nvSpPr>
              <p:cNvPr id="33" name="Textfeld 32">
                <a:extLst>
                  <a:ext uri="{FF2B5EF4-FFF2-40B4-BE49-F238E27FC236}">
                    <a16:creationId xmlns:a16="http://schemas.microsoft.com/office/drawing/2014/main" id="{738E7E54-2584-4928-82F4-6AEA029123FA}"/>
                  </a:ext>
                </a:extLst>
              </p:cNvPr>
              <p:cNvSpPr txBox="1"/>
              <p:nvPr/>
            </p:nvSpPr>
            <p:spPr>
              <a:xfrm>
                <a:off x="7133768" y="3600403"/>
                <a:ext cx="1217752" cy="422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CH" sz="975"/>
                  <a:t>400 V AC / 63 A</a:t>
                </a:r>
              </a:p>
              <a:p>
                <a:r>
                  <a:rPr lang="de-CH" sz="975"/>
                  <a:t>44 kW </a:t>
                </a:r>
              </a:p>
            </p:txBody>
          </p:sp>
          <p:sp>
            <p:nvSpPr>
              <p:cNvPr id="34" name="Textfeld 33">
                <a:extLst>
                  <a:ext uri="{FF2B5EF4-FFF2-40B4-BE49-F238E27FC236}">
                    <a16:creationId xmlns:a16="http://schemas.microsoft.com/office/drawing/2014/main" id="{37F5D6FF-3319-4E2D-A1D9-D582CDCD1356}"/>
                  </a:ext>
                </a:extLst>
              </p:cNvPr>
              <p:cNvSpPr txBox="1"/>
              <p:nvPr/>
            </p:nvSpPr>
            <p:spPr>
              <a:xfrm>
                <a:off x="7133768" y="4210666"/>
                <a:ext cx="1462298" cy="422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CH" sz="975"/>
                  <a:t>400 V AC / 125 A</a:t>
                </a:r>
              </a:p>
              <a:p>
                <a:r>
                  <a:rPr lang="de-CH" sz="975"/>
                  <a:t>86 kW </a:t>
                </a:r>
              </a:p>
            </p:txBody>
          </p:sp>
          <p:sp>
            <p:nvSpPr>
              <p:cNvPr id="35" name="Textfeld 34">
                <a:extLst>
                  <a:ext uri="{FF2B5EF4-FFF2-40B4-BE49-F238E27FC236}">
                    <a16:creationId xmlns:a16="http://schemas.microsoft.com/office/drawing/2014/main" id="{0B4DD9D5-67E4-4903-9BB4-6A8ED454CA3B}"/>
                  </a:ext>
                </a:extLst>
              </p:cNvPr>
              <p:cNvSpPr txBox="1"/>
              <p:nvPr/>
            </p:nvSpPr>
            <p:spPr>
              <a:xfrm>
                <a:off x="7133768" y="5511186"/>
                <a:ext cx="1120008" cy="4224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CH" sz="975"/>
                  <a:t>15 kV AC / 29 A</a:t>
                </a:r>
              </a:p>
              <a:p>
                <a:r>
                  <a:rPr lang="de-CH" sz="975"/>
                  <a:t>430 kW </a:t>
                </a:r>
              </a:p>
            </p:txBody>
          </p:sp>
          <p:sp>
            <p:nvSpPr>
              <p:cNvPr id="36" name="Textfeld 35">
                <a:extLst>
                  <a:ext uri="{FF2B5EF4-FFF2-40B4-BE49-F238E27FC236}">
                    <a16:creationId xmlns:a16="http://schemas.microsoft.com/office/drawing/2014/main" id="{E766E440-3B28-4A29-8E8E-69EA0C40AA87}"/>
                  </a:ext>
                </a:extLst>
              </p:cNvPr>
              <p:cNvSpPr txBox="1"/>
              <p:nvPr/>
            </p:nvSpPr>
            <p:spPr>
              <a:xfrm>
                <a:off x="8180627" y="1860849"/>
                <a:ext cx="1376777" cy="242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CH" sz="975"/>
                  <a:t>80 h</a:t>
                </a:r>
              </a:p>
            </p:txBody>
          </p:sp>
          <p:sp>
            <p:nvSpPr>
              <p:cNvPr id="37" name="Textfeld 36">
                <a:extLst>
                  <a:ext uri="{FF2B5EF4-FFF2-40B4-BE49-F238E27FC236}">
                    <a16:creationId xmlns:a16="http://schemas.microsoft.com/office/drawing/2014/main" id="{C4396C94-64D6-4BCA-9637-B71FC6F1BF8F}"/>
                  </a:ext>
                </a:extLst>
              </p:cNvPr>
              <p:cNvSpPr txBox="1"/>
              <p:nvPr/>
            </p:nvSpPr>
            <p:spPr>
              <a:xfrm>
                <a:off x="8189362" y="2484260"/>
                <a:ext cx="1374067" cy="242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CH" sz="975"/>
                  <a:t>27 h</a:t>
                </a:r>
              </a:p>
            </p:txBody>
          </p:sp>
          <p:sp>
            <p:nvSpPr>
              <p:cNvPr id="38" name="Textfeld 37">
                <a:extLst>
                  <a:ext uri="{FF2B5EF4-FFF2-40B4-BE49-F238E27FC236}">
                    <a16:creationId xmlns:a16="http://schemas.microsoft.com/office/drawing/2014/main" id="{5080D52A-65A6-4106-AA96-19821AA1B537}"/>
                  </a:ext>
                </a:extLst>
              </p:cNvPr>
              <p:cNvSpPr txBox="1"/>
              <p:nvPr/>
            </p:nvSpPr>
            <p:spPr>
              <a:xfrm>
                <a:off x="8360456" y="3102670"/>
                <a:ext cx="1031880" cy="242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CH" sz="975"/>
                  <a:t>13.5 h</a:t>
                </a:r>
              </a:p>
            </p:txBody>
          </p:sp>
          <p:sp>
            <p:nvSpPr>
              <p:cNvPr id="39" name="Textfeld 38">
                <a:extLst>
                  <a:ext uri="{FF2B5EF4-FFF2-40B4-BE49-F238E27FC236}">
                    <a16:creationId xmlns:a16="http://schemas.microsoft.com/office/drawing/2014/main" id="{FDF528C3-F3C2-4219-8E69-FD4425EE7468}"/>
                  </a:ext>
                </a:extLst>
              </p:cNvPr>
              <p:cNvSpPr txBox="1"/>
              <p:nvPr/>
            </p:nvSpPr>
            <p:spPr>
              <a:xfrm>
                <a:off x="8335657" y="3711937"/>
                <a:ext cx="1100335" cy="242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CH" sz="975"/>
                  <a:t>6.5 h</a:t>
                </a:r>
              </a:p>
            </p:txBody>
          </p:sp>
          <p:sp>
            <p:nvSpPr>
              <p:cNvPr id="40" name="Textfeld 39">
                <a:extLst>
                  <a:ext uri="{FF2B5EF4-FFF2-40B4-BE49-F238E27FC236}">
                    <a16:creationId xmlns:a16="http://schemas.microsoft.com/office/drawing/2014/main" id="{CA35A6CB-B81A-4A74-9696-0E4D22536BE0}"/>
                  </a:ext>
                </a:extLst>
              </p:cNvPr>
              <p:cNvSpPr txBox="1"/>
              <p:nvPr/>
            </p:nvSpPr>
            <p:spPr>
              <a:xfrm>
                <a:off x="8360456" y="4291376"/>
                <a:ext cx="1031880" cy="242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CH" sz="975"/>
                  <a:t>3.4 h</a:t>
                </a:r>
              </a:p>
            </p:txBody>
          </p:sp>
          <p:sp>
            <p:nvSpPr>
              <p:cNvPr id="41" name="Textfeld 40">
                <a:extLst>
                  <a:ext uri="{FF2B5EF4-FFF2-40B4-BE49-F238E27FC236}">
                    <a16:creationId xmlns:a16="http://schemas.microsoft.com/office/drawing/2014/main" id="{9EDC3553-BC89-4F70-AAE6-6F57FDBD2FAB}"/>
                  </a:ext>
                </a:extLst>
              </p:cNvPr>
              <p:cNvSpPr txBox="1"/>
              <p:nvPr/>
            </p:nvSpPr>
            <p:spPr>
              <a:xfrm>
                <a:off x="8145246" y="5488790"/>
                <a:ext cx="1462299" cy="3924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CH" sz="975"/>
                  <a:t>40 min (batterielimitiert)</a:t>
                </a:r>
              </a:p>
            </p:txBody>
          </p:sp>
          <p:pic>
            <p:nvPicPr>
              <p:cNvPr id="43" name="Picture 20" descr="CEE-Phasenwender 400V/32A IP44 | brennenstuhl®">
                <a:extLst>
                  <a:ext uri="{FF2B5EF4-FFF2-40B4-BE49-F238E27FC236}">
                    <a16:creationId xmlns:a16="http://schemas.microsoft.com/office/drawing/2014/main" id="{E6888D34-01E0-44D9-AF7F-68847048DF4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6314501" y="3116231"/>
                <a:ext cx="468821" cy="2418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6" name="Rechteck 45">
                <a:extLst>
                  <a:ext uri="{FF2B5EF4-FFF2-40B4-BE49-F238E27FC236}">
                    <a16:creationId xmlns:a16="http://schemas.microsoft.com/office/drawing/2014/main" id="{42227663-7FEF-4F3F-8170-3767C786587C}"/>
                  </a:ext>
                </a:extLst>
              </p:cNvPr>
              <p:cNvSpPr/>
              <p:nvPr/>
            </p:nvSpPr>
            <p:spPr>
              <a:xfrm>
                <a:off x="5984590" y="1074461"/>
                <a:ext cx="3787845" cy="516962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CH" sz="975"/>
              </a:p>
            </p:txBody>
          </p:sp>
          <p:sp>
            <p:nvSpPr>
              <p:cNvPr id="3" name="Geschweifte Klammer rechts 2">
                <a:extLst>
                  <a:ext uri="{FF2B5EF4-FFF2-40B4-BE49-F238E27FC236}">
                    <a16:creationId xmlns:a16="http://schemas.microsoft.com/office/drawing/2014/main" id="{CEF18A1C-0850-48C8-AB4A-086B932DAEAC}"/>
                  </a:ext>
                </a:extLst>
              </p:cNvPr>
              <p:cNvSpPr/>
              <p:nvPr/>
            </p:nvSpPr>
            <p:spPr>
              <a:xfrm>
                <a:off x="9326891" y="3588013"/>
                <a:ext cx="121920" cy="1003445"/>
              </a:xfrm>
              <a:prstGeom prst="rightBrac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CH" sz="1200"/>
              </a:p>
            </p:txBody>
          </p:sp>
          <p:sp>
            <p:nvSpPr>
              <p:cNvPr id="4" name="Textfeld 3">
                <a:extLst>
                  <a:ext uri="{FF2B5EF4-FFF2-40B4-BE49-F238E27FC236}">
                    <a16:creationId xmlns:a16="http://schemas.microsoft.com/office/drawing/2014/main" id="{5F222347-DE9E-4659-A4C1-C69B4033925A}"/>
                  </a:ext>
                </a:extLst>
              </p:cNvPr>
              <p:cNvSpPr txBox="1"/>
              <p:nvPr/>
            </p:nvSpPr>
            <p:spPr>
              <a:xfrm rot="16200000">
                <a:off x="8891961" y="3975245"/>
                <a:ext cx="1409360" cy="2308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CH" sz="900"/>
                  <a:t>Schlechte Verfügbarkeit</a:t>
                </a:r>
              </a:p>
            </p:txBody>
          </p:sp>
          <p:pic>
            <p:nvPicPr>
              <p:cNvPr id="10" name="Grafik 9">
                <a:extLst>
                  <a:ext uri="{FF2B5EF4-FFF2-40B4-BE49-F238E27FC236}">
                    <a16:creationId xmlns:a16="http://schemas.microsoft.com/office/drawing/2014/main" id="{BA6F0A72-3E09-428F-B965-16008B672F3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329875" y="5416764"/>
                <a:ext cx="580529" cy="580529"/>
              </a:xfrm>
              <a:prstGeom prst="rect">
                <a:avLst/>
              </a:prstGeom>
            </p:spPr>
          </p:pic>
          <p:sp>
            <p:nvSpPr>
              <p:cNvPr id="49" name="Textfeld 48">
                <a:extLst>
                  <a:ext uri="{FF2B5EF4-FFF2-40B4-BE49-F238E27FC236}">
                    <a16:creationId xmlns:a16="http://schemas.microsoft.com/office/drawing/2014/main" id="{863BBC7D-4580-4AA4-8A41-CA3D6B9C812E}"/>
                  </a:ext>
                </a:extLst>
              </p:cNvPr>
              <p:cNvSpPr txBox="1"/>
              <p:nvPr/>
            </p:nvSpPr>
            <p:spPr>
              <a:xfrm>
                <a:off x="7133779" y="4810012"/>
                <a:ext cx="1304827" cy="390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CH" sz="975"/>
                  <a:t>150 kW DC</a:t>
                </a:r>
              </a:p>
              <a:p>
                <a:r>
                  <a:rPr lang="de-CH" sz="800"/>
                  <a:t>Muss gebaut werden</a:t>
                </a:r>
              </a:p>
            </p:txBody>
          </p:sp>
          <p:sp>
            <p:nvSpPr>
              <p:cNvPr id="50" name="Textfeld 49">
                <a:extLst>
                  <a:ext uri="{FF2B5EF4-FFF2-40B4-BE49-F238E27FC236}">
                    <a16:creationId xmlns:a16="http://schemas.microsoft.com/office/drawing/2014/main" id="{ADE21E32-141E-4FF8-BEFF-E95AEF43E7F0}"/>
                  </a:ext>
                </a:extLst>
              </p:cNvPr>
              <p:cNvSpPr txBox="1"/>
              <p:nvPr/>
            </p:nvSpPr>
            <p:spPr>
              <a:xfrm>
                <a:off x="8145246" y="4830870"/>
                <a:ext cx="1462299" cy="2423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CH" sz="975"/>
                  <a:t>2h</a:t>
                </a:r>
              </a:p>
            </p:txBody>
          </p:sp>
          <p:pic>
            <p:nvPicPr>
              <p:cNvPr id="12" name="Grafik 11">
                <a:extLst>
                  <a:ext uri="{FF2B5EF4-FFF2-40B4-BE49-F238E27FC236}">
                    <a16:creationId xmlns:a16="http://schemas.microsoft.com/office/drawing/2014/main" id="{C87D0B68-8258-4BC9-B34E-C3060EAFD1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258962" y="4614048"/>
                <a:ext cx="752622" cy="752622"/>
              </a:xfrm>
              <a:prstGeom prst="rect">
                <a:avLst/>
              </a:prstGeom>
            </p:spPr>
          </p:pic>
        </p:grpSp>
      </p:grpSp>
      <p:sp>
        <p:nvSpPr>
          <p:cNvPr id="48" name="Textfeld 47">
            <a:extLst>
              <a:ext uri="{FF2B5EF4-FFF2-40B4-BE49-F238E27FC236}">
                <a16:creationId xmlns:a16="http://schemas.microsoft.com/office/drawing/2014/main" id="{48D9B077-1F0F-4B08-936C-54B5D852A6B0}"/>
              </a:ext>
            </a:extLst>
          </p:cNvPr>
          <p:cNvSpPr txBox="1"/>
          <p:nvPr/>
        </p:nvSpPr>
        <p:spPr>
          <a:xfrm>
            <a:off x="4264952" y="1418823"/>
            <a:ext cx="2766202" cy="267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138"/>
              <a:t>Versorgungsstrom </a:t>
            </a:r>
            <a:r>
              <a:rPr lang="de-CH" sz="1000"/>
              <a:t>(AC)</a:t>
            </a:r>
            <a:r>
              <a:rPr lang="de-CH" sz="1138"/>
              <a:t>, Ladestrom </a:t>
            </a:r>
            <a:r>
              <a:rPr lang="de-CH" sz="1000"/>
              <a:t>(DC)</a:t>
            </a:r>
          </a:p>
        </p:txBody>
      </p:sp>
      <p:sp>
        <p:nvSpPr>
          <p:cNvPr id="11" name="Titel 10">
            <a:extLst>
              <a:ext uri="{FF2B5EF4-FFF2-40B4-BE49-F238E27FC236}">
                <a16:creationId xmlns:a16="http://schemas.microsoft.com/office/drawing/2014/main" id="{C2E5E4D1-580E-4E1C-8469-20017751F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7488" y="441043"/>
            <a:ext cx="9220200" cy="848226"/>
          </a:xfrm>
        </p:spPr>
        <p:txBody>
          <a:bodyPr/>
          <a:lstStyle/>
          <a:p>
            <a:r>
              <a:rPr lang="de-CH"/>
              <a:t>Vergleich der Lademöglichkeiten.</a:t>
            </a:r>
          </a:p>
        </p:txBody>
      </p:sp>
      <p:sp>
        <p:nvSpPr>
          <p:cNvPr id="51" name="Foliennummernplatzhalter 1">
            <a:extLst>
              <a:ext uri="{FF2B5EF4-FFF2-40B4-BE49-F238E27FC236}">
                <a16:creationId xmlns:a16="http://schemas.microsoft.com/office/drawing/2014/main" id="{829F59D6-AE35-450A-A890-341688DFC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5839" y="6484293"/>
            <a:ext cx="745299" cy="127938"/>
          </a:xfrm>
        </p:spPr>
        <p:txBody>
          <a:bodyPr/>
          <a:lstStyle/>
          <a:p>
            <a:fld id="{442AD375-037F-43D0-B059-5172DA06796A}" type="slidenum">
              <a:rPr lang="de-CH" smtClean="0"/>
              <a:pPr/>
              <a:t>36</a:t>
            </a:fld>
            <a:endParaRPr lang="de-CH"/>
          </a:p>
        </p:txBody>
      </p:sp>
      <p:sp>
        <p:nvSpPr>
          <p:cNvPr id="53" name="Fußzeilenplatzhalter 3">
            <a:extLst>
              <a:ext uri="{FF2B5EF4-FFF2-40B4-BE49-F238E27FC236}">
                <a16:creationId xmlns:a16="http://schemas.microsoft.com/office/drawing/2014/main" id="{F5FBC315-8A53-487F-B29E-10E1111ED6B7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30812753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12BC08-1A1F-416E-8BC6-AEFC08A81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Komponenten.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6315A67-D931-4B60-97BA-09059FFA34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5900" y="1407121"/>
            <a:ext cx="9220200" cy="4668516"/>
          </a:xfrm>
        </p:spPr>
        <p:txBody>
          <a:bodyPr vert="horz" lIns="0" tIns="0" rIns="0" bIns="0" rtlCol="0" anchor="t">
            <a:noAutofit/>
          </a:bodyPr>
          <a:lstStyle/>
          <a:p>
            <a:pPr marL="360045" lvl="2" indent="0">
              <a:buNone/>
            </a:pPr>
            <a:r>
              <a:rPr lang="de-CH" sz="2000" b="1"/>
              <a:t>Brennstoffzelle.</a:t>
            </a:r>
            <a:endParaRPr lang="en-US" b="1"/>
          </a:p>
          <a:p>
            <a:pPr marL="1079500" lvl="3" indent="-359410"/>
            <a:r>
              <a:rPr lang="de-CH" sz="2000"/>
              <a:t>100kW Stack im Komplettsystem.</a:t>
            </a:r>
          </a:p>
          <a:p>
            <a:pPr marL="1079500" lvl="3" indent="-359410"/>
            <a:r>
              <a:rPr lang="de-CH" sz="2000"/>
              <a:t>Wirkungsgrad:  ca. 50%.</a:t>
            </a:r>
            <a:endParaRPr lang="de-CH"/>
          </a:p>
          <a:p>
            <a:pPr marL="1079500" lvl="3" indent="-359410"/>
            <a:r>
              <a:rPr lang="de-CH" sz="2000"/>
              <a:t>Leistungsdichte System: ca. 0.3 bis 0.5 kW/kg.</a:t>
            </a:r>
          </a:p>
          <a:p>
            <a:pPr marL="1079500" lvl="3" indent="-359410"/>
            <a:r>
              <a:rPr lang="de-CH" sz="2000"/>
              <a:t>Kosten</a:t>
            </a:r>
            <a:r>
              <a:rPr lang="de-CH" sz="2000">
                <a:ea typeface="+mn-lt"/>
                <a:cs typeface="+mn-lt"/>
              </a:rPr>
              <a:t>: ca. 2 </a:t>
            </a:r>
            <a:r>
              <a:rPr lang="de-CH" sz="2000" err="1">
                <a:ea typeface="+mn-lt"/>
                <a:cs typeface="+mn-lt"/>
              </a:rPr>
              <a:t>kCHF</a:t>
            </a:r>
            <a:r>
              <a:rPr lang="de-CH" sz="2000">
                <a:ea typeface="+mn-lt"/>
                <a:cs typeface="+mn-lt"/>
              </a:rPr>
              <a:t> pro kW (Bahnanwendung).</a:t>
            </a:r>
            <a:endParaRPr lang="de-CH" sz="2000"/>
          </a:p>
          <a:p>
            <a:pPr marL="1079500" lvl="3" indent="-359410"/>
            <a:endParaRPr lang="de-CH" sz="2000"/>
          </a:p>
          <a:p>
            <a:pPr marL="360045" lvl="2" indent="0">
              <a:buNone/>
            </a:pPr>
            <a:r>
              <a:rPr lang="de-CH" sz="2000" b="1"/>
              <a:t>Tanksystem.</a:t>
            </a:r>
          </a:p>
          <a:p>
            <a:pPr marL="1079500" lvl="3" indent="-359410"/>
            <a:r>
              <a:rPr lang="de-CH" sz="2000"/>
              <a:t>Individuelle Speicherlösungen Typ 3/4, Speicherdruck 350 bar.</a:t>
            </a:r>
          </a:p>
          <a:p>
            <a:pPr marL="1079500" lvl="3" indent="-359410"/>
            <a:r>
              <a:rPr lang="de-CH" sz="2000"/>
              <a:t>Systemgewicht: ca. 15 bis 20 kg pro kg H</a:t>
            </a:r>
            <a:r>
              <a:rPr lang="de-CH" sz="2000" baseline="-25000"/>
              <a:t>2</a:t>
            </a:r>
            <a:r>
              <a:rPr lang="de-CH" sz="2000"/>
              <a:t>.</a:t>
            </a:r>
          </a:p>
          <a:p>
            <a:pPr marL="1079500" lvl="3" indent="-359410"/>
            <a:r>
              <a:rPr lang="de-CH" sz="2000"/>
              <a:t>Energiedichte Tanksystem: ca. 1 bis 2 kWh/kg.</a:t>
            </a:r>
            <a:endParaRPr lang="en-US" sz="2000"/>
          </a:p>
          <a:p>
            <a:pPr marL="1079500" lvl="3" indent="-359410"/>
            <a:r>
              <a:rPr lang="de-CH" sz="2000"/>
              <a:t>Kosten: ca. 2 bis 2.5 </a:t>
            </a:r>
            <a:r>
              <a:rPr lang="de-CH" sz="2000" err="1"/>
              <a:t>kCHF</a:t>
            </a:r>
            <a:r>
              <a:rPr lang="de-CH" sz="2000"/>
              <a:t> pro kg H2.</a:t>
            </a:r>
            <a:endParaRPr lang="en-US" sz="2000"/>
          </a:p>
          <a:p>
            <a:pPr marL="1079500" lvl="3" indent="-359410">
              <a:lnSpc>
                <a:spcPct val="110000"/>
              </a:lnSpc>
              <a:spcBef>
                <a:spcPts val="500"/>
              </a:spcBef>
            </a:pPr>
            <a:endParaRPr lang="de-CH" sz="2000" baseline="-25000"/>
          </a:p>
          <a:p>
            <a:pPr marL="360045" lvl="2" indent="0">
              <a:buNone/>
            </a:pPr>
            <a:r>
              <a:rPr lang="de-CH" sz="2000" b="1"/>
              <a:t>Batterie.</a:t>
            </a:r>
            <a:endParaRPr lang="en-US" sz="2000" b="1"/>
          </a:p>
          <a:p>
            <a:pPr marL="1079500" lvl="3" indent="-359410"/>
            <a:r>
              <a:rPr lang="de-CH" sz="2000"/>
              <a:t>Energiedichte Batteriesystem: ca. 0.1 bis 0.3 kWh/kg.</a:t>
            </a:r>
            <a:endParaRPr lang="en-US" sz="2000"/>
          </a:p>
          <a:p>
            <a:pPr marL="1079500" lvl="3" indent="-359410"/>
            <a:r>
              <a:rPr lang="de-CH" sz="2000"/>
              <a:t>Kosten: ca. 1 bis 2 </a:t>
            </a:r>
            <a:r>
              <a:rPr lang="de-CH" sz="2000" err="1"/>
              <a:t>kCHF</a:t>
            </a:r>
            <a:r>
              <a:rPr lang="de-CH" sz="2000"/>
              <a:t> pro kWh (Mobile Anwendung).</a:t>
            </a:r>
          </a:p>
          <a:p>
            <a:pPr marL="1079500" lvl="3" indent="-359410"/>
            <a:endParaRPr lang="de-CH"/>
          </a:p>
          <a:p>
            <a:pPr marL="184150" lvl="3" indent="0">
              <a:buNone/>
            </a:pPr>
            <a:endParaRPr lang="de-CH"/>
          </a:p>
          <a:p>
            <a:pPr marL="184150" lvl="3" indent="0">
              <a:buNone/>
            </a:pPr>
            <a:endParaRPr lang="de-CH"/>
          </a:p>
          <a:p>
            <a:pPr marL="1079500" lvl="3" indent="-359410"/>
            <a:endParaRPr lang="de-CH"/>
          </a:p>
          <a:p>
            <a:pPr marL="719455" lvl="2" indent="-359410"/>
            <a:endParaRPr lang="de-CH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6A7BDCA5-2EFD-4D6E-8836-3D36715471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77167" y="3754068"/>
            <a:ext cx="1931953" cy="2745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766C159E-A3BD-4067-A925-F2C1A7E431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07462" y="782363"/>
            <a:ext cx="3452462" cy="2546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Foliennummernplatzhalter 1">
            <a:extLst>
              <a:ext uri="{FF2B5EF4-FFF2-40B4-BE49-F238E27FC236}">
                <a16:creationId xmlns:a16="http://schemas.microsoft.com/office/drawing/2014/main" id="{9C499D7E-92B9-46CB-B355-615F3D812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5839" y="6484293"/>
            <a:ext cx="745299" cy="127938"/>
          </a:xfrm>
        </p:spPr>
        <p:txBody>
          <a:bodyPr/>
          <a:lstStyle/>
          <a:p>
            <a:fld id="{442AD375-037F-43D0-B059-5172DA06796A}" type="slidenum">
              <a:rPr lang="de-CH" smtClean="0"/>
              <a:pPr/>
              <a:t>37</a:t>
            </a:fld>
            <a:endParaRPr lang="de-CH"/>
          </a:p>
        </p:txBody>
      </p:sp>
      <p:sp>
        <p:nvSpPr>
          <p:cNvPr id="10" name="Fußzeilenplatzhalter 3">
            <a:extLst>
              <a:ext uri="{FF2B5EF4-FFF2-40B4-BE49-F238E27FC236}">
                <a16:creationId xmlns:a16="http://schemas.microsoft.com/office/drawing/2014/main" id="{B1E76D89-D42C-49C0-BBE9-DE35D14DC457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41584182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FD4533-72AC-4C54-8025-5D0728007F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Lebenszykluskosten.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06E5292-7EAB-4EE1-997F-E6435994A0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7488" y="1371725"/>
            <a:ext cx="9220200" cy="4467882"/>
          </a:xfrm>
        </p:spPr>
        <p:txBody>
          <a:bodyPr vert="horz" lIns="0" tIns="0" rIns="0" bIns="0" rtlCol="0" anchor="t">
            <a:normAutofit fontScale="77500" lnSpcReduction="20000"/>
          </a:bodyPr>
          <a:lstStyle/>
          <a:p>
            <a:pPr marL="0" lvl="1" indent="0">
              <a:lnSpc>
                <a:spcPct val="170000"/>
              </a:lnSpc>
              <a:buNone/>
            </a:pPr>
            <a:r>
              <a:rPr lang="de-CH" sz="2600"/>
              <a:t>Bewertung der Lebenszykluskosten über 25 Jahre.</a:t>
            </a:r>
            <a:endParaRPr lang="en-US"/>
          </a:p>
          <a:p>
            <a:pPr marL="359410" lvl="1" indent="-359410">
              <a:lnSpc>
                <a:spcPct val="170000"/>
              </a:lnSpc>
            </a:pPr>
            <a:r>
              <a:rPr lang="de-CH" sz="2600"/>
              <a:t>Komponentenkosten.</a:t>
            </a:r>
          </a:p>
          <a:p>
            <a:pPr marL="359410" lvl="1" indent="-359410">
              <a:lnSpc>
                <a:spcPct val="170000"/>
              </a:lnSpc>
            </a:pPr>
            <a:r>
              <a:rPr lang="de-CH" sz="2600"/>
              <a:t>Umbaukosten.</a:t>
            </a:r>
          </a:p>
          <a:p>
            <a:pPr marL="359410" lvl="1" indent="-359410">
              <a:lnSpc>
                <a:spcPct val="170000"/>
              </a:lnSpc>
            </a:pPr>
            <a:r>
              <a:rPr lang="de-CH" sz="2600"/>
              <a:t>Wartungskosten.</a:t>
            </a:r>
          </a:p>
          <a:p>
            <a:pPr marL="359410" lvl="1" indent="-359410">
              <a:lnSpc>
                <a:spcPct val="170000"/>
              </a:lnSpc>
            </a:pPr>
            <a:r>
              <a:rPr lang="de-CH" sz="2600"/>
              <a:t>Energiekosten.</a:t>
            </a:r>
          </a:p>
          <a:p>
            <a:pPr marL="359410" lvl="1" indent="-359410">
              <a:lnSpc>
                <a:spcPct val="170000"/>
              </a:lnSpc>
            </a:pPr>
            <a:endParaRPr lang="de-CH" sz="2000"/>
          </a:p>
          <a:p>
            <a:pPr marL="359410" lvl="1" indent="-359410">
              <a:lnSpc>
                <a:spcPct val="170000"/>
              </a:lnSpc>
            </a:pPr>
            <a:endParaRPr lang="de-CH" sz="2000"/>
          </a:p>
          <a:p>
            <a:pPr marL="359410" lvl="1" indent="-359410">
              <a:lnSpc>
                <a:spcPct val="170000"/>
              </a:lnSpc>
            </a:pPr>
            <a:endParaRPr lang="de-CH" sz="2000"/>
          </a:p>
          <a:p>
            <a:pPr marL="0" lvl="1" indent="0">
              <a:lnSpc>
                <a:spcPct val="170000"/>
              </a:lnSpc>
              <a:buNone/>
            </a:pPr>
            <a:r>
              <a:rPr lang="de-CH" sz="2000"/>
              <a:t>*Die Variante mit Wasserstoff-Verbrennungsmotor (H2-VM) wurde lediglich informativ betrachtet, da der Bauraum im Fahrzeug für die Unterbringung der Wasserstofftanks nicht ausreichend vorhanden ist.</a:t>
            </a:r>
          </a:p>
        </p:txBody>
      </p:sp>
      <p:graphicFrame>
        <p:nvGraphicFramePr>
          <p:cNvPr id="5" name="Diagramm 4">
            <a:extLst>
              <a:ext uri="{FF2B5EF4-FFF2-40B4-BE49-F238E27FC236}">
                <a16:creationId xmlns:a16="http://schemas.microsoft.com/office/drawing/2014/main" id="{F76A939B-0283-41BF-A9C5-26F8F501C74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55829314"/>
              </p:ext>
            </p:extLst>
          </p:nvPr>
        </p:nvGraphicFramePr>
        <p:xfrm>
          <a:off x="5898214" y="1899006"/>
          <a:ext cx="4568190" cy="27470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Foliennummernplatzhalter 1">
            <a:extLst>
              <a:ext uri="{FF2B5EF4-FFF2-40B4-BE49-F238E27FC236}">
                <a16:creationId xmlns:a16="http://schemas.microsoft.com/office/drawing/2014/main" id="{025AF963-3C52-46D0-A444-4776022B8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5839" y="6484293"/>
            <a:ext cx="745299" cy="127938"/>
          </a:xfrm>
        </p:spPr>
        <p:txBody>
          <a:bodyPr/>
          <a:lstStyle/>
          <a:p>
            <a:fld id="{442AD375-037F-43D0-B059-5172DA06796A}" type="slidenum">
              <a:rPr lang="de-CH" smtClean="0"/>
              <a:pPr/>
              <a:t>38</a:t>
            </a:fld>
            <a:endParaRPr lang="de-CH"/>
          </a:p>
        </p:txBody>
      </p:sp>
      <p:sp>
        <p:nvSpPr>
          <p:cNvPr id="8" name="Fußzeilenplatzhalter 3">
            <a:extLst>
              <a:ext uri="{FF2B5EF4-FFF2-40B4-BE49-F238E27FC236}">
                <a16:creationId xmlns:a16="http://schemas.microsoft.com/office/drawing/2014/main" id="{E6F629CB-01DD-4B1E-ABD3-1EA41DC03D26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27566472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3FCA8A1-5276-4F44-9164-77AACB8F8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39</a:t>
            </a:fld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585F991-72FF-4FBE-A4CC-190FDD8AD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9550" y="1700808"/>
            <a:ext cx="9801026" cy="2258756"/>
          </a:xfrm>
        </p:spPr>
        <p:txBody>
          <a:bodyPr/>
          <a:lstStyle/>
          <a:p>
            <a:r>
              <a:rPr lang="de-CH"/>
              <a:t>SBB </a:t>
            </a:r>
            <a:br>
              <a:rPr lang="de-CH"/>
            </a:br>
            <a:r>
              <a:rPr lang="de-CH" sz="5400"/>
              <a:t>«Beschaffung Tm234-x»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D6BCBA0A-73A5-4AC2-8DA2-D06D1146F1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/>
              <a:t>Nächste Generation von Baudiensttraktoren</a:t>
            </a:r>
          </a:p>
          <a:p>
            <a:r>
              <a:rPr lang="de-CH"/>
              <a:t>Amine Merdassi </a:t>
            </a:r>
          </a:p>
        </p:txBody>
      </p:sp>
    </p:spTree>
    <p:extLst>
      <p:ext uri="{BB962C8B-B14F-4D97-AF65-F5344CB8AC3E}">
        <p14:creationId xmlns:p14="http://schemas.microsoft.com/office/powerpoint/2010/main" val="18573074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3FCA8A1-5276-4F44-9164-77AACB8F8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4</a:t>
            </a:fld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585F991-72FF-4FBE-A4CC-190FDD8AD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9550" y="1700808"/>
            <a:ext cx="9801026" cy="2258756"/>
          </a:xfrm>
        </p:spPr>
        <p:txBody>
          <a:bodyPr/>
          <a:lstStyle/>
          <a:p>
            <a:r>
              <a:rPr lang="de-CH"/>
              <a:t>SBB </a:t>
            </a:r>
            <a:br>
              <a:rPr lang="de-CH"/>
            </a:br>
            <a:r>
              <a:rPr lang="de-CH" sz="5400"/>
              <a:t>«</a:t>
            </a:r>
            <a:r>
              <a:rPr lang="de-CH" sz="5400" err="1"/>
              <a:t>CoC</a:t>
            </a:r>
            <a:r>
              <a:rPr lang="de-CH" sz="5400"/>
              <a:t> Energiespeicher»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11B8D11-8012-497A-AC92-ED98941BC7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/>
              <a:t>Aktivitäten und Alternative Kraftstoffe </a:t>
            </a:r>
          </a:p>
          <a:p>
            <a:r>
              <a:rPr lang="de-CH"/>
              <a:t>Philipp Haudenschild</a:t>
            </a:r>
          </a:p>
        </p:txBody>
      </p:sp>
    </p:spTree>
    <p:extLst>
      <p:ext uri="{BB962C8B-B14F-4D97-AF65-F5344CB8AC3E}">
        <p14:creationId xmlns:p14="http://schemas.microsoft.com/office/powerpoint/2010/main" val="148333850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>
            <a:extLst>
              <a:ext uri="{FF2B5EF4-FFF2-40B4-BE49-F238E27FC236}">
                <a16:creationId xmlns:a16="http://schemas.microsoft.com/office/drawing/2014/main" id="{787B1AC9-4DDB-42B2-AC54-1A3028EBC7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38522" y="1644650"/>
            <a:ext cx="4602616" cy="4773325"/>
          </a:xfrm>
          <a:prstGeom prst="rect">
            <a:avLst/>
          </a:prstGeom>
          <a:noFill/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D80EA21B-11D5-4233-B61C-9434AE35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5839" y="6484293"/>
            <a:ext cx="745299" cy="127938"/>
          </a:xfrm>
        </p:spPr>
        <p:txBody>
          <a:bodyPr anchor="t">
            <a:normAutofit/>
          </a:bodyPr>
          <a:lstStyle/>
          <a:p>
            <a:pPr>
              <a:spcAft>
                <a:spcPts val="600"/>
              </a:spcAft>
            </a:pPr>
            <a:fld id="{442AD375-037F-43D0-B059-5172DA06796A}" type="slidenum">
              <a:rPr lang="de-CH" smtClean="0"/>
              <a:pPr>
                <a:spcAft>
                  <a:spcPts val="600"/>
                </a:spcAft>
              </a:pPr>
              <a:t>40</a:t>
            </a:fld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1CBFF8C-E503-415A-901D-40A2B006F11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491344" y="1644938"/>
            <a:ext cx="5403725" cy="4773325"/>
          </a:xfrm>
        </p:spPr>
        <p:txBody>
          <a:bodyPr vert="horz" lIns="0" tIns="0" rIns="0" bIns="0" rtlCol="0" anchor="t">
            <a:noAutofit/>
          </a:bodyPr>
          <a:lstStyle/>
          <a:p>
            <a:pPr lvl="1">
              <a:lnSpc>
                <a:spcPct val="108000"/>
              </a:lnSpc>
              <a:spcAft>
                <a:spcPts val="600"/>
              </a:spcAft>
              <a:defRPr/>
            </a:pPr>
            <a:r>
              <a:rPr lang="de-CH" sz="1800"/>
              <a:t>SBB Infrastruktur besitzt insgesamt 124 Baudiensttraktoren vom Typ Tm 234-1/2/3 (Ameise). Diese sind alle mit Ladebühne, Ladekran (Tm234-1/2) und </a:t>
            </a:r>
            <a:r>
              <a:rPr lang="de-CH" sz="1800" err="1"/>
              <a:t>Ladekorb</a:t>
            </a:r>
            <a:r>
              <a:rPr lang="de-CH" sz="1800"/>
              <a:t> (Tm234-3) ausgerüstet.</a:t>
            </a:r>
            <a:endParaRPr lang="en-US" sz="1800"/>
          </a:p>
          <a:p>
            <a:pPr lvl="1">
              <a:lnSpc>
                <a:spcPct val="108000"/>
              </a:lnSpc>
              <a:spcAft>
                <a:spcPts val="600"/>
              </a:spcAft>
              <a:defRPr/>
            </a:pPr>
            <a:r>
              <a:rPr lang="de-CH" sz="1800"/>
              <a:t>Sie werden bei Infrastruktur-Instandhaltung (I-VU) in den Fachbereichen Fahrbahn (FB), Sicherungsanlagen (SA), Kabel (K) und Fahrleitung (FL) eingesetzt. Dabei leisten sie Dienste bei Baustelleneinsätzen, sind als Teil von Bauzügen im Einsatz und werden für Rangieraufgaben gebraucht.</a:t>
            </a:r>
          </a:p>
          <a:p>
            <a:pPr lvl="1">
              <a:lnSpc>
                <a:spcPct val="108000"/>
              </a:lnSpc>
              <a:spcAft>
                <a:spcPts val="600"/>
              </a:spcAft>
              <a:defRPr/>
            </a:pPr>
            <a:r>
              <a:rPr lang="de-CH" sz="1800"/>
              <a:t>Die Baudiensttraktoren Tm234-1/2/3 werden in die nächsten zehn Jahre ihr Lebensende erreichen und müssen ersetzt werden.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658B92C-A0C1-46A2-90B3-0E730ED25E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87488" y="493295"/>
            <a:ext cx="9004163" cy="848226"/>
          </a:xfrm>
        </p:spPr>
        <p:txBody>
          <a:bodyPr anchor="t">
            <a:normAutofit/>
          </a:bodyPr>
          <a:lstStyle/>
          <a:p>
            <a:r>
              <a:rPr lang="de-CH"/>
              <a:t>Ausgangslage.</a:t>
            </a:r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id="{034723C2-AFE2-4907-A61F-4AC736A1F0F6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25736190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4">
            <a:extLst>
              <a:ext uri="{FF2B5EF4-FFF2-40B4-BE49-F238E27FC236}">
                <a16:creationId xmlns:a16="http://schemas.microsoft.com/office/drawing/2014/main" id="{128AB9E6-784F-4D48-8C0F-8DF30302312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72062" y="1496667"/>
            <a:ext cx="5616283" cy="4866090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de-CH" sz="1800" b="1">
                <a:ea typeface="+mn-lt"/>
                <a:cs typeface="+mn-lt"/>
              </a:rPr>
              <a:t>Einflussfaktoren:</a:t>
            </a:r>
          </a:p>
          <a:p>
            <a:pPr marL="215900" lvl="1" indent="-215900">
              <a:lnSpc>
                <a:spcPct val="108000"/>
              </a:lnSpc>
              <a:spcAft>
                <a:spcPts val="600"/>
              </a:spcAft>
              <a:defRPr/>
            </a:pPr>
            <a:r>
              <a:rPr lang="de-CH" sz="1800"/>
              <a:t>Bauportfolioplan (BPL) inkl. zukünftige Unterhalts-/Bauvolumen.</a:t>
            </a:r>
            <a:endParaRPr lang="en-US" sz="1800"/>
          </a:p>
          <a:p>
            <a:pPr marL="215900" lvl="1" indent="-215900">
              <a:lnSpc>
                <a:spcPct val="108000"/>
              </a:lnSpc>
              <a:spcAft>
                <a:spcPts val="600"/>
              </a:spcAft>
              <a:defRPr/>
            </a:pPr>
            <a:r>
              <a:rPr lang="de-CH" sz="1800"/>
              <a:t>Infrastruktur 2.0 </a:t>
            </a:r>
            <a:endParaRPr lang="en-US" sz="1800"/>
          </a:p>
          <a:p>
            <a:pPr marL="215900" lvl="1" indent="-215900">
              <a:lnSpc>
                <a:spcPct val="108000"/>
              </a:lnSpc>
              <a:spcAft>
                <a:spcPts val="600"/>
              </a:spcAft>
              <a:defRPr/>
            </a:pPr>
            <a:r>
              <a:rPr lang="de-CH" sz="1800"/>
              <a:t>Unterhalt 2.0</a:t>
            </a:r>
            <a:endParaRPr lang="en-US" sz="1800"/>
          </a:p>
          <a:p>
            <a:pPr marL="215900" lvl="1" indent="-215900">
              <a:lnSpc>
                <a:spcPct val="108000"/>
              </a:lnSpc>
              <a:spcAft>
                <a:spcPts val="600"/>
              </a:spcAft>
              <a:defRPr/>
            </a:pPr>
            <a:r>
              <a:rPr lang="de-CH" sz="1800"/>
              <a:t>Baustelle der Zukunft: </a:t>
            </a:r>
            <a:endParaRPr lang="en-US" sz="1800"/>
          </a:p>
          <a:p>
            <a:pPr marL="431900" lvl="2" indent="-215900">
              <a:lnSpc>
                <a:spcPct val="108000"/>
              </a:lnSpc>
              <a:spcAft>
                <a:spcPts val="600"/>
              </a:spcAft>
              <a:defRPr/>
            </a:pPr>
            <a:r>
              <a:rPr lang="de-CH" sz="1800"/>
              <a:t>Automatisierung und Digitalisierung der Produktionsmethoden sowie der Disposition.</a:t>
            </a:r>
            <a:endParaRPr lang="en-US" sz="1800"/>
          </a:p>
          <a:p>
            <a:pPr marL="431900" lvl="2" indent="-215900">
              <a:lnSpc>
                <a:spcPct val="108000"/>
              </a:lnSpc>
              <a:spcAft>
                <a:spcPts val="600"/>
              </a:spcAft>
              <a:defRPr/>
            </a:pPr>
            <a:r>
              <a:rPr lang="de-CH" sz="1800"/>
              <a:t>Logistik für Baustellen «</a:t>
            </a:r>
            <a:r>
              <a:rPr lang="de-CH" sz="1800" err="1"/>
              <a:t>LogBau</a:t>
            </a:r>
            <a:r>
              <a:rPr lang="de-CH" sz="1800"/>
              <a:t>».</a:t>
            </a:r>
            <a:endParaRPr lang="en-US" sz="1800"/>
          </a:p>
          <a:p>
            <a:pPr marL="431900" lvl="2" indent="-215900">
              <a:lnSpc>
                <a:spcPct val="108000"/>
              </a:lnSpc>
              <a:spcAft>
                <a:spcPts val="600"/>
              </a:spcAft>
              <a:defRPr/>
            </a:pPr>
            <a:r>
              <a:rPr lang="de-CH" sz="1800"/>
              <a:t>Bewirtschaftung Betriebsmittel.</a:t>
            </a:r>
            <a:endParaRPr lang="en-US" sz="1800"/>
          </a:p>
          <a:p>
            <a:pPr marL="431900" lvl="2" indent="-215900">
              <a:lnSpc>
                <a:spcPct val="108000"/>
              </a:lnSpc>
              <a:spcAft>
                <a:spcPts val="600"/>
              </a:spcAft>
              <a:defRPr/>
            </a:pPr>
            <a:r>
              <a:rPr lang="de-CH" sz="1800"/>
              <a:t>Emissionsfreie Baustelle.</a:t>
            </a:r>
            <a:endParaRPr lang="en-US" sz="1800"/>
          </a:p>
          <a:p>
            <a:pPr marL="431900" lvl="2" indent="-215900">
              <a:lnSpc>
                <a:spcPct val="108000"/>
              </a:lnSpc>
              <a:spcAft>
                <a:spcPts val="600"/>
              </a:spcAft>
              <a:defRPr/>
            </a:pPr>
            <a:r>
              <a:rPr lang="de-CH" sz="1800"/>
              <a:t>etc.</a:t>
            </a:r>
            <a:endParaRPr lang="en-US" sz="1800"/>
          </a:p>
          <a:p>
            <a:pPr marL="215900" lvl="1" indent="-215900">
              <a:lnSpc>
                <a:spcPct val="108000"/>
              </a:lnSpc>
              <a:spcAft>
                <a:spcPts val="600"/>
              </a:spcAft>
              <a:defRPr/>
            </a:pPr>
            <a:r>
              <a:rPr lang="de-CH" sz="1800"/>
              <a:t>Konzernstrategie «Klimaneutrale SBB 2030».</a:t>
            </a:r>
            <a:endParaRPr lang="en-US" sz="180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E6D051DB-2BCE-4583-8ED5-6C5258B75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vert="horz" lIns="0" tIns="0" rIns="0" bIns="0" rtlCol="0" anchor="t" anchorCtr="0">
            <a:normAutofit/>
          </a:bodyPr>
          <a:lstStyle/>
          <a:p>
            <a:pPr>
              <a:spcAft>
                <a:spcPts val="600"/>
              </a:spcAft>
            </a:pPr>
            <a:fld id="{442AD375-037F-43D0-B059-5172DA06796A}" type="slidenum">
              <a:rPr lang="de-CH" smtClean="0"/>
              <a:pPr>
                <a:spcAft>
                  <a:spcPts val="600"/>
                </a:spcAft>
              </a:pPr>
              <a:t>41</a:t>
            </a:fld>
            <a:endParaRPr lang="de-CH"/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6C0C0F2F-73CA-42C7-AFF9-ABCF383423E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491345" y="1496955"/>
            <a:ext cx="4319588" cy="5040418"/>
          </a:xfrm>
        </p:spPr>
        <p:txBody>
          <a:bodyPr vert="horz" lIns="0" tIns="0" rIns="0" bIns="0" rtlCol="0" anchor="t">
            <a:no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de-CH" sz="1800" b="1">
                <a:ea typeface="+mn-lt"/>
                <a:cs typeface="+mn-lt"/>
              </a:rPr>
              <a:t>Auftrag</a:t>
            </a:r>
            <a:r>
              <a:rPr lang="de-CH" sz="1800">
                <a:ea typeface="+mn-lt"/>
                <a:cs typeface="+mn-lt"/>
              </a:rPr>
              <a:t>:</a:t>
            </a:r>
          </a:p>
          <a:p>
            <a:pPr lvl="1">
              <a:lnSpc>
                <a:spcPct val="108000"/>
              </a:lnSpc>
              <a:spcAft>
                <a:spcPts val="600"/>
              </a:spcAft>
              <a:defRPr/>
            </a:pPr>
            <a:r>
              <a:rPr lang="de-CH" sz="1800"/>
              <a:t>Mit dem Projekt „Tm 234-x“ werden die heute bereits erhöht störungsanfälligen Baudiensttraktoren Tm 234-1/2/3 durch eine zu bestimmende Anzahl Neufahrzeuge ersetzt.</a:t>
            </a:r>
            <a:endParaRPr lang="en-US" sz="1800"/>
          </a:p>
          <a:p>
            <a:pPr lvl="1">
              <a:lnSpc>
                <a:spcPct val="108000"/>
              </a:lnSpc>
              <a:spcAft>
                <a:spcPts val="600"/>
              </a:spcAft>
              <a:defRPr/>
            </a:pPr>
            <a:r>
              <a:rPr lang="de-CH" sz="1800"/>
              <a:t>Bedarf an Baudiensttraktoren im Hinblick Zeithorizont 2030+ ermitteln.</a:t>
            </a:r>
            <a:endParaRPr lang="en-US" sz="1800"/>
          </a:p>
          <a:p>
            <a:pPr lvl="1">
              <a:lnSpc>
                <a:spcPct val="108000"/>
              </a:lnSpc>
              <a:spcAft>
                <a:spcPts val="600"/>
              </a:spcAft>
              <a:defRPr/>
            </a:pPr>
            <a:r>
              <a:rPr lang="de-CH" sz="1800"/>
              <a:t>Varianten um der Bedarf erfüllen zu können vertiefen und Empfehlungen geben.</a:t>
            </a:r>
            <a:endParaRPr lang="en-US" sz="180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21BA5E-A904-4471-90C6-4DF3B6C64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t">
            <a:normAutofit/>
          </a:bodyPr>
          <a:lstStyle/>
          <a:p>
            <a:r>
              <a:rPr lang="de-CH"/>
              <a:t>Studienauftrag und Einflussfaktoren.</a:t>
            </a:r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id="{D959442D-96A2-4551-8C9B-9C6619D3AC07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291465520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4DF83AAD-8A4D-4C0F-8E94-C61D118E9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42</a:t>
            </a:fld>
            <a:endParaRPr lang="de-CH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EC19F295-0EC1-4559-9CDB-3E9EEDD3D80E}"/>
              </a:ext>
            </a:extLst>
          </p:cNvPr>
          <p:cNvSpPr txBox="1">
            <a:spLocks/>
          </p:cNvSpPr>
          <p:nvPr/>
        </p:nvSpPr>
        <p:spPr bwMode="gray">
          <a:xfrm>
            <a:off x="1504297" y="532435"/>
            <a:ext cx="9391542" cy="706057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>
              <a:lnSpc>
                <a:spcPct val="100000"/>
              </a:lnSpc>
              <a:spcBef>
                <a:spcPct val="0"/>
              </a:spcBef>
              <a:buNone/>
              <a:defRPr sz="2800" spc="60" baseline="0">
                <a:solidFill>
                  <a:schemeClr val="accent3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CH"/>
              <a:t>Haupterkenntnisse aus der Studie.</a:t>
            </a:r>
          </a:p>
          <a:p>
            <a:endParaRPr lang="de-CH"/>
          </a:p>
        </p:txBody>
      </p:sp>
      <p:sp>
        <p:nvSpPr>
          <p:cNvPr id="5" name="Textplatzhalter 3">
            <a:extLst>
              <a:ext uri="{FF2B5EF4-FFF2-40B4-BE49-F238E27FC236}">
                <a16:creationId xmlns:a16="http://schemas.microsoft.com/office/drawing/2014/main" id="{C8EEAD78-FC2C-423F-8C1F-79B400BCC5DC}"/>
              </a:ext>
            </a:extLst>
          </p:cNvPr>
          <p:cNvSpPr txBox="1">
            <a:spLocks/>
          </p:cNvSpPr>
          <p:nvPr/>
        </p:nvSpPr>
        <p:spPr>
          <a:xfrm>
            <a:off x="1648313" y="1643878"/>
            <a:ext cx="9868497" cy="431184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defPPr>
              <a:defRPr lang="de-DE"/>
            </a:defPPr>
            <a:lvl1pPr marL="457200" indent="-457200">
              <a:spcBef>
                <a:spcPts val="1800"/>
              </a:spcBef>
              <a:buFont typeface="Wingdings" panose="05000000000000000000" pitchFamily="2" charset="2"/>
              <a:buChar char="Ø"/>
              <a:defRPr sz="2000" spc="10" baseline="0">
                <a:solidFill>
                  <a:schemeClr val="tx2"/>
                </a:solidFill>
              </a:defRPr>
            </a:lvl1pPr>
            <a:lvl2pPr lvl="1" indent="-457200">
              <a:spcBef>
                <a:spcPts val="1800"/>
              </a:spcBef>
              <a:buFont typeface="Wingdings" panose="05000000000000000000" pitchFamily="2" charset="2"/>
              <a:buChar char="Ø"/>
              <a:defRPr sz="2000" spc="10">
                <a:solidFill>
                  <a:schemeClr val="tx2"/>
                </a:solidFill>
              </a:defRPr>
            </a:lvl2pPr>
            <a:lvl3pPr lvl="2" indent="-457200">
              <a:spcBef>
                <a:spcPts val="600"/>
              </a:spcBef>
              <a:buFont typeface="Wingdings" panose="05000000000000000000" pitchFamily="2" charset="2"/>
              <a:buChar char="§"/>
              <a:defRPr sz="2000" spc="10">
                <a:solidFill>
                  <a:schemeClr val="tx2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15900" lvl="1" indent="-215900">
              <a:lnSpc>
                <a:spcPct val="108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SBB Light" pitchFamily="2" charset="0"/>
              <a:buChar char="–"/>
              <a:defRPr/>
            </a:pPr>
            <a:r>
              <a:rPr lang="de-CH" sz="2400"/>
              <a:t>Die heutigen und zukünftigen betrieblichen Anforderungen beim Betreiber kann die aktuelle Flotte Tm 234 1./2./3. Serie nur noch teilweise erfüllen.</a:t>
            </a:r>
          </a:p>
          <a:p>
            <a:pPr marL="215900" lvl="1" indent="-215900">
              <a:lnSpc>
                <a:spcPct val="108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SBB Light" pitchFamily="2" charset="0"/>
              <a:buChar char="–"/>
              <a:defRPr/>
            </a:pPr>
            <a:endParaRPr lang="de-CH" sz="2400"/>
          </a:p>
          <a:p>
            <a:pPr marL="215900" lvl="1" indent="-215900">
              <a:lnSpc>
                <a:spcPct val="108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SBB Light" pitchFamily="2" charset="0"/>
              <a:buChar char="–"/>
              <a:defRPr/>
            </a:pPr>
            <a:r>
              <a:rPr lang="de-CH" sz="2400"/>
              <a:t>Die Tm 234 1./2./3. Serie haben steigende Verfügbarkeitsprobleme und diverse Komponenten / Systeme sowie Ersatzteil-Engpässe. Durch Obsoleszenz-Themen verunmöglicht eine Revision spätestens ab 2030;</a:t>
            </a:r>
          </a:p>
          <a:p>
            <a:pPr marL="215900" lvl="1" indent="-215900">
              <a:lnSpc>
                <a:spcPct val="108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SBB Light" pitchFamily="2" charset="0"/>
              <a:buChar char="–"/>
              <a:defRPr/>
            </a:pPr>
            <a:endParaRPr lang="de-CH" sz="2400"/>
          </a:p>
          <a:p>
            <a:pPr marL="215900" lvl="1" indent="-215900">
              <a:lnSpc>
                <a:spcPct val="108000"/>
              </a:lnSpc>
              <a:spcBef>
                <a:spcPts val="0"/>
              </a:spcBef>
              <a:spcAft>
                <a:spcPts val="600"/>
              </a:spcAft>
              <a:buClr>
                <a:schemeClr val="accent3"/>
              </a:buClr>
              <a:buFont typeface="SBB Light" pitchFamily="2" charset="0"/>
              <a:buChar char="–"/>
              <a:defRPr/>
            </a:pPr>
            <a:r>
              <a:rPr lang="de-CH" sz="2400"/>
              <a:t>Die gewählte Ersatzinvestition für alle drei Serien muss spätestens im Jahr 2029 in der Serienauslieferung sein.</a:t>
            </a:r>
          </a:p>
          <a:p>
            <a:endParaRPr lang="de-CH"/>
          </a:p>
        </p:txBody>
      </p:sp>
      <p:sp>
        <p:nvSpPr>
          <p:cNvPr id="7" name="Fußzeilenplatzhalter 3">
            <a:extLst>
              <a:ext uri="{FF2B5EF4-FFF2-40B4-BE49-F238E27FC236}">
                <a16:creationId xmlns:a16="http://schemas.microsoft.com/office/drawing/2014/main" id="{B75343C9-290A-44F8-A1F9-C92FE3E19E51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89282233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3FCA8A1-5276-4F44-9164-77AACB8F8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43</a:t>
            </a:fld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585F991-72FF-4FBE-A4CC-190FDD8AD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9550" y="1700808"/>
            <a:ext cx="9801026" cy="2258756"/>
          </a:xfrm>
        </p:spPr>
        <p:txBody>
          <a:bodyPr/>
          <a:lstStyle/>
          <a:p>
            <a:br>
              <a:rPr lang="de-CH"/>
            </a:br>
            <a:r>
              <a:rPr lang="de-CH" sz="5400"/>
              <a:t>«Workshop»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D6BCBA0A-73A5-4AC2-8DA2-D06D1146F1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/>
              <a:t>Wo haben wir Handlungsspielraum in der Flotte? </a:t>
            </a:r>
          </a:p>
        </p:txBody>
      </p:sp>
    </p:spTree>
    <p:extLst>
      <p:ext uri="{BB962C8B-B14F-4D97-AF65-F5344CB8AC3E}">
        <p14:creationId xmlns:p14="http://schemas.microsoft.com/office/powerpoint/2010/main" val="26958497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ED9D115-36D1-4D34-B791-CA24FCFAF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44</a:t>
            </a:fld>
            <a:endParaRPr lang="de-CH"/>
          </a:p>
        </p:txBody>
      </p:sp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D751935-82A4-46FE-B4CD-CB4A97C0F12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10" name="Titel 9">
            <a:extLst>
              <a:ext uri="{FF2B5EF4-FFF2-40B4-BE49-F238E27FC236}">
                <a16:creationId xmlns:a16="http://schemas.microsoft.com/office/drawing/2014/main" id="{3D3B360D-C513-4560-95A1-06C69F15C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/>
              <a:t>Danke, merci</a:t>
            </a:r>
            <a:br>
              <a:rPr lang="de-CH" noProof="0"/>
            </a:br>
            <a:r>
              <a:rPr lang="de-CH" noProof="0"/>
              <a:t>&amp; grazie.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0140F13-35F2-41C1-A3A9-8ED2A5A4B0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62795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52592A6-1AFB-41FE-9F4D-67B13EA3418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09472" y="1635722"/>
            <a:ext cx="6331666" cy="1213875"/>
          </a:xfrm>
        </p:spPr>
        <p:txBody>
          <a:bodyPr vert="horz" lIns="0" tIns="0" rIns="0" bIns="0" rtlCol="0" anchor="t">
            <a:noAutofit/>
          </a:bodyPr>
          <a:lstStyle/>
          <a:p>
            <a:pPr marL="215900" lvl="1" indent="-215900">
              <a:spcAft>
                <a:spcPts val="600"/>
              </a:spcAft>
              <a:defRPr/>
            </a:pPr>
            <a:r>
              <a:rPr lang="de-CH" sz="1800"/>
              <a:t>Bei allen Neubeschaffungen: Erneuerbarer Antrieb ist Pflicht.</a:t>
            </a:r>
            <a:endParaRPr lang="en-US"/>
          </a:p>
          <a:p>
            <a:pPr marL="215900" lvl="1" indent="-215900">
              <a:spcAft>
                <a:spcPts val="600"/>
              </a:spcAft>
              <a:defRPr/>
            </a:pPr>
            <a:r>
              <a:rPr lang="de-CH" sz="1800"/>
              <a:t>Einbau batterieelektrischer Antrieb in bestehende Flotten.</a:t>
            </a:r>
          </a:p>
          <a:p>
            <a:pPr marL="215900" lvl="1" indent="-215900">
              <a:spcAft>
                <a:spcPts val="600"/>
              </a:spcAft>
              <a:defRPr/>
            </a:pPr>
            <a:r>
              <a:rPr lang="de-CH" sz="1800"/>
              <a:t>Alternative Energieträger bei hohen Autonomieanforderungen.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4CAF61B-85E3-418D-A075-6B165B33AD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2776" y="493295"/>
            <a:ext cx="8794913" cy="848226"/>
          </a:xfrm>
        </p:spPr>
        <p:txBody>
          <a:bodyPr/>
          <a:lstStyle/>
          <a:p>
            <a:r>
              <a:rPr lang="de-CH" noProof="0"/>
              <a:t>Klimaneutral bedeutet:</a:t>
            </a:r>
          </a:p>
        </p:txBody>
      </p:sp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D8181E8E-1C9E-4B2D-8A07-0744A25055AE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7" y="1635722"/>
            <a:ext cx="5088656" cy="3698748"/>
          </a:xfrm>
        </p:spPr>
      </p:pic>
      <p:graphicFrame>
        <p:nvGraphicFramePr>
          <p:cNvPr id="14" name="Diagramm 13">
            <a:extLst>
              <a:ext uri="{FF2B5EF4-FFF2-40B4-BE49-F238E27FC236}">
                <a16:creationId xmlns:a16="http://schemas.microsoft.com/office/drawing/2014/main" id="{3AC58E51-98B8-47F6-A475-70FE6F08D0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8889989"/>
              </p:ext>
            </p:extLst>
          </p:nvPr>
        </p:nvGraphicFramePr>
        <p:xfrm>
          <a:off x="6134718" y="3116052"/>
          <a:ext cx="4680921" cy="33294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Inhaltsplatzhalter 6">
            <a:extLst>
              <a:ext uri="{FF2B5EF4-FFF2-40B4-BE49-F238E27FC236}">
                <a16:creationId xmlns:a16="http://schemas.microsoft.com/office/drawing/2014/main" id="{B5953F3B-73F8-4393-9E85-AE22DDA1FC57}"/>
              </a:ext>
            </a:extLst>
          </p:cNvPr>
          <p:cNvSpPr txBox="1">
            <a:spLocks/>
          </p:cNvSpPr>
          <p:nvPr/>
        </p:nvSpPr>
        <p:spPr>
          <a:xfrm>
            <a:off x="2044279" y="1660289"/>
            <a:ext cx="2879626" cy="1398480"/>
          </a:xfrm>
          <a:custGeom>
            <a:avLst/>
            <a:gdLst>
              <a:gd name="connsiteX0" fmla="*/ 2417429 w 3519907"/>
              <a:gd name="connsiteY0" fmla="*/ 95772 h 2201874"/>
              <a:gd name="connsiteX1" fmla="*/ 2519978 w 3519907"/>
              <a:gd name="connsiteY1" fmla="*/ 172685 h 2201874"/>
              <a:gd name="connsiteX2" fmla="*/ 2682348 w 3519907"/>
              <a:gd name="connsiteY2" fmla="*/ 258143 h 2201874"/>
              <a:gd name="connsiteX3" fmla="*/ 2819081 w 3519907"/>
              <a:gd name="connsiteY3" fmla="*/ 343601 h 2201874"/>
              <a:gd name="connsiteX4" fmla="*/ 2861810 w 3519907"/>
              <a:gd name="connsiteY4" fmla="*/ 446150 h 2201874"/>
              <a:gd name="connsiteX5" fmla="*/ 2767806 w 3519907"/>
              <a:gd name="connsiteY5" fmla="*/ 676886 h 2201874"/>
              <a:gd name="connsiteX6" fmla="*/ 2767806 w 3519907"/>
              <a:gd name="connsiteY6" fmla="*/ 805073 h 2201874"/>
              <a:gd name="connsiteX7" fmla="*/ 2921631 w 3519907"/>
              <a:gd name="connsiteY7" fmla="*/ 822165 h 2201874"/>
              <a:gd name="connsiteX8" fmla="*/ 3049818 w 3519907"/>
              <a:gd name="connsiteY8" fmla="*/ 890531 h 2201874"/>
              <a:gd name="connsiteX9" fmla="*/ 3178004 w 3519907"/>
              <a:gd name="connsiteY9" fmla="*/ 993081 h 2201874"/>
              <a:gd name="connsiteX10" fmla="*/ 3246371 w 3519907"/>
              <a:gd name="connsiteY10" fmla="*/ 1027264 h 2201874"/>
              <a:gd name="connsiteX11" fmla="*/ 3374558 w 3519907"/>
              <a:gd name="connsiteY11" fmla="*/ 933260 h 2201874"/>
              <a:gd name="connsiteX12" fmla="*/ 3477107 w 3519907"/>
              <a:gd name="connsiteY12" fmla="*/ 907623 h 2201874"/>
              <a:gd name="connsiteX13" fmla="*/ 3519836 w 3519907"/>
              <a:gd name="connsiteY13" fmla="*/ 1001627 h 2201874"/>
              <a:gd name="connsiteX14" fmla="*/ 3468561 w 3519907"/>
              <a:gd name="connsiteY14" fmla="*/ 1189634 h 2201874"/>
              <a:gd name="connsiteX15" fmla="*/ 3494199 w 3519907"/>
              <a:gd name="connsiteY15" fmla="*/ 1258001 h 2201874"/>
              <a:gd name="connsiteX16" fmla="*/ 3511290 w 3519907"/>
              <a:gd name="connsiteY16" fmla="*/ 1369096 h 2201874"/>
              <a:gd name="connsiteX17" fmla="*/ 3383104 w 3519907"/>
              <a:gd name="connsiteY17" fmla="*/ 1360550 h 2201874"/>
              <a:gd name="connsiteX18" fmla="*/ 3331829 w 3519907"/>
              <a:gd name="connsiteY18" fmla="*/ 1266546 h 2201874"/>
              <a:gd name="connsiteX19" fmla="*/ 3237825 w 3519907"/>
              <a:gd name="connsiteY19" fmla="*/ 1317821 h 2201874"/>
              <a:gd name="connsiteX20" fmla="*/ 3195096 w 3519907"/>
              <a:gd name="connsiteY20" fmla="*/ 1428916 h 2201874"/>
              <a:gd name="connsiteX21" fmla="*/ 3195096 w 3519907"/>
              <a:gd name="connsiteY21" fmla="*/ 1514374 h 2201874"/>
              <a:gd name="connsiteX22" fmla="*/ 3254917 w 3519907"/>
              <a:gd name="connsiteY22" fmla="*/ 1548558 h 2201874"/>
              <a:gd name="connsiteX23" fmla="*/ 3254917 w 3519907"/>
              <a:gd name="connsiteY23" fmla="*/ 1625470 h 2201874"/>
              <a:gd name="connsiteX24" fmla="*/ 3186550 w 3519907"/>
              <a:gd name="connsiteY24" fmla="*/ 1642561 h 2201874"/>
              <a:gd name="connsiteX25" fmla="*/ 3135276 w 3519907"/>
              <a:gd name="connsiteY25" fmla="*/ 1557103 h 2201874"/>
              <a:gd name="connsiteX26" fmla="*/ 2998543 w 3519907"/>
              <a:gd name="connsiteY26" fmla="*/ 1591286 h 2201874"/>
              <a:gd name="connsiteX27" fmla="*/ 2887447 w 3519907"/>
              <a:gd name="connsiteY27" fmla="*/ 1651107 h 2201874"/>
              <a:gd name="connsiteX28" fmla="*/ 2742169 w 3519907"/>
              <a:gd name="connsiteY28" fmla="*/ 1591286 h 2201874"/>
              <a:gd name="connsiteX29" fmla="*/ 2733623 w 3519907"/>
              <a:gd name="connsiteY29" fmla="*/ 1454554 h 2201874"/>
              <a:gd name="connsiteX30" fmla="*/ 2605436 w 3519907"/>
              <a:gd name="connsiteY30" fmla="*/ 1446008 h 2201874"/>
              <a:gd name="connsiteX31" fmla="*/ 2596890 w 3519907"/>
              <a:gd name="connsiteY31" fmla="*/ 1591286 h 2201874"/>
              <a:gd name="connsiteX32" fmla="*/ 2545616 w 3519907"/>
              <a:gd name="connsiteY32" fmla="*/ 1770748 h 2201874"/>
              <a:gd name="connsiteX33" fmla="*/ 2477249 w 3519907"/>
              <a:gd name="connsiteY33" fmla="*/ 1856206 h 2201874"/>
              <a:gd name="connsiteX34" fmla="*/ 2417429 w 3519907"/>
              <a:gd name="connsiteY34" fmla="*/ 1992939 h 2201874"/>
              <a:gd name="connsiteX35" fmla="*/ 2443066 w 3519907"/>
              <a:gd name="connsiteY35" fmla="*/ 2129672 h 2201874"/>
              <a:gd name="connsiteX36" fmla="*/ 2391791 w 3519907"/>
              <a:gd name="connsiteY36" fmla="*/ 2198038 h 2201874"/>
              <a:gd name="connsiteX37" fmla="*/ 2255059 w 3519907"/>
              <a:gd name="connsiteY37" fmla="*/ 2018576 h 2201874"/>
              <a:gd name="connsiteX38" fmla="*/ 2255059 w 3519907"/>
              <a:gd name="connsiteY38" fmla="*/ 1933118 h 2201874"/>
              <a:gd name="connsiteX39" fmla="*/ 2092689 w 3519907"/>
              <a:gd name="connsiteY39" fmla="*/ 1864752 h 2201874"/>
              <a:gd name="connsiteX40" fmla="*/ 1981593 w 3519907"/>
              <a:gd name="connsiteY40" fmla="*/ 1728019 h 2201874"/>
              <a:gd name="connsiteX41" fmla="*/ 1913227 w 3519907"/>
              <a:gd name="connsiteY41" fmla="*/ 1668199 h 2201874"/>
              <a:gd name="connsiteX42" fmla="*/ 1691036 w 3519907"/>
              <a:gd name="connsiteY42" fmla="*/ 1685290 h 2201874"/>
              <a:gd name="connsiteX43" fmla="*/ 1716674 w 3519907"/>
              <a:gd name="connsiteY43" fmla="*/ 1745111 h 2201874"/>
              <a:gd name="connsiteX44" fmla="*/ 1656853 w 3519907"/>
              <a:gd name="connsiteY44" fmla="*/ 1907481 h 2201874"/>
              <a:gd name="connsiteX45" fmla="*/ 1588487 w 3519907"/>
              <a:gd name="connsiteY45" fmla="*/ 2052759 h 2201874"/>
              <a:gd name="connsiteX46" fmla="*/ 1451754 w 3519907"/>
              <a:gd name="connsiteY46" fmla="*/ 2112580 h 2201874"/>
              <a:gd name="connsiteX47" fmla="*/ 1289384 w 3519907"/>
              <a:gd name="connsiteY47" fmla="*/ 2035668 h 2201874"/>
              <a:gd name="connsiteX48" fmla="*/ 1127014 w 3519907"/>
              <a:gd name="connsiteY48" fmla="*/ 2095488 h 2201874"/>
              <a:gd name="connsiteX49" fmla="*/ 921915 w 3519907"/>
              <a:gd name="connsiteY49" fmla="*/ 2172401 h 2201874"/>
              <a:gd name="connsiteX50" fmla="*/ 802274 w 3519907"/>
              <a:gd name="connsiteY50" fmla="*/ 1992939 h 2201874"/>
              <a:gd name="connsiteX51" fmla="*/ 716816 w 3519907"/>
              <a:gd name="connsiteY51" fmla="*/ 1856206 h 2201874"/>
              <a:gd name="connsiteX52" fmla="*/ 699724 w 3519907"/>
              <a:gd name="connsiteY52" fmla="*/ 1719473 h 2201874"/>
              <a:gd name="connsiteX53" fmla="*/ 665541 w 3519907"/>
              <a:gd name="connsiteY53" fmla="*/ 1574195 h 2201874"/>
              <a:gd name="connsiteX54" fmla="*/ 674087 w 3519907"/>
              <a:gd name="connsiteY54" fmla="*/ 1505829 h 2201874"/>
              <a:gd name="connsiteX55" fmla="*/ 332255 w 3519907"/>
              <a:gd name="connsiteY55" fmla="*/ 1548558 h 2201874"/>
              <a:gd name="connsiteX56" fmla="*/ 263889 w 3519907"/>
              <a:gd name="connsiteY56" fmla="*/ 1668199 h 2201874"/>
              <a:gd name="connsiteX57" fmla="*/ 263889 w 3519907"/>
              <a:gd name="connsiteY57" fmla="*/ 1745111 h 2201874"/>
              <a:gd name="connsiteX58" fmla="*/ 178431 w 3519907"/>
              <a:gd name="connsiteY58" fmla="*/ 1830569 h 2201874"/>
              <a:gd name="connsiteX59" fmla="*/ 7515 w 3519907"/>
              <a:gd name="connsiteY59" fmla="*/ 1847660 h 2201874"/>
              <a:gd name="connsiteX60" fmla="*/ 41698 w 3519907"/>
              <a:gd name="connsiteY60" fmla="*/ 1736565 h 2201874"/>
              <a:gd name="connsiteX61" fmla="*/ 144247 w 3519907"/>
              <a:gd name="connsiteY61" fmla="*/ 1668199 h 2201874"/>
              <a:gd name="connsiteX62" fmla="*/ 178431 w 3519907"/>
              <a:gd name="connsiteY62" fmla="*/ 1591286 h 2201874"/>
              <a:gd name="connsiteX63" fmla="*/ 101519 w 3519907"/>
              <a:gd name="connsiteY63" fmla="*/ 1488737 h 2201874"/>
              <a:gd name="connsiteX64" fmla="*/ 152793 w 3519907"/>
              <a:gd name="connsiteY64" fmla="*/ 1334913 h 2201874"/>
              <a:gd name="connsiteX65" fmla="*/ 426259 w 3519907"/>
              <a:gd name="connsiteY65" fmla="*/ 1121268 h 2201874"/>
              <a:gd name="connsiteX66" fmla="*/ 417713 w 3519907"/>
              <a:gd name="connsiteY66" fmla="*/ 958898 h 2201874"/>
              <a:gd name="connsiteX67" fmla="*/ 622812 w 3519907"/>
              <a:gd name="connsiteY67" fmla="*/ 839257 h 2201874"/>
              <a:gd name="connsiteX68" fmla="*/ 742453 w 3519907"/>
              <a:gd name="connsiteY68" fmla="*/ 693978 h 2201874"/>
              <a:gd name="connsiteX69" fmla="*/ 853548 w 3519907"/>
              <a:gd name="connsiteY69" fmla="*/ 540154 h 2201874"/>
              <a:gd name="connsiteX70" fmla="*/ 827911 w 3519907"/>
              <a:gd name="connsiteY70" fmla="*/ 480333 h 2201874"/>
              <a:gd name="connsiteX71" fmla="*/ 733907 w 3519907"/>
              <a:gd name="connsiteY71" fmla="*/ 471787 h 2201874"/>
              <a:gd name="connsiteX72" fmla="*/ 845003 w 3519907"/>
              <a:gd name="connsiteY72" fmla="*/ 343601 h 2201874"/>
              <a:gd name="connsiteX73" fmla="*/ 973190 w 3519907"/>
              <a:gd name="connsiteY73" fmla="*/ 343601 h 2201874"/>
              <a:gd name="connsiteX74" fmla="*/ 998827 w 3519907"/>
              <a:gd name="connsiteY74" fmla="*/ 420513 h 2201874"/>
              <a:gd name="connsiteX75" fmla="*/ 1118468 w 3519907"/>
              <a:gd name="connsiteY75" fmla="*/ 420513 h 2201874"/>
              <a:gd name="connsiteX76" fmla="*/ 1263747 w 3519907"/>
              <a:gd name="connsiteY76" fmla="*/ 275234 h 2201874"/>
              <a:gd name="connsiteX77" fmla="*/ 1323567 w 3519907"/>
              <a:gd name="connsiteY77" fmla="*/ 215414 h 2201874"/>
              <a:gd name="connsiteX78" fmla="*/ 1391933 w 3519907"/>
              <a:gd name="connsiteY78" fmla="*/ 300872 h 2201874"/>
              <a:gd name="connsiteX79" fmla="*/ 1503029 w 3519907"/>
              <a:gd name="connsiteY79" fmla="*/ 232505 h 2201874"/>
              <a:gd name="connsiteX80" fmla="*/ 1597033 w 3519907"/>
              <a:gd name="connsiteY80" fmla="*/ 258143 h 2201874"/>
              <a:gd name="connsiteX81" fmla="*/ 1759403 w 3519907"/>
              <a:gd name="connsiteY81" fmla="*/ 189776 h 2201874"/>
              <a:gd name="connsiteX82" fmla="*/ 1879044 w 3519907"/>
              <a:gd name="connsiteY82" fmla="*/ 223959 h 2201874"/>
              <a:gd name="connsiteX83" fmla="*/ 1990139 w 3519907"/>
              <a:gd name="connsiteY83" fmla="*/ 206868 h 2201874"/>
              <a:gd name="connsiteX84" fmla="*/ 1964502 w 3519907"/>
              <a:gd name="connsiteY84" fmla="*/ 147047 h 2201874"/>
              <a:gd name="connsiteX85" fmla="*/ 1904681 w 3519907"/>
              <a:gd name="connsiteY85" fmla="*/ 87227 h 2201874"/>
              <a:gd name="connsiteX86" fmla="*/ 1990139 w 3519907"/>
              <a:gd name="connsiteY86" fmla="*/ 1769 h 2201874"/>
              <a:gd name="connsiteX87" fmla="*/ 2135418 w 3519907"/>
              <a:gd name="connsiteY87" fmla="*/ 35952 h 2201874"/>
              <a:gd name="connsiteX88" fmla="*/ 2255059 w 3519907"/>
              <a:gd name="connsiteY88" fmla="*/ 112864 h 2201874"/>
              <a:gd name="connsiteX89" fmla="*/ 2366154 w 3519907"/>
              <a:gd name="connsiteY89" fmla="*/ 87227 h 2201874"/>
              <a:gd name="connsiteX90" fmla="*/ 2417429 w 3519907"/>
              <a:gd name="connsiteY90" fmla="*/ 95772 h 2201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3519907" h="2201874">
                <a:moveTo>
                  <a:pt x="2417429" y="95772"/>
                </a:moveTo>
                <a:cubicBezTo>
                  <a:pt x="2443066" y="110015"/>
                  <a:pt x="2475825" y="145623"/>
                  <a:pt x="2519978" y="172685"/>
                </a:cubicBezTo>
                <a:cubicBezTo>
                  <a:pt x="2564131" y="199747"/>
                  <a:pt x="2632498" y="229657"/>
                  <a:pt x="2682348" y="258143"/>
                </a:cubicBezTo>
                <a:cubicBezTo>
                  <a:pt x="2732198" y="286629"/>
                  <a:pt x="2789171" y="312267"/>
                  <a:pt x="2819081" y="343601"/>
                </a:cubicBezTo>
                <a:cubicBezTo>
                  <a:pt x="2848991" y="374936"/>
                  <a:pt x="2870356" y="390603"/>
                  <a:pt x="2861810" y="446150"/>
                </a:cubicBezTo>
                <a:cubicBezTo>
                  <a:pt x="2853264" y="501698"/>
                  <a:pt x="2783473" y="617066"/>
                  <a:pt x="2767806" y="676886"/>
                </a:cubicBezTo>
                <a:cubicBezTo>
                  <a:pt x="2752139" y="736707"/>
                  <a:pt x="2742169" y="780860"/>
                  <a:pt x="2767806" y="805073"/>
                </a:cubicBezTo>
                <a:cubicBezTo>
                  <a:pt x="2793443" y="829286"/>
                  <a:pt x="2874629" y="807922"/>
                  <a:pt x="2921631" y="822165"/>
                </a:cubicBezTo>
                <a:cubicBezTo>
                  <a:pt x="2968633" y="836408"/>
                  <a:pt x="3007089" y="862045"/>
                  <a:pt x="3049818" y="890531"/>
                </a:cubicBezTo>
                <a:cubicBezTo>
                  <a:pt x="3092547" y="919017"/>
                  <a:pt x="3145245" y="970292"/>
                  <a:pt x="3178004" y="993081"/>
                </a:cubicBezTo>
                <a:cubicBezTo>
                  <a:pt x="3210763" y="1015870"/>
                  <a:pt x="3213612" y="1037234"/>
                  <a:pt x="3246371" y="1027264"/>
                </a:cubicBezTo>
                <a:cubicBezTo>
                  <a:pt x="3279130" y="1017294"/>
                  <a:pt x="3336102" y="953200"/>
                  <a:pt x="3374558" y="933260"/>
                </a:cubicBezTo>
                <a:cubicBezTo>
                  <a:pt x="3413014" y="913320"/>
                  <a:pt x="3452894" y="896228"/>
                  <a:pt x="3477107" y="907623"/>
                </a:cubicBezTo>
                <a:cubicBezTo>
                  <a:pt x="3501320" y="919018"/>
                  <a:pt x="3521260" y="954625"/>
                  <a:pt x="3519836" y="1001627"/>
                </a:cubicBezTo>
                <a:cubicBezTo>
                  <a:pt x="3518412" y="1048629"/>
                  <a:pt x="3472834" y="1146905"/>
                  <a:pt x="3468561" y="1189634"/>
                </a:cubicBezTo>
                <a:cubicBezTo>
                  <a:pt x="3464288" y="1232363"/>
                  <a:pt x="3487078" y="1228091"/>
                  <a:pt x="3494199" y="1258001"/>
                </a:cubicBezTo>
                <a:cubicBezTo>
                  <a:pt x="3501320" y="1287911"/>
                  <a:pt x="3529806" y="1352005"/>
                  <a:pt x="3511290" y="1369096"/>
                </a:cubicBezTo>
                <a:cubicBezTo>
                  <a:pt x="3492774" y="1386187"/>
                  <a:pt x="3413014" y="1377642"/>
                  <a:pt x="3383104" y="1360550"/>
                </a:cubicBezTo>
                <a:cubicBezTo>
                  <a:pt x="3353194" y="1343458"/>
                  <a:pt x="3356042" y="1273667"/>
                  <a:pt x="3331829" y="1266546"/>
                </a:cubicBezTo>
                <a:cubicBezTo>
                  <a:pt x="3307616" y="1259425"/>
                  <a:pt x="3260614" y="1290759"/>
                  <a:pt x="3237825" y="1317821"/>
                </a:cubicBezTo>
                <a:cubicBezTo>
                  <a:pt x="3215036" y="1344883"/>
                  <a:pt x="3202218" y="1396157"/>
                  <a:pt x="3195096" y="1428916"/>
                </a:cubicBezTo>
                <a:cubicBezTo>
                  <a:pt x="3187975" y="1461675"/>
                  <a:pt x="3185126" y="1494434"/>
                  <a:pt x="3195096" y="1514374"/>
                </a:cubicBezTo>
                <a:cubicBezTo>
                  <a:pt x="3205066" y="1534314"/>
                  <a:pt x="3244947" y="1530042"/>
                  <a:pt x="3254917" y="1548558"/>
                </a:cubicBezTo>
                <a:cubicBezTo>
                  <a:pt x="3264887" y="1567074"/>
                  <a:pt x="3266311" y="1609803"/>
                  <a:pt x="3254917" y="1625470"/>
                </a:cubicBezTo>
                <a:cubicBezTo>
                  <a:pt x="3243523" y="1641137"/>
                  <a:pt x="3206490" y="1653955"/>
                  <a:pt x="3186550" y="1642561"/>
                </a:cubicBezTo>
                <a:cubicBezTo>
                  <a:pt x="3166610" y="1631167"/>
                  <a:pt x="3166610" y="1565649"/>
                  <a:pt x="3135276" y="1557103"/>
                </a:cubicBezTo>
                <a:cubicBezTo>
                  <a:pt x="3103942" y="1548557"/>
                  <a:pt x="3039848" y="1575619"/>
                  <a:pt x="2998543" y="1591286"/>
                </a:cubicBezTo>
                <a:cubicBezTo>
                  <a:pt x="2957238" y="1606953"/>
                  <a:pt x="2930176" y="1651107"/>
                  <a:pt x="2887447" y="1651107"/>
                </a:cubicBezTo>
                <a:cubicBezTo>
                  <a:pt x="2844718" y="1651107"/>
                  <a:pt x="2767806" y="1624045"/>
                  <a:pt x="2742169" y="1591286"/>
                </a:cubicBezTo>
                <a:cubicBezTo>
                  <a:pt x="2716532" y="1558527"/>
                  <a:pt x="2756412" y="1478767"/>
                  <a:pt x="2733623" y="1454554"/>
                </a:cubicBezTo>
                <a:cubicBezTo>
                  <a:pt x="2710834" y="1430341"/>
                  <a:pt x="2628225" y="1423219"/>
                  <a:pt x="2605436" y="1446008"/>
                </a:cubicBezTo>
                <a:cubicBezTo>
                  <a:pt x="2582647" y="1468797"/>
                  <a:pt x="2606860" y="1537163"/>
                  <a:pt x="2596890" y="1591286"/>
                </a:cubicBezTo>
                <a:cubicBezTo>
                  <a:pt x="2586920" y="1645409"/>
                  <a:pt x="2565556" y="1726595"/>
                  <a:pt x="2545616" y="1770748"/>
                </a:cubicBezTo>
                <a:cubicBezTo>
                  <a:pt x="2525676" y="1814901"/>
                  <a:pt x="2498613" y="1819174"/>
                  <a:pt x="2477249" y="1856206"/>
                </a:cubicBezTo>
                <a:cubicBezTo>
                  <a:pt x="2455885" y="1893238"/>
                  <a:pt x="2423126" y="1947361"/>
                  <a:pt x="2417429" y="1992939"/>
                </a:cubicBezTo>
                <a:cubicBezTo>
                  <a:pt x="2411732" y="2038517"/>
                  <a:pt x="2447339" y="2095489"/>
                  <a:pt x="2443066" y="2129672"/>
                </a:cubicBezTo>
                <a:cubicBezTo>
                  <a:pt x="2438793" y="2163855"/>
                  <a:pt x="2423125" y="2216554"/>
                  <a:pt x="2391791" y="2198038"/>
                </a:cubicBezTo>
                <a:cubicBezTo>
                  <a:pt x="2360457" y="2179522"/>
                  <a:pt x="2277848" y="2062729"/>
                  <a:pt x="2255059" y="2018576"/>
                </a:cubicBezTo>
                <a:cubicBezTo>
                  <a:pt x="2232270" y="1974423"/>
                  <a:pt x="2282121" y="1958755"/>
                  <a:pt x="2255059" y="1933118"/>
                </a:cubicBezTo>
                <a:cubicBezTo>
                  <a:pt x="2227997" y="1907481"/>
                  <a:pt x="2138267" y="1898935"/>
                  <a:pt x="2092689" y="1864752"/>
                </a:cubicBezTo>
                <a:cubicBezTo>
                  <a:pt x="2047111" y="1830569"/>
                  <a:pt x="2011503" y="1760778"/>
                  <a:pt x="1981593" y="1728019"/>
                </a:cubicBezTo>
                <a:cubicBezTo>
                  <a:pt x="1951683" y="1695260"/>
                  <a:pt x="1961653" y="1675321"/>
                  <a:pt x="1913227" y="1668199"/>
                </a:cubicBezTo>
                <a:cubicBezTo>
                  <a:pt x="1864801" y="1661077"/>
                  <a:pt x="1723795" y="1672471"/>
                  <a:pt x="1691036" y="1685290"/>
                </a:cubicBezTo>
                <a:cubicBezTo>
                  <a:pt x="1658277" y="1698109"/>
                  <a:pt x="1722371" y="1708079"/>
                  <a:pt x="1716674" y="1745111"/>
                </a:cubicBezTo>
                <a:cubicBezTo>
                  <a:pt x="1710977" y="1782143"/>
                  <a:pt x="1678217" y="1856206"/>
                  <a:pt x="1656853" y="1907481"/>
                </a:cubicBezTo>
                <a:cubicBezTo>
                  <a:pt x="1635489" y="1958756"/>
                  <a:pt x="1622670" y="2018576"/>
                  <a:pt x="1588487" y="2052759"/>
                </a:cubicBezTo>
                <a:cubicBezTo>
                  <a:pt x="1554304" y="2086942"/>
                  <a:pt x="1501604" y="2115428"/>
                  <a:pt x="1451754" y="2112580"/>
                </a:cubicBezTo>
                <a:cubicBezTo>
                  <a:pt x="1401904" y="2109732"/>
                  <a:pt x="1343507" y="2038517"/>
                  <a:pt x="1289384" y="2035668"/>
                </a:cubicBezTo>
                <a:cubicBezTo>
                  <a:pt x="1235261" y="2032819"/>
                  <a:pt x="1127014" y="2095488"/>
                  <a:pt x="1127014" y="2095488"/>
                </a:cubicBezTo>
                <a:cubicBezTo>
                  <a:pt x="1065769" y="2118277"/>
                  <a:pt x="976038" y="2189493"/>
                  <a:pt x="921915" y="2172401"/>
                </a:cubicBezTo>
                <a:cubicBezTo>
                  <a:pt x="867792" y="2155310"/>
                  <a:pt x="836457" y="2045638"/>
                  <a:pt x="802274" y="1992939"/>
                </a:cubicBezTo>
                <a:cubicBezTo>
                  <a:pt x="768091" y="1940240"/>
                  <a:pt x="733908" y="1901784"/>
                  <a:pt x="716816" y="1856206"/>
                </a:cubicBezTo>
                <a:cubicBezTo>
                  <a:pt x="699724" y="1810628"/>
                  <a:pt x="708270" y="1766475"/>
                  <a:pt x="699724" y="1719473"/>
                </a:cubicBezTo>
                <a:cubicBezTo>
                  <a:pt x="691178" y="1672471"/>
                  <a:pt x="669814" y="1609802"/>
                  <a:pt x="665541" y="1574195"/>
                </a:cubicBezTo>
                <a:cubicBezTo>
                  <a:pt x="661268" y="1538588"/>
                  <a:pt x="729635" y="1510102"/>
                  <a:pt x="674087" y="1505829"/>
                </a:cubicBezTo>
                <a:cubicBezTo>
                  <a:pt x="618539" y="1501556"/>
                  <a:pt x="400621" y="1521496"/>
                  <a:pt x="332255" y="1548558"/>
                </a:cubicBezTo>
                <a:cubicBezTo>
                  <a:pt x="263889" y="1575620"/>
                  <a:pt x="275283" y="1635440"/>
                  <a:pt x="263889" y="1668199"/>
                </a:cubicBezTo>
                <a:cubicBezTo>
                  <a:pt x="252495" y="1700958"/>
                  <a:pt x="278132" y="1718049"/>
                  <a:pt x="263889" y="1745111"/>
                </a:cubicBezTo>
                <a:cubicBezTo>
                  <a:pt x="249646" y="1772173"/>
                  <a:pt x="221160" y="1813478"/>
                  <a:pt x="178431" y="1830569"/>
                </a:cubicBezTo>
                <a:cubicBezTo>
                  <a:pt x="135702" y="1847660"/>
                  <a:pt x="30304" y="1863327"/>
                  <a:pt x="7515" y="1847660"/>
                </a:cubicBezTo>
                <a:cubicBezTo>
                  <a:pt x="-15274" y="1831993"/>
                  <a:pt x="18909" y="1766475"/>
                  <a:pt x="41698" y="1736565"/>
                </a:cubicBezTo>
                <a:cubicBezTo>
                  <a:pt x="64487" y="1706655"/>
                  <a:pt x="121458" y="1692412"/>
                  <a:pt x="144247" y="1668199"/>
                </a:cubicBezTo>
                <a:cubicBezTo>
                  <a:pt x="167036" y="1643986"/>
                  <a:pt x="185552" y="1621196"/>
                  <a:pt x="178431" y="1591286"/>
                </a:cubicBezTo>
                <a:cubicBezTo>
                  <a:pt x="171310" y="1561376"/>
                  <a:pt x="105792" y="1531466"/>
                  <a:pt x="101519" y="1488737"/>
                </a:cubicBezTo>
                <a:cubicBezTo>
                  <a:pt x="97246" y="1446008"/>
                  <a:pt x="98670" y="1396158"/>
                  <a:pt x="152793" y="1334913"/>
                </a:cubicBezTo>
                <a:cubicBezTo>
                  <a:pt x="206916" y="1273668"/>
                  <a:pt x="382106" y="1183937"/>
                  <a:pt x="426259" y="1121268"/>
                </a:cubicBezTo>
                <a:cubicBezTo>
                  <a:pt x="470412" y="1058599"/>
                  <a:pt x="384954" y="1005900"/>
                  <a:pt x="417713" y="958898"/>
                </a:cubicBezTo>
                <a:cubicBezTo>
                  <a:pt x="450472" y="911896"/>
                  <a:pt x="568689" y="883410"/>
                  <a:pt x="622812" y="839257"/>
                </a:cubicBezTo>
                <a:cubicBezTo>
                  <a:pt x="676935" y="795104"/>
                  <a:pt x="703997" y="743829"/>
                  <a:pt x="742453" y="693978"/>
                </a:cubicBezTo>
                <a:cubicBezTo>
                  <a:pt x="780909" y="644128"/>
                  <a:pt x="839305" y="575761"/>
                  <a:pt x="853548" y="540154"/>
                </a:cubicBezTo>
                <a:cubicBezTo>
                  <a:pt x="867791" y="504547"/>
                  <a:pt x="847851" y="491727"/>
                  <a:pt x="827911" y="480333"/>
                </a:cubicBezTo>
                <a:cubicBezTo>
                  <a:pt x="807971" y="468939"/>
                  <a:pt x="731058" y="494576"/>
                  <a:pt x="733907" y="471787"/>
                </a:cubicBezTo>
                <a:cubicBezTo>
                  <a:pt x="736756" y="448998"/>
                  <a:pt x="805123" y="364965"/>
                  <a:pt x="845003" y="343601"/>
                </a:cubicBezTo>
                <a:cubicBezTo>
                  <a:pt x="884883" y="322237"/>
                  <a:pt x="947553" y="330782"/>
                  <a:pt x="973190" y="343601"/>
                </a:cubicBezTo>
                <a:cubicBezTo>
                  <a:pt x="998827" y="356420"/>
                  <a:pt x="974614" y="407694"/>
                  <a:pt x="998827" y="420513"/>
                </a:cubicBezTo>
                <a:cubicBezTo>
                  <a:pt x="1023040" y="433332"/>
                  <a:pt x="1074315" y="444726"/>
                  <a:pt x="1118468" y="420513"/>
                </a:cubicBezTo>
                <a:cubicBezTo>
                  <a:pt x="1162621" y="396300"/>
                  <a:pt x="1263747" y="275234"/>
                  <a:pt x="1263747" y="275234"/>
                </a:cubicBezTo>
                <a:cubicBezTo>
                  <a:pt x="1297930" y="241051"/>
                  <a:pt x="1302203" y="211141"/>
                  <a:pt x="1323567" y="215414"/>
                </a:cubicBezTo>
                <a:cubicBezTo>
                  <a:pt x="1344931" y="219687"/>
                  <a:pt x="1362023" y="298023"/>
                  <a:pt x="1391933" y="300872"/>
                </a:cubicBezTo>
                <a:cubicBezTo>
                  <a:pt x="1421843" y="303721"/>
                  <a:pt x="1468846" y="239626"/>
                  <a:pt x="1503029" y="232505"/>
                </a:cubicBezTo>
                <a:cubicBezTo>
                  <a:pt x="1537212" y="225384"/>
                  <a:pt x="1554304" y="265265"/>
                  <a:pt x="1597033" y="258143"/>
                </a:cubicBezTo>
                <a:cubicBezTo>
                  <a:pt x="1639762" y="251022"/>
                  <a:pt x="1712401" y="195473"/>
                  <a:pt x="1759403" y="189776"/>
                </a:cubicBezTo>
                <a:cubicBezTo>
                  <a:pt x="1806405" y="184079"/>
                  <a:pt x="1840588" y="221110"/>
                  <a:pt x="1879044" y="223959"/>
                </a:cubicBezTo>
                <a:cubicBezTo>
                  <a:pt x="1917500" y="226808"/>
                  <a:pt x="1975896" y="219687"/>
                  <a:pt x="1990139" y="206868"/>
                </a:cubicBezTo>
                <a:cubicBezTo>
                  <a:pt x="2004382" y="194049"/>
                  <a:pt x="1978745" y="166987"/>
                  <a:pt x="1964502" y="147047"/>
                </a:cubicBezTo>
                <a:cubicBezTo>
                  <a:pt x="1950259" y="127107"/>
                  <a:pt x="1900408" y="111440"/>
                  <a:pt x="1904681" y="87227"/>
                </a:cubicBezTo>
                <a:cubicBezTo>
                  <a:pt x="1908954" y="63014"/>
                  <a:pt x="1951683" y="10315"/>
                  <a:pt x="1990139" y="1769"/>
                </a:cubicBezTo>
                <a:cubicBezTo>
                  <a:pt x="2028595" y="-6777"/>
                  <a:pt x="2091265" y="17436"/>
                  <a:pt x="2135418" y="35952"/>
                </a:cubicBezTo>
                <a:cubicBezTo>
                  <a:pt x="2179571" y="54468"/>
                  <a:pt x="2216603" y="104318"/>
                  <a:pt x="2255059" y="112864"/>
                </a:cubicBezTo>
                <a:cubicBezTo>
                  <a:pt x="2293515" y="121410"/>
                  <a:pt x="2344789" y="88651"/>
                  <a:pt x="2366154" y="87227"/>
                </a:cubicBezTo>
                <a:cubicBezTo>
                  <a:pt x="2387518" y="85803"/>
                  <a:pt x="2391792" y="81529"/>
                  <a:pt x="2417429" y="95772"/>
                </a:cubicBezTo>
                <a:close/>
              </a:path>
            </a:pathLst>
          </a:custGeom>
          <a:solidFill>
            <a:schemeClr val="bg1">
              <a:alpha val="76000"/>
            </a:schemeClr>
          </a:solidFill>
          <a:ln w="12700" cap="flat" cmpd="sng" algn="ctr">
            <a:noFill/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None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6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72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8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44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100000"/>
              <a:buFont typeface="SBB Light" pitchFamily="2" charset="0"/>
              <a:buChar char="–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3600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5"/>
              </a:buBlip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16325">
              <a:buFontTx/>
              <a:buNone/>
              <a:defRPr/>
            </a:pPr>
            <a:r>
              <a:rPr lang="de-CH" sz="1400" b="1">
                <a:solidFill>
                  <a:srgbClr val="000000"/>
                </a:solidFill>
                <a:latin typeface="SBB Light" pitchFamily="2" charset="0"/>
              </a:rPr>
              <a:t>700 </a:t>
            </a:r>
            <a:r>
              <a:rPr lang="de-CH" sz="1400" b="1" err="1">
                <a:solidFill>
                  <a:srgbClr val="000000"/>
                </a:solidFill>
                <a:latin typeface="SBB Light" pitchFamily="2" charset="0"/>
              </a:rPr>
              <a:t>Schienenfzg</a:t>
            </a:r>
            <a:r>
              <a:rPr lang="de-CH" sz="1400" b="1">
                <a:solidFill>
                  <a:srgbClr val="000000"/>
                </a:solidFill>
                <a:latin typeface="SBB Light" pitchFamily="2" charset="0"/>
              </a:rPr>
              <a:t>.</a:t>
            </a:r>
          </a:p>
          <a:p>
            <a:pPr algn="ctr" defTabSz="816325">
              <a:buFontTx/>
              <a:buNone/>
              <a:defRPr/>
            </a:pPr>
            <a:r>
              <a:rPr lang="de-CH" sz="1400">
                <a:solidFill>
                  <a:srgbClr val="000000"/>
                </a:solidFill>
                <a:latin typeface="SBB Light" pitchFamily="2" charset="0"/>
              </a:rPr>
              <a:t>11 Mio. Liter Diesel</a:t>
            </a:r>
          </a:p>
          <a:p>
            <a:pPr algn="ctr" defTabSz="816325">
              <a:buFontTx/>
              <a:buNone/>
              <a:defRPr/>
            </a:pPr>
            <a:r>
              <a:rPr lang="de-CH" sz="1400" b="1">
                <a:solidFill>
                  <a:srgbClr val="000000"/>
                </a:solidFill>
                <a:latin typeface="SBB Light" pitchFamily="2" charset="0"/>
              </a:rPr>
              <a:t>≈ 30% SBB-CO</a:t>
            </a:r>
            <a:r>
              <a:rPr lang="de-CH" sz="1400" b="1" baseline="-25000">
                <a:solidFill>
                  <a:srgbClr val="000000"/>
                </a:solidFill>
                <a:latin typeface="SBB Light" pitchFamily="2" charset="0"/>
              </a:rPr>
              <a:t>2</a:t>
            </a:r>
            <a:r>
              <a:rPr lang="de-CH" sz="1400" b="1">
                <a:solidFill>
                  <a:srgbClr val="000000"/>
                </a:solidFill>
                <a:latin typeface="SBB Light" pitchFamily="2" charset="0"/>
              </a:rPr>
              <a:t>-equiv.</a:t>
            </a:r>
          </a:p>
          <a:p>
            <a:pPr algn="ctr" defTabSz="816325">
              <a:buFontTx/>
              <a:buNone/>
              <a:defRPr/>
            </a:pPr>
            <a:endParaRPr lang="de-CH" sz="1400" b="1">
              <a:solidFill>
                <a:srgbClr val="FFFFFF"/>
              </a:solidFill>
              <a:latin typeface="SBB Light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C5F319-E1B4-41CD-9727-C358A43E0890}"/>
              </a:ext>
            </a:extLst>
          </p:cNvPr>
          <p:cNvSpPr txBox="1"/>
          <p:nvPr/>
        </p:nvSpPr>
        <p:spPr>
          <a:xfrm>
            <a:off x="7708900" y="4224337"/>
            <a:ext cx="1814513" cy="4308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 err="1">
                <a:solidFill>
                  <a:schemeClr val="tx2"/>
                </a:solidFill>
              </a:rPr>
              <a:t>Energiekonsum</a:t>
            </a:r>
            <a:r>
              <a:rPr lang="en-US" sz="1400">
                <a:solidFill>
                  <a:schemeClr val="tx2"/>
                </a:solidFill>
              </a:rPr>
              <a:t> SBB </a:t>
            </a:r>
          </a:p>
          <a:p>
            <a:pPr algn="ctr"/>
            <a:r>
              <a:rPr lang="en-US" sz="1400">
                <a:solidFill>
                  <a:schemeClr val="tx2"/>
                </a:solidFill>
              </a:rPr>
              <a:t>2'544 GWh/a</a:t>
            </a:r>
          </a:p>
        </p:txBody>
      </p:sp>
      <p:sp>
        <p:nvSpPr>
          <p:cNvPr id="11" name="Fußzeilenplatzhalter 3">
            <a:extLst>
              <a:ext uri="{FF2B5EF4-FFF2-40B4-BE49-F238E27FC236}">
                <a16:creationId xmlns:a16="http://schemas.microsoft.com/office/drawing/2014/main" id="{B03BEBD8-52D7-432C-8A14-74BAE1C11152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  <p:sp>
        <p:nvSpPr>
          <p:cNvPr id="12" name="Foliennummernplatzhalter 2">
            <a:extLst>
              <a:ext uri="{FF2B5EF4-FFF2-40B4-BE49-F238E27FC236}">
                <a16:creationId xmlns:a16="http://schemas.microsoft.com/office/drawing/2014/main" id="{1140F3FB-341D-4C86-98BF-24E890FF2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5839" y="6484293"/>
            <a:ext cx="745299" cy="127938"/>
          </a:xfrm>
        </p:spPr>
        <p:txBody>
          <a:bodyPr/>
          <a:lstStyle/>
          <a:p>
            <a:fld id="{442AD375-037F-43D0-B059-5172DA06796A}" type="slidenum">
              <a:rPr lang="de-CH" smtClean="0"/>
              <a:pPr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642451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0968DF3-A2E7-40DB-862E-C52D96F97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6</a:t>
            </a:fld>
            <a:endParaRPr lang="de-CH"/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409A98D6-CA5F-4B43-86F5-372179DCF4D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742452" y="4823482"/>
            <a:ext cx="4869769" cy="486058"/>
          </a:xfrm>
        </p:spPr>
        <p:txBody>
          <a:bodyPr vert="horz" lIns="0" tIns="0" rIns="0" bIns="0" rtlCol="0" anchor="t">
            <a:noAutofit/>
          </a:bodyPr>
          <a:lstStyle/>
          <a:p>
            <a:pPr lvl="0">
              <a:lnSpc>
                <a:spcPct val="100000"/>
              </a:lnSpc>
              <a:spcAft>
                <a:spcPts val="600"/>
              </a:spcAft>
              <a:buClr>
                <a:schemeClr val="accent3"/>
              </a:buClr>
              <a:defRPr/>
            </a:pPr>
            <a:r>
              <a:rPr lang="de-CH" sz="1800"/>
              <a:t>Der Bedarf bestimmt die Technologie. 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06CE760-D696-4815-9355-910F87061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err="1"/>
              <a:t>CoC</a:t>
            </a:r>
            <a:r>
              <a:rPr lang="de-CH"/>
              <a:t> Energiespeicher Mission und Projekte.</a:t>
            </a:r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53DD877C-B05D-42BB-92E7-6A731C3C7F16}"/>
              </a:ext>
            </a:extLst>
          </p:cNvPr>
          <p:cNvGrpSpPr/>
          <p:nvPr/>
        </p:nvGrpSpPr>
        <p:grpSpPr>
          <a:xfrm>
            <a:off x="1512651" y="1682276"/>
            <a:ext cx="2338792" cy="1388938"/>
            <a:chOff x="4131081" y="811224"/>
            <a:chExt cx="2338792" cy="1388938"/>
          </a:xfrm>
        </p:grpSpPr>
        <p:pic>
          <p:nvPicPr>
            <p:cNvPr id="8" name="Grafik 7" descr="Ein Bild, das Himmel, draußen, Transport, Zug enthält.&#10;&#10;Automatisch generierte Beschreibung">
              <a:extLst>
                <a:ext uri="{FF2B5EF4-FFF2-40B4-BE49-F238E27FC236}">
                  <a16:creationId xmlns:a16="http://schemas.microsoft.com/office/drawing/2014/main" id="{2F7F7D32-7552-4F2E-B9B3-F93596C135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31081" y="811224"/>
              <a:ext cx="2338792" cy="1388938"/>
            </a:xfrm>
            <a:prstGeom prst="rect">
              <a:avLst/>
            </a:prstGeom>
          </p:spPr>
        </p:pic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52BD07F6-F0C7-4147-A303-22B71BCA9EF1}"/>
                </a:ext>
              </a:extLst>
            </p:cNvPr>
            <p:cNvSpPr txBox="1"/>
            <p:nvPr/>
          </p:nvSpPr>
          <p:spPr>
            <a:xfrm>
              <a:off x="4131081" y="1729023"/>
              <a:ext cx="2201758" cy="461665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</p:spPr>
          <p:txBody>
            <a:bodyPr wrap="square" lIns="91440" tIns="45720" rIns="91440" bIns="45720" rtlCol="0" anchor="t">
              <a:sp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BB Light" pitchFamily="2" charset="0"/>
                </a:defRPr>
              </a:lvl1pPr>
            </a:lstStyle>
            <a:p>
              <a:pPr marL="0" marR="0" lvl="0" indent="0" algn="l" defTabSz="8163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BB Light"/>
                </a:rPr>
                <a:t>Machbarkeitsstudie H2 stationär und mobil</a:t>
              </a:r>
              <a:endParaRPr lang="de-CH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BB Light"/>
              </a:endParaRPr>
            </a:p>
          </p:txBody>
        </p: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4447EF56-4782-4BA5-BB6B-21C71BD4F930}"/>
              </a:ext>
            </a:extLst>
          </p:cNvPr>
          <p:cNvGrpSpPr/>
          <p:nvPr/>
        </p:nvGrpSpPr>
        <p:grpSpPr>
          <a:xfrm>
            <a:off x="4912440" y="1679234"/>
            <a:ext cx="1412386" cy="1782717"/>
            <a:chOff x="7530870" y="808183"/>
            <a:chExt cx="1412386" cy="1775377"/>
          </a:xfrm>
        </p:grpSpPr>
        <p:pic>
          <p:nvPicPr>
            <p:cNvPr id="11" name="Grafik 10" descr="Ein Bild, das draußen, Zug, groß, Auto enthält.&#10;&#10;Automatisch generierte Beschreibung">
              <a:extLst>
                <a:ext uri="{FF2B5EF4-FFF2-40B4-BE49-F238E27FC236}">
                  <a16:creationId xmlns:a16="http://schemas.microsoft.com/office/drawing/2014/main" id="{55A6AEDA-C9ED-4E89-850C-CFE2DF59F8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530870" y="808183"/>
              <a:ext cx="1412386" cy="1775377"/>
            </a:xfrm>
            <a:prstGeom prst="rect">
              <a:avLst/>
            </a:prstGeom>
          </p:spPr>
        </p:pic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A78F5F38-9944-4C56-8C8E-2D57E744A683}"/>
                </a:ext>
              </a:extLst>
            </p:cNvPr>
            <p:cNvSpPr txBox="1"/>
            <p:nvPr/>
          </p:nvSpPr>
          <p:spPr>
            <a:xfrm>
              <a:off x="7530870" y="2112108"/>
              <a:ext cx="1412386" cy="459764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</p:spPr>
          <p:txBody>
            <a:bodyPr wrap="square" lIns="91440" tIns="45720" rIns="91440" bIns="45720" rtlCol="0" anchor="t">
              <a:sp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BB Light" pitchFamily="2" charset="0"/>
                </a:defRPr>
              </a:lvl1pPr>
            </a:lstStyle>
            <a:p>
              <a:pPr defTabSz="816325">
                <a:defRPr/>
              </a:pPr>
              <a:r>
                <a:rPr kumimoji="0" lang="de-CH" sz="1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BB Light"/>
                </a:rPr>
                <a:t>Feldtest HVO</a:t>
              </a:r>
              <a:r>
                <a:rPr lang="de-CH" sz="1200" b="0">
                  <a:latin typeface="SBB Light"/>
                </a:rPr>
                <a:t> </a:t>
              </a:r>
              <a:r>
                <a:rPr kumimoji="0" lang="de-CH" sz="1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BB Light"/>
                </a:rPr>
                <a:t> als Dieselersatz</a:t>
              </a:r>
              <a:endParaRPr lang="de-CH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BB Light"/>
              </a:endParaRP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102AAA69-1DC1-4EEC-B591-A907814BFEFB}"/>
              </a:ext>
            </a:extLst>
          </p:cNvPr>
          <p:cNvGrpSpPr/>
          <p:nvPr/>
        </p:nvGrpSpPr>
        <p:grpSpPr>
          <a:xfrm>
            <a:off x="2617942" y="3119191"/>
            <a:ext cx="2241948" cy="1176158"/>
            <a:chOff x="6695256" y="3713320"/>
            <a:chExt cx="2241948" cy="1176158"/>
          </a:xfrm>
        </p:grpSpPr>
        <p:pic>
          <p:nvPicPr>
            <p:cNvPr id="14" name="Grafik 13">
              <a:extLst>
                <a:ext uri="{FF2B5EF4-FFF2-40B4-BE49-F238E27FC236}">
                  <a16:creationId xmlns:a16="http://schemas.microsoft.com/office/drawing/2014/main" id="{5CC8F15B-36DE-4EDD-BA46-7F6601D03B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95256" y="3713320"/>
              <a:ext cx="2241948" cy="1176158"/>
            </a:xfrm>
            <a:prstGeom prst="rect">
              <a:avLst/>
            </a:prstGeom>
          </p:spPr>
        </p:pic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95C01D86-348C-4374-8F28-43F6ABCE9F1C}"/>
                </a:ext>
              </a:extLst>
            </p:cNvPr>
            <p:cNvSpPr txBox="1"/>
            <p:nvPr/>
          </p:nvSpPr>
          <p:spPr>
            <a:xfrm>
              <a:off x="6705883" y="4414314"/>
              <a:ext cx="1867029" cy="461665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</p:spPr>
          <p:txBody>
            <a:bodyPr wrap="square" lIns="91440" tIns="45720" rIns="91440" bIns="45720" rtlCol="0" anchor="t">
              <a:sp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BB Light" pitchFamily="2" charset="0"/>
                </a:defRPr>
              </a:lvl1pPr>
            </a:lstStyle>
            <a:p>
              <a:pPr defTabSz="816325">
                <a:defRPr/>
              </a:pPr>
              <a:r>
                <a:rPr kumimoji="0" lang="de-CH" sz="1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BB Light"/>
                </a:rPr>
                <a:t>Elektrifizierung Bahn-Baustellen mit </a:t>
              </a:r>
              <a:r>
                <a:rPr lang="de-CH" sz="1200" b="0">
                  <a:latin typeface="SBB Light"/>
                </a:rPr>
                <a:t>E-Gen Set</a:t>
              </a:r>
              <a:endParaRPr lang="de-CH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BB Light"/>
              </a:endParaRPr>
            </a:p>
          </p:txBody>
        </p:sp>
      </p:grp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7B0C34AC-EAAF-4B40-8982-448AB89AAF1B}"/>
              </a:ext>
            </a:extLst>
          </p:cNvPr>
          <p:cNvGrpSpPr/>
          <p:nvPr/>
        </p:nvGrpSpPr>
        <p:grpSpPr>
          <a:xfrm>
            <a:off x="4117206" y="4343326"/>
            <a:ext cx="2207621" cy="1385508"/>
            <a:chOff x="6735636" y="3472274"/>
            <a:chExt cx="2207621" cy="1385508"/>
          </a:xfrm>
        </p:grpSpPr>
        <p:pic>
          <p:nvPicPr>
            <p:cNvPr id="17" name="Grafik 16">
              <a:extLst>
                <a:ext uri="{FF2B5EF4-FFF2-40B4-BE49-F238E27FC236}">
                  <a16:creationId xmlns:a16="http://schemas.microsoft.com/office/drawing/2014/main" id="{C5D4765E-DAD5-4AD8-83DB-026F2B56E3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1455"/>
            <a:stretch/>
          </p:blipFill>
          <p:spPr>
            <a:xfrm>
              <a:off x="6735637" y="3472274"/>
              <a:ext cx="2207620" cy="1385508"/>
            </a:xfrm>
            <a:prstGeom prst="rect">
              <a:avLst/>
            </a:prstGeom>
          </p:spPr>
        </p:pic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ACB83039-D929-4143-8083-85F8BA5FCDBF}"/>
                </a:ext>
              </a:extLst>
            </p:cNvPr>
            <p:cNvSpPr txBox="1"/>
            <p:nvPr/>
          </p:nvSpPr>
          <p:spPr>
            <a:xfrm>
              <a:off x="6735636" y="4363633"/>
              <a:ext cx="1735916" cy="461665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</p:spPr>
          <p:txBody>
            <a:bodyPr wrap="square" lIns="91440" tIns="45720" rIns="91440" bIns="45720" rtlCol="0" anchor="t">
              <a:sp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BB Light" pitchFamily="2" charset="0"/>
                </a:defRPr>
              </a:lvl1pPr>
            </a:lstStyle>
            <a:p>
              <a:pPr marL="0" marR="0" lvl="0" indent="0" algn="l" defTabSz="8163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BB Light"/>
                </a:rPr>
                <a:t>Elektrifizierungsprojekte z.B. Am 843 Cargo</a:t>
              </a:r>
              <a:endParaRPr lang="de-CH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BB Light"/>
              </a:endParaRPr>
            </a:p>
          </p:txBody>
        </p:sp>
      </p:grp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E1C2C2FE-381A-4448-8582-EC7AFCAFA628}"/>
              </a:ext>
            </a:extLst>
          </p:cNvPr>
          <p:cNvGrpSpPr/>
          <p:nvPr/>
        </p:nvGrpSpPr>
        <p:grpSpPr>
          <a:xfrm>
            <a:off x="4912441" y="3508429"/>
            <a:ext cx="1412386" cy="781964"/>
            <a:chOff x="7530870" y="2888815"/>
            <a:chExt cx="1414317" cy="535482"/>
          </a:xfrm>
        </p:grpSpPr>
        <p:pic>
          <p:nvPicPr>
            <p:cNvPr id="20" name="Grafik 19">
              <a:extLst>
                <a:ext uri="{FF2B5EF4-FFF2-40B4-BE49-F238E27FC236}">
                  <a16:creationId xmlns:a16="http://schemas.microsoft.com/office/drawing/2014/main" id="{40459426-0A70-41CE-89D4-DE54D33F784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alphaModFix amt="85000"/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GlowEdg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30870" y="2888815"/>
              <a:ext cx="1414317" cy="535482"/>
            </a:xfrm>
            <a:prstGeom prst="rect">
              <a:avLst/>
            </a:prstGeom>
            <a:ln>
              <a:noFill/>
            </a:ln>
          </p:spPr>
        </p:pic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D8581FC3-5407-4C42-BF12-2747F5988733}"/>
                </a:ext>
              </a:extLst>
            </p:cNvPr>
            <p:cNvSpPr txBox="1"/>
            <p:nvPr/>
          </p:nvSpPr>
          <p:spPr>
            <a:xfrm>
              <a:off x="7533110" y="3226236"/>
              <a:ext cx="1316232" cy="189687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</p:spPr>
          <p:txBody>
            <a:bodyPr wrap="square" lIns="91440" tIns="45720" rIns="91440" bIns="45720" rtlCol="0" anchor="t">
              <a:sp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BB Light" pitchFamily="2" charset="0"/>
                </a:defRPr>
              </a:lvl1pPr>
            </a:lstStyle>
            <a:p>
              <a:pPr marL="0" marR="0" lvl="0" indent="0" algn="l" defTabSz="8163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BB Light"/>
                </a:rPr>
                <a:t>Bedarfsanalysen</a:t>
              </a:r>
              <a:endParaRPr lang="de-CH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BB Light"/>
              </a:endParaRPr>
            </a:p>
          </p:txBody>
        </p:sp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9C54F1B0-E89D-4C5B-ABB2-B173EBD7BB97}"/>
              </a:ext>
            </a:extLst>
          </p:cNvPr>
          <p:cNvGrpSpPr/>
          <p:nvPr/>
        </p:nvGrpSpPr>
        <p:grpSpPr>
          <a:xfrm>
            <a:off x="1512651" y="4343327"/>
            <a:ext cx="2551744" cy="1363134"/>
            <a:chOff x="4131081" y="3472275"/>
            <a:chExt cx="2551744" cy="1363134"/>
          </a:xfrm>
        </p:grpSpPr>
        <p:pic>
          <p:nvPicPr>
            <p:cNvPr id="23" name="Picture 2" descr="H2 train and bus tanks train rack">
              <a:extLst>
                <a:ext uri="{FF2B5EF4-FFF2-40B4-BE49-F238E27FC236}">
                  <a16:creationId xmlns:a16="http://schemas.microsoft.com/office/drawing/2014/main" id="{9229EE65-8E17-41D6-BF4F-149A8BDFA1C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131081" y="3472275"/>
              <a:ext cx="2551744" cy="1363134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C73402DD-68CE-479C-A0B6-63E28C29F560}"/>
                </a:ext>
              </a:extLst>
            </p:cNvPr>
            <p:cNvSpPr txBox="1"/>
            <p:nvPr/>
          </p:nvSpPr>
          <p:spPr>
            <a:xfrm>
              <a:off x="4133804" y="4357949"/>
              <a:ext cx="1746698" cy="461665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</p:spPr>
          <p:txBody>
            <a:bodyPr wrap="square" lIns="91440" tIns="45720" rIns="91440" bIns="45720" rtlCol="0" anchor="t">
              <a:spAutoFit/>
            </a:bodyPr>
            <a:lstStyle/>
            <a:p>
              <a:pPr marL="0" marR="0" lvl="0" indent="0" algn="l" defTabSz="8163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20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BB Light"/>
                </a:rPr>
                <a:t>Sicherheitskonzept Wasserstoff im Betrieb</a:t>
              </a:r>
              <a:endParaRPr lang="de-CH" sz="120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BB Light"/>
              </a:endParaRP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C524388B-4EE0-4F19-A4BF-A4522EEBF732}"/>
              </a:ext>
            </a:extLst>
          </p:cNvPr>
          <p:cNvGrpSpPr/>
          <p:nvPr/>
        </p:nvGrpSpPr>
        <p:grpSpPr>
          <a:xfrm>
            <a:off x="1512651" y="3119567"/>
            <a:ext cx="1050502" cy="1176159"/>
            <a:chOff x="4047953" y="2249091"/>
            <a:chExt cx="1050502" cy="1176159"/>
          </a:xfrm>
        </p:grpSpPr>
        <p:pic>
          <p:nvPicPr>
            <p:cNvPr id="26" name="Picture 6">
              <a:extLst>
                <a:ext uri="{FF2B5EF4-FFF2-40B4-BE49-F238E27FC236}">
                  <a16:creationId xmlns:a16="http://schemas.microsoft.com/office/drawing/2014/main" id="{D0980F10-6A86-4A4E-91DC-9FD55F5DFF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47953" y="2249091"/>
              <a:ext cx="1050502" cy="1176159"/>
            </a:xfrm>
            <a:prstGeom prst="rect">
              <a:avLst/>
            </a:prstGeom>
          </p:spPr>
        </p:pic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AC6629A0-A9CC-4514-A0E8-52E894AECD81}"/>
                </a:ext>
              </a:extLst>
            </p:cNvPr>
            <p:cNvSpPr txBox="1"/>
            <p:nvPr/>
          </p:nvSpPr>
          <p:spPr>
            <a:xfrm>
              <a:off x="4047953" y="2582251"/>
              <a:ext cx="1049409" cy="838934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</p:spPr>
          <p:txBody>
            <a:bodyPr wrap="square" lIns="91440" tIns="45720" rIns="91440" bIns="45720" rtlCol="0" anchor="t">
              <a:sp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BB Light" pitchFamily="2" charset="0"/>
                </a:defRPr>
              </a:lvl1pPr>
            </a:lstStyle>
            <a:p>
              <a:pPr marL="0" marR="0" lvl="0" indent="0" algn="l" defTabSz="8163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CH" sz="12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BB Light"/>
                </a:rPr>
                <a:t>Vernetzung Batterie-speicher «BIENE»</a:t>
              </a:r>
              <a:endParaRPr lang="de-CH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BB Light"/>
              </a:endParaRPr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5A6021E2-6192-4C24-9C3A-D0E7940A0FE3}"/>
              </a:ext>
            </a:extLst>
          </p:cNvPr>
          <p:cNvGrpSpPr/>
          <p:nvPr/>
        </p:nvGrpSpPr>
        <p:grpSpPr>
          <a:xfrm>
            <a:off x="3903993" y="1679235"/>
            <a:ext cx="955897" cy="1388939"/>
            <a:chOff x="6439295" y="808759"/>
            <a:chExt cx="955897" cy="1388939"/>
          </a:xfrm>
        </p:grpSpPr>
        <p:pic>
          <p:nvPicPr>
            <p:cNvPr id="29" name="Grafik 28">
              <a:extLst>
                <a:ext uri="{FF2B5EF4-FFF2-40B4-BE49-F238E27FC236}">
                  <a16:creationId xmlns:a16="http://schemas.microsoft.com/office/drawing/2014/main" id="{CE356839-A9E3-4C0E-A434-ED305B402E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39874" y="808759"/>
              <a:ext cx="955318" cy="1388939"/>
            </a:xfrm>
            <a:prstGeom prst="rect">
              <a:avLst/>
            </a:prstGeom>
          </p:spPr>
        </p:pic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C5B6915C-7D67-4893-8A3F-1C5E20FCB712}"/>
                </a:ext>
              </a:extLst>
            </p:cNvPr>
            <p:cNvSpPr txBox="1"/>
            <p:nvPr/>
          </p:nvSpPr>
          <p:spPr>
            <a:xfrm>
              <a:off x="6439295" y="1720131"/>
              <a:ext cx="953631" cy="461665"/>
            </a:xfrm>
            <a:prstGeom prst="rect">
              <a:avLst/>
            </a:prstGeom>
            <a:solidFill>
              <a:schemeClr val="tx1">
                <a:alpha val="50000"/>
              </a:schemeClr>
            </a:solidFill>
          </p:spPr>
          <p:txBody>
            <a:bodyPr wrap="square" lIns="91440" tIns="45720" rIns="91440" bIns="45720" rtlCol="0" anchor="t">
              <a:spAutoFit/>
            </a:bodyPr>
            <a:lstStyle>
              <a:defPPr>
                <a:defRPr lang="en-US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1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BB Light" pitchFamily="2" charset="0"/>
                </a:defRPr>
              </a:lvl1pPr>
            </a:lstStyle>
            <a:p>
              <a:pPr marL="0" marR="0" lvl="0" indent="0" algn="l" defTabSz="8163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de-CH" sz="1200" b="0">
                  <a:latin typeface="SBB Light"/>
                </a:rPr>
                <a:t>E</a:t>
              </a:r>
              <a:r>
                <a:rPr kumimoji="0" lang="de-CH" sz="1200" b="0" i="0" u="none" strike="noStrike" kern="1200" cap="none" spc="0" normalizeH="0" baseline="0" noProof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SBB Light"/>
                </a:rPr>
                <a:t>lektrischeWerkzeuge</a:t>
              </a:r>
              <a:endParaRPr lang="de-CH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BB Light"/>
              </a:endParaRPr>
            </a:p>
          </p:txBody>
        </p:sp>
      </p:grpSp>
      <p:sp>
        <p:nvSpPr>
          <p:cNvPr id="32" name="Textfeld 31">
            <a:extLst>
              <a:ext uri="{FF2B5EF4-FFF2-40B4-BE49-F238E27FC236}">
                <a16:creationId xmlns:a16="http://schemas.microsoft.com/office/drawing/2014/main" id="{11DFF7B3-FA11-4E8A-A4C8-8BE4E5A7996E}"/>
              </a:ext>
            </a:extLst>
          </p:cNvPr>
          <p:cNvSpPr txBox="1"/>
          <p:nvPr/>
        </p:nvSpPr>
        <p:spPr>
          <a:xfrm>
            <a:off x="6740330" y="1664122"/>
            <a:ext cx="4875459" cy="273382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defTabSz="816325">
              <a:spcBef>
                <a:spcPts val="600"/>
              </a:spcBef>
              <a:spcAft>
                <a:spcPts val="600"/>
              </a:spcAft>
              <a:defRPr/>
            </a:pPr>
            <a:r>
              <a:rPr lang="de-CH">
                <a:ea typeface="+mn-lt"/>
                <a:cs typeface="+mn-lt"/>
              </a:rPr>
              <a:t>Was wir tun:</a:t>
            </a:r>
            <a:endParaRPr lang="en-US"/>
          </a:p>
          <a:p>
            <a:pPr marL="215900" lvl="1" indent="-215900">
              <a:lnSpc>
                <a:spcPct val="108000"/>
              </a:lnSpc>
              <a:spcAft>
                <a:spcPts val="600"/>
              </a:spcAft>
              <a:buClr>
                <a:schemeClr val="accent3"/>
              </a:buClr>
              <a:buFont typeface="SBB Light" pitchFamily="2" charset="0"/>
              <a:buChar char="–"/>
              <a:defRPr/>
            </a:pPr>
            <a:r>
              <a:rPr lang="de-CH">
                <a:solidFill>
                  <a:schemeClr val="tx2"/>
                </a:solidFill>
              </a:rPr>
              <a:t>Neutraler Technologievergleich und Bewertung (technisch, wirtschaftlich, nachhaltig).</a:t>
            </a:r>
          </a:p>
          <a:p>
            <a:pPr marL="215900" lvl="1" indent="-215900">
              <a:lnSpc>
                <a:spcPct val="108000"/>
              </a:lnSpc>
              <a:spcAft>
                <a:spcPts val="600"/>
              </a:spcAft>
              <a:buClr>
                <a:schemeClr val="accent3"/>
              </a:buClr>
              <a:buFont typeface="SBB Light" pitchFamily="2" charset="0"/>
              <a:buChar char="–"/>
              <a:defRPr/>
            </a:pPr>
            <a:r>
              <a:rPr lang="de-CH">
                <a:solidFill>
                  <a:schemeClr val="tx2"/>
                </a:solidFill>
              </a:rPr>
              <a:t>Pilotprojekte &amp; Implementierung.</a:t>
            </a:r>
          </a:p>
          <a:p>
            <a:pPr marL="215900" lvl="1" indent="-215900">
              <a:lnSpc>
                <a:spcPct val="108000"/>
              </a:lnSpc>
              <a:spcAft>
                <a:spcPts val="600"/>
              </a:spcAft>
              <a:buClr>
                <a:schemeClr val="accent3"/>
              </a:buClr>
              <a:buFont typeface="SBB Light" pitchFamily="2" charset="0"/>
              <a:buChar char="–"/>
              <a:defRPr/>
            </a:pPr>
            <a:r>
              <a:rPr lang="de-CH">
                <a:solidFill>
                  <a:schemeClr val="tx2"/>
                </a:solidFill>
              </a:rPr>
              <a:t>Unterstützung Linienorganisation als. Fachspezialisten.</a:t>
            </a:r>
          </a:p>
          <a:p>
            <a:pPr marL="215900" lvl="1" indent="-215900">
              <a:lnSpc>
                <a:spcPct val="108000"/>
              </a:lnSpc>
              <a:spcAft>
                <a:spcPts val="600"/>
              </a:spcAft>
              <a:buClr>
                <a:schemeClr val="accent3"/>
              </a:buClr>
              <a:buFont typeface="SBB Light" pitchFamily="2" charset="0"/>
              <a:buChar char="–"/>
              <a:defRPr/>
            </a:pPr>
            <a:r>
              <a:rPr lang="de-CH" err="1">
                <a:solidFill>
                  <a:schemeClr val="tx2"/>
                </a:solidFill>
              </a:rPr>
              <a:t>Know-How</a:t>
            </a:r>
            <a:r>
              <a:rPr lang="de-CH">
                <a:solidFill>
                  <a:schemeClr val="tx2"/>
                </a:solidFill>
              </a:rPr>
              <a:t>-Transfer in Branche.</a:t>
            </a:r>
          </a:p>
          <a:p>
            <a:pPr algn="l"/>
            <a:endParaRPr lang="de-CH"/>
          </a:p>
        </p:txBody>
      </p:sp>
      <p:sp>
        <p:nvSpPr>
          <p:cNvPr id="33" name="Fußzeilenplatzhalter 3">
            <a:extLst>
              <a:ext uri="{FF2B5EF4-FFF2-40B4-BE49-F238E27FC236}">
                <a16:creationId xmlns:a16="http://schemas.microsoft.com/office/drawing/2014/main" id="{636F0344-F66D-4373-B7D5-B560B22DCD23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9485807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7">
            <a:extLst>
              <a:ext uri="{FF2B5EF4-FFF2-40B4-BE49-F238E27FC236}">
                <a16:creationId xmlns:a16="http://schemas.microsoft.com/office/drawing/2014/main" id="{633F3069-02BA-4B4F-89FF-C7A212126F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5440" y="2854028"/>
            <a:ext cx="2133600" cy="210244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75066F5-DC9B-44CD-9C55-7DC1A50B2F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Ein Ökosystem für die Bahnbranche. 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0592460-0959-4084-98BE-74FC1C7B5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7</a:t>
            </a:fld>
            <a:endParaRPr lang="de-CH"/>
          </a:p>
        </p:txBody>
      </p:sp>
      <p:sp>
        <p:nvSpPr>
          <p:cNvPr id="4" name="Sprechblase: rechteckig 3">
            <a:extLst>
              <a:ext uri="{FF2B5EF4-FFF2-40B4-BE49-F238E27FC236}">
                <a16:creationId xmlns:a16="http://schemas.microsoft.com/office/drawing/2014/main" id="{C08E0272-5EDA-4AB0-B029-206C86368BEE}"/>
              </a:ext>
            </a:extLst>
          </p:cNvPr>
          <p:cNvSpPr/>
          <p:nvPr/>
        </p:nvSpPr>
        <p:spPr>
          <a:xfrm>
            <a:off x="8254109" y="1342834"/>
            <a:ext cx="3548503" cy="1547395"/>
          </a:xfrm>
          <a:prstGeom prst="wedgeRectCallout">
            <a:avLst>
              <a:gd name="adj1" fmla="val -72226"/>
              <a:gd name="adj2" fmla="val 64957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t" anchorCtr="0">
            <a:normAutofit/>
          </a:bodyPr>
          <a:lstStyle/>
          <a:p>
            <a:pPr algn="ctr"/>
            <a:endParaRPr lang="de-CH" sz="2400" b="1"/>
          </a:p>
        </p:txBody>
      </p:sp>
      <p:pic>
        <p:nvPicPr>
          <p:cNvPr id="10" name="Picture 64" descr="EWA - energieUri | LinkedIn">
            <a:extLst>
              <a:ext uri="{FF2B5EF4-FFF2-40B4-BE49-F238E27FC236}">
                <a16:creationId xmlns:a16="http://schemas.microsoft.com/office/drawing/2014/main" id="{E735CEA6-02B8-4C35-9033-39081B727E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65458" y="5380040"/>
            <a:ext cx="709555" cy="367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4" descr="Home - Stadler">
            <a:extLst>
              <a:ext uri="{FF2B5EF4-FFF2-40B4-BE49-F238E27FC236}">
                <a16:creationId xmlns:a16="http://schemas.microsoft.com/office/drawing/2014/main" id="{F53880E8-1FB1-4AA9-9CAE-13A159B22C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833173" y="1502749"/>
            <a:ext cx="1066715" cy="102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6">
            <a:extLst>
              <a:ext uri="{FF2B5EF4-FFF2-40B4-BE49-F238E27FC236}">
                <a16:creationId xmlns:a16="http://schemas.microsoft.com/office/drawing/2014/main" id="{81284600-4D91-4427-88F0-4E91EB6971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19117" y="1892306"/>
            <a:ext cx="722278" cy="16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8" descr="WINDHOFF Bahn- und Anlagentechnik GmbH">
            <a:extLst>
              <a:ext uri="{FF2B5EF4-FFF2-40B4-BE49-F238E27FC236}">
                <a16:creationId xmlns:a16="http://schemas.microsoft.com/office/drawing/2014/main" id="{F7E74D89-84F0-4F95-BA20-8DB65D142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27770" y="1772628"/>
            <a:ext cx="1008112" cy="97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0" descr="Logo Matisa">
            <a:extLst>
              <a:ext uri="{FF2B5EF4-FFF2-40B4-BE49-F238E27FC236}">
                <a16:creationId xmlns:a16="http://schemas.microsoft.com/office/drawing/2014/main" id="{2A65D5F4-3D11-4CBA-A200-01D744C73A7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866589" y="2471612"/>
            <a:ext cx="666874" cy="273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6">
            <a:extLst>
              <a:ext uri="{FF2B5EF4-FFF2-40B4-BE49-F238E27FC236}">
                <a16:creationId xmlns:a16="http://schemas.microsoft.com/office/drawing/2014/main" id="{3AD449DA-5F2D-465E-B1D3-8ACFE69204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8582" b="38492"/>
          <a:stretch/>
        </p:blipFill>
        <p:spPr bwMode="auto">
          <a:xfrm>
            <a:off x="9471733" y="2078536"/>
            <a:ext cx="1351037" cy="172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6">
            <a:extLst>
              <a:ext uri="{FF2B5EF4-FFF2-40B4-BE49-F238E27FC236}">
                <a16:creationId xmlns:a16="http://schemas.microsoft.com/office/drawing/2014/main" id="{231D7B8E-BC32-4E44-A2C3-9139E52B29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0353" y="4275121"/>
            <a:ext cx="779832" cy="118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4" descr="INERSO GmbH | Hydropole">
            <a:extLst>
              <a:ext uri="{FF2B5EF4-FFF2-40B4-BE49-F238E27FC236}">
                <a16:creationId xmlns:a16="http://schemas.microsoft.com/office/drawing/2014/main" id="{1FF44901-9610-4432-85B4-7A2B37F822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59828" y="3187811"/>
            <a:ext cx="611516" cy="246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0">
            <a:extLst>
              <a:ext uri="{FF2B5EF4-FFF2-40B4-BE49-F238E27FC236}">
                <a16:creationId xmlns:a16="http://schemas.microsoft.com/office/drawing/2014/main" id="{FAC516FA-CD80-472A-A984-E1B76B1671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18808" y="5569868"/>
            <a:ext cx="640349" cy="21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2">
            <a:extLst>
              <a:ext uri="{FF2B5EF4-FFF2-40B4-BE49-F238E27FC236}">
                <a16:creationId xmlns:a16="http://schemas.microsoft.com/office/drawing/2014/main" id="{150F3785-0A87-4AE9-8884-806CB40093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94458" y="5117513"/>
            <a:ext cx="920441" cy="268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4" descr="Linde steigt bei Schweizer Wasserstoff-Unternehmen ein">
            <a:extLst>
              <a:ext uri="{FF2B5EF4-FFF2-40B4-BE49-F238E27FC236}">
                <a16:creationId xmlns:a16="http://schemas.microsoft.com/office/drawing/2014/main" id="{A68F0F4E-5B60-4B88-9B86-35BD45DB23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292102" y="3608737"/>
            <a:ext cx="738027" cy="225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6DC1A97C-B6F3-454D-8B95-211D93D932F7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91012" y="1956721"/>
            <a:ext cx="504055" cy="177149"/>
          </a:xfrm>
          <a:prstGeom prst="rect">
            <a:avLst/>
          </a:prstGeom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1655DEB4-FD2C-4F4C-986A-D5C267946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8290" y="2292462"/>
            <a:ext cx="384533" cy="28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>
            <a:extLst>
              <a:ext uri="{FF2B5EF4-FFF2-40B4-BE49-F238E27FC236}">
                <a16:creationId xmlns:a16="http://schemas.microsoft.com/office/drawing/2014/main" id="{DFB0E577-623D-4116-8DAD-877A624051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1073" y="1684010"/>
            <a:ext cx="1147730" cy="9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SZU: Erneuerung Haltestelle Manegg: Wochenendsperrung und verlängerte  Nachtpausen [aktualisiert] - Bahnonline.ch">
            <a:extLst>
              <a:ext uri="{FF2B5EF4-FFF2-40B4-BE49-F238E27FC236}">
                <a16:creationId xmlns:a16="http://schemas.microsoft.com/office/drawing/2014/main" id="{FB3B8DFD-2FCE-487B-AD30-6A87B08DE3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826" b="31077"/>
          <a:stretch/>
        </p:blipFill>
        <p:spPr bwMode="auto">
          <a:xfrm>
            <a:off x="2912148" y="2353879"/>
            <a:ext cx="504055" cy="13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8" descr="AGB - Fanshop der Südostbahn">
            <a:extLst>
              <a:ext uri="{FF2B5EF4-FFF2-40B4-BE49-F238E27FC236}">
                <a16:creationId xmlns:a16="http://schemas.microsoft.com/office/drawing/2014/main" id="{98DFF9F9-5993-491A-8A2D-D743818078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58192" y="1993431"/>
            <a:ext cx="1171862" cy="111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0" descr="Verkehrsbetriebe Zürich - Stadt Zürich">
            <a:extLst>
              <a:ext uri="{FF2B5EF4-FFF2-40B4-BE49-F238E27FC236}">
                <a16:creationId xmlns:a16="http://schemas.microsoft.com/office/drawing/2014/main" id="{745EA328-84FA-4393-AC6A-030EC31C8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2822" y="1654687"/>
            <a:ext cx="658539" cy="168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2" descr="Logos &amp; Bilder - BERNMOBIL">
            <a:extLst>
              <a:ext uri="{FF2B5EF4-FFF2-40B4-BE49-F238E27FC236}">
                <a16:creationId xmlns:a16="http://schemas.microsoft.com/office/drawing/2014/main" id="{B69B792D-5E87-463C-A3A9-FD3B2DA830D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29803" y="2251500"/>
            <a:ext cx="860526" cy="114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 descr="Verband öffentlicher Verkehr - VöV - voev.ch">
            <a:extLst>
              <a:ext uri="{FF2B5EF4-FFF2-40B4-BE49-F238E27FC236}">
                <a16:creationId xmlns:a16="http://schemas.microsoft.com/office/drawing/2014/main" id="{BB16D764-F6ED-4E8A-8AD9-A77312CE44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81531" y="1953287"/>
            <a:ext cx="1423320" cy="209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6" descr="Bundesamt für Verkehr BAV BAV">
            <a:extLst>
              <a:ext uri="{FF2B5EF4-FFF2-40B4-BE49-F238E27FC236}">
                <a16:creationId xmlns:a16="http://schemas.microsoft.com/office/drawing/2014/main" id="{8F15CAFC-1F35-49F6-B23B-765BC0245F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8368" y="1460979"/>
            <a:ext cx="1176926" cy="294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56" descr="Suva - Unfallversicherung, Prävention, Versicherung und Rehabilitation">
            <a:extLst>
              <a:ext uri="{FF2B5EF4-FFF2-40B4-BE49-F238E27FC236}">
                <a16:creationId xmlns:a16="http://schemas.microsoft.com/office/drawing/2014/main" id="{CDE5B959-0A81-48A2-9C50-14F32AEF14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21601" y="2068434"/>
            <a:ext cx="585094" cy="160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0">
            <a:extLst>
              <a:ext uri="{FF2B5EF4-FFF2-40B4-BE49-F238E27FC236}">
                <a16:creationId xmlns:a16="http://schemas.microsoft.com/office/drawing/2014/main" id="{53689BEC-19B3-431C-A0FE-BF7880EE30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37996" y="3491649"/>
            <a:ext cx="438996" cy="307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2" descr="JR-East Logo Vector (.EPS) Free Download">
            <a:extLst>
              <a:ext uri="{FF2B5EF4-FFF2-40B4-BE49-F238E27FC236}">
                <a16:creationId xmlns:a16="http://schemas.microsoft.com/office/drawing/2014/main" id="{5EEBCC5F-11CC-4DCC-9B21-C799AAAB34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97521" y="4107897"/>
            <a:ext cx="424424" cy="3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0" descr="Jobangebote Berner Fachhochschule | Willkommen in Biel">
            <a:extLst>
              <a:ext uri="{FF2B5EF4-FFF2-40B4-BE49-F238E27FC236}">
                <a16:creationId xmlns:a16="http://schemas.microsoft.com/office/drawing/2014/main" id="{AE71F0D1-95EB-4897-BFB2-1BD1F0CB48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4763" y="4885133"/>
            <a:ext cx="900305" cy="32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2" descr="ETH Alumni Vereinigung – Alumni | ETH Zürich">
            <a:extLst>
              <a:ext uri="{FF2B5EF4-FFF2-40B4-BE49-F238E27FC236}">
                <a16:creationId xmlns:a16="http://schemas.microsoft.com/office/drawing/2014/main" id="{71D928B7-2856-4292-8106-EA95EA2A92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5835" y="5494625"/>
            <a:ext cx="1034997" cy="290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Sprechblase: rechteckig 36">
            <a:extLst>
              <a:ext uri="{FF2B5EF4-FFF2-40B4-BE49-F238E27FC236}">
                <a16:creationId xmlns:a16="http://schemas.microsoft.com/office/drawing/2014/main" id="{7FE45673-E983-4D00-8EF9-4483001ED2F9}"/>
              </a:ext>
            </a:extLst>
          </p:cNvPr>
          <p:cNvSpPr/>
          <p:nvPr/>
        </p:nvSpPr>
        <p:spPr>
          <a:xfrm>
            <a:off x="8256901" y="3027973"/>
            <a:ext cx="3548503" cy="1547395"/>
          </a:xfrm>
          <a:prstGeom prst="wedgeRectCallout">
            <a:avLst>
              <a:gd name="adj1" fmla="val -67694"/>
              <a:gd name="adj2" fmla="val 9691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t" anchorCtr="0">
            <a:normAutofit/>
          </a:bodyPr>
          <a:lstStyle/>
          <a:p>
            <a:pPr algn="ctr"/>
            <a:endParaRPr lang="de-CH" sz="2400" b="1"/>
          </a:p>
        </p:txBody>
      </p:sp>
      <p:sp>
        <p:nvSpPr>
          <p:cNvPr id="38" name="Sprechblase: rechteckig 37">
            <a:extLst>
              <a:ext uri="{FF2B5EF4-FFF2-40B4-BE49-F238E27FC236}">
                <a16:creationId xmlns:a16="http://schemas.microsoft.com/office/drawing/2014/main" id="{5CE00E52-BEF6-4880-9B3C-60FE6B56DC53}"/>
              </a:ext>
            </a:extLst>
          </p:cNvPr>
          <p:cNvSpPr/>
          <p:nvPr/>
        </p:nvSpPr>
        <p:spPr>
          <a:xfrm>
            <a:off x="8255205" y="4678476"/>
            <a:ext cx="3548503" cy="1547395"/>
          </a:xfrm>
          <a:prstGeom prst="wedgeRectCallout">
            <a:avLst>
              <a:gd name="adj1" fmla="val -69813"/>
              <a:gd name="adj2" fmla="val -65661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t" anchorCtr="0">
            <a:normAutofit/>
          </a:bodyPr>
          <a:lstStyle/>
          <a:p>
            <a:pPr algn="ctr"/>
            <a:endParaRPr lang="de-CH" sz="2400" b="1"/>
          </a:p>
        </p:txBody>
      </p:sp>
      <p:sp>
        <p:nvSpPr>
          <p:cNvPr id="39" name="Sprechblase: rechteckig 38">
            <a:extLst>
              <a:ext uri="{FF2B5EF4-FFF2-40B4-BE49-F238E27FC236}">
                <a16:creationId xmlns:a16="http://schemas.microsoft.com/office/drawing/2014/main" id="{9F1051ED-4449-4549-ABCB-CB9D1659862F}"/>
              </a:ext>
            </a:extLst>
          </p:cNvPr>
          <p:cNvSpPr/>
          <p:nvPr/>
        </p:nvSpPr>
        <p:spPr>
          <a:xfrm>
            <a:off x="4865139" y="5265579"/>
            <a:ext cx="3246525" cy="964163"/>
          </a:xfrm>
          <a:prstGeom prst="wedgeRectCallout">
            <a:avLst>
              <a:gd name="adj1" fmla="val 935"/>
              <a:gd name="adj2" fmla="val -77270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t" anchorCtr="0">
            <a:normAutofit/>
          </a:bodyPr>
          <a:lstStyle/>
          <a:p>
            <a:pPr algn="ctr"/>
            <a:endParaRPr lang="de-CH" sz="2400" b="1"/>
          </a:p>
        </p:txBody>
      </p:sp>
      <p:sp>
        <p:nvSpPr>
          <p:cNvPr id="40" name="Sprechblase: rechteckig 39">
            <a:extLst>
              <a:ext uri="{FF2B5EF4-FFF2-40B4-BE49-F238E27FC236}">
                <a16:creationId xmlns:a16="http://schemas.microsoft.com/office/drawing/2014/main" id="{0E733BD1-58DA-48E2-B721-A32FC4706898}"/>
              </a:ext>
            </a:extLst>
          </p:cNvPr>
          <p:cNvSpPr/>
          <p:nvPr/>
        </p:nvSpPr>
        <p:spPr>
          <a:xfrm>
            <a:off x="1164436" y="4674359"/>
            <a:ext cx="3548503" cy="1547395"/>
          </a:xfrm>
          <a:prstGeom prst="wedgeRectCallout">
            <a:avLst>
              <a:gd name="adj1" fmla="val 73267"/>
              <a:gd name="adj2" fmla="val -52147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t" anchorCtr="0">
            <a:normAutofit/>
          </a:bodyPr>
          <a:lstStyle/>
          <a:p>
            <a:pPr algn="ctr"/>
            <a:endParaRPr lang="de-CH" sz="2400" b="1"/>
          </a:p>
        </p:txBody>
      </p:sp>
      <p:sp>
        <p:nvSpPr>
          <p:cNvPr id="41" name="Sprechblase: rechteckig 40">
            <a:extLst>
              <a:ext uri="{FF2B5EF4-FFF2-40B4-BE49-F238E27FC236}">
                <a16:creationId xmlns:a16="http://schemas.microsoft.com/office/drawing/2014/main" id="{F538E902-8EA3-4757-AB4A-FAF6306862C7}"/>
              </a:ext>
            </a:extLst>
          </p:cNvPr>
          <p:cNvSpPr/>
          <p:nvPr/>
        </p:nvSpPr>
        <p:spPr>
          <a:xfrm>
            <a:off x="1164437" y="3018867"/>
            <a:ext cx="3548503" cy="1547395"/>
          </a:xfrm>
          <a:prstGeom prst="wedgeRectCallout">
            <a:avLst>
              <a:gd name="adj1" fmla="val 67441"/>
              <a:gd name="adj2" fmla="val 10961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t" anchorCtr="0">
            <a:normAutofit/>
          </a:bodyPr>
          <a:lstStyle/>
          <a:p>
            <a:pPr algn="ctr"/>
            <a:endParaRPr lang="de-CH" sz="2400" b="1"/>
          </a:p>
        </p:txBody>
      </p:sp>
      <p:sp>
        <p:nvSpPr>
          <p:cNvPr id="42" name="Sprechblase: rechteckig 41">
            <a:extLst>
              <a:ext uri="{FF2B5EF4-FFF2-40B4-BE49-F238E27FC236}">
                <a16:creationId xmlns:a16="http://schemas.microsoft.com/office/drawing/2014/main" id="{E779DEF6-D555-4D06-B0F1-36E986519ED8}"/>
              </a:ext>
            </a:extLst>
          </p:cNvPr>
          <p:cNvSpPr/>
          <p:nvPr/>
        </p:nvSpPr>
        <p:spPr>
          <a:xfrm>
            <a:off x="1167543" y="1346057"/>
            <a:ext cx="3548503" cy="1547395"/>
          </a:xfrm>
          <a:prstGeom prst="wedgeRectCallout">
            <a:avLst>
              <a:gd name="adj1" fmla="val 74787"/>
              <a:gd name="adj2" fmla="val 66675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t" anchorCtr="0">
            <a:normAutofit/>
          </a:bodyPr>
          <a:lstStyle/>
          <a:p>
            <a:pPr algn="ctr"/>
            <a:endParaRPr lang="de-CH" sz="2400" b="1"/>
          </a:p>
        </p:txBody>
      </p:sp>
      <p:sp>
        <p:nvSpPr>
          <p:cNvPr id="43" name="Sprechblase: rechteckig 42">
            <a:extLst>
              <a:ext uri="{FF2B5EF4-FFF2-40B4-BE49-F238E27FC236}">
                <a16:creationId xmlns:a16="http://schemas.microsoft.com/office/drawing/2014/main" id="{A35FCCBD-04C7-4EE9-A72F-8C07DEC61551}"/>
              </a:ext>
            </a:extLst>
          </p:cNvPr>
          <p:cNvSpPr/>
          <p:nvPr/>
        </p:nvSpPr>
        <p:spPr>
          <a:xfrm>
            <a:off x="4867776" y="1343146"/>
            <a:ext cx="3246526" cy="979432"/>
          </a:xfrm>
          <a:prstGeom prst="wedgeRectCallout">
            <a:avLst>
              <a:gd name="adj1" fmla="val -4273"/>
              <a:gd name="adj2" fmla="val 98306"/>
            </a:avLst>
          </a:prstGeom>
          <a:noFill/>
          <a:ln w="381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t" anchorCtr="0">
            <a:normAutofit/>
          </a:bodyPr>
          <a:lstStyle/>
          <a:p>
            <a:pPr algn="ctr"/>
            <a:endParaRPr lang="de-CH" sz="2400" b="1"/>
          </a:p>
        </p:txBody>
      </p:sp>
      <p:pic>
        <p:nvPicPr>
          <p:cNvPr id="44" name="Picture 2" descr="PostAuto: mobil unterwegs mit der gelben Klasse">
            <a:extLst>
              <a:ext uri="{FF2B5EF4-FFF2-40B4-BE49-F238E27FC236}">
                <a16:creationId xmlns:a16="http://schemas.microsoft.com/office/drawing/2014/main" id="{DEF24F55-CB62-435D-AAAE-4FCC16C80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74975" y="2541078"/>
            <a:ext cx="860526" cy="224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Swisspower | Energiekompetenz für die Schweiz">
            <a:extLst>
              <a:ext uri="{FF2B5EF4-FFF2-40B4-BE49-F238E27FC236}">
                <a16:creationId xmlns:a16="http://schemas.microsoft.com/office/drawing/2014/main" id="{AEF88735-75D5-486F-85BD-164251AEA5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14408" y="1452073"/>
            <a:ext cx="989651" cy="251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6" descr="Hersteller von Energiespeicher | Unternehmen - xelectrix Power GmbH">
            <a:extLst>
              <a:ext uri="{FF2B5EF4-FFF2-40B4-BE49-F238E27FC236}">
                <a16:creationId xmlns:a16="http://schemas.microsoft.com/office/drawing/2014/main" id="{85130EFD-85F5-419B-A52C-02185914ED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95080" y="3983435"/>
            <a:ext cx="738027" cy="553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0" descr="Identity ‒ Overview ‐ EPFL">
            <a:extLst>
              <a:ext uri="{FF2B5EF4-FFF2-40B4-BE49-F238E27FC236}">
                <a16:creationId xmlns:a16="http://schemas.microsoft.com/office/drawing/2014/main" id="{FA1D1DFA-5FC1-4F34-926A-80D68A87A3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111" t="29503" r="13843" b="29535"/>
          <a:stretch/>
        </p:blipFill>
        <p:spPr bwMode="auto">
          <a:xfrm>
            <a:off x="1733027" y="4881019"/>
            <a:ext cx="599897" cy="189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6" descr="Detail - Energie Wasser Bern">
            <a:extLst>
              <a:ext uri="{FF2B5EF4-FFF2-40B4-BE49-F238E27FC236}">
                <a16:creationId xmlns:a16="http://schemas.microsoft.com/office/drawing/2014/main" id="{93EED08E-911E-4B9D-BDCF-DF9316AD73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72230" y="5390567"/>
            <a:ext cx="735293" cy="397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8">
            <a:extLst>
              <a:ext uri="{FF2B5EF4-FFF2-40B4-BE49-F238E27FC236}">
                <a16:creationId xmlns:a16="http://schemas.microsoft.com/office/drawing/2014/main" id="{9504D285-6201-4908-B024-0613138A50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52213" y="3261842"/>
            <a:ext cx="983883" cy="233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0">
            <a:extLst>
              <a:ext uri="{FF2B5EF4-FFF2-40B4-BE49-F238E27FC236}">
                <a16:creationId xmlns:a16="http://schemas.microsoft.com/office/drawing/2014/main" id="{9864384A-46D0-49C8-A95F-7CC384576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64395" y="5824236"/>
            <a:ext cx="448826" cy="316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3">
            <a:extLst>
              <a:ext uri="{FF2B5EF4-FFF2-40B4-BE49-F238E27FC236}">
                <a16:creationId xmlns:a16="http://schemas.microsoft.com/office/drawing/2014/main" id="{6A60FCB5-464B-4635-ADE5-0387B50CD39A}"/>
              </a:ext>
            </a:extLst>
          </p:cNvPr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61040" y="3990973"/>
            <a:ext cx="708660" cy="360426"/>
          </a:xfrm>
          <a:prstGeom prst="rect">
            <a:avLst/>
          </a:prstGeom>
        </p:spPr>
      </p:pic>
      <p:pic>
        <p:nvPicPr>
          <p:cNvPr id="54" name="Picture 54">
            <a:extLst>
              <a:ext uri="{FF2B5EF4-FFF2-40B4-BE49-F238E27FC236}">
                <a16:creationId xmlns:a16="http://schemas.microsoft.com/office/drawing/2014/main" id="{3D88D7E3-6614-4928-8B50-AACFDDBE7168}"/>
              </a:ext>
            </a:extLst>
          </p:cNvPr>
          <p:cNvPicPr>
            <a:picLocks noChangeAspect="1"/>
          </p:cNvPicPr>
          <p:nvPr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63554" y="2474137"/>
            <a:ext cx="934398" cy="185284"/>
          </a:xfrm>
          <a:prstGeom prst="rect">
            <a:avLst/>
          </a:prstGeom>
        </p:spPr>
      </p:pic>
      <p:pic>
        <p:nvPicPr>
          <p:cNvPr id="1026" name="Picture 2" descr="Homepage - Hochschule - Bachelor - Freiburg - HEIAFR - HTA-FR">
            <a:extLst>
              <a:ext uri="{FF2B5EF4-FFF2-40B4-BE49-F238E27FC236}">
                <a16:creationId xmlns:a16="http://schemas.microsoft.com/office/drawing/2014/main" id="{B4F9401C-CD13-4787-9A55-FCD0FE02846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79749" y="5825250"/>
            <a:ext cx="2221528" cy="312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12" descr="ÖBB-Presse - ÖBB-Logos">
            <a:extLst>
              <a:ext uri="{FF2B5EF4-FFF2-40B4-BE49-F238E27FC236}">
                <a16:creationId xmlns:a16="http://schemas.microsoft.com/office/drawing/2014/main" id="{E1E95CC7-EEEB-4500-8EE7-364BE9C431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33172" y="3314955"/>
            <a:ext cx="690887" cy="25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inks">
            <a:extLst>
              <a:ext uri="{FF2B5EF4-FFF2-40B4-BE49-F238E27FC236}">
                <a16:creationId xmlns:a16="http://schemas.microsoft.com/office/drawing/2014/main" id="{81783716-6445-409E-87A8-2B13FE079D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4274" y="5366257"/>
            <a:ext cx="572444" cy="349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extfeld 48">
            <a:extLst>
              <a:ext uri="{FF2B5EF4-FFF2-40B4-BE49-F238E27FC236}">
                <a16:creationId xmlns:a16="http://schemas.microsoft.com/office/drawing/2014/main" id="{27DCCBF6-45E0-4680-B1D5-E732EE513E57}"/>
              </a:ext>
            </a:extLst>
          </p:cNvPr>
          <p:cNvSpPr txBox="1"/>
          <p:nvPr/>
        </p:nvSpPr>
        <p:spPr>
          <a:xfrm>
            <a:off x="5227910" y="1794331"/>
            <a:ext cx="793487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de-CH" sz="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Bundesamt für Verkehr</a:t>
            </a:r>
          </a:p>
          <a:p>
            <a:r>
              <a:rPr lang="de-CH" sz="6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Bundesamt für Energie</a:t>
            </a:r>
          </a:p>
        </p:txBody>
      </p:sp>
      <p:pic>
        <p:nvPicPr>
          <p:cNvPr id="1030" name="Picture 6" descr="ABB Group - Leading digital technologies for industry">
            <a:extLst>
              <a:ext uri="{FF2B5EF4-FFF2-40B4-BE49-F238E27FC236}">
                <a16:creationId xmlns:a16="http://schemas.microsoft.com/office/drawing/2014/main" id="{0161F5B7-5FB5-44DF-AAC5-AE73D5E2DC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4429" b="48663"/>
          <a:stretch/>
        </p:blipFill>
        <p:spPr bwMode="auto">
          <a:xfrm>
            <a:off x="9238635" y="4100656"/>
            <a:ext cx="549683" cy="222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F97E2839-7652-42A4-85D9-75877A526843}"/>
              </a:ext>
            </a:extLst>
          </p:cNvPr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2679" y="1542352"/>
            <a:ext cx="316690" cy="730498"/>
          </a:xfrm>
          <a:prstGeom prst="rect">
            <a:avLst/>
          </a:prstGeom>
        </p:spPr>
      </p:pic>
      <p:pic>
        <p:nvPicPr>
          <p:cNvPr id="57" name="Picture 4">
            <a:extLst>
              <a:ext uri="{FF2B5EF4-FFF2-40B4-BE49-F238E27FC236}">
                <a16:creationId xmlns:a16="http://schemas.microsoft.com/office/drawing/2014/main" id="{EFFE5F27-4ABC-484E-A0EF-2DAC9364F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32485" y="2535580"/>
            <a:ext cx="722278" cy="1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Logo ecsa energy 300x">
            <a:extLst>
              <a:ext uri="{FF2B5EF4-FFF2-40B4-BE49-F238E27FC236}">
                <a16:creationId xmlns:a16="http://schemas.microsoft.com/office/drawing/2014/main" id="{EE23B22E-AF4C-4366-AD0D-95364F7FD6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53633" y="5912653"/>
            <a:ext cx="711200" cy="1896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EFABEE90-8E6C-4D26-8EB0-5407EFD2C84A}"/>
              </a:ext>
            </a:extLst>
          </p:cNvPr>
          <p:cNvSpPr txBox="1"/>
          <p:nvPr/>
        </p:nvSpPr>
        <p:spPr>
          <a:xfrm>
            <a:off x="5827804" y="3607784"/>
            <a:ext cx="1382494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de-CH" sz="1200" b="1" noProof="0" err="1">
                <a:latin typeface="SBB" pitchFamily="2" charset="0"/>
              </a:rPr>
              <a:t>CoC</a:t>
            </a:r>
            <a:br>
              <a:rPr lang="de-CH" sz="1200" b="1">
                <a:latin typeface="SBB" pitchFamily="2" charset="0"/>
              </a:rPr>
            </a:br>
            <a:r>
              <a:rPr lang="de-CH" sz="1200" b="1" noProof="0">
                <a:latin typeface="SBB" pitchFamily="2" charset="0"/>
              </a:rPr>
              <a:t>Energiespeicher</a:t>
            </a:r>
          </a:p>
        </p:txBody>
      </p:sp>
      <p:pic>
        <p:nvPicPr>
          <p:cNvPr id="8" name="Logo_SBB_Symbol">
            <a:extLst>
              <a:ext uri="{FF2B5EF4-FFF2-40B4-BE49-F238E27FC236}">
                <a16:creationId xmlns:a16="http://schemas.microsoft.com/office/drawing/2014/main" id="{A99446D2-BE5D-40A8-8E48-A3F1F7C876E0}"/>
              </a:ext>
            </a:extLst>
          </p:cNvPr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3028" y="4069449"/>
            <a:ext cx="432048" cy="142657"/>
          </a:xfrm>
          <a:prstGeom prst="rect">
            <a:avLst/>
          </a:prstGeom>
        </p:spPr>
      </p:pic>
      <p:pic>
        <p:nvPicPr>
          <p:cNvPr id="3074" name="Picture 2" descr="Bane NOR | LinkedIn">
            <a:extLst>
              <a:ext uri="{FF2B5EF4-FFF2-40B4-BE49-F238E27FC236}">
                <a16:creationId xmlns:a16="http://schemas.microsoft.com/office/drawing/2014/main" id="{D9AEF321-09C5-406E-A71D-3FF87110F4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1945" y="3211012"/>
            <a:ext cx="569003" cy="569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Grafik 58">
            <a:extLst>
              <a:ext uri="{FF2B5EF4-FFF2-40B4-BE49-F238E27FC236}">
                <a16:creationId xmlns:a16="http://schemas.microsoft.com/office/drawing/2014/main" id="{D1EAFD4C-601C-4F24-A478-A65AD9C91848}"/>
              </a:ext>
            </a:extLst>
          </p:cNvPr>
          <p:cNvPicPr>
            <a:picLocks noChangeAspect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7804" y="5862121"/>
            <a:ext cx="990524" cy="234424"/>
          </a:xfrm>
          <a:prstGeom prst="rect">
            <a:avLst/>
          </a:prstGeom>
        </p:spPr>
      </p:pic>
      <p:pic>
        <p:nvPicPr>
          <p:cNvPr id="5" name="Picture 46">
            <a:extLst>
              <a:ext uri="{FF2B5EF4-FFF2-40B4-BE49-F238E27FC236}">
                <a16:creationId xmlns:a16="http://schemas.microsoft.com/office/drawing/2014/main" id="{33B59200-9417-4678-8924-0CE2905E5D01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1309687" y="5333999"/>
            <a:ext cx="726282" cy="297657"/>
          </a:xfrm>
          <a:prstGeom prst="rect">
            <a:avLst/>
          </a:prstGeom>
        </p:spPr>
      </p:pic>
      <p:pic>
        <p:nvPicPr>
          <p:cNvPr id="47" name="Picture 49">
            <a:extLst>
              <a:ext uri="{FF2B5EF4-FFF2-40B4-BE49-F238E27FC236}">
                <a16:creationId xmlns:a16="http://schemas.microsoft.com/office/drawing/2014/main" id="{A6C2450A-93C4-4C87-B03A-9087CD5976E3}"/>
              </a:ext>
            </a:extLst>
          </p:cNvPr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2888" y="4881560"/>
            <a:ext cx="359569" cy="381001"/>
          </a:xfrm>
          <a:prstGeom prst="rect">
            <a:avLst/>
          </a:prstGeom>
        </p:spPr>
      </p:pic>
      <p:pic>
        <p:nvPicPr>
          <p:cNvPr id="58" name="Picture 59">
            <a:extLst>
              <a:ext uri="{FF2B5EF4-FFF2-40B4-BE49-F238E27FC236}">
                <a16:creationId xmlns:a16="http://schemas.microsoft.com/office/drawing/2014/main" id="{65C17460-8332-42E8-A2CB-887A1B6A9C81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10434639" y="3619499"/>
            <a:ext cx="1038225" cy="238126"/>
          </a:xfrm>
          <a:prstGeom prst="rect">
            <a:avLst/>
          </a:prstGeom>
        </p:spPr>
      </p:pic>
      <p:pic>
        <p:nvPicPr>
          <p:cNvPr id="60" name="Grafik 12">
            <a:extLst>
              <a:ext uri="{FF2B5EF4-FFF2-40B4-BE49-F238E27FC236}">
                <a16:creationId xmlns:a16="http://schemas.microsoft.com/office/drawing/2014/main" id="{BDB2C59A-1095-45D2-A0E4-6140FF68502C}"/>
              </a:ext>
            </a:extLst>
      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9629946" y="3190266"/>
            <a:ext cx="785662" cy="269376"/>
          </a:xfrm>
          <a:prstGeom prst="rect">
            <a:avLst/>
          </a:prstGeom>
        </p:spPr>
      </p:pic>
      <p:pic>
        <p:nvPicPr>
          <p:cNvPr id="61" name="Picture 61">
            <a:extLst>
              <a:ext uri="{FF2B5EF4-FFF2-40B4-BE49-F238E27FC236}">
                <a16:creationId xmlns:a16="http://schemas.microsoft.com/office/drawing/2014/main" id="{A863F711-A34C-4E30-BABE-73EA41428F35}"/>
              </a:ext>
            </a:extLst>
          </p:cNvPr>
          <p:cNvPicPr>
            <a:picLocks noChangeAspect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3931" y="3624262"/>
            <a:ext cx="504825" cy="264319"/>
          </a:xfrm>
          <a:prstGeom prst="rect">
            <a:avLst/>
          </a:prstGeom>
        </p:spPr>
      </p:pic>
      <p:pic>
        <p:nvPicPr>
          <p:cNvPr id="62" name="Picture 62">
            <a:extLst>
              <a:ext uri="{FF2B5EF4-FFF2-40B4-BE49-F238E27FC236}">
                <a16:creationId xmlns:a16="http://schemas.microsoft.com/office/drawing/2014/main" id="{B8FDB127-0E02-401F-8AE5-B8C02D046F42}"/>
              </a:ext>
            </a:extLst>
          </p:cNvPr>
          <p:cNvPicPr>
            <a:picLocks noChangeAspect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6494" y="1610105"/>
            <a:ext cx="516732" cy="232601"/>
          </a:xfrm>
          <a:prstGeom prst="rect">
            <a:avLst/>
          </a:prstGeom>
        </p:spPr>
      </p:pic>
      <p:pic>
        <p:nvPicPr>
          <p:cNvPr id="63" name="Picture 63">
            <a:extLst>
              <a:ext uri="{FF2B5EF4-FFF2-40B4-BE49-F238E27FC236}">
                <a16:creationId xmlns:a16="http://schemas.microsoft.com/office/drawing/2014/main" id="{00B04157-5C17-4E03-8A6C-45C5C60D4693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10010775" y="3990973"/>
            <a:ext cx="790575" cy="257176"/>
          </a:xfrm>
          <a:prstGeom prst="rect">
            <a:avLst/>
          </a:prstGeom>
        </p:spPr>
      </p:pic>
      <p:sp>
        <p:nvSpPr>
          <p:cNvPr id="67" name="Fußzeilenplatzhalter 3">
            <a:extLst>
              <a:ext uri="{FF2B5EF4-FFF2-40B4-BE49-F238E27FC236}">
                <a16:creationId xmlns:a16="http://schemas.microsoft.com/office/drawing/2014/main" id="{608775AB-FE4E-4B46-9DDE-C052D5CDE410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2810326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B9FD4868-8711-4A5F-911B-DFF814DFFE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/>
              <a:t>Ambition: Dieselverbrauch halbieren bis 2030.</a:t>
            </a:r>
            <a:br>
              <a:rPr lang="de-CH"/>
            </a:br>
            <a:endParaRPr lang="de-CH" sz="240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087579A8-847D-4BB1-B8C2-FE4A287B4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8</a:t>
            </a:fld>
            <a:endParaRPr lang="de-CH"/>
          </a:p>
        </p:txBody>
      </p:sp>
      <p:graphicFrame>
        <p:nvGraphicFramePr>
          <p:cNvPr id="24" name="Diagramm 23">
            <a:extLst>
              <a:ext uri="{FF2B5EF4-FFF2-40B4-BE49-F238E27FC236}">
                <a16:creationId xmlns:a16="http://schemas.microsoft.com/office/drawing/2014/main" id="{B4BDBB0A-80AB-4DD0-9E1D-9EAF5B6509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6737058"/>
              </p:ext>
            </p:extLst>
          </p:nvPr>
        </p:nvGraphicFramePr>
        <p:xfrm>
          <a:off x="1272520" y="935500"/>
          <a:ext cx="10009504" cy="3385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Pfeil: Fünfeck 24">
            <a:extLst>
              <a:ext uri="{FF2B5EF4-FFF2-40B4-BE49-F238E27FC236}">
                <a16:creationId xmlns:a16="http://schemas.microsoft.com/office/drawing/2014/main" id="{F3B91294-78D9-4EE0-BB34-9CAE98EE8F93}"/>
              </a:ext>
            </a:extLst>
          </p:cNvPr>
          <p:cNvSpPr/>
          <p:nvPr/>
        </p:nvSpPr>
        <p:spPr>
          <a:xfrm>
            <a:off x="2706621" y="3764108"/>
            <a:ext cx="2779779" cy="176160"/>
          </a:xfrm>
          <a:prstGeom prst="homePlate">
            <a:avLst/>
          </a:prstGeom>
          <a:solidFill>
            <a:srgbClr val="000000">
              <a:lumMod val="95000"/>
              <a:lumOff val="5000"/>
            </a:srgbClr>
          </a:solidFill>
          <a:ln w="25400" cap="flat" cmpd="sng" algn="ctr">
            <a:noFill/>
            <a:prstDash val="solid"/>
          </a:ln>
          <a:effectLst/>
        </p:spPr>
        <p:txBody>
          <a:bodyPr wrap="square" lIns="27000" tIns="27000" rIns="27000" bIns="27000" rtlCol="0" anchor="ctr" anchorCtr="0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163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BB Light"/>
              </a:rPr>
              <a:t>B0-Diesel</a:t>
            </a:r>
            <a:endParaRPr lang="de-CH" sz="140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BB Light"/>
            </a:endParaRPr>
          </a:p>
        </p:txBody>
      </p:sp>
      <p:sp>
        <p:nvSpPr>
          <p:cNvPr id="26" name="Pfeil: Fünfeck 25">
            <a:extLst>
              <a:ext uri="{FF2B5EF4-FFF2-40B4-BE49-F238E27FC236}">
                <a16:creationId xmlns:a16="http://schemas.microsoft.com/office/drawing/2014/main" id="{70796EA4-61A7-4636-95C7-599CFEFEDBE5}"/>
              </a:ext>
            </a:extLst>
          </p:cNvPr>
          <p:cNvSpPr/>
          <p:nvPr/>
        </p:nvSpPr>
        <p:spPr>
          <a:xfrm>
            <a:off x="3785933" y="3514063"/>
            <a:ext cx="2457786" cy="176160"/>
          </a:xfrm>
          <a:prstGeom prst="homePlate">
            <a:avLst/>
          </a:prstGeom>
          <a:solidFill>
            <a:srgbClr val="2D327D"/>
          </a:solidFill>
          <a:ln w="25400" cap="flat" cmpd="sng" algn="ctr">
            <a:noFill/>
            <a:prstDash val="solid"/>
          </a:ln>
          <a:effectLst/>
        </p:spPr>
        <p:txBody>
          <a:bodyPr wrap="square" lIns="27000" tIns="27000" rIns="27000" bIns="27000" rtlCol="0" anchor="ctr" anchorCtr="0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16325">
              <a:defRPr/>
            </a:pPr>
            <a:r>
              <a:rPr kumimoji="0" lang="de-CH" sz="140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BB Light"/>
              </a:rPr>
              <a:t>HVO Blend 25%</a:t>
            </a:r>
            <a:r>
              <a:rPr lang="de-CH" sz="1400" kern="0">
                <a:solidFill>
                  <a:srgbClr val="FFFFFF"/>
                </a:solidFill>
                <a:latin typeface="SBB Light"/>
              </a:rPr>
              <a:t> </a:t>
            </a:r>
            <a:endParaRPr lang="de-CH" sz="140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BB Light"/>
            </a:endParaRPr>
          </a:p>
        </p:txBody>
      </p:sp>
      <p:sp>
        <p:nvSpPr>
          <p:cNvPr id="27" name="Pfeil: Fünfeck 26">
            <a:extLst>
              <a:ext uri="{FF2B5EF4-FFF2-40B4-BE49-F238E27FC236}">
                <a16:creationId xmlns:a16="http://schemas.microsoft.com/office/drawing/2014/main" id="{E6E712FC-1352-4479-A48D-BA1F9176FF95}"/>
              </a:ext>
            </a:extLst>
          </p:cNvPr>
          <p:cNvSpPr/>
          <p:nvPr/>
        </p:nvSpPr>
        <p:spPr>
          <a:xfrm>
            <a:off x="5055516" y="2145239"/>
            <a:ext cx="2376406" cy="176160"/>
          </a:xfrm>
          <a:prstGeom prst="homePlate">
            <a:avLst/>
          </a:prstGeom>
          <a:solidFill>
            <a:srgbClr val="2D327D"/>
          </a:solidFill>
          <a:ln w="25400" cap="flat" cmpd="sng" algn="ctr">
            <a:noFill/>
            <a:prstDash val="solid"/>
          </a:ln>
          <a:effectLst/>
        </p:spPr>
        <p:txBody>
          <a:bodyPr wrap="square" lIns="27000" tIns="27000" rIns="27000" bIns="27000" rtlCol="0" anchor="ctr" anchorCtr="0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163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BB Light"/>
              </a:rPr>
              <a:t>HVO 100%</a:t>
            </a:r>
            <a:endParaRPr lang="de-CH" sz="140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BB Light"/>
            </a:endParaRPr>
          </a:p>
        </p:txBody>
      </p:sp>
      <p:sp>
        <p:nvSpPr>
          <p:cNvPr id="29" name="Pfeil: Fünfeck 28">
            <a:extLst>
              <a:ext uri="{FF2B5EF4-FFF2-40B4-BE49-F238E27FC236}">
                <a16:creationId xmlns:a16="http://schemas.microsoft.com/office/drawing/2014/main" id="{1CF1F0C8-139C-43DA-BF2B-0660975D1069}"/>
              </a:ext>
            </a:extLst>
          </p:cNvPr>
          <p:cNvSpPr/>
          <p:nvPr/>
        </p:nvSpPr>
        <p:spPr>
          <a:xfrm>
            <a:off x="6243719" y="1884556"/>
            <a:ext cx="3812838" cy="176160"/>
          </a:xfrm>
          <a:prstGeom prst="homePlate">
            <a:avLst/>
          </a:prstGeom>
          <a:solidFill>
            <a:srgbClr val="B0D9AB"/>
          </a:solidFill>
          <a:ln w="25400" cap="flat" cmpd="sng" algn="ctr">
            <a:noFill/>
            <a:prstDash val="solid"/>
          </a:ln>
          <a:effectLst/>
        </p:spPr>
        <p:txBody>
          <a:bodyPr wrap="square" lIns="27000" tIns="27000" rIns="27000" bIns="27000" rtlCol="0" anchor="ctr" anchorCtr="0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816325">
              <a:defRPr/>
            </a:pPr>
            <a:r>
              <a:rPr kumimoji="0" lang="de-CH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BB Light"/>
              </a:rPr>
              <a:t>Wasserstoff</a:t>
            </a:r>
            <a:r>
              <a:rPr lang="de-CH" sz="1400" kern="0">
                <a:solidFill>
                  <a:srgbClr val="000000"/>
                </a:solidFill>
                <a:latin typeface="SBB Light"/>
              </a:rPr>
              <a:t> </a:t>
            </a:r>
            <a:endParaRPr lang="de-CH" sz="1400" i="0" u="none" strike="noStrike" kern="0" cap="none" spc="0" normalizeH="0" baseline="-25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BB Light"/>
            </a:endParaRPr>
          </a:p>
        </p:txBody>
      </p:sp>
      <p:sp>
        <p:nvSpPr>
          <p:cNvPr id="30" name="Pfeil: Fünfeck 29">
            <a:extLst>
              <a:ext uri="{FF2B5EF4-FFF2-40B4-BE49-F238E27FC236}">
                <a16:creationId xmlns:a16="http://schemas.microsoft.com/office/drawing/2014/main" id="{CF9AF4F2-2F87-48A5-A5A4-9EBD5B30BFED}"/>
              </a:ext>
            </a:extLst>
          </p:cNvPr>
          <p:cNvSpPr/>
          <p:nvPr/>
        </p:nvSpPr>
        <p:spPr>
          <a:xfrm>
            <a:off x="7211556" y="1603589"/>
            <a:ext cx="2845001" cy="176159"/>
          </a:xfrm>
          <a:prstGeom prst="homePlate">
            <a:avLst/>
          </a:prstGeom>
          <a:solidFill>
            <a:srgbClr val="B0D9AB"/>
          </a:solidFill>
          <a:ln w="25400" cap="flat" cmpd="sng" algn="ctr">
            <a:noFill/>
            <a:prstDash val="solid"/>
          </a:ln>
          <a:effectLst/>
        </p:spPr>
        <p:txBody>
          <a:bodyPr wrap="square" lIns="27000" tIns="27000" rIns="27000" bIns="27000" rtlCol="0" anchor="ctr" anchorCtr="0"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81632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CH" sz="140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BB Light"/>
              </a:rPr>
              <a:t>Synthetische Kraftstoffe</a:t>
            </a:r>
            <a:endParaRPr lang="de-CH" sz="1400" i="0" u="none" strike="noStrike" kern="0" cap="none" spc="0" normalizeH="0" baseline="-2500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BB Light"/>
            </a:endParaRPr>
          </a:p>
        </p:txBody>
      </p:sp>
      <p:graphicFrame>
        <p:nvGraphicFramePr>
          <p:cNvPr id="36" name="Tabelle 6">
            <a:extLst>
              <a:ext uri="{FF2B5EF4-FFF2-40B4-BE49-F238E27FC236}">
                <a16:creationId xmlns:a16="http://schemas.microsoft.com/office/drawing/2014/main" id="{1383AC54-3C32-4B95-813C-3BCE393999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39878"/>
              </p:ext>
            </p:extLst>
          </p:nvPr>
        </p:nvGraphicFramePr>
        <p:xfrm>
          <a:off x="1476375" y="4468812"/>
          <a:ext cx="8657638" cy="1866900"/>
        </p:xfrm>
        <a:graphic>
          <a:graphicData uri="http://schemas.openxmlformats.org/drawingml/2006/table">
            <a:tbl>
              <a:tblPr firstRow="1" bandRow="1"/>
              <a:tblGrid>
                <a:gridCol w="1105228">
                  <a:extLst>
                    <a:ext uri="{9D8B030D-6E8A-4147-A177-3AD203B41FA5}">
                      <a16:colId xmlns:a16="http://schemas.microsoft.com/office/drawing/2014/main" val="699025370"/>
                    </a:ext>
                  </a:extLst>
                </a:gridCol>
                <a:gridCol w="1258735">
                  <a:extLst>
                    <a:ext uri="{9D8B030D-6E8A-4147-A177-3AD203B41FA5}">
                      <a16:colId xmlns:a16="http://schemas.microsoft.com/office/drawing/2014/main" val="70266215"/>
                    </a:ext>
                  </a:extLst>
                </a:gridCol>
                <a:gridCol w="1258735">
                  <a:extLst>
                    <a:ext uri="{9D8B030D-6E8A-4147-A177-3AD203B41FA5}">
                      <a16:colId xmlns:a16="http://schemas.microsoft.com/office/drawing/2014/main" val="260741960"/>
                    </a:ext>
                  </a:extLst>
                </a:gridCol>
                <a:gridCol w="1258735">
                  <a:extLst>
                    <a:ext uri="{9D8B030D-6E8A-4147-A177-3AD203B41FA5}">
                      <a16:colId xmlns:a16="http://schemas.microsoft.com/office/drawing/2014/main" val="3398970778"/>
                    </a:ext>
                  </a:extLst>
                </a:gridCol>
                <a:gridCol w="1258735">
                  <a:extLst>
                    <a:ext uri="{9D8B030D-6E8A-4147-A177-3AD203B41FA5}">
                      <a16:colId xmlns:a16="http://schemas.microsoft.com/office/drawing/2014/main" val="3453088204"/>
                    </a:ext>
                  </a:extLst>
                </a:gridCol>
                <a:gridCol w="1258735">
                  <a:extLst>
                    <a:ext uri="{9D8B030D-6E8A-4147-A177-3AD203B41FA5}">
                      <a16:colId xmlns:a16="http://schemas.microsoft.com/office/drawing/2014/main" val="367587373"/>
                    </a:ext>
                  </a:extLst>
                </a:gridCol>
                <a:gridCol w="1258735">
                  <a:extLst>
                    <a:ext uri="{9D8B030D-6E8A-4147-A177-3AD203B41FA5}">
                      <a16:colId xmlns:a16="http://schemas.microsoft.com/office/drawing/2014/main" val="3696533963"/>
                    </a:ext>
                  </a:extLst>
                </a:gridCol>
              </a:tblGrid>
              <a:tr h="27298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de-CH" sz="1000" b="0">
                          <a:solidFill>
                            <a:schemeClr val="bg1"/>
                          </a:solidFill>
                          <a:latin typeface="SBB Light"/>
                        </a:rPr>
                        <a:t>Kriterium</a:t>
                      </a:r>
                    </a:p>
                  </a:txBody>
                  <a:tcPr marL="68580" marR="68580" marT="34290" marB="3429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81632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000" b="0">
                          <a:solidFill>
                            <a:schemeClr val="bg1"/>
                          </a:solidFill>
                          <a:latin typeface="SBB Light"/>
                        </a:rPr>
                        <a:t>Fossiler Diesel B0</a:t>
                      </a:r>
                    </a:p>
                  </a:txBody>
                  <a:tcPr marL="68580" marR="68580" marT="34290" marB="34290" anchor="ctr" anchorCtr="1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de-CH" sz="1000" b="0">
                          <a:solidFill>
                            <a:schemeClr val="bg1"/>
                          </a:solidFill>
                          <a:latin typeface="SBB Light"/>
                        </a:rPr>
                        <a:t>Diesel B7 </a:t>
                      </a:r>
                    </a:p>
                    <a:p>
                      <a:r>
                        <a:rPr lang="de-CH" sz="1000" b="0">
                          <a:solidFill>
                            <a:schemeClr val="bg1"/>
                          </a:solidFill>
                          <a:latin typeface="SBB Light"/>
                        </a:rPr>
                        <a:t>(Bio-Anteil)</a:t>
                      </a:r>
                    </a:p>
                  </a:txBody>
                  <a:tcPr marL="68580" marR="68580" marT="34290" marB="34290" anchor="ctr" anchorCtr="1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de-CH" sz="1000" b="0">
                          <a:solidFill>
                            <a:schemeClr val="bg1"/>
                          </a:solidFill>
                          <a:latin typeface="SBB Light"/>
                        </a:rPr>
                        <a:t>HVO Blend 25%</a:t>
                      </a:r>
                    </a:p>
                  </a:txBody>
                  <a:tcPr marL="68580" marR="68580" marT="34290" marB="34290" anchor="ctr" anchorCtr="1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81632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000" b="0">
                          <a:solidFill>
                            <a:schemeClr val="bg1"/>
                          </a:solidFill>
                          <a:latin typeface="SBB Light"/>
                        </a:rPr>
                        <a:t>HVO 100%</a:t>
                      </a:r>
                    </a:p>
                  </a:txBody>
                  <a:tcPr marL="68580" marR="68580" marT="34290" marB="34290" anchor="ctr" anchorCtr="1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81632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CH" sz="1000" b="0">
                          <a:solidFill>
                            <a:schemeClr val="bg1"/>
                          </a:solidFill>
                          <a:latin typeface="SBB Light"/>
                        </a:rPr>
                        <a:t>SynFuel</a:t>
                      </a:r>
                    </a:p>
                  </a:txBody>
                  <a:tcPr marL="68580" marR="68580" marT="34290" marB="34290" anchor="ctr" anchorCtr="1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de-CH" sz="1000" b="0">
                          <a:solidFill>
                            <a:schemeClr val="bg1"/>
                          </a:solidFill>
                          <a:latin typeface="SBB Light"/>
                        </a:rPr>
                        <a:t>Wasserstoff </a:t>
                      </a:r>
                    </a:p>
                  </a:txBody>
                  <a:tcPr marL="68580" marR="68580" marT="34290" marB="34290" anchor="ctr" anchorCtr="1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202327"/>
                  </a:ext>
                </a:extLst>
              </a:tr>
              <a:tr h="260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de-CH" sz="1000">
                          <a:latin typeface="SBB Light"/>
                        </a:rPr>
                        <a:t>Emissionen Betrieb</a:t>
                      </a:r>
                    </a:p>
                  </a:txBody>
                  <a:tcPr marL="68580" marR="68580" marT="34290" marB="34290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BADCB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de-CH" sz="900">
                        <a:latin typeface="SBB Ligh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C4C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de-CH" sz="900">
                        <a:latin typeface="SBB Ligh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C4C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1222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CH" sz="900">
                        <a:latin typeface="SBB Ligh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CH" sz="900">
                        <a:latin typeface="SBB Ligh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de-CH" sz="900">
                        <a:latin typeface="SBB Ligh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de-CH" sz="900">
                        <a:latin typeface="SBB Ligh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5071410"/>
                  </a:ext>
                </a:extLst>
              </a:tr>
              <a:tr h="26005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de-CH" sz="1000">
                          <a:latin typeface="SBB Light"/>
                        </a:rPr>
                        <a:t>CO</a:t>
                      </a:r>
                      <a:r>
                        <a:rPr lang="de-CH" sz="1000" baseline="-25000">
                          <a:latin typeface="SBB Light"/>
                        </a:rPr>
                        <a:t>2eq</a:t>
                      </a:r>
                      <a:r>
                        <a:rPr lang="de-CH" sz="1000">
                          <a:latin typeface="SBB Light"/>
                        </a:rPr>
                        <a:t>-Reduktion</a:t>
                      </a:r>
                    </a:p>
                    <a:p>
                      <a:endParaRPr lang="de-CH" sz="1000">
                        <a:latin typeface="SBB Light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BADCB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de-CH" sz="900">
                        <a:latin typeface="SBB Ligh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0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de-CH" sz="900">
                        <a:latin typeface="SBB Ligh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C4C">
                        <a:lumMod val="60000"/>
                        <a:lumOff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CH" sz="900">
                        <a:latin typeface="SBB Ligh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CH" sz="900">
                        <a:latin typeface="SBB Ligh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de-CH" sz="900">
                        <a:latin typeface="SBB Ligh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de-CH" sz="900">
                        <a:latin typeface="SBB Ligh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3718183"/>
                  </a:ext>
                </a:extLst>
              </a:tr>
              <a:tr h="2918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de-CH" sz="1000">
                          <a:latin typeface="SBB Light"/>
                        </a:rPr>
                        <a:t>Verfügbarkeit &amp; Preis</a:t>
                      </a:r>
                    </a:p>
                  </a:txBody>
                  <a:tcPr marL="68580" marR="68580" marT="34290" marB="34290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BADCB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de-CH" sz="900">
                        <a:latin typeface="SBB Ligh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de-CH" sz="900">
                        <a:latin typeface="SBB Ligh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612229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CH" sz="800">
                        <a:latin typeface="SBB Ligh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CH" sz="800">
                        <a:latin typeface="SBB Ligh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de-CH" sz="900">
                        <a:latin typeface="SBB Ligh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C4C">
                        <a:lumMod val="7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de-CH" sz="900">
                        <a:latin typeface="SBB Ligh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C4C">
                        <a:lumMod val="60000"/>
                        <a:lumOff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9925282"/>
                  </a:ext>
                </a:extLst>
              </a:tr>
              <a:tr h="2918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de-CH" sz="1000">
                          <a:latin typeface="SBB Light"/>
                        </a:rPr>
                        <a:t>Aufwand Umstellung</a:t>
                      </a:r>
                    </a:p>
                  </a:txBody>
                  <a:tcPr marL="68580" marR="68580" marT="34290" marB="3429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BADCB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de-CH" sz="900">
                        <a:latin typeface="SBB Light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de-CH" sz="900">
                        <a:latin typeface="SBB Light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494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CH" sz="900">
                        <a:latin typeface="SBB Light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CH" sz="900">
                        <a:latin typeface="SBB Light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lvl="0" indent="0" algn="l" defTabSz="81632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CH" sz="900">
                        <a:latin typeface="SBB Light"/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endParaRPr lang="de-CH" sz="900">
                        <a:latin typeface="SBB Light"/>
                      </a:endParaRPr>
                    </a:p>
                  </a:txBody>
                  <a:tcPr marL="68580" marR="68580" marT="34290" marB="3429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6789600"/>
                  </a:ext>
                </a:extLst>
              </a:tr>
            </a:tbl>
          </a:graphicData>
        </a:graphic>
      </p:graphicFrame>
      <p:sp>
        <p:nvSpPr>
          <p:cNvPr id="12" name="Fußzeilenplatzhalter 3">
            <a:extLst>
              <a:ext uri="{FF2B5EF4-FFF2-40B4-BE49-F238E27FC236}">
                <a16:creationId xmlns:a16="http://schemas.microsoft.com/office/drawing/2014/main" id="{AF426DA8-D012-426B-ACC0-005B1CC51A01}"/>
              </a:ext>
            </a:extLst>
          </p:cNvPr>
          <p:cNvSpPr txBox="1">
            <a:spLocks/>
          </p:cNvSpPr>
          <p:nvPr/>
        </p:nvSpPr>
        <p:spPr>
          <a:xfrm>
            <a:off x="380497" y="6480000"/>
            <a:ext cx="4800000" cy="240000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85" fontAlgn="t"/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Solothurn, 22. September 2021,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VöV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de-DE" sz="800" err="1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AGr</a:t>
            </a:r>
            <a:r>
              <a:rPr lang="de-DE" sz="80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 «ZERO ÉMISSION»</a:t>
            </a:r>
          </a:p>
        </p:txBody>
      </p:sp>
    </p:spTree>
    <p:extLst>
      <p:ext uri="{BB962C8B-B14F-4D97-AF65-F5344CB8AC3E}">
        <p14:creationId xmlns:p14="http://schemas.microsoft.com/office/powerpoint/2010/main" val="56872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6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1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6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1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6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1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6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1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1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6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1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1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1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1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1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1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5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1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18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75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19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2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25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2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2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75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2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2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25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>
                                            <p:graphicEl>
                                              <a:chart seriesIdx="-4" categoryIdx="2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4" grpId="0" uiExpand="1">
        <p:bldSub>
          <a:bldChart bld="category"/>
        </p:bldSub>
      </p:bldGraphic>
      <p:bldP spid="25" grpId="0" animBg="1"/>
      <p:bldP spid="26" grpId="0" animBg="1"/>
      <p:bldP spid="27" grpId="0" animBg="1"/>
      <p:bldP spid="29" grpId="0" animBg="1"/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3FCA8A1-5276-4F44-9164-77AACB8F8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9</a:t>
            </a:fld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585F991-72FF-4FBE-A4CC-190FDD8AD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9550" y="1700808"/>
            <a:ext cx="9801026" cy="2258756"/>
          </a:xfrm>
        </p:spPr>
        <p:txBody>
          <a:bodyPr/>
          <a:lstStyle/>
          <a:p>
            <a:r>
              <a:rPr lang="de-CH"/>
              <a:t>Rhätische Bahn </a:t>
            </a:r>
            <a:br>
              <a:rPr lang="de-CH"/>
            </a:br>
            <a:r>
              <a:rPr lang="de-CH" sz="5400"/>
              <a:t>«Rangierlokomotive </a:t>
            </a:r>
            <a:r>
              <a:rPr lang="de-CH" sz="5400" err="1"/>
              <a:t>Geaf</a:t>
            </a:r>
            <a:r>
              <a:rPr lang="de-CH" sz="5400"/>
              <a:t> 2/2»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D6BCBA0A-73A5-4AC2-8DA2-D06D1146F19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CH"/>
              <a:t>Überlegung, Herausforderung und Erfahrung</a:t>
            </a:r>
          </a:p>
          <a:p>
            <a:r>
              <a:rPr lang="de-CH"/>
              <a:t>Renato Hirsiger</a:t>
            </a:r>
          </a:p>
        </p:txBody>
      </p:sp>
    </p:spTree>
    <p:extLst>
      <p:ext uri="{BB962C8B-B14F-4D97-AF65-F5344CB8AC3E}">
        <p14:creationId xmlns:p14="http://schemas.microsoft.com/office/powerpoint/2010/main" val="3165524703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SBB">
      <a:dk1>
        <a:sysClr val="windowText" lastClr="000000"/>
      </a:dk1>
      <a:lt1>
        <a:sysClr val="window" lastClr="FFFFFF"/>
      </a:lt1>
      <a:dk2>
        <a:srgbClr val="444444"/>
      </a:dk2>
      <a:lt2>
        <a:srgbClr val="E5E5E5"/>
      </a:lt2>
      <a:accent1>
        <a:srgbClr val="A20013"/>
      </a:accent1>
      <a:accent2>
        <a:srgbClr val="C60018"/>
      </a:accent2>
      <a:accent3>
        <a:srgbClr val="EB0000"/>
      </a:accent3>
      <a:accent4>
        <a:srgbClr val="E5E5E5"/>
      </a:accent4>
      <a:accent5>
        <a:srgbClr val="BDBDBD"/>
      </a:accent5>
      <a:accent6>
        <a:srgbClr val="8D8D8D"/>
      </a:accent6>
      <a:hlink>
        <a:srgbClr val="444444"/>
      </a:hlink>
      <a:folHlink>
        <a:srgbClr val="444444"/>
      </a:folHlink>
    </a:clrScheme>
    <a:fontScheme name="SBB">
      <a:majorFont>
        <a:latin typeface="SBB Light"/>
        <a:ea typeface=""/>
        <a:cs typeface=""/>
      </a:majorFont>
      <a:minorFont>
        <a:latin typeface="SBB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0" tIns="0" rIns="0" bIns="0" rtlCol="0" anchor="ctr"/>
      <a:lstStyle>
        <a:defPPr algn="ctr">
          <a:defRPr sz="14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5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BB_PPT_Vorlage_16-9.potx" id="{AFB2A5A8-0A5A-4D2B-9D1C-2542F94FB30E}" vid="{15E43739-6510-4178-811B-133FA854CD7A}"/>
    </a:ext>
  </a:extLst>
</a:theme>
</file>

<file path=ppt/theme/theme2.xml><?xml version="1.0" encoding="utf-8"?>
<a:theme xmlns:a="http://schemas.openxmlformats.org/drawingml/2006/main" name="1_Benutzerdefiniertes Design">
  <a:themeElements>
    <a:clrScheme name="SBB">
      <a:dk1>
        <a:sysClr val="windowText" lastClr="000000"/>
      </a:dk1>
      <a:lt1>
        <a:sysClr val="window" lastClr="FFFFFF"/>
      </a:lt1>
      <a:dk2>
        <a:srgbClr val="444444"/>
      </a:dk2>
      <a:lt2>
        <a:srgbClr val="E5E5E5"/>
      </a:lt2>
      <a:accent1>
        <a:srgbClr val="A20013"/>
      </a:accent1>
      <a:accent2>
        <a:srgbClr val="C60018"/>
      </a:accent2>
      <a:accent3>
        <a:srgbClr val="EB0000"/>
      </a:accent3>
      <a:accent4>
        <a:srgbClr val="E5E5E5"/>
      </a:accent4>
      <a:accent5>
        <a:srgbClr val="BDBDBD"/>
      </a:accent5>
      <a:accent6>
        <a:srgbClr val="8D8D8D"/>
      </a:accent6>
      <a:hlink>
        <a:srgbClr val="444444"/>
      </a:hlink>
      <a:folHlink>
        <a:srgbClr val="444444"/>
      </a:folHlink>
    </a:clrScheme>
    <a:fontScheme name="SBB">
      <a:majorFont>
        <a:latin typeface="SBB Light"/>
        <a:ea typeface=""/>
        <a:cs typeface=""/>
      </a:majorFont>
      <a:minorFont>
        <a:latin typeface="SBB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0" tIns="0" rIns="0" bIns="0" rtlCol="0" anchor="ctr"/>
      <a:lstStyle>
        <a:defPPr algn="ctr">
          <a:defRPr sz="14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5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BB_PPT_Vorlage_16-9.potx" id="{AFB2A5A8-0A5A-4D2B-9D1C-2542F94FB30E}" vid="{15E43739-6510-4178-811B-133FA854CD7A}"/>
    </a:ext>
  </a:extLst>
</a:theme>
</file>

<file path=ppt/theme/theme3.xml><?xml version="1.0" encoding="utf-8"?>
<a:theme xmlns:a="http://schemas.openxmlformats.org/drawingml/2006/main" name="Helbling">
  <a:themeElements>
    <a:clrScheme name="HTK_2014">
      <a:dk1>
        <a:srgbClr val="000000"/>
      </a:dk1>
      <a:lt1>
        <a:srgbClr val="FFFFFF"/>
      </a:lt1>
      <a:dk2>
        <a:srgbClr val="0077BE"/>
      </a:dk2>
      <a:lt2>
        <a:srgbClr val="7B7978"/>
      </a:lt2>
      <a:accent1>
        <a:srgbClr val="0077BE"/>
      </a:accent1>
      <a:accent2>
        <a:srgbClr val="AAD5E7"/>
      </a:accent2>
      <a:accent3>
        <a:srgbClr val="7B7978"/>
      </a:accent3>
      <a:accent4>
        <a:srgbClr val="66B994"/>
      </a:accent4>
      <a:accent5>
        <a:srgbClr val="FF660F"/>
      </a:accent5>
      <a:accent6>
        <a:srgbClr val="FF0000"/>
      </a:accent6>
      <a:hlink>
        <a:srgbClr val="0077BE"/>
      </a:hlink>
      <a:folHlink>
        <a:srgbClr val="0077BE"/>
      </a:folHlink>
    </a:clrScheme>
    <a:fontScheme name="HTK_201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solidFill>
            <a:schemeClr val="accent2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2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12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Helbling" id="{C39BBB7A-DCF3-4ED3-8C2B-2A51FCF2DF86}" vid="{6EFC7DDB-CC4D-4694-8AAC-B0018578530A}"/>
    </a:ext>
  </a:extLst>
</a:theme>
</file>

<file path=ppt/theme/theme4.xml><?xml version="1.0" encoding="utf-8"?>
<a:theme xmlns:a="http://schemas.openxmlformats.org/drawingml/2006/main" name="Helbling">
  <a:themeElements>
    <a:clrScheme name="HTK_2014">
      <a:dk1>
        <a:srgbClr val="000000"/>
      </a:dk1>
      <a:lt1>
        <a:srgbClr val="FFFFFF"/>
      </a:lt1>
      <a:dk2>
        <a:srgbClr val="0077BE"/>
      </a:dk2>
      <a:lt2>
        <a:srgbClr val="7B7978"/>
      </a:lt2>
      <a:accent1>
        <a:srgbClr val="0077BE"/>
      </a:accent1>
      <a:accent2>
        <a:srgbClr val="AAD5E7"/>
      </a:accent2>
      <a:accent3>
        <a:srgbClr val="7B7978"/>
      </a:accent3>
      <a:accent4>
        <a:srgbClr val="66B994"/>
      </a:accent4>
      <a:accent5>
        <a:srgbClr val="FF660F"/>
      </a:accent5>
      <a:accent6>
        <a:srgbClr val="FF0000"/>
      </a:accent6>
      <a:hlink>
        <a:srgbClr val="0077BE"/>
      </a:hlink>
      <a:folHlink>
        <a:srgbClr val="0077BE"/>
      </a:folHlink>
    </a:clrScheme>
    <a:fontScheme name="HTK_201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/>
        </a:solidFill>
        <a:ln>
          <a:solidFill>
            <a:schemeClr val="accent2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sz="12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12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Helbling" id="{C39BBB7A-DCF3-4ED3-8C2B-2A51FCF2DF86}" vid="{6EFC7DDB-CC4D-4694-8AAC-B0018578530A}"/>
    </a:ext>
  </a:extLst>
</a:theme>
</file>

<file path=ppt/theme/theme5.xml><?xml version="1.0" encoding="utf-8"?>
<a:theme xmlns:a="http://schemas.openxmlformats.org/drawingml/2006/main" name="Titel">
  <a:themeElements>
    <a:clrScheme name="RhB">
      <a:dk1>
        <a:srgbClr val="000000"/>
      </a:dk1>
      <a:lt1>
        <a:srgbClr val="FFFFFF"/>
      </a:lt1>
      <a:dk2>
        <a:srgbClr val="E2001A"/>
      </a:dk2>
      <a:lt2>
        <a:srgbClr val="FFFFFF"/>
      </a:lt2>
      <a:accent1>
        <a:srgbClr val="E2001A"/>
      </a:accent1>
      <a:accent2>
        <a:srgbClr val="792423"/>
      </a:accent2>
      <a:accent3>
        <a:srgbClr val="3C474B"/>
      </a:accent3>
      <a:accent4>
        <a:srgbClr val="8A959B"/>
      </a:accent4>
      <a:accent5>
        <a:srgbClr val="004761"/>
      </a:accent5>
      <a:accent6>
        <a:srgbClr val="83A3BA"/>
      </a:accent6>
      <a:hlink>
        <a:srgbClr val="000000"/>
      </a:hlink>
      <a:folHlink>
        <a:srgbClr val="79242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äsentation6" id="{41D8172F-B763-46E5-8309-889FD66876C7}" vid="{AC1A5437-E49E-4CD3-907B-644C220E8E91}"/>
    </a:ext>
  </a:extLst>
</a:theme>
</file>

<file path=ppt/theme/theme6.xml><?xml version="1.0" encoding="utf-8"?>
<a:theme xmlns:a="http://schemas.openxmlformats.org/drawingml/2006/main" name="Unterseiten">
  <a:themeElements>
    <a:clrScheme name="RhB">
      <a:dk1>
        <a:srgbClr val="000000"/>
      </a:dk1>
      <a:lt1>
        <a:srgbClr val="FFFFFF"/>
      </a:lt1>
      <a:dk2>
        <a:srgbClr val="E2001A"/>
      </a:dk2>
      <a:lt2>
        <a:srgbClr val="FFFFFF"/>
      </a:lt2>
      <a:accent1>
        <a:srgbClr val="E2001A"/>
      </a:accent1>
      <a:accent2>
        <a:srgbClr val="792423"/>
      </a:accent2>
      <a:accent3>
        <a:srgbClr val="3C474B"/>
      </a:accent3>
      <a:accent4>
        <a:srgbClr val="8A959B"/>
      </a:accent4>
      <a:accent5>
        <a:srgbClr val="004761"/>
      </a:accent5>
      <a:accent6>
        <a:srgbClr val="83A3BA"/>
      </a:accent6>
      <a:hlink>
        <a:srgbClr val="000000"/>
      </a:hlink>
      <a:folHlink>
        <a:srgbClr val="792423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sz="1600"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äsentation6" id="{41D8172F-B763-46E5-8309-889FD66876C7}" vid="{818F45FD-23F8-474D-B41A-527AC09146BF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SBB">
    <a:dk1>
      <a:srgbClr val="000000"/>
    </a:dk1>
    <a:lt1>
      <a:srgbClr val="FFFFFF"/>
    </a:lt1>
    <a:dk2>
      <a:srgbClr val="B7B7B7"/>
    </a:dk2>
    <a:lt2>
      <a:srgbClr val="4C4C4C"/>
    </a:lt2>
    <a:accent1>
      <a:srgbClr val="ABADCB"/>
    </a:accent1>
    <a:accent2>
      <a:srgbClr val="6C6FA4"/>
    </a:accent2>
    <a:accent3>
      <a:srgbClr val="2D327D"/>
    </a:accent3>
    <a:accent4>
      <a:srgbClr val="FF9999"/>
    </a:accent4>
    <a:accent5>
      <a:srgbClr val="FF4C4C"/>
    </a:accent5>
    <a:accent6>
      <a:srgbClr val="FF0000"/>
    </a:accent6>
    <a:hlink>
      <a:srgbClr val="2D327D"/>
    </a:hlink>
    <a:folHlink>
      <a:srgbClr val="2D327D"/>
    </a:folHlink>
  </a:clrScheme>
  <a:fontScheme name="SBB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SBB">
    <a:dk1>
      <a:srgbClr val="000000"/>
    </a:dk1>
    <a:lt1>
      <a:srgbClr val="FFFFFF"/>
    </a:lt1>
    <a:dk2>
      <a:srgbClr val="B7B7B7"/>
    </a:dk2>
    <a:lt2>
      <a:srgbClr val="4C4C4C"/>
    </a:lt2>
    <a:accent1>
      <a:srgbClr val="ABADCB"/>
    </a:accent1>
    <a:accent2>
      <a:srgbClr val="6C6FA4"/>
    </a:accent2>
    <a:accent3>
      <a:srgbClr val="2D327D"/>
    </a:accent3>
    <a:accent4>
      <a:srgbClr val="FF9999"/>
    </a:accent4>
    <a:accent5>
      <a:srgbClr val="FF4C4C"/>
    </a:accent5>
    <a:accent6>
      <a:srgbClr val="FF0000"/>
    </a:accent6>
    <a:hlink>
      <a:srgbClr val="2D327D"/>
    </a:hlink>
    <a:folHlink>
      <a:srgbClr val="D5D6E5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1663C6CEEE474AB7A75D47C7492EF0" ma:contentTypeVersion="13" ma:contentTypeDescription="Create a new document." ma:contentTypeScope="" ma:versionID="65f3c1829ca2fa65ebdc79f2db64727a">
  <xsd:schema xmlns:xsd="http://www.w3.org/2001/XMLSchema" xmlns:xs="http://www.w3.org/2001/XMLSchema" xmlns:p="http://schemas.microsoft.com/office/2006/metadata/properties" xmlns:ns2="dff2d33b-e58c-4b22-aaee-1c3e400aa24b" xmlns:ns3="fc48761f-100f-4b21-bfba-e6963edc687a" targetNamespace="http://schemas.microsoft.com/office/2006/metadata/properties" ma:root="true" ma:fieldsID="bce389b8865d17395dfc988684b48a13" ns2:_="" ns3:_="">
    <xsd:import namespace="dff2d33b-e58c-4b22-aaee-1c3e400aa24b"/>
    <xsd:import namespace="fc48761f-100f-4b21-bfba-e6963edc68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3:_dlc_DocId" minOccurs="0"/>
                <xsd:element ref="ns3:_dlc_DocIdUrl" minOccurs="0"/>
                <xsd:element ref="ns3:_dlc_DocIdPersistId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f2d33b-e58c-4b22-aaee-1c3e400aa2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48761f-100f-4b21-bfba-e6963edc687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1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0" nillable="true" ma:displayName="Beständige ID" ma:description="ID beim Hinzufügen beibehalten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fc48761f-100f-4b21-bfba-e6963edc687a">VXEHHNPPKHJR-1000582777-611321</_dlc_DocId>
    <_dlc_DocIdUrl xmlns="fc48761f-100f-4b21-bfba-e6963edc687a">
      <Url>https://voev.sharepoint.com/sites/AbtoeffentlicherVerkehrVoeV/_layouts/15/DocIdRedir.aspx?ID=VXEHHNPPKHJR-1000582777-611321</Url>
      <Description>VXEHHNPPKHJR-1000582777-611321</Description>
    </_dlc_DocIdUrl>
  </documentManagement>
</p:properties>
</file>

<file path=customXml/itemProps1.xml><?xml version="1.0" encoding="utf-8"?>
<ds:datastoreItem xmlns:ds="http://schemas.openxmlformats.org/officeDocument/2006/customXml" ds:itemID="{DA4DB89F-A41C-4FAE-AFE9-DB413A751384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42E1A11D-DC0E-4F46-BDCC-555E66070C9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B84A16-43F0-4528-BF1B-C870AC8EDE1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ff2d33b-e58c-4b22-aaee-1c3e400aa24b"/>
    <ds:schemaRef ds:uri="fc48761f-100f-4b21-bfba-e6963edc68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342019B-E1B5-457B-98E8-47AD89112FE6}">
  <ds:schemaRefs>
    <ds:schemaRef ds:uri="http://purl.org/dc/terms/"/>
    <ds:schemaRef ds:uri="http://schemas.microsoft.com/office/2006/documentManagement/types"/>
    <ds:schemaRef ds:uri="b4aa42f5-0945-4621-b62d-3b8745a34968"/>
    <ds:schemaRef ds:uri="http://purl.org/dc/elements/1.1/"/>
    <ds:schemaRef ds:uri="951b9adf-be49-4864-87aa-98154ef286a9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  <ds:schemaRef ds:uri="fc48761f-100f-4b21-bfba-e6963edc687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SBB_PPT_Vorlage_16-9</Template>
  <TotalTime>0</TotalTime>
  <Words>3108</Words>
  <Application>Microsoft Office PowerPoint</Application>
  <PresentationFormat>Grand écran</PresentationFormat>
  <Paragraphs>517</Paragraphs>
  <Slides>44</Slides>
  <Notes>9</Notes>
  <HiddenSlides>0</HiddenSlides>
  <MMClips>1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6</vt:i4>
      </vt:variant>
      <vt:variant>
        <vt:lpstr>Titres des diapositives</vt:lpstr>
      </vt:variant>
      <vt:variant>
        <vt:i4>44</vt:i4>
      </vt:variant>
    </vt:vector>
  </HeadingPairs>
  <TitlesOfParts>
    <vt:vector size="57" baseType="lpstr">
      <vt:lpstr>SBB</vt:lpstr>
      <vt:lpstr>Calibri</vt:lpstr>
      <vt:lpstr>Symbol</vt:lpstr>
      <vt:lpstr>Arial</vt:lpstr>
      <vt:lpstr>Wingdings</vt:lpstr>
      <vt:lpstr>Times New Roman</vt:lpstr>
      <vt:lpstr>SBB Light</vt:lpstr>
      <vt:lpstr>Benutzerdefiniertes Design</vt:lpstr>
      <vt:lpstr>1_Benutzerdefiniertes Design</vt:lpstr>
      <vt:lpstr>Helbling</vt:lpstr>
      <vt:lpstr>Helbling</vt:lpstr>
      <vt:lpstr>Titel</vt:lpstr>
      <vt:lpstr>Unterseiten</vt:lpstr>
      <vt:lpstr>VöV  8. Forum Nachhaltige Energie  Workshop «ZERO ÉMISSION»</vt:lpstr>
      <vt:lpstr>VöV   AGr «ZERO ÉMISSION»</vt:lpstr>
      <vt:lpstr>Plattform für ein Erfahrungsaustausch. </vt:lpstr>
      <vt:lpstr>SBB  «CoC Energiespeicher»</vt:lpstr>
      <vt:lpstr>Klimaneutral bedeutet:</vt:lpstr>
      <vt:lpstr>CoC Energiespeicher Mission und Projekte.</vt:lpstr>
      <vt:lpstr>Ein Ökosystem für die Bahnbranche. </vt:lpstr>
      <vt:lpstr>Ambition: Dieselverbrauch halbieren bis 2030. </vt:lpstr>
      <vt:lpstr>Rhätische Bahn  «Rangierlokomotive Geaf 2/2»</vt:lpstr>
      <vt:lpstr>Présentation PowerPoint</vt:lpstr>
      <vt:lpstr>Ausgangslage und Gründe für die Ersatzbeschaffung </vt:lpstr>
      <vt:lpstr>Ausgangslage - Fahrzeugverteilung und Bestandsänderung </vt:lpstr>
      <vt:lpstr>Ziele der Beschaffung  </vt:lpstr>
      <vt:lpstr>Zeitliche Projekt-Eckdaten</vt:lpstr>
      <vt:lpstr>Herausforderungen bezüglich Traktionsbatterie</vt:lpstr>
      <vt:lpstr>Aufbau und Eckdaten der Traktionsbatterie</vt:lpstr>
      <vt:lpstr>Bilder Traktionsbatterie</vt:lpstr>
      <vt:lpstr>Phase Inbetriebsetzung</vt:lpstr>
      <vt:lpstr>Erfahrungen aus dem ersten Einsatzjahr</vt:lpstr>
      <vt:lpstr>Erfahrungen aus dem ersten Einsatzjahr</vt:lpstr>
      <vt:lpstr>Fazit und Ausblick</vt:lpstr>
      <vt:lpstr>SBB  «Studie Umbau Tm234-4»</vt:lpstr>
      <vt:lpstr>Présentation PowerPoint</vt:lpstr>
      <vt:lpstr>Eigenschaften.</vt:lpstr>
      <vt:lpstr>Gefahren.</vt:lpstr>
      <vt:lpstr>Verwendung.</vt:lpstr>
      <vt:lpstr>Wasserstoff im öffentlichen Verkehr der Schweiz.</vt:lpstr>
      <vt:lpstr>Erarbeitung der Grundlagen.</vt:lpstr>
      <vt:lpstr>Machbarkeitsstudie Elektrifizierung.</vt:lpstr>
      <vt:lpstr>Baudiensttraktor Tm 234-4.</vt:lpstr>
      <vt:lpstr>Antriebsarchitektur.</vt:lpstr>
      <vt:lpstr>Energiebedarfsanalyse als wesentliche Grundlage.</vt:lpstr>
      <vt:lpstr>Verfügbarer Bauraum.</vt:lpstr>
      <vt:lpstr>Mögliche Lösungen.</vt:lpstr>
      <vt:lpstr>Autarkie bei eingeschalteter Fahrleitung.</vt:lpstr>
      <vt:lpstr>Vergleich der Lademöglichkeiten.</vt:lpstr>
      <vt:lpstr>Komponenten.</vt:lpstr>
      <vt:lpstr>Lebenszykluskosten.</vt:lpstr>
      <vt:lpstr>SBB  «Beschaffung Tm234-x»</vt:lpstr>
      <vt:lpstr>Ausgangslage.</vt:lpstr>
      <vt:lpstr>Studienauftrag und Einflussfaktoren.</vt:lpstr>
      <vt:lpstr>Présentation PowerPoint</vt:lpstr>
      <vt:lpstr> «Workshop»</vt:lpstr>
      <vt:lpstr>Danke, merci &amp; grazie.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Überarbeitete SBB Powerpoint-Vorlage und _x000b_neue Folienbibliothek (Slide Gallery).</dc:title>
  <dc:creator>Naito Jun (I-NAT-GLCM)</dc:creator>
  <cp:lastModifiedBy>Floriane Moerch</cp:lastModifiedBy>
  <cp:revision>1</cp:revision>
  <cp:lastPrinted>2021-07-16T13:40:44Z</cp:lastPrinted>
  <dcterms:created xsi:type="dcterms:W3CDTF">2021-06-30T07:56:09Z</dcterms:created>
  <dcterms:modified xsi:type="dcterms:W3CDTF">2021-09-15T13:28:17Z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0x010100001663C6CEEE474AB7A75D47C7492EF0</vt:lpwstr>
  </property>
  <property fmtid="{D5CDD505-2E9C-101B-9397-08002B2CF9AE}" pid="3" name="TmpStatus">
    <vt:lpwstr/>
  </property>
  <property fmtid="{D5CDD505-2E9C-101B-9397-08002B2CF9AE}" pid="4" name="DateBDPTitle">
    <vt:lpwstr>30.06.2021 09:56:10</vt:lpwstr>
  </property>
  <property fmtid="{D5CDD505-2E9C-101B-9397-08002B2CF9AE}" pid="5" name="ValueBDPTitle">
    <vt:lpwstr>Überarbeitete SBB Powerpoint-Vorlage und _x000b_neue Folienbibliothek (Slide Gallery).</vt:lpwstr>
  </property>
  <property fmtid="{D5CDD505-2E9C-101B-9397-08002B2CF9AE}" pid="6" name="DateSHPTitle">
    <vt:lpwstr>7/2/2021 12:22:19 PM</vt:lpwstr>
  </property>
  <property fmtid="{D5CDD505-2E9C-101B-9397-08002B2CF9AE}" pid="7" name="ValueSHPTitle">
    <vt:lpwstr>Überarbeitete SBB Powerpoint-Vorlage und _x000b_neue Folienbibliothek (Slide Gallery).</vt:lpwstr>
  </property>
  <property fmtid="{D5CDD505-2E9C-101B-9397-08002B2CF9AE}" pid="8" name="_dlc_DocIdItemGuid">
    <vt:lpwstr>37ec518a-9835-4224-8f1c-d32e67a0e067</vt:lpwstr>
  </property>
  <property fmtid="{D5CDD505-2E9C-101B-9397-08002B2CF9AE}" pid="9" name="TmpVertraulichkeit">
    <vt:lpwstr>VTFMNU2VKTCM-1902830171-1036</vt:lpwstr>
  </property>
</Properties>
</file>