
<file path=[Content_Types].xml><?xml version="1.0" encoding="utf-8"?>
<Types xmlns="http://schemas.openxmlformats.org/package/2006/content-types">
  <Default Extension="bin" ContentType="application/vnd.openxmlformats-officedocument.oleObject"/>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slideLayouts/slideLayout16.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heme/theme4.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7.xml" ContentType="application/vnd.openxmlformats-officedocument.presentationml.notesSlide+xml"/>
  <Override PartName="/ppt/tags/tag14.xml" ContentType="application/vnd.openxmlformats-officedocument.presentationml.tags+xml"/>
  <Override PartName="/ppt/notesSlides/notesSlide8.xml" ContentType="application/vnd.openxmlformats-officedocument.presentationml.notesSlide+xml"/>
  <Override PartName="/ppt/tags/tag15.xml" ContentType="application/vnd.openxmlformats-officedocument.presentationml.tags+xml"/>
  <Override PartName="/ppt/notesSlides/notesSlide9.xml" ContentType="application/vnd.openxmlformats-officedocument.presentationml.notesSlide+xml"/>
  <Override PartName="/ppt/tags/tag16.xml" ContentType="application/vnd.openxmlformats-officedocument.presentationml.tags+xml"/>
  <Override PartName="/ppt/notesSlides/notesSlide10.xml" ContentType="application/vnd.openxmlformats-officedocument.presentationml.notesSlide+xml"/>
  <Override PartName="/ppt/tags/tag17.xml" ContentType="application/vnd.openxmlformats-officedocument.presentationml.tags+xml"/>
  <Override PartName="/ppt/notesSlides/notesSlide11.xml" ContentType="application/vnd.openxmlformats-officedocument.presentationml.notesSlide+xml"/>
  <Override PartName="/ppt/tags/tag18.xml" ContentType="application/vnd.openxmlformats-officedocument.presentationml.tags+xml"/>
  <Override PartName="/ppt/notesSlides/notesSlide12.xml" ContentType="application/vnd.openxmlformats-officedocument.presentationml.notesSlide+xml"/>
  <Override PartName="/ppt/tags/tag19.xml" ContentType="application/vnd.openxmlformats-officedocument.presentationml.tags+xml"/>
  <Override PartName="/ppt/notesSlides/notesSlide13.xml" ContentType="application/vnd.openxmlformats-officedocument.presentationml.notesSlide+xml"/>
  <Override PartName="/ppt/tags/tag20.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21.xml" ContentType="application/vnd.openxmlformats-officedocument.presentationml.tags+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77" r:id="rId6"/>
    <p:sldMasterId id="2147483703" r:id="rId7"/>
    <p:sldMasterId id="2147483706" r:id="rId8"/>
  </p:sldMasterIdLst>
  <p:notesMasterIdLst>
    <p:notesMasterId r:id="rId27"/>
  </p:notesMasterIdLst>
  <p:sldIdLst>
    <p:sldId id="300" r:id="rId9"/>
    <p:sldId id="659" r:id="rId10"/>
    <p:sldId id="294" r:id="rId11"/>
    <p:sldId id="297" r:id="rId12"/>
    <p:sldId id="675" r:id="rId13"/>
    <p:sldId id="676" r:id="rId14"/>
    <p:sldId id="678" r:id="rId15"/>
    <p:sldId id="295" r:id="rId16"/>
    <p:sldId id="670" r:id="rId17"/>
    <p:sldId id="671" r:id="rId18"/>
    <p:sldId id="672" r:id="rId19"/>
    <p:sldId id="665" r:id="rId20"/>
    <p:sldId id="669" r:id="rId21"/>
    <p:sldId id="667" r:id="rId22"/>
    <p:sldId id="668" r:id="rId23"/>
    <p:sldId id="674" r:id="rId24"/>
    <p:sldId id="679" r:id="rId25"/>
    <p:sldId id="264" r:id="rId26"/>
  </p:sldIdLst>
  <p:sldSz cx="9144000" cy="5143500" type="screen16x9"/>
  <p:notesSz cx="6858000" cy="9144000"/>
  <p:embeddedFontLst>
    <p:embeddedFont>
      <p:font typeface="Calibri" panose="020F0502020204030204" pitchFamily="34" charset="0"/>
      <p:regular r:id="rId28"/>
      <p:bold r:id="rId29"/>
      <p:italic r:id="rId30"/>
      <p:boldItalic r:id="rId31"/>
    </p:embeddedFont>
    <p:embeddedFont>
      <p:font typeface="SBB" panose="020B0604020202020204" charset="0"/>
      <p:regular r:id="rId32"/>
      <p:bold r:id="rId33"/>
      <p:italic r:id="rId34"/>
    </p:embeddedFont>
    <p:embeddedFont>
      <p:font typeface="SBB Light" panose="020B0604020202020204" charset="0"/>
      <p:regular r:id="rId35"/>
    </p:embeddedFont>
    <p:embeddedFont>
      <p:font typeface="Wingdings 3" panose="05040102010807070707" pitchFamily="18" charset="2"/>
      <p:regular r:id="rId36"/>
    </p:embeddedFont>
  </p:embeddedFontLst>
  <p:custDataLst>
    <p:tags r:id="rId37"/>
  </p:custDataLst>
  <p:defaultTextStyle>
    <a:defPPr>
      <a:defRPr lang="en-US"/>
    </a:defPPr>
    <a:lvl1pPr marL="0" algn="l" defTabSz="816325" rtl="0" eaLnBrk="1" latinLnBrk="0" hangingPunct="1">
      <a:defRPr sz="1600" kern="1200">
        <a:solidFill>
          <a:schemeClr val="tx1"/>
        </a:solidFill>
        <a:latin typeface="+mn-lt"/>
        <a:ea typeface="+mn-ea"/>
        <a:cs typeface="+mn-cs"/>
      </a:defRPr>
    </a:lvl1pPr>
    <a:lvl2pPr marL="408162" algn="l" defTabSz="816325" rtl="0" eaLnBrk="1" latinLnBrk="0" hangingPunct="1">
      <a:defRPr sz="1600" kern="1200">
        <a:solidFill>
          <a:schemeClr val="tx1"/>
        </a:solidFill>
        <a:latin typeface="+mn-lt"/>
        <a:ea typeface="+mn-ea"/>
        <a:cs typeface="+mn-cs"/>
      </a:defRPr>
    </a:lvl2pPr>
    <a:lvl3pPr marL="816325" algn="l" defTabSz="816325" rtl="0" eaLnBrk="1" latinLnBrk="0" hangingPunct="1">
      <a:defRPr sz="1600" kern="1200">
        <a:solidFill>
          <a:schemeClr val="tx1"/>
        </a:solidFill>
        <a:latin typeface="+mn-lt"/>
        <a:ea typeface="+mn-ea"/>
        <a:cs typeface="+mn-cs"/>
      </a:defRPr>
    </a:lvl3pPr>
    <a:lvl4pPr marL="1224487" algn="l" defTabSz="816325" rtl="0" eaLnBrk="1" latinLnBrk="0" hangingPunct="1">
      <a:defRPr sz="1600" kern="1200">
        <a:solidFill>
          <a:schemeClr val="tx1"/>
        </a:solidFill>
        <a:latin typeface="+mn-lt"/>
        <a:ea typeface="+mn-ea"/>
        <a:cs typeface="+mn-cs"/>
      </a:defRPr>
    </a:lvl4pPr>
    <a:lvl5pPr marL="1632648" algn="l" defTabSz="816325" rtl="0" eaLnBrk="1" latinLnBrk="0" hangingPunct="1">
      <a:defRPr sz="1600" kern="1200">
        <a:solidFill>
          <a:schemeClr val="tx1"/>
        </a:solidFill>
        <a:latin typeface="+mn-lt"/>
        <a:ea typeface="+mn-ea"/>
        <a:cs typeface="+mn-cs"/>
      </a:defRPr>
    </a:lvl5pPr>
    <a:lvl6pPr marL="2040809" algn="l" defTabSz="816325" rtl="0" eaLnBrk="1" latinLnBrk="0" hangingPunct="1">
      <a:defRPr sz="1600" kern="1200">
        <a:solidFill>
          <a:schemeClr val="tx1"/>
        </a:solidFill>
        <a:latin typeface="+mn-lt"/>
        <a:ea typeface="+mn-ea"/>
        <a:cs typeface="+mn-cs"/>
      </a:defRPr>
    </a:lvl6pPr>
    <a:lvl7pPr marL="2448972" algn="l" defTabSz="816325" rtl="0" eaLnBrk="1" latinLnBrk="0" hangingPunct="1">
      <a:defRPr sz="1600" kern="1200">
        <a:solidFill>
          <a:schemeClr val="tx1"/>
        </a:solidFill>
        <a:latin typeface="+mn-lt"/>
        <a:ea typeface="+mn-ea"/>
        <a:cs typeface="+mn-cs"/>
      </a:defRPr>
    </a:lvl7pPr>
    <a:lvl8pPr marL="2857134" algn="l" defTabSz="816325" rtl="0" eaLnBrk="1" latinLnBrk="0" hangingPunct="1">
      <a:defRPr sz="1600" kern="1200">
        <a:solidFill>
          <a:schemeClr val="tx1"/>
        </a:solidFill>
        <a:latin typeface="+mn-lt"/>
        <a:ea typeface="+mn-ea"/>
        <a:cs typeface="+mn-cs"/>
      </a:defRPr>
    </a:lvl8pPr>
    <a:lvl9pPr marL="3265296" algn="l" defTabSz="816325" rtl="0" eaLnBrk="1" latinLnBrk="0" hangingPunct="1">
      <a:defRPr sz="1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713" userDrawn="1">
          <p15:clr>
            <a:srgbClr val="A4A3A4"/>
          </p15:clr>
        </p15:guide>
        <p15:guide id="4" orient="horz" pos="395">
          <p15:clr>
            <a:srgbClr val="A4A3A4"/>
          </p15:clr>
        </p15:guide>
        <p15:guide id="5" orient="horz" pos="3117">
          <p15:clr>
            <a:srgbClr val="A4A3A4"/>
          </p15:clr>
        </p15:guide>
        <p15:guide id="6" orient="horz" pos="630">
          <p15:clr>
            <a:srgbClr val="A4A3A4"/>
          </p15:clr>
        </p15:guide>
        <p15:guide id="7" pos="340">
          <p15:clr>
            <a:srgbClr val="A4A3A4"/>
          </p15:clr>
        </p15:guide>
        <p15:guide id="8" pos="555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runo Galliker" initials="BG" lastIdx="1" clrIdx="0">
    <p:extLst>
      <p:ext uri="{19B8F6BF-5375-455C-9EA6-DF929625EA0E}">
        <p15:presenceInfo xmlns:p15="http://schemas.microsoft.com/office/powerpoint/2012/main" userId="S::bruno.galliker@voev.ch::2897e2e4-2deb-480c-a6dd-27f65ca21b55" providerId="AD"/>
      </p:ext>
    </p:extLst>
  </p:cmAuthor>
  <p:cmAuthor id="2" name="Floriane Moerch" initials="FM" lastIdx="2" clrIdx="1">
    <p:extLst>
      <p:ext uri="{19B8F6BF-5375-455C-9EA6-DF929625EA0E}">
        <p15:presenceInfo xmlns:p15="http://schemas.microsoft.com/office/powerpoint/2012/main" userId="S::Floriane.Moerch@voev.ch::8cf0cdee-82ce-403a-b384-55cde0ddddb2" providerId="AD"/>
      </p:ext>
    </p:extLst>
  </p:cmAuthor>
  <p:cmAuthor id="3" name="Kilian Constantin" initials="KC" lastIdx="1" clrIdx="2">
    <p:extLst>
      <p:ext uri="{19B8F6BF-5375-455C-9EA6-DF929625EA0E}">
        <p15:presenceInfo xmlns:p15="http://schemas.microsoft.com/office/powerpoint/2012/main" userId="S::kilian.constantin@voev.ch::5a20de05-b1fe-4673-9ecb-1584dce76c0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FC01D"/>
    <a:srgbClr val="0405A3"/>
    <a:srgbClr val="EB0000"/>
    <a:srgbClr val="D7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19A864-44D7-463E-BAB1-BB8C8CB34AF8}" v="2" dt="2021-09-21T08:30:11.798"/>
  </p1510:revLst>
</p1510:revInfo>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9" d="100"/>
          <a:sy n="149" d="100"/>
        </p:scale>
        <p:origin x="504" y="114"/>
      </p:cViewPr>
      <p:guideLst>
        <p:guide orient="horz" pos="2160"/>
        <p:guide pos="2880"/>
        <p:guide orient="horz" pos="713"/>
        <p:guide orient="horz" pos="395"/>
        <p:guide orient="horz" pos="3117"/>
        <p:guide orient="horz" pos="630"/>
        <p:guide pos="340"/>
        <p:guide pos="555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presProps" Target="presProps.xml"/><Relationship Id="rId21" Type="http://schemas.openxmlformats.org/officeDocument/2006/relationships/slide" Target="slides/slide13.xml"/><Relationship Id="rId34" Type="http://schemas.openxmlformats.org/officeDocument/2006/relationships/font" Target="fonts/font7.fntdata"/><Relationship Id="rId42" Type="http://schemas.openxmlformats.org/officeDocument/2006/relationships/tableStyles" Target="tableStyles.xml"/><Relationship Id="rId7" Type="http://schemas.openxmlformats.org/officeDocument/2006/relationships/slideMaster" Target="slideMasters/slideMaster2.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font" Target="fonts/font2.fntdata"/><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font" Target="fonts/font5.fntdata"/><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font" Target="fonts/font1.fntdata"/><Relationship Id="rId36" Type="http://schemas.openxmlformats.org/officeDocument/2006/relationships/font" Target="fonts/font9.fntdata"/><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font" Target="fonts/font4.fntdata"/><Relationship Id="rId44"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microsoft.com/office/2016/11/relationships/changesInfo" Target="changesInfos/changesInfo1.xml"/><Relationship Id="rId8" Type="http://schemas.openxmlformats.org/officeDocument/2006/relationships/slideMaster" Target="slideMasters/slideMaster3.xml"/><Relationship Id="rId3" Type="http://schemas.openxmlformats.org/officeDocument/2006/relationships/customXml" Target="../customXml/item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font" Target="fonts/font6.fntdata"/><Relationship Id="rId38"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runo Galliker" userId="2897e2e4-2deb-480c-a6dd-27f65ca21b55" providerId="ADAL" clId="{1719A864-44D7-463E-BAB1-BB8C8CB34AF8}"/>
    <pc:docChg chg="custSel modSld modMainMaster">
      <pc:chgData name="Bruno Galliker" userId="2897e2e4-2deb-480c-a6dd-27f65ca21b55" providerId="ADAL" clId="{1719A864-44D7-463E-BAB1-BB8C8CB34AF8}" dt="2021-09-21T08:31:52.547" v="3857" actId="1592"/>
      <pc:docMkLst>
        <pc:docMk/>
      </pc:docMkLst>
      <pc:sldChg chg="modSp mod">
        <pc:chgData name="Bruno Galliker" userId="2897e2e4-2deb-480c-a6dd-27f65ca21b55" providerId="ADAL" clId="{1719A864-44D7-463E-BAB1-BB8C8CB34AF8}" dt="2021-09-17T15:08:51.974" v="3840" actId="6549"/>
        <pc:sldMkLst>
          <pc:docMk/>
          <pc:sldMk cId="1225502432" sldId="264"/>
        </pc:sldMkLst>
        <pc:spChg chg="mod">
          <ac:chgData name="Bruno Galliker" userId="2897e2e4-2deb-480c-a6dd-27f65ca21b55" providerId="ADAL" clId="{1719A864-44D7-463E-BAB1-BB8C8CB34AF8}" dt="2021-09-17T15:08:51.974" v="3840" actId="6549"/>
          <ac:spMkLst>
            <pc:docMk/>
            <pc:sldMk cId="1225502432" sldId="264"/>
            <ac:spMk id="2" creationId="{10F4BFAE-2919-45E1-AD01-1C819C73E0CC}"/>
          </ac:spMkLst>
        </pc:spChg>
        <pc:spChg chg="mod">
          <ac:chgData name="Bruno Galliker" userId="2897e2e4-2deb-480c-a6dd-27f65ca21b55" providerId="ADAL" clId="{1719A864-44D7-463E-BAB1-BB8C8CB34AF8}" dt="2021-09-17T15:08:40.703" v="3808" actId="790"/>
          <ac:spMkLst>
            <pc:docMk/>
            <pc:sldMk cId="1225502432" sldId="264"/>
            <ac:spMk id="3" creationId="{29B9DD5C-CAFB-449C-9F3E-4D70B2280D9B}"/>
          </ac:spMkLst>
        </pc:spChg>
        <pc:spChg chg="mod">
          <ac:chgData name="Bruno Galliker" userId="2897e2e4-2deb-480c-a6dd-27f65ca21b55" providerId="ADAL" clId="{1719A864-44D7-463E-BAB1-BB8C8CB34AF8}" dt="2021-09-17T15:08:40.703" v="3808" actId="790"/>
          <ac:spMkLst>
            <pc:docMk/>
            <pc:sldMk cId="1225502432" sldId="264"/>
            <ac:spMk id="4" creationId="{22D33439-032E-4C21-A49C-E721E7E2CD1A}"/>
          </ac:spMkLst>
        </pc:spChg>
      </pc:sldChg>
      <pc:sldChg chg="modSp mod">
        <pc:chgData name="Bruno Galliker" userId="2897e2e4-2deb-480c-a6dd-27f65ca21b55" providerId="ADAL" clId="{1719A864-44D7-463E-BAB1-BB8C8CB34AF8}" dt="2021-09-17T14:28:06.832" v="362" actId="20577"/>
        <pc:sldMkLst>
          <pc:docMk/>
          <pc:sldMk cId="2046128479" sldId="294"/>
        </pc:sldMkLst>
        <pc:spChg chg="mod">
          <ac:chgData name="Bruno Galliker" userId="2897e2e4-2deb-480c-a6dd-27f65ca21b55" providerId="ADAL" clId="{1719A864-44D7-463E-BAB1-BB8C8CB34AF8}" dt="2021-09-17T14:28:06.832" v="362" actId="20577"/>
          <ac:spMkLst>
            <pc:docMk/>
            <pc:sldMk cId="2046128479" sldId="294"/>
            <ac:spMk id="2" creationId="{86878757-DFB0-4790-BB0C-AEF471752D0F}"/>
          </ac:spMkLst>
        </pc:spChg>
      </pc:sldChg>
      <pc:sldChg chg="modSp mod">
        <pc:chgData name="Bruno Galliker" userId="2897e2e4-2deb-480c-a6dd-27f65ca21b55" providerId="ADAL" clId="{1719A864-44D7-463E-BAB1-BB8C8CB34AF8}" dt="2021-09-17T14:35:02.731" v="1240" actId="20577"/>
        <pc:sldMkLst>
          <pc:docMk/>
          <pc:sldMk cId="335389230" sldId="295"/>
        </pc:sldMkLst>
        <pc:spChg chg="mod">
          <ac:chgData name="Bruno Galliker" userId="2897e2e4-2deb-480c-a6dd-27f65ca21b55" providerId="ADAL" clId="{1719A864-44D7-463E-BAB1-BB8C8CB34AF8}" dt="2021-09-17T14:35:02.731" v="1240" actId="20577"/>
          <ac:spMkLst>
            <pc:docMk/>
            <pc:sldMk cId="335389230" sldId="295"/>
            <ac:spMk id="2" creationId="{DD3DAD78-BA7A-4908-BF66-5D0388619C2C}"/>
          </ac:spMkLst>
        </pc:spChg>
      </pc:sldChg>
      <pc:sldChg chg="modSp mod">
        <pc:chgData name="Bruno Galliker" userId="2897e2e4-2deb-480c-a6dd-27f65ca21b55" providerId="ADAL" clId="{1719A864-44D7-463E-BAB1-BB8C8CB34AF8}" dt="2021-09-17T14:33:41.605" v="1148"/>
        <pc:sldMkLst>
          <pc:docMk/>
          <pc:sldMk cId="1414496093" sldId="297"/>
        </pc:sldMkLst>
        <pc:spChg chg="mod">
          <ac:chgData name="Bruno Galliker" userId="2897e2e4-2deb-480c-a6dd-27f65ca21b55" providerId="ADAL" clId="{1719A864-44D7-463E-BAB1-BB8C8CB34AF8}" dt="2021-09-17T14:29:23.117" v="554" actId="6549"/>
          <ac:spMkLst>
            <pc:docMk/>
            <pc:sldMk cId="1414496093" sldId="297"/>
            <ac:spMk id="2" creationId="{39A749C2-CB0C-4FA0-A4C3-B25C4745D0BD}"/>
          </ac:spMkLst>
        </pc:spChg>
        <pc:spChg chg="mod">
          <ac:chgData name="Bruno Galliker" userId="2897e2e4-2deb-480c-a6dd-27f65ca21b55" providerId="ADAL" clId="{1719A864-44D7-463E-BAB1-BB8C8CB34AF8}" dt="2021-09-17T14:33:41.605" v="1148"/>
          <ac:spMkLst>
            <pc:docMk/>
            <pc:sldMk cId="1414496093" sldId="297"/>
            <ac:spMk id="3" creationId="{35F86CB5-4566-4721-84EF-8C8932B28810}"/>
          </ac:spMkLst>
        </pc:spChg>
        <pc:spChg chg="mod">
          <ac:chgData name="Bruno Galliker" userId="2897e2e4-2deb-480c-a6dd-27f65ca21b55" providerId="ADAL" clId="{1719A864-44D7-463E-BAB1-BB8C8CB34AF8}" dt="2021-09-17T14:31:11.294" v="769" actId="1076"/>
          <ac:spMkLst>
            <pc:docMk/>
            <pc:sldMk cId="1414496093" sldId="297"/>
            <ac:spMk id="4" creationId="{C58070FE-FF57-4366-938E-F895D86C62FB}"/>
          </ac:spMkLst>
        </pc:spChg>
        <pc:spChg chg="mod">
          <ac:chgData name="Bruno Galliker" userId="2897e2e4-2deb-480c-a6dd-27f65ca21b55" providerId="ADAL" clId="{1719A864-44D7-463E-BAB1-BB8C8CB34AF8}" dt="2021-09-17T14:28:14.945" v="363" actId="790"/>
          <ac:spMkLst>
            <pc:docMk/>
            <pc:sldMk cId="1414496093" sldId="297"/>
            <ac:spMk id="8" creationId="{50DD1A74-0B2B-4F50-BD05-8E9712ED6EF0}"/>
          </ac:spMkLst>
        </pc:spChg>
      </pc:sldChg>
      <pc:sldChg chg="modSp mod">
        <pc:chgData name="Bruno Galliker" userId="2897e2e4-2deb-480c-a6dd-27f65ca21b55" providerId="ADAL" clId="{1719A864-44D7-463E-BAB1-BB8C8CB34AF8}" dt="2021-09-17T14:25:11.495" v="44" actId="6549"/>
        <pc:sldMkLst>
          <pc:docMk/>
          <pc:sldMk cId="653428790" sldId="300"/>
        </pc:sldMkLst>
        <pc:spChg chg="mod">
          <ac:chgData name="Bruno Galliker" userId="2897e2e4-2deb-480c-a6dd-27f65ca21b55" providerId="ADAL" clId="{1719A864-44D7-463E-BAB1-BB8C8CB34AF8}" dt="2021-09-17T14:19:19.626" v="0" actId="790"/>
          <ac:spMkLst>
            <pc:docMk/>
            <pc:sldMk cId="653428790" sldId="300"/>
            <ac:spMk id="2" creationId="{00000000-0000-0000-0000-000000000000}"/>
          </ac:spMkLst>
        </pc:spChg>
        <pc:spChg chg="mod">
          <ac:chgData name="Bruno Galliker" userId="2897e2e4-2deb-480c-a6dd-27f65ca21b55" providerId="ADAL" clId="{1719A864-44D7-463E-BAB1-BB8C8CB34AF8}" dt="2021-09-17T14:25:11.495" v="44" actId="6549"/>
          <ac:spMkLst>
            <pc:docMk/>
            <pc:sldMk cId="653428790" sldId="300"/>
            <ac:spMk id="3" creationId="{00000000-0000-0000-0000-000000000000}"/>
          </ac:spMkLst>
        </pc:spChg>
        <pc:spChg chg="mod">
          <ac:chgData name="Bruno Galliker" userId="2897e2e4-2deb-480c-a6dd-27f65ca21b55" providerId="ADAL" clId="{1719A864-44D7-463E-BAB1-BB8C8CB34AF8}" dt="2021-09-17T14:25:03.483" v="39" actId="6549"/>
          <ac:spMkLst>
            <pc:docMk/>
            <pc:sldMk cId="653428790" sldId="300"/>
            <ac:spMk id="4" creationId="{00000000-0000-0000-0000-000000000000}"/>
          </ac:spMkLst>
        </pc:spChg>
      </pc:sldChg>
      <pc:sldChg chg="modSp mod">
        <pc:chgData name="Bruno Galliker" userId="2897e2e4-2deb-480c-a6dd-27f65ca21b55" providerId="ADAL" clId="{1719A864-44D7-463E-BAB1-BB8C8CB34AF8}" dt="2021-09-17T14:33:41.605" v="1148"/>
        <pc:sldMkLst>
          <pc:docMk/>
          <pc:sldMk cId="1367592489" sldId="659"/>
        </pc:sldMkLst>
        <pc:spChg chg="mod">
          <ac:chgData name="Bruno Galliker" userId="2897e2e4-2deb-480c-a6dd-27f65ca21b55" providerId="ADAL" clId="{1719A864-44D7-463E-BAB1-BB8C8CB34AF8}" dt="2021-09-17T14:33:41.605" v="1148"/>
          <ac:spMkLst>
            <pc:docMk/>
            <pc:sldMk cId="1367592489" sldId="659"/>
            <ac:spMk id="3" creationId="{EBF2FE85-B840-4E65-8C0E-FC2FE0121D7E}"/>
          </ac:spMkLst>
        </pc:spChg>
        <pc:spChg chg="mod">
          <ac:chgData name="Bruno Galliker" userId="2897e2e4-2deb-480c-a6dd-27f65ca21b55" providerId="ADAL" clId="{1719A864-44D7-463E-BAB1-BB8C8CB34AF8}" dt="2021-09-17T14:25:44.552" v="82" actId="6549"/>
          <ac:spMkLst>
            <pc:docMk/>
            <pc:sldMk cId="1367592489" sldId="659"/>
            <ac:spMk id="5" creationId="{0C0A2A0C-7ED7-446E-B048-B02DA80B1CCA}"/>
          </ac:spMkLst>
        </pc:spChg>
        <pc:graphicFrameChg chg="modGraphic">
          <ac:chgData name="Bruno Galliker" userId="2897e2e4-2deb-480c-a6dd-27f65ca21b55" providerId="ADAL" clId="{1719A864-44D7-463E-BAB1-BB8C8CB34AF8}" dt="2021-09-17T14:27:46.421" v="324" actId="6549"/>
          <ac:graphicFrameMkLst>
            <pc:docMk/>
            <pc:sldMk cId="1367592489" sldId="659"/>
            <ac:graphicFrameMk id="7" creationId="{C3221D31-B9DF-42B4-B456-3DBC0B949EA7}"/>
          </ac:graphicFrameMkLst>
        </pc:graphicFrameChg>
      </pc:sldChg>
      <pc:sldChg chg="modSp mod">
        <pc:chgData name="Bruno Galliker" userId="2897e2e4-2deb-480c-a6dd-27f65ca21b55" providerId="ADAL" clId="{1719A864-44D7-463E-BAB1-BB8C8CB34AF8}" dt="2021-09-17T14:54:19.359" v="2072" actId="6549"/>
        <pc:sldMkLst>
          <pc:docMk/>
          <pc:sldMk cId="3197750029" sldId="665"/>
        </pc:sldMkLst>
        <pc:spChg chg="mod">
          <ac:chgData name="Bruno Galliker" userId="2897e2e4-2deb-480c-a6dd-27f65ca21b55" providerId="ADAL" clId="{1719A864-44D7-463E-BAB1-BB8C8CB34AF8}" dt="2021-09-17T14:54:14.670" v="2070" actId="20577"/>
          <ac:spMkLst>
            <pc:docMk/>
            <pc:sldMk cId="3197750029" sldId="665"/>
            <ac:spMk id="2" creationId="{3A35431D-3F1F-46F2-A125-C32FF08B9E03}"/>
          </ac:spMkLst>
        </pc:spChg>
        <pc:spChg chg="mod">
          <ac:chgData name="Bruno Galliker" userId="2897e2e4-2deb-480c-a6dd-27f65ca21b55" providerId="ADAL" clId="{1719A864-44D7-463E-BAB1-BB8C8CB34AF8}" dt="2021-09-17T14:53:38.147" v="2002" actId="790"/>
          <ac:spMkLst>
            <pc:docMk/>
            <pc:sldMk cId="3197750029" sldId="665"/>
            <ac:spMk id="3" creationId="{08DB07D6-4604-461C-9271-32DA48BA5E0A}"/>
          </ac:spMkLst>
        </pc:spChg>
        <pc:spChg chg="mod">
          <ac:chgData name="Bruno Galliker" userId="2897e2e4-2deb-480c-a6dd-27f65ca21b55" providerId="ADAL" clId="{1719A864-44D7-463E-BAB1-BB8C8CB34AF8}" dt="2021-09-17T14:53:38.147" v="2002" actId="790"/>
          <ac:spMkLst>
            <pc:docMk/>
            <pc:sldMk cId="3197750029" sldId="665"/>
            <ac:spMk id="4" creationId="{4E2167FD-274E-48F8-8862-E9D2BD184F53}"/>
          </ac:spMkLst>
        </pc:spChg>
        <pc:spChg chg="mod">
          <ac:chgData name="Bruno Galliker" userId="2897e2e4-2deb-480c-a6dd-27f65ca21b55" providerId="ADAL" clId="{1719A864-44D7-463E-BAB1-BB8C8CB34AF8}" dt="2021-09-17T14:54:19.359" v="2072" actId="6549"/>
          <ac:spMkLst>
            <pc:docMk/>
            <pc:sldMk cId="3197750029" sldId="665"/>
            <ac:spMk id="11" creationId="{FD4E8112-2E1E-42FC-9B61-9EAF425508C4}"/>
          </ac:spMkLst>
        </pc:spChg>
        <pc:spChg chg="mod">
          <ac:chgData name="Bruno Galliker" userId="2897e2e4-2deb-480c-a6dd-27f65ca21b55" providerId="ADAL" clId="{1719A864-44D7-463E-BAB1-BB8C8CB34AF8}" dt="2021-09-17T14:53:38.147" v="2002" actId="790"/>
          <ac:spMkLst>
            <pc:docMk/>
            <pc:sldMk cId="3197750029" sldId="665"/>
            <ac:spMk id="33" creationId="{4ABE8C17-D163-430B-9789-1A644C3E4413}"/>
          </ac:spMkLst>
        </pc:spChg>
      </pc:sldChg>
      <pc:sldChg chg="modSp mod">
        <pc:chgData name="Bruno Galliker" userId="2897e2e4-2deb-480c-a6dd-27f65ca21b55" providerId="ADAL" clId="{1719A864-44D7-463E-BAB1-BB8C8CB34AF8}" dt="2021-09-17T14:59:10.262" v="2331" actId="6549"/>
        <pc:sldMkLst>
          <pc:docMk/>
          <pc:sldMk cId="1018420857" sldId="667"/>
        </pc:sldMkLst>
        <pc:spChg chg="mod">
          <ac:chgData name="Bruno Galliker" userId="2897e2e4-2deb-480c-a6dd-27f65ca21b55" providerId="ADAL" clId="{1719A864-44D7-463E-BAB1-BB8C8CB34AF8}" dt="2021-09-17T14:58:40.495" v="2298" actId="6549"/>
          <ac:spMkLst>
            <pc:docMk/>
            <pc:sldMk cId="1018420857" sldId="667"/>
            <ac:spMk id="2" creationId="{3A35431D-3F1F-46F2-A125-C32FF08B9E03}"/>
          </ac:spMkLst>
        </pc:spChg>
        <pc:spChg chg="mod">
          <ac:chgData name="Bruno Galliker" userId="2897e2e4-2deb-480c-a6dd-27f65ca21b55" providerId="ADAL" clId="{1719A864-44D7-463E-BAB1-BB8C8CB34AF8}" dt="2021-09-17T14:58:33.300" v="2275" actId="790"/>
          <ac:spMkLst>
            <pc:docMk/>
            <pc:sldMk cId="1018420857" sldId="667"/>
            <ac:spMk id="3" creationId="{08DB07D6-4604-461C-9271-32DA48BA5E0A}"/>
          </ac:spMkLst>
        </pc:spChg>
        <pc:spChg chg="mod">
          <ac:chgData name="Bruno Galliker" userId="2897e2e4-2deb-480c-a6dd-27f65ca21b55" providerId="ADAL" clId="{1719A864-44D7-463E-BAB1-BB8C8CB34AF8}" dt="2021-09-17T14:58:33.300" v="2275" actId="790"/>
          <ac:spMkLst>
            <pc:docMk/>
            <pc:sldMk cId="1018420857" sldId="667"/>
            <ac:spMk id="4" creationId="{4E2167FD-274E-48F8-8862-E9D2BD184F53}"/>
          </ac:spMkLst>
        </pc:spChg>
        <pc:spChg chg="mod">
          <ac:chgData name="Bruno Galliker" userId="2897e2e4-2deb-480c-a6dd-27f65ca21b55" providerId="ADAL" clId="{1719A864-44D7-463E-BAB1-BB8C8CB34AF8}" dt="2021-09-17T14:58:59.118" v="2314" actId="14100"/>
          <ac:spMkLst>
            <pc:docMk/>
            <pc:sldMk cId="1018420857" sldId="667"/>
            <ac:spMk id="11" creationId="{FD4E8112-2E1E-42FC-9B61-9EAF425508C4}"/>
          </ac:spMkLst>
        </pc:spChg>
        <pc:spChg chg="mod">
          <ac:chgData name="Bruno Galliker" userId="2897e2e4-2deb-480c-a6dd-27f65ca21b55" providerId="ADAL" clId="{1719A864-44D7-463E-BAB1-BB8C8CB34AF8}" dt="2021-09-17T14:59:06.807" v="2328" actId="6549"/>
          <ac:spMkLst>
            <pc:docMk/>
            <pc:sldMk cId="1018420857" sldId="667"/>
            <ac:spMk id="13" creationId="{0014C3ED-FDC8-4774-8E77-444F031918E4}"/>
          </ac:spMkLst>
        </pc:spChg>
        <pc:spChg chg="mod">
          <ac:chgData name="Bruno Galliker" userId="2897e2e4-2deb-480c-a6dd-27f65ca21b55" providerId="ADAL" clId="{1719A864-44D7-463E-BAB1-BB8C8CB34AF8}" dt="2021-09-17T14:59:10.262" v="2331" actId="6549"/>
          <ac:spMkLst>
            <pc:docMk/>
            <pc:sldMk cId="1018420857" sldId="667"/>
            <ac:spMk id="33" creationId="{4ABE8C17-D163-430B-9789-1A644C3E4413}"/>
          </ac:spMkLst>
        </pc:spChg>
      </pc:sldChg>
      <pc:sldChg chg="modSp mod">
        <pc:chgData name="Bruno Galliker" userId="2897e2e4-2deb-480c-a6dd-27f65ca21b55" providerId="ADAL" clId="{1719A864-44D7-463E-BAB1-BB8C8CB34AF8}" dt="2021-09-17T15:00:37.126" v="2501" actId="6549"/>
        <pc:sldMkLst>
          <pc:docMk/>
          <pc:sldMk cId="2733615838" sldId="668"/>
        </pc:sldMkLst>
        <pc:spChg chg="mod">
          <ac:chgData name="Bruno Galliker" userId="2897e2e4-2deb-480c-a6dd-27f65ca21b55" providerId="ADAL" clId="{1719A864-44D7-463E-BAB1-BB8C8CB34AF8}" dt="2021-09-17T14:59:24.583" v="2332"/>
          <ac:spMkLst>
            <pc:docMk/>
            <pc:sldMk cId="2733615838" sldId="668"/>
            <ac:spMk id="2" creationId="{3A35431D-3F1F-46F2-A125-C32FF08B9E03}"/>
          </ac:spMkLst>
        </pc:spChg>
        <pc:spChg chg="mod">
          <ac:chgData name="Bruno Galliker" userId="2897e2e4-2deb-480c-a6dd-27f65ca21b55" providerId="ADAL" clId="{1719A864-44D7-463E-BAB1-BB8C8CB34AF8}" dt="2021-09-17T14:33:41.605" v="1148"/>
          <ac:spMkLst>
            <pc:docMk/>
            <pc:sldMk cId="2733615838" sldId="668"/>
            <ac:spMk id="3" creationId="{08DB07D6-4604-461C-9271-32DA48BA5E0A}"/>
          </ac:spMkLst>
        </pc:spChg>
        <pc:spChg chg="mod">
          <ac:chgData name="Bruno Galliker" userId="2897e2e4-2deb-480c-a6dd-27f65ca21b55" providerId="ADAL" clId="{1719A864-44D7-463E-BAB1-BB8C8CB34AF8}" dt="2021-09-17T15:00:21.015" v="2456" actId="6549"/>
          <ac:spMkLst>
            <pc:docMk/>
            <pc:sldMk cId="2733615838" sldId="668"/>
            <ac:spMk id="11" creationId="{FD4E8112-2E1E-42FC-9B61-9EAF425508C4}"/>
          </ac:spMkLst>
        </pc:spChg>
        <pc:spChg chg="mod">
          <ac:chgData name="Bruno Galliker" userId="2897e2e4-2deb-480c-a6dd-27f65ca21b55" providerId="ADAL" clId="{1719A864-44D7-463E-BAB1-BB8C8CB34AF8}" dt="2021-09-17T15:00:37.126" v="2501" actId="6549"/>
          <ac:spMkLst>
            <pc:docMk/>
            <pc:sldMk cId="2733615838" sldId="668"/>
            <ac:spMk id="27" creationId="{44BDFE2C-6751-45D3-A6A8-BDCD97CFF7C7}"/>
          </ac:spMkLst>
        </pc:spChg>
        <pc:spChg chg="mod">
          <ac:chgData name="Bruno Galliker" userId="2897e2e4-2deb-480c-a6dd-27f65ca21b55" providerId="ADAL" clId="{1719A864-44D7-463E-BAB1-BB8C8CB34AF8}" dt="2021-09-17T15:00:27.236" v="2458" actId="6549"/>
          <ac:spMkLst>
            <pc:docMk/>
            <pc:sldMk cId="2733615838" sldId="668"/>
            <ac:spMk id="28" creationId="{ABFBA19B-BC41-4A9C-BD37-B66124847DC8}"/>
          </ac:spMkLst>
        </pc:spChg>
      </pc:sldChg>
      <pc:sldChg chg="modSp mod">
        <pc:chgData name="Bruno Galliker" userId="2897e2e4-2deb-480c-a6dd-27f65ca21b55" providerId="ADAL" clId="{1719A864-44D7-463E-BAB1-BB8C8CB34AF8}" dt="2021-09-17T14:57:39.583" v="2242" actId="6549"/>
        <pc:sldMkLst>
          <pc:docMk/>
          <pc:sldMk cId="1105163054" sldId="669"/>
        </pc:sldMkLst>
        <pc:spChg chg="mod">
          <ac:chgData name="Bruno Galliker" userId="2897e2e4-2deb-480c-a6dd-27f65ca21b55" providerId="ADAL" clId="{1719A864-44D7-463E-BAB1-BB8C8CB34AF8}" dt="2021-09-17T14:54:53.900" v="2073"/>
          <ac:spMkLst>
            <pc:docMk/>
            <pc:sldMk cId="1105163054" sldId="669"/>
            <ac:spMk id="2" creationId="{3A35431D-3F1F-46F2-A125-C32FF08B9E03}"/>
          </ac:spMkLst>
        </pc:spChg>
        <pc:spChg chg="mod">
          <ac:chgData name="Bruno Galliker" userId="2897e2e4-2deb-480c-a6dd-27f65ca21b55" providerId="ADAL" clId="{1719A864-44D7-463E-BAB1-BB8C8CB34AF8}" dt="2021-09-17T14:33:41.605" v="1148"/>
          <ac:spMkLst>
            <pc:docMk/>
            <pc:sldMk cId="1105163054" sldId="669"/>
            <ac:spMk id="3" creationId="{08DB07D6-4604-461C-9271-32DA48BA5E0A}"/>
          </ac:spMkLst>
        </pc:spChg>
        <pc:spChg chg="mod">
          <ac:chgData name="Bruno Galliker" userId="2897e2e4-2deb-480c-a6dd-27f65ca21b55" providerId="ADAL" clId="{1719A864-44D7-463E-BAB1-BB8C8CB34AF8}" dt="2021-09-17T14:56:14.879" v="2142" actId="1076"/>
          <ac:spMkLst>
            <pc:docMk/>
            <pc:sldMk cId="1105163054" sldId="669"/>
            <ac:spMk id="19" creationId="{6004EF51-52C7-4A6C-AEC9-A66068CB4C1D}"/>
          </ac:spMkLst>
        </pc:spChg>
        <pc:spChg chg="mod">
          <ac:chgData name="Bruno Galliker" userId="2897e2e4-2deb-480c-a6dd-27f65ca21b55" providerId="ADAL" clId="{1719A864-44D7-463E-BAB1-BB8C8CB34AF8}" dt="2021-09-17T14:57:39.583" v="2242" actId="6549"/>
          <ac:spMkLst>
            <pc:docMk/>
            <pc:sldMk cId="1105163054" sldId="669"/>
            <ac:spMk id="23" creationId="{D79D1181-24C3-486A-BBB9-77A1D43AFAA6}"/>
          </ac:spMkLst>
        </pc:spChg>
        <pc:spChg chg="mod">
          <ac:chgData name="Bruno Galliker" userId="2897e2e4-2deb-480c-a6dd-27f65ca21b55" providerId="ADAL" clId="{1719A864-44D7-463E-BAB1-BB8C8CB34AF8}" dt="2021-09-17T14:55:17.550" v="2121" actId="1076"/>
          <ac:spMkLst>
            <pc:docMk/>
            <pc:sldMk cId="1105163054" sldId="669"/>
            <ac:spMk id="26" creationId="{F747B48A-6BD7-4D4C-A825-911A2499500C}"/>
          </ac:spMkLst>
        </pc:spChg>
        <pc:spChg chg="mod">
          <ac:chgData name="Bruno Galliker" userId="2897e2e4-2deb-480c-a6dd-27f65ca21b55" providerId="ADAL" clId="{1719A864-44D7-463E-BAB1-BB8C8CB34AF8}" dt="2021-09-17T14:56:27.718" v="2167" actId="6549"/>
          <ac:spMkLst>
            <pc:docMk/>
            <pc:sldMk cId="1105163054" sldId="669"/>
            <ac:spMk id="27" creationId="{44BDFE2C-6751-45D3-A6A8-BDCD97CFF7C7}"/>
          </ac:spMkLst>
        </pc:spChg>
        <pc:spChg chg="mod">
          <ac:chgData name="Bruno Galliker" userId="2897e2e4-2deb-480c-a6dd-27f65ca21b55" providerId="ADAL" clId="{1719A864-44D7-463E-BAB1-BB8C8CB34AF8}" dt="2021-09-17T14:57:22.542" v="2240" actId="6549"/>
          <ac:spMkLst>
            <pc:docMk/>
            <pc:sldMk cId="1105163054" sldId="669"/>
            <ac:spMk id="28" creationId="{F9400974-FD76-1F44-BC92-2EC6DA8DAD05}"/>
          </ac:spMkLst>
        </pc:spChg>
        <pc:spChg chg="mod">
          <ac:chgData name="Bruno Galliker" userId="2897e2e4-2deb-480c-a6dd-27f65ca21b55" providerId="ADAL" clId="{1719A864-44D7-463E-BAB1-BB8C8CB34AF8}" dt="2021-09-17T14:56:43.062" v="2195" actId="6549"/>
          <ac:spMkLst>
            <pc:docMk/>
            <pc:sldMk cId="1105163054" sldId="669"/>
            <ac:spMk id="30" creationId="{FAC553D8-335B-8342-9538-59C2AB3F242C}"/>
          </ac:spMkLst>
        </pc:spChg>
      </pc:sldChg>
      <pc:sldChg chg="modSp mod">
        <pc:chgData name="Bruno Galliker" userId="2897e2e4-2deb-480c-a6dd-27f65ca21b55" providerId="ADAL" clId="{1719A864-44D7-463E-BAB1-BB8C8CB34AF8}" dt="2021-09-17T14:48:59.677" v="1716" actId="6549"/>
        <pc:sldMkLst>
          <pc:docMk/>
          <pc:sldMk cId="2750816643" sldId="670"/>
        </pc:sldMkLst>
        <pc:spChg chg="mod">
          <ac:chgData name="Bruno Galliker" userId="2897e2e4-2deb-480c-a6dd-27f65ca21b55" providerId="ADAL" clId="{1719A864-44D7-463E-BAB1-BB8C8CB34AF8}" dt="2021-09-17T14:35:27.247" v="1297" actId="6549"/>
          <ac:spMkLst>
            <pc:docMk/>
            <pc:sldMk cId="2750816643" sldId="670"/>
            <ac:spMk id="2" creationId="{3A35431D-3F1F-46F2-A125-C32FF08B9E03}"/>
          </ac:spMkLst>
        </pc:spChg>
        <pc:spChg chg="mod">
          <ac:chgData name="Bruno Galliker" userId="2897e2e4-2deb-480c-a6dd-27f65ca21b55" providerId="ADAL" clId="{1719A864-44D7-463E-BAB1-BB8C8CB34AF8}" dt="2021-09-17T14:35:14.121" v="1241" actId="790"/>
          <ac:spMkLst>
            <pc:docMk/>
            <pc:sldMk cId="2750816643" sldId="670"/>
            <ac:spMk id="3" creationId="{08DB07D6-4604-461C-9271-32DA48BA5E0A}"/>
          </ac:spMkLst>
        </pc:spChg>
        <pc:spChg chg="mod">
          <ac:chgData name="Bruno Galliker" userId="2897e2e4-2deb-480c-a6dd-27f65ca21b55" providerId="ADAL" clId="{1719A864-44D7-463E-BAB1-BB8C8CB34AF8}" dt="2021-09-17T14:35:14.121" v="1241" actId="790"/>
          <ac:spMkLst>
            <pc:docMk/>
            <pc:sldMk cId="2750816643" sldId="670"/>
            <ac:spMk id="4" creationId="{4E2167FD-274E-48F8-8862-E9D2BD184F53}"/>
          </ac:spMkLst>
        </pc:spChg>
        <pc:spChg chg="mod">
          <ac:chgData name="Bruno Galliker" userId="2897e2e4-2deb-480c-a6dd-27f65ca21b55" providerId="ADAL" clId="{1719A864-44D7-463E-BAB1-BB8C8CB34AF8}" dt="2021-09-17T14:48:59.677" v="1716" actId="6549"/>
          <ac:spMkLst>
            <pc:docMk/>
            <pc:sldMk cId="2750816643" sldId="670"/>
            <ac:spMk id="7" creationId="{330BA23F-4F24-9B45-8D04-01C892423035}"/>
          </ac:spMkLst>
        </pc:spChg>
      </pc:sldChg>
      <pc:sldChg chg="modSp mod">
        <pc:chgData name="Bruno Galliker" userId="2897e2e4-2deb-480c-a6dd-27f65ca21b55" providerId="ADAL" clId="{1719A864-44D7-463E-BAB1-BB8C8CB34AF8}" dt="2021-09-17T14:50:52.351" v="1767" actId="6549"/>
        <pc:sldMkLst>
          <pc:docMk/>
          <pc:sldMk cId="400531281" sldId="671"/>
        </pc:sldMkLst>
        <pc:spChg chg="mod">
          <ac:chgData name="Bruno Galliker" userId="2897e2e4-2deb-480c-a6dd-27f65ca21b55" providerId="ADAL" clId="{1719A864-44D7-463E-BAB1-BB8C8CB34AF8}" dt="2021-09-17T14:49:29.855" v="1755" actId="6549"/>
          <ac:spMkLst>
            <pc:docMk/>
            <pc:sldMk cId="400531281" sldId="671"/>
            <ac:spMk id="2" creationId="{3A35431D-3F1F-46F2-A125-C32FF08B9E03}"/>
          </ac:spMkLst>
        </pc:spChg>
        <pc:spChg chg="mod">
          <ac:chgData name="Bruno Galliker" userId="2897e2e4-2deb-480c-a6dd-27f65ca21b55" providerId="ADAL" clId="{1719A864-44D7-463E-BAB1-BB8C8CB34AF8}" dt="2021-09-17T14:49:13.562" v="1717" actId="790"/>
          <ac:spMkLst>
            <pc:docMk/>
            <pc:sldMk cId="400531281" sldId="671"/>
            <ac:spMk id="3" creationId="{08DB07D6-4604-461C-9271-32DA48BA5E0A}"/>
          </ac:spMkLst>
        </pc:spChg>
        <pc:spChg chg="mod">
          <ac:chgData name="Bruno Galliker" userId="2897e2e4-2deb-480c-a6dd-27f65ca21b55" providerId="ADAL" clId="{1719A864-44D7-463E-BAB1-BB8C8CB34AF8}" dt="2021-09-17T14:49:13.562" v="1717" actId="790"/>
          <ac:spMkLst>
            <pc:docMk/>
            <pc:sldMk cId="400531281" sldId="671"/>
            <ac:spMk id="4" creationId="{4E2167FD-274E-48F8-8862-E9D2BD184F53}"/>
          </ac:spMkLst>
        </pc:spChg>
        <pc:spChg chg="mod">
          <ac:chgData name="Bruno Galliker" userId="2897e2e4-2deb-480c-a6dd-27f65ca21b55" providerId="ADAL" clId="{1719A864-44D7-463E-BAB1-BB8C8CB34AF8}" dt="2021-09-17T14:49:13.562" v="1717" actId="790"/>
          <ac:spMkLst>
            <pc:docMk/>
            <pc:sldMk cId="400531281" sldId="671"/>
            <ac:spMk id="11" creationId="{FD4E8112-2E1E-42FC-9B61-9EAF425508C4}"/>
          </ac:spMkLst>
        </pc:spChg>
        <pc:spChg chg="mod">
          <ac:chgData name="Bruno Galliker" userId="2897e2e4-2deb-480c-a6dd-27f65ca21b55" providerId="ADAL" clId="{1719A864-44D7-463E-BAB1-BB8C8CB34AF8}" dt="2021-09-17T14:50:52.351" v="1767" actId="6549"/>
          <ac:spMkLst>
            <pc:docMk/>
            <pc:sldMk cId="400531281" sldId="671"/>
            <ac:spMk id="33" creationId="{4ABE8C17-D163-430B-9789-1A644C3E4413}"/>
          </ac:spMkLst>
        </pc:spChg>
      </pc:sldChg>
      <pc:sldChg chg="modSp mod addCm delCm modCm">
        <pc:chgData name="Bruno Galliker" userId="2897e2e4-2deb-480c-a6dd-27f65ca21b55" providerId="ADAL" clId="{1719A864-44D7-463E-BAB1-BB8C8CB34AF8}" dt="2021-09-21T08:31:08.681" v="3841" actId="1592"/>
        <pc:sldMkLst>
          <pc:docMk/>
          <pc:sldMk cId="4043597899" sldId="672"/>
        </pc:sldMkLst>
        <pc:spChg chg="mod">
          <ac:chgData name="Bruno Galliker" userId="2897e2e4-2deb-480c-a6dd-27f65ca21b55" providerId="ADAL" clId="{1719A864-44D7-463E-BAB1-BB8C8CB34AF8}" dt="2021-09-17T14:51:16.537" v="1768"/>
          <ac:spMkLst>
            <pc:docMk/>
            <pc:sldMk cId="4043597899" sldId="672"/>
            <ac:spMk id="2" creationId="{3A35431D-3F1F-46F2-A125-C32FF08B9E03}"/>
          </ac:spMkLst>
        </pc:spChg>
        <pc:spChg chg="mod">
          <ac:chgData name="Bruno Galliker" userId="2897e2e4-2deb-480c-a6dd-27f65ca21b55" providerId="ADAL" clId="{1719A864-44D7-463E-BAB1-BB8C8CB34AF8}" dt="2021-09-17T14:33:41.605" v="1148"/>
          <ac:spMkLst>
            <pc:docMk/>
            <pc:sldMk cId="4043597899" sldId="672"/>
            <ac:spMk id="3" creationId="{08DB07D6-4604-461C-9271-32DA48BA5E0A}"/>
          </ac:spMkLst>
        </pc:spChg>
        <pc:spChg chg="mod">
          <ac:chgData name="Bruno Galliker" userId="2897e2e4-2deb-480c-a6dd-27f65ca21b55" providerId="ADAL" clId="{1719A864-44D7-463E-BAB1-BB8C8CB34AF8}" dt="2021-09-17T14:58:20.231" v="2274" actId="1076"/>
          <ac:spMkLst>
            <pc:docMk/>
            <pc:sldMk cId="4043597899" sldId="672"/>
            <ac:spMk id="11" creationId="{FD4E8112-2E1E-42FC-9B61-9EAF425508C4}"/>
          </ac:spMkLst>
        </pc:spChg>
        <pc:spChg chg="mod">
          <ac:chgData name="Bruno Galliker" userId="2897e2e4-2deb-480c-a6dd-27f65ca21b55" providerId="ADAL" clId="{1719A864-44D7-463E-BAB1-BB8C8CB34AF8}" dt="2021-09-17T14:52:03.767" v="1877" actId="6549"/>
          <ac:spMkLst>
            <pc:docMk/>
            <pc:sldMk cId="4043597899" sldId="672"/>
            <ac:spMk id="19" creationId="{6004EF51-52C7-4A6C-AEC9-A66068CB4C1D}"/>
          </ac:spMkLst>
        </pc:spChg>
        <pc:spChg chg="mod">
          <ac:chgData name="Bruno Galliker" userId="2897e2e4-2deb-480c-a6dd-27f65ca21b55" providerId="ADAL" clId="{1719A864-44D7-463E-BAB1-BB8C8CB34AF8}" dt="2021-09-17T14:53:01.664" v="1999" actId="6549"/>
          <ac:spMkLst>
            <pc:docMk/>
            <pc:sldMk cId="4043597899" sldId="672"/>
            <ac:spMk id="22" creationId="{BD54FA81-D1C0-B347-9074-5496899396ED}"/>
          </ac:spMkLst>
        </pc:spChg>
        <pc:spChg chg="mod">
          <ac:chgData name="Bruno Galliker" userId="2897e2e4-2deb-480c-a6dd-27f65ca21b55" providerId="ADAL" clId="{1719A864-44D7-463E-BAB1-BB8C8CB34AF8}" dt="2021-09-17T14:52:44.063" v="1921" actId="6549"/>
          <ac:spMkLst>
            <pc:docMk/>
            <pc:sldMk cId="4043597899" sldId="672"/>
            <ac:spMk id="23" creationId="{D79D1181-24C3-486A-BBB9-77A1D43AFAA6}"/>
          </ac:spMkLst>
        </pc:spChg>
      </pc:sldChg>
      <pc:sldChg chg="modSp mod">
        <pc:chgData name="Bruno Galliker" userId="2897e2e4-2deb-480c-a6dd-27f65ca21b55" providerId="ADAL" clId="{1719A864-44D7-463E-BAB1-BB8C8CB34AF8}" dt="2021-09-17T15:05:03.399" v="3124" actId="6549"/>
        <pc:sldMkLst>
          <pc:docMk/>
          <pc:sldMk cId="422134137" sldId="674"/>
        </pc:sldMkLst>
        <pc:spChg chg="mod">
          <ac:chgData name="Bruno Galliker" userId="2897e2e4-2deb-480c-a6dd-27f65ca21b55" providerId="ADAL" clId="{1719A864-44D7-463E-BAB1-BB8C8CB34AF8}" dt="2021-09-17T15:01:04.758" v="2551" actId="20577"/>
          <ac:spMkLst>
            <pc:docMk/>
            <pc:sldMk cId="422134137" sldId="674"/>
            <ac:spMk id="2" creationId="{1E1C9A2C-46A8-4127-A28B-3DEE3BA19218}"/>
          </ac:spMkLst>
        </pc:spChg>
        <pc:spChg chg="mod">
          <ac:chgData name="Bruno Galliker" userId="2897e2e4-2deb-480c-a6dd-27f65ca21b55" providerId="ADAL" clId="{1719A864-44D7-463E-BAB1-BB8C8CB34AF8}" dt="2021-09-17T15:00:48.694" v="2502" actId="790"/>
          <ac:spMkLst>
            <pc:docMk/>
            <pc:sldMk cId="422134137" sldId="674"/>
            <ac:spMk id="3" creationId="{A05D6391-D7D8-49B7-9D46-56F9DDDAC493}"/>
          </ac:spMkLst>
        </pc:spChg>
        <pc:spChg chg="mod">
          <ac:chgData name="Bruno Galliker" userId="2897e2e4-2deb-480c-a6dd-27f65ca21b55" providerId="ADAL" clId="{1719A864-44D7-463E-BAB1-BB8C8CB34AF8}" dt="2021-09-17T15:05:03.399" v="3124" actId="6549"/>
          <ac:spMkLst>
            <pc:docMk/>
            <pc:sldMk cId="422134137" sldId="674"/>
            <ac:spMk id="4" creationId="{E10167E6-D471-4984-8589-82642A8743BC}"/>
          </ac:spMkLst>
        </pc:spChg>
        <pc:spChg chg="mod">
          <ac:chgData name="Bruno Galliker" userId="2897e2e4-2deb-480c-a6dd-27f65ca21b55" providerId="ADAL" clId="{1719A864-44D7-463E-BAB1-BB8C8CB34AF8}" dt="2021-09-17T15:00:48.694" v="2502" actId="790"/>
          <ac:spMkLst>
            <pc:docMk/>
            <pc:sldMk cId="422134137" sldId="674"/>
            <ac:spMk id="5" creationId="{182A690E-445E-41D8-ABB1-589FA8DA88AA}"/>
          </ac:spMkLst>
        </pc:spChg>
      </pc:sldChg>
      <pc:sldChg chg="modSp mod">
        <pc:chgData name="Bruno Galliker" userId="2897e2e4-2deb-480c-a6dd-27f65ca21b55" providerId="ADAL" clId="{1719A864-44D7-463E-BAB1-BB8C8CB34AF8}" dt="2021-09-17T14:33:41.605" v="1148"/>
        <pc:sldMkLst>
          <pc:docMk/>
          <pc:sldMk cId="2478571615" sldId="675"/>
        </pc:sldMkLst>
        <pc:spChg chg="mod">
          <ac:chgData name="Bruno Galliker" userId="2897e2e4-2deb-480c-a6dd-27f65ca21b55" providerId="ADAL" clId="{1719A864-44D7-463E-BAB1-BB8C8CB34AF8}" dt="2021-09-17T14:31:36.238" v="805" actId="6549"/>
          <ac:spMkLst>
            <pc:docMk/>
            <pc:sldMk cId="2478571615" sldId="675"/>
            <ac:spMk id="2" creationId="{1E6FA79A-6640-4976-BB60-2BE3155754F7}"/>
          </ac:spMkLst>
        </pc:spChg>
        <pc:spChg chg="mod">
          <ac:chgData name="Bruno Galliker" userId="2897e2e4-2deb-480c-a6dd-27f65ca21b55" providerId="ADAL" clId="{1719A864-44D7-463E-BAB1-BB8C8CB34AF8}" dt="2021-09-17T14:33:41.605" v="1148"/>
          <ac:spMkLst>
            <pc:docMk/>
            <pc:sldMk cId="2478571615" sldId="675"/>
            <ac:spMk id="3" creationId="{40E33107-DFDF-4D31-867A-331B83793F92}"/>
          </ac:spMkLst>
        </pc:spChg>
        <pc:spChg chg="mod">
          <ac:chgData name="Bruno Galliker" userId="2897e2e4-2deb-480c-a6dd-27f65ca21b55" providerId="ADAL" clId="{1719A864-44D7-463E-BAB1-BB8C8CB34AF8}" dt="2021-09-17T14:31:27.933" v="770" actId="790"/>
          <ac:spMkLst>
            <pc:docMk/>
            <pc:sldMk cId="2478571615" sldId="675"/>
            <ac:spMk id="4" creationId="{1EC73940-B0EA-4117-B2C3-5CAA71FD0AC4}"/>
          </ac:spMkLst>
        </pc:spChg>
        <pc:spChg chg="mod">
          <ac:chgData name="Bruno Galliker" userId="2897e2e4-2deb-480c-a6dd-27f65ca21b55" providerId="ADAL" clId="{1719A864-44D7-463E-BAB1-BB8C8CB34AF8}" dt="2021-09-17T14:33:11.200" v="1147" actId="6549"/>
          <ac:spMkLst>
            <pc:docMk/>
            <pc:sldMk cId="2478571615" sldId="675"/>
            <ac:spMk id="7" creationId="{774E5919-BBCF-4BEE-997B-DAD8CE204B2F}"/>
          </ac:spMkLst>
        </pc:spChg>
      </pc:sldChg>
      <pc:sldChg chg="modSp mod">
        <pc:chgData name="Bruno Galliker" userId="2897e2e4-2deb-480c-a6dd-27f65ca21b55" providerId="ADAL" clId="{1719A864-44D7-463E-BAB1-BB8C8CB34AF8}" dt="2021-09-17T14:34:14.647" v="1176" actId="6549"/>
        <pc:sldMkLst>
          <pc:docMk/>
          <pc:sldMk cId="1025127236" sldId="676"/>
        </pc:sldMkLst>
        <pc:spChg chg="mod">
          <ac:chgData name="Bruno Galliker" userId="2897e2e4-2deb-480c-a6dd-27f65ca21b55" providerId="ADAL" clId="{1719A864-44D7-463E-BAB1-BB8C8CB34AF8}" dt="2021-09-17T14:34:14.647" v="1176" actId="6549"/>
          <ac:spMkLst>
            <pc:docMk/>
            <pc:sldMk cId="1025127236" sldId="676"/>
            <ac:spMk id="2" creationId="{1E6FA79A-6640-4976-BB60-2BE3155754F7}"/>
          </ac:spMkLst>
        </pc:spChg>
        <pc:spChg chg="mod">
          <ac:chgData name="Bruno Galliker" userId="2897e2e4-2deb-480c-a6dd-27f65ca21b55" providerId="ADAL" clId="{1719A864-44D7-463E-BAB1-BB8C8CB34AF8}" dt="2021-09-17T14:34:07.120" v="1149" actId="790"/>
          <ac:spMkLst>
            <pc:docMk/>
            <pc:sldMk cId="1025127236" sldId="676"/>
            <ac:spMk id="3" creationId="{40E33107-DFDF-4D31-867A-331B83793F92}"/>
          </ac:spMkLst>
        </pc:spChg>
        <pc:spChg chg="mod">
          <ac:chgData name="Bruno Galliker" userId="2897e2e4-2deb-480c-a6dd-27f65ca21b55" providerId="ADAL" clId="{1719A864-44D7-463E-BAB1-BB8C8CB34AF8}" dt="2021-09-17T14:34:07.120" v="1149" actId="790"/>
          <ac:spMkLst>
            <pc:docMk/>
            <pc:sldMk cId="1025127236" sldId="676"/>
            <ac:spMk id="4" creationId="{1EC73940-B0EA-4117-B2C3-5CAA71FD0AC4}"/>
          </ac:spMkLst>
        </pc:spChg>
      </pc:sldChg>
      <pc:sldChg chg="modSp mod">
        <pc:chgData name="Bruno Galliker" userId="2897e2e4-2deb-480c-a6dd-27f65ca21b55" providerId="ADAL" clId="{1719A864-44D7-463E-BAB1-BB8C8CB34AF8}" dt="2021-09-17T14:34:35.167" v="1194" actId="6549"/>
        <pc:sldMkLst>
          <pc:docMk/>
          <pc:sldMk cId="1536909132" sldId="678"/>
        </pc:sldMkLst>
        <pc:spChg chg="mod">
          <ac:chgData name="Bruno Galliker" userId="2897e2e4-2deb-480c-a6dd-27f65ca21b55" providerId="ADAL" clId="{1719A864-44D7-463E-BAB1-BB8C8CB34AF8}" dt="2021-09-17T14:34:35.167" v="1194" actId="6549"/>
          <ac:spMkLst>
            <pc:docMk/>
            <pc:sldMk cId="1536909132" sldId="678"/>
            <ac:spMk id="2" creationId="{1EC5F49E-9EF6-49CC-A3F4-6F3FC1D66883}"/>
          </ac:spMkLst>
        </pc:spChg>
        <pc:spChg chg="mod">
          <ac:chgData name="Bruno Galliker" userId="2897e2e4-2deb-480c-a6dd-27f65ca21b55" providerId="ADAL" clId="{1719A864-44D7-463E-BAB1-BB8C8CB34AF8}" dt="2021-09-17T14:34:28.955" v="1177" actId="790"/>
          <ac:spMkLst>
            <pc:docMk/>
            <pc:sldMk cId="1536909132" sldId="678"/>
            <ac:spMk id="3" creationId="{A980283E-CCCE-4073-A9F9-D1F780E59BAE}"/>
          </ac:spMkLst>
        </pc:spChg>
        <pc:spChg chg="mod">
          <ac:chgData name="Bruno Galliker" userId="2897e2e4-2deb-480c-a6dd-27f65ca21b55" providerId="ADAL" clId="{1719A864-44D7-463E-BAB1-BB8C8CB34AF8}" dt="2021-09-17T14:34:28.955" v="1177" actId="790"/>
          <ac:spMkLst>
            <pc:docMk/>
            <pc:sldMk cId="1536909132" sldId="678"/>
            <ac:spMk id="4" creationId="{F34C75FF-D1A8-4FE0-BB2C-6D18B8DB6DCE}"/>
          </ac:spMkLst>
        </pc:spChg>
      </pc:sldChg>
      <pc:sldChg chg="modSp mod delCm">
        <pc:chgData name="Bruno Galliker" userId="2897e2e4-2deb-480c-a6dd-27f65ca21b55" providerId="ADAL" clId="{1719A864-44D7-463E-BAB1-BB8C8CB34AF8}" dt="2021-09-21T08:31:52.547" v="3857" actId="1592"/>
        <pc:sldMkLst>
          <pc:docMk/>
          <pc:sldMk cId="1845296818" sldId="679"/>
        </pc:sldMkLst>
        <pc:spChg chg="mod">
          <ac:chgData name="Bruno Galliker" userId="2897e2e4-2deb-480c-a6dd-27f65ca21b55" providerId="ADAL" clId="{1719A864-44D7-463E-BAB1-BB8C8CB34AF8}" dt="2021-09-17T15:05:26.150" v="3155" actId="6549"/>
          <ac:spMkLst>
            <pc:docMk/>
            <pc:sldMk cId="1845296818" sldId="679"/>
            <ac:spMk id="2" creationId="{1E1C9A2C-46A8-4127-A28B-3DEE3BA19218}"/>
          </ac:spMkLst>
        </pc:spChg>
        <pc:spChg chg="mod">
          <ac:chgData name="Bruno Galliker" userId="2897e2e4-2deb-480c-a6dd-27f65ca21b55" providerId="ADAL" clId="{1719A864-44D7-463E-BAB1-BB8C8CB34AF8}" dt="2021-09-17T15:05:14.896" v="3125" actId="790"/>
          <ac:spMkLst>
            <pc:docMk/>
            <pc:sldMk cId="1845296818" sldId="679"/>
            <ac:spMk id="3" creationId="{A05D6391-D7D8-49B7-9D46-56F9DDDAC493}"/>
          </ac:spMkLst>
        </pc:spChg>
        <pc:spChg chg="mod">
          <ac:chgData name="Bruno Galliker" userId="2897e2e4-2deb-480c-a6dd-27f65ca21b55" providerId="ADAL" clId="{1719A864-44D7-463E-BAB1-BB8C8CB34AF8}" dt="2021-09-21T08:31:50.338" v="3856" actId="6549"/>
          <ac:spMkLst>
            <pc:docMk/>
            <pc:sldMk cId="1845296818" sldId="679"/>
            <ac:spMk id="4" creationId="{E10167E6-D471-4984-8589-82642A8743BC}"/>
          </ac:spMkLst>
        </pc:spChg>
        <pc:spChg chg="mod">
          <ac:chgData name="Bruno Galliker" userId="2897e2e4-2deb-480c-a6dd-27f65ca21b55" providerId="ADAL" clId="{1719A864-44D7-463E-BAB1-BB8C8CB34AF8}" dt="2021-09-17T15:05:14.896" v="3125" actId="790"/>
          <ac:spMkLst>
            <pc:docMk/>
            <pc:sldMk cId="1845296818" sldId="679"/>
            <ac:spMk id="5" creationId="{182A690E-445E-41D8-ABB1-589FA8DA88AA}"/>
          </ac:spMkLst>
        </pc:spChg>
      </pc:sldChg>
      <pc:sldMasterChg chg="modSp modSldLayout">
        <pc:chgData name="Bruno Galliker" userId="2897e2e4-2deb-480c-a6dd-27f65ca21b55" providerId="ADAL" clId="{1719A864-44D7-463E-BAB1-BB8C8CB34AF8}" dt="2021-09-17T14:33:41.605" v="1148"/>
        <pc:sldMasterMkLst>
          <pc:docMk/>
          <pc:sldMasterMk cId="452361289" sldId="2147483677"/>
        </pc:sldMasterMkLst>
        <pc:spChg chg="mod">
          <ac:chgData name="Bruno Galliker" userId="2897e2e4-2deb-480c-a6dd-27f65ca21b55" providerId="ADAL" clId="{1719A864-44D7-463E-BAB1-BB8C8CB34AF8}" dt="2021-09-17T14:33:41.605" v="1148"/>
          <ac:spMkLst>
            <pc:docMk/>
            <pc:sldMasterMk cId="452361289" sldId="2147483677"/>
            <ac:spMk id="5" creationId="{00000000-0000-0000-0000-000000000000}"/>
          </ac:spMkLst>
        </pc:spChg>
        <pc:sldLayoutChg chg="modSp">
          <pc:chgData name="Bruno Galliker" userId="2897e2e4-2deb-480c-a6dd-27f65ca21b55" providerId="ADAL" clId="{1719A864-44D7-463E-BAB1-BB8C8CB34AF8}" dt="2021-09-17T14:33:41.605" v="1148"/>
          <pc:sldLayoutMkLst>
            <pc:docMk/>
            <pc:sldMasterMk cId="452361289" sldId="2147483677"/>
            <pc:sldLayoutMk cId="4037339814" sldId="2147483693"/>
          </pc:sldLayoutMkLst>
          <pc:spChg chg="mod">
            <ac:chgData name="Bruno Galliker" userId="2897e2e4-2deb-480c-a6dd-27f65ca21b55" providerId="ADAL" clId="{1719A864-44D7-463E-BAB1-BB8C8CB34AF8}" dt="2021-09-17T14:33:41.605" v="1148"/>
            <ac:spMkLst>
              <pc:docMk/>
              <pc:sldMasterMk cId="452361289" sldId="2147483677"/>
              <pc:sldLayoutMk cId="4037339814" sldId="2147483693"/>
              <ac:spMk id="3" creationId="{00000000-0000-0000-0000-000000000000}"/>
            </ac:spMkLst>
          </pc:spChg>
        </pc:sldLayoutChg>
        <pc:sldLayoutChg chg="modSp">
          <pc:chgData name="Bruno Galliker" userId="2897e2e4-2deb-480c-a6dd-27f65ca21b55" providerId="ADAL" clId="{1719A864-44D7-463E-BAB1-BB8C8CB34AF8}" dt="2021-09-17T14:33:41.605" v="1148"/>
          <pc:sldLayoutMkLst>
            <pc:docMk/>
            <pc:sldMasterMk cId="452361289" sldId="2147483677"/>
            <pc:sldLayoutMk cId="2587790037" sldId="2147483694"/>
          </pc:sldLayoutMkLst>
          <pc:spChg chg="mod">
            <ac:chgData name="Bruno Galliker" userId="2897e2e4-2deb-480c-a6dd-27f65ca21b55" providerId="ADAL" clId="{1719A864-44D7-463E-BAB1-BB8C8CB34AF8}" dt="2021-09-17T14:33:41.605" v="1148"/>
            <ac:spMkLst>
              <pc:docMk/>
              <pc:sldMasterMk cId="452361289" sldId="2147483677"/>
              <pc:sldLayoutMk cId="2587790037" sldId="2147483694"/>
              <ac:spMk id="3" creationId="{00000000-0000-0000-0000-000000000000}"/>
            </ac:spMkLst>
          </pc:spChg>
        </pc:sldLayoutChg>
        <pc:sldLayoutChg chg="modSp">
          <pc:chgData name="Bruno Galliker" userId="2897e2e4-2deb-480c-a6dd-27f65ca21b55" providerId="ADAL" clId="{1719A864-44D7-463E-BAB1-BB8C8CB34AF8}" dt="2021-09-17T14:33:41.605" v="1148"/>
          <pc:sldLayoutMkLst>
            <pc:docMk/>
            <pc:sldMasterMk cId="452361289" sldId="2147483677"/>
            <pc:sldLayoutMk cId="213118936" sldId="2147483695"/>
          </pc:sldLayoutMkLst>
          <pc:spChg chg="mod">
            <ac:chgData name="Bruno Galliker" userId="2897e2e4-2deb-480c-a6dd-27f65ca21b55" providerId="ADAL" clId="{1719A864-44D7-463E-BAB1-BB8C8CB34AF8}" dt="2021-09-17T14:33:41.605" v="1148"/>
            <ac:spMkLst>
              <pc:docMk/>
              <pc:sldMasterMk cId="452361289" sldId="2147483677"/>
              <pc:sldLayoutMk cId="213118936" sldId="2147483695"/>
              <ac:spMk id="3" creationId="{00000000-0000-0000-0000-000000000000}"/>
            </ac:spMkLst>
          </pc:spChg>
        </pc:sldLayoutChg>
        <pc:sldLayoutChg chg="modSp">
          <pc:chgData name="Bruno Galliker" userId="2897e2e4-2deb-480c-a6dd-27f65ca21b55" providerId="ADAL" clId="{1719A864-44D7-463E-BAB1-BB8C8CB34AF8}" dt="2021-09-17T14:33:41.605" v="1148"/>
          <pc:sldLayoutMkLst>
            <pc:docMk/>
            <pc:sldMasterMk cId="452361289" sldId="2147483677"/>
            <pc:sldLayoutMk cId="179060842" sldId="2147483696"/>
          </pc:sldLayoutMkLst>
          <pc:spChg chg="mod">
            <ac:chgData name="Bruno Galliker" userId="2897e2e4-2deb-480c-a6dd-27f65ca21b55" providerId="ADAL" clId="{1719A864-44D7-463E-BAB1-BB8C8CB34AF8}" dt="2021-09-17T14:33:41.605" v="1148"/>
            <ac:spMkLst>
              <pc:docMk/>
              <pc:sldMasterMk cId="452361289" sldId="2147483677"/>
              <pc:sldLayoutMk cId="179060842" sldId="2147483696"/>
              <ac:spMk id="3" creationId="{00000000-0000-0000-0000-000000000000}"/>
            </ac:spMkLst>
          </pc:spChg>
        </pc:sldLayoutChg>
        <pc:sldLayoutChg chg="modSp">
          <pc:chgData name="Bruno Galliker" userId="2897e2e4-2deb-480c-a6dd-27f65ca21b55" providerId="ADAL" clId="{1719A864-44D7-463E-BAB1-BB8C8CB34AF8}" dt="2021-09-17T14:33:41.605" v="1148"/>
          <pc:sldLayoutMkLst>
            <pc:docMk/>
            <pc:sldMasterMk cId="452361289" sldId="2147483677"/>
            <pc:sldLayoutMk cId="1107898097" sldId="2147483697"/>
          </pc:sldLayoutMkLst>
          <pc:spChg chg="mod">
            <ac:chgData name="Bruno Galliker" userId="2897e2e4-2deb-480c-a6dd-27f65ca21b55" providerId="ADAL" clId="{1719A864-44D7-463E-BAB1-BB8C8CB34AF8}" dt="2021-09-17T14:33:41.605" v="1148"/>
            <ac:spMkLst>
              <pc:docMk/>
              <pc:sldMasterMk cId="452361289" sldId="2147483677"/>
              <pc:sldLayoutMk cId="1107898097" sldId="2147483697"/>
              <ac:spMk id="3" creationId="{00000000-0000-0000-0000-000000000000}"/>
            </ac:spMkLst>
          </pc:spChg>
        </pc:sldLayoutChg>
        <pc:sldLayoutChg chg="modSp">
          <pc:chgData name="Bruno Galliker" userId="2897e2e4-2deb-480c-a6dd-27f65ca21b55" providerId="ADAL" clId="{1719A864-44D7-463E-BAB1-BB8C8CB34AF8}" dt="2021-09-17T14:33:41.605" v="1148"/>
          <pc:sldLayoutMkLst>
            <pc:docMk/>
            <pc:sldMasterMk cId="452361289" sldId="2147483677"/>
            <pc:sldLayoutMk cId="3268773592" sldId="2147483698"/>
          </pc:sldLayoutMkLst>
          <pc:spChg chg="mod">
            <ac:chgData name="Bruno Galliker" userId="2897e2e4-2deb-480c-a6dd-27f65ca21b55" providerId="ADAL" clId="{1719A864-44D7-463E-BAB1-BB8C8CB34AF8}" dt="2021-09-17T14:33:41.605" v="1148"/>
            <ac:spMkLst>
              <pc:docMk/>
              <pc:sldMasterMk cId="452361289" sldId="2147483677"/>
              <pc:sldLayoutMk cId="3268773592" sldId="2147483698"/>
              <ac:spMk id="3" creationId="{00000000-0000-0000-0000-000000000000}"/>
            </ac:spMkLst>
          </pc:spChg>
        </pc:sldLayoutChg>
        <pc:sldLayoutChg chg="modSp">
          <pc:chgData name="Bruno Galliker" userId="2897e2e4-2deb-480c-a6dd-27f65ca21b55" providerId="ADAL" clId="{1719A864-44D7-463E-BAB1-BB8C8CB34AF8}" dt="2021-09-17T14:33:41.605" v="1148"/>
          <pc:sldLayoutMkLst>
            <pc:docMk/>
            <pc:sldMasterMk cId="452361289" sldId="2147483677"/>
            <pc:sldLayoutMk cId="3069725813" sldId="2147483699"/>
          </pc:sldLayoutMkLst>
          <pc:spChg chg="mod">
            <ac:chgData name="Bruno Galliker" userId="2897e2e4-2deb-480c-a6dd-27f65ca21b55" providerId="ADAL" clId="{1719A864-44D7-463E-BAB1-BB8C8CB34AF8}" dt="2021-09-17T14:33:41.605" v="1148"/>
            <ac:spMkLst>
              <pc:docMk/>
              <pc:sldMasterMk cId="452361289" sldId="2147483677"/>
              <pc:sldLayoutMk cId="3069725813" sldId="2147483699"/>
              <ac:spMk id="3" creationId="{00000000-0000-0000-0000-000000000000}"/>
            </ac:spMkLst>
          </pc:spChg>
        </pc:sldLayoutChg>
      </pc:sldMasterChg>
      <pc:sldMasterChg chg="modSp modSldLayout">
        <pc:chgData name="Bruno Galliker" userId="2897e2e4-2deb-480c-a6dd-27f65ca21b55" providerId="ADAL" clId="{1719A864-44D7-463E-BAB1-BB8C8CB34AF8}" dt="2021-09-17T14:33:41.605" v="1148"/>
        <pc:sldMasterMkLst>
          <pc:docMk/>
          <pc:sldMasterMk cId="452361289" sldId="2147483703"/>
        </pc:sldMasterMkLst>
        <pc:spChg chg="mod">
          <ac:chgData name="Bruno Galliker" userId="2897e2e4-2deb-480c-a6dd-27f65ca21b55" providerId="ADAL" clId="{1719A864-44D7-463E-BAB1-BB8C8CB34AF8}" dt="2021-09-17T14:33:41.605" v="1148"/>
          <ac:spMkLst>
            <pc:docMk/>
            <pc:sldMasterMk cId="452361289" sldId="2147483703"/>
            <ac:spMk id="5" creationId="{00000000-0000-0000-0000-000000000000}"/>
          </ac:spMkLst>
        </pc:spChg>
        <pc:sldLayoutChg chg="modSp">
          <pc:chgData name="Bruno Galliker" userId="2897e2e4-2deb-480c-a6dd-27f65ca21b55" providerId="ADAL" clId="{1719A864-44D7-463E-BAB1-BB8C8CB34AF8}" dt="2021-09-17T14:33:41.605" v="1148"/>
          <pc:sldLayoutMkLst>
            <pc:docMk/>
            <pc:sldMasterMk cId="452361289" sldId="2147483703"/>
            <pc:sldLayoutMk cId="354249968" sldId="2147483705"/>
          </pc:sldLayoutMkLst>
          <pc:spChg chg="mod">
            <ac:chgData name="Bruno Galliker" userId="2897e2e4-2deb-480c-a6dd-27f65ca21b55" providerId="ADAL" clId="{1719A864-44D7-463E-BAB1-BB8C8CB34AF8}" dt="2021-09-17T14:33:41.605" v="1148"/>
            <ac:spMkLst>
              <pc:docMk/>
              <pc:sldMasterMk cId="452361289" sldId="2147483703"/>
              <pc:sldLayoutMk cId="354249968" sldId="2147483705"/>
              <ac:spMk id="4" creationId="{AA6B52C2-3138-48CC-96B9-D818E5DBB80A}"/>
            </ac:spMkLst>
          </pc:spChg>
        </pc:sldLayoutChg>
      </pc:sldMasterChg>
      <pc:sldMasterChg chg="modSp modSldLayout">
        <pc:chgData name="Bruno Galliker" userId="2897e2e4-2deb-480c-a6dd-27f65ca21b55" providerId="ADAL" clId="{1719A864-44D7-463E-BAB1-BB8C8CB34AF8}" dt="2021-09-17T14:33:41.605" v="1148"/>
        <pc:sldMasterMkLst>
          <pc:docMk/>
          <pc:sldMasterMk cId="2892274040" sldId="2147483706"/>
        </pc:sldMasterMkLst>
        <pc:spChg chg="mod">
          <ac:chgData name="Bruno Galliker" userId="2897e2e4-2deb-480c-a6dd-27f65ca21b55" providerId="ADAL" clId="{1719A864-44D7-463E-BAB1-BB8C8CB34AF8}" dt="2021-09-17T14:33:41.605" v="1148"/>
          <ac:spMkLst>
            <pc:docMk/>
            <pc:sldMasterMk cId="2892274040" sldId="2147483706"/>
            <ac:spMk id="5" creationId="{00000000-0000-0000-0000-000000000000}"/>
          </ac:spMkLst>
        </pc:spChg>
        <pc:sldLayoutChg chg="modSp">
          <pc:chgData name="Bruno Galliker" userId="2897e2e4-2deb-480c-a6dd-27f65ca21b55" providerId="ADAL" clId="{1719A864-44D7-463E-BAB1-BB8C8CB34AF8}" dt="2021-09-17T14:33:41.605" v="1148"/>
          <pc:sldLayoutMkLst>
            <pc:docMk/>
            <pc:sldMasterMk cId="2892274040" sldId="2147483706"/>
            <pc:sldLayoutMk cId="733986057" sldId="2147483709"/>
          </pc:sldLayoutMkLst>
          <pc:spChg chg="mod">
            <ac:chgData name="Bruno Galliker" userId="2897e2e4-2deb-480c-a6dd-27f65ca21b55" providerId="ADAL" clId="{1719A864-44D7-463E-BAB1-BB8C8CB34AF8}" dt="2021-09-17T14:33:41.605" v="1148"/>
            <ac:spMkLst>
              <pc:docMk/>
              <pc:sldMasterMk cId="2892274040" sldId="2147483706"/>
              <pc:sldLayoutMk cId="733986057" sldId="2147483709"/>
              <ac:spMk id="3" creationId="{00000000-0000-0000-0000-000000000000}"/>
            </ac:spMkLst>
          </pc:spChg>
        </pc:sldLayoutChg>
        <pc:sldLayoutChg chg="modSp">
          <pc:chgData name="Bruno Galliker" userId="2897e2e4-2deb-480c-a6dd-27f65ca21b55" providerId="ADAL" clId="{1719A864-44D7-463E-BAB1-BB8C8CB34AF8}" dt="2021-09-17T14:33:41.605" v="1148"/>
          <pc:sldLayoutMkLst>
            <pc:docMk/>
            <pc:sldMasterMk cId="2892274040" sldId="2147483706"/>
            <pc:sldLayoutMk cId="2283466994" sldId="2147483710"/>
          </pc:sldLayoutMkLst>
          <pc:spChg chg="mod">
            <ac:chgData name="Bruno Galliker" userId="2897e2e4-2deb-480c-a6dd-27f65ca21b55" providerId="ADAL" clId="{1719A864-44D7-463E-BAB1-BB8C8CB34AF8}" dt="2021-09-17T14:33:41.605" v="1148"/>
            <ac:spMkLst>
              <pc:docMk/>
              <pc:sldMasterMk cId="2892274040" sldId="2147483706"/>
              <pc:sldLayoutMk cId="2283466994" sldId="2147483710"/>
              <ac:spMk id="3" creationId="{00000000-0000-0000-0000-000000000000}"/>
            </ac:spMkLst>
          </pc:spChg>
        </pc:sldLayoutChg>
        <pc:sldLayoutChg chg="modSp">
          <pc:chgData name="Bruno Galliker" userId="2897e2e4-2deb-480c-a6dd-27f65ca21b55" providerId="ADAL" clId="{1719A864-44D7-463E-BAB1-BB8C8CB34AF8}" dt="2021-09-17T14:33:41.605" v="1148"/>
          <pc:sldLayoutMkLst>
            <pc:docMk/>
            <pc:sldMasterMk cId="2892274040" sldId="2147483706"/>
            <pc:sldLayoutMk cId="2507318089" sldId="2147483711"/>
          </pc:sldLayoutMkLst>
          <pc:spChg chg="mod">
            <ac:chgData name="Bruno Galliker" userId="2897e2e4-2deb-480c-a6dd-27f65ca21b55" providerId="ADAL" clId="{1719A864-44D7-463E-BAB1-BB8C8CB34AF8}" dt="2021-09-17T14:33:41.605" v="1148"/>
            <ac:spMkLst>
              <pc:docMk/>
              <pc:sldMasterMk cId="2892274040" sldId="2147483706"/>
              <pc:sldLayoutMk cId="2507318089" sldId="2147483711"/>
              <ac:spMk id="3" creationId="{00000000-0000-0000-0000-000000000000}"/>
            </ac:spMkLst>
          </pc:spChg>
        </pc:sldLayoutChg>
        <pc:sldLayoutChg chg="modSp">
          <pc:chgData name="Bruno Galliker" userId="2897e2e4-2deb-480c-a6dd-27f65ca21b55" providerId="ADAL" clId="{1719A864-44D7-463E-BAB1-BB8C8CB34AF8}" dt="2021-09-17T14:33:41.605" v="1148"/>
          <pc:sldLayoutMkLst>
            <pc:docMk/>
            <pc:sldMasterMk cId="2892274040" sldId="2147483706"/>
            <pc:sldLayoutMk cId="4230440188" sldId="2147483712"/>
          </pc:sldLayoutMkLst>
          <pc:spChg chg="mod">
            <ac:chgData name="Bruno Galliker" userId="2897e2e4-2deb-480c-a6dd-27f65ca21b55" providerId="ADAL" clId="{1719A864-44D7-463E-BAB1-BB8C8CB34AF8}" dt="2021-09-17T14:33:41.605" v="1148"/>
            <ac:spMkLst>
              <pc:docMk/>
              <pc:sldMasterMk cId="2892274040" sldId="2147483706"/>
              <pc:sldLayoutMk cId="4230440188" sldId="2147483712"/>
              <ac:spMk id="3" creationId="{00000000-0000-0000-0000-000000000000}"/>
            </ac:spMkLst>
          </pc:spChg>
        </pc:sldLayoutChg>
        <pc:sldLayoutChg chg="modSp">
          <pc:chgData name="Bruno Galliker" userId="2897e2e4-2deb-480c-a6dd-27f65ca21b55" providerId="ADAL" clId="{1719A864-44D7-463E-BAB1-BB8C8CB34AF8}" dt="2021-09-17T14:33:41.605" v="1148"/>
          <pc:sldLayoutMkLst>
            <pc:docMk/>
            <pc:sldMasterMk cId="2892274040" sldId="2147483706"/>
            <pc:sldLayoutMk cId="2156413409" sldId="2147483713"/>
          </pc:sldLayoutMkLst>
          <pc:spChg chg="mod">
            <ac:chgData name="Bruno Galliker" userId="2897e2e4-2deb-480c-a6dd-27f65ca21b55" providerId="ADAL" clId="{1719A864-44D7-463E-BAB1-BB8C8CB34AF8}" dt="2021-09-17T14:33:41.605" v="1148"/>
            <ac:spMkLst>
              <pc:docMk/>
              <pc:sldMasterMk cId="2892274040" sldId="2147483706"/>
              <pc:sldLayoutMk cId="2156413409" sldId="2147483713"/>
              <ac:spMk id="3" creationId="{00000000-0000-0000-0000-000000000000}"/>
            </ac:spMkLst>
          </pc:spChg>
        </pc:sldLayoutChg>
        <pc:sldLayoutChg chg="modSp">
          <pc:chgData name="Bruno Galliker" userId="2897e2e4-2deb-480c-a6dd-27f65ca21b55" providerId="ADAL" clId="{1719A864-44D7-463E-BAB1-BB8C8CB34AF8}" dt="2021-09-17T14:33:41.605" v="1148"/>
          <pc:sldLayoutMkLst>
            <pc:docMk/>
            <pc:sldMasterMk cId="2892274040" sldId="2147483706"/>
            <pc:sldLayoutMk cId="4272936277" sldId="2147483714"/>
          </pc:sldLayoutMkLst>
          <pc:spChg chg="mod">
            <ac:chgData name="Bruno Galliker" userId="2897e2e4-2deb-480c-a6dd-27f65ca21b55" providerId="ADAL" clId="{1719A864-44D7-463E-BAB1-BB8C8CB34AF8}" dt="2021-09-17T14:33:41.605" v="1148"/>
            <ac:spMkLst>
              <pc:docMk/>
              <pc:sldMasterMk cId="2892274040" sldId="2147483706"/>
              <pc:sldLayoutMk cId="4272936277" sldId="2147483714"/>
              <ac:spMk id="3" creationId="{00000000-0000-0000-0000-000000000000}"/>
            </ac:spMkLst>
          </pc:spChg>
        </pc:sldLayoutChg>
        <pc:sldLayoutChg chg="modSp">
          <pc:chgData name="Bruno Galliker" userId="2897e2e4-2deb-480c-a6dd-27f65ca21b55" providerId="ADAL" clId="{1719A864-44D7-463E-BAB1-BB8C8CB34AF8}" dt="2021-09-17T14:33:41.605" v="1148"/>
          <pc:sldLayoutMkLst>
            <pc:docMk/>
            <pc:sldMasterMk cId="2892274040" sldId="2147483706"/>
            <pc:sldLayoutMk cId="4198790381" sldId="2147483715"/>
          </pc:sldLayoutMkLst>
          <pc:spChg chg="mod">
            <ac:chgData name="Bruno Galliker" userId="2897e2e4-2deb-480c-a6dd-27f65ca21b55" providerId="ADAL" clId="{1719A864-44D7-463E-BAB1-BB8C8CB34AF8}" dt="2021-09-17T14:33:41.605" v="1148"/>
            <ac:spMkLst>
              <pc:docMk/>
              <pc:sldMasterMk cId="2892274040" sldId="2147483706"/>
              <pc:sldLayoutMk cId="4198790381" sldId="2147483715"/>
              <ac:spMk id="3" creationId="{00000000-0000-0000-0000-000000000000}"/>
            </ac:spMkLst>
          </pc:spChg>
        </pc:sldLayoutChg>
        <pc:sldLayoutChg chg="modSp">
          <pc:chgData name="Bruno Galliker" userId="2897e2e4-2deb-480c-a6dd-27f65ca21b55" providerId="ADAL" clId="{1719A864-44D7-463E-BAB1-BB8C8CB34AF8}" dt="2021-09-17T14:33:41.605" v="1148"/>
          <pc:sldLayoutMkLst>
            <pc:docMk/>
            <pc:sldMasterMk cId="2892274040" sldId="2147483706"/>
            <pc:sldLayoutMk cId="1616548450" sldId="2147483722"/>
          </pc:sldLayoutMkLst>
          <pc:spChg chg="mod">
            <ac:chgData name="Bruno Galliker" userId="2897e2e4-2deb-480c-a6dd-27f65ca21b55" providerId="ADAL" clId="{1719A864-44D7-463E-BAB1-BB8C8CB34AF8}" dt="2021-09-17T14:33:41.605" v="1148"/>
            <ac:spMkLst>
              <pc:docMk/>
              <pc:sldMasterMk cId="2892274040" sldId="2147483706"/>
              <pc:sldLayoutMk cId="1616548450" sldId="2147483722"/>
              <ac:spMk id="6" creationId="{00000000-0000-0000-0000-000000000000}"/>
            </ac:spMkLst>
          </pc:spChg>
        </pc:sldLayoutChg>
      </pc:sldMasterChg>
    </pc:docChg>
  </pc:docChgLst>
  <pc:docChgLst>
    <pc:chgData name="Kilian Constantin" userId="S::kilian.constantin@voev.ch::5a20de05-b1fe-4673-9ecb-1584dce76c0f" providerId="AD" clId="Web-{B3C381EE-44E2-4CFE-9E3A-3914403D1A2A}"/>
    <pc:docChg chg="">
      <pc:chgData name="Kilian Constantin" userId="S::kilian.constantin@voev.ch::5a20de05-b1fe-4673-9ecb-1584dce76c0f" providerId="AD" clId="Web-{B3C381EE-44E2-4CFE-9E3A-3914403D1A2A}" dt="2021-09-20T07:07:00.889" v="0"/>
      <pc:docMkLst>
        <pc:docMk/>
      </pc:docMkLst>
      <pc:sldChg chg="addCm">
        <pc:chgData name="Kilian Constantin" userId="S::kilian.constantin@voev.ch::5a20de05-b1fe-4673-9ecb-1584dce76c0f" providerId="AD" clId="Web-{B3C381EE-44E2-4CFE-9E3A-3914403D1A2A}" dt="2021-09-20T07:07:00.889" v="0"/>
        <pc:sldMkLst>
          <pc:docMk/>
          <pc:sldMk cId="1845296818" sldId="679"/>
        </pc:sldMkLst>
      </pc:sldChg>
    </pc:docChg>
  </pc:docChgLst>
  <pc:docChgLst>
    <pc:chgData name="Floriane Moerch" userId="8cf0cdee-82ce-403a-b384-55cde0ddddb2" providerId="ADAL" clId="{FAF04C86-56C1-4245-8441-49AFDCC4930F}"/>
    <pc:docChg chg="custSel modSld">
      <pc:chgData name="Floriane Moerch" userId="8cf0cdee-82ce-403a-b384-55cde0ddddb2" providerId="ADAL" clId="{FAF04C86-56C1-4245-8441-49AFDCC4930F}" dt="2021-09-20T06:58:25.225" v="110"/>
      <pc:docMkLst>
        <pc:docMk/>
      </pc:docMkLst>
      <pc:sldChg chg="modSp mod">
        <pc:chgData name="Floriane Moerch" userId="8cf0cdee-82ce-403a-b384-55cde0ddddb2" providerId="ADAL" clId="{FAF04C86-56C1-4245-8441-49AFDCC4930F}" dt="2021-09-20T06:47:27.028" v="53" actId="20577"/>
        <pc:sldMkLst>
          <pc:docMk/>
          <pc:sldMk cId="1414496093" sldId="297"/>
        </pc:sldMkLst>
        <pc:spChg chg="mod">
          <ac:chgData name="Floriane Moerch" userId="8cf0cdee-82ce-403a-b384-55cde0ddddb2" providerId="ADAL" clId="{FAF04C86-56C1-4245-8441-49AFDCC4930F}" dt="2021-09-20T06:47:27.028" v="53" actId="20577"/>
          <ac:spMkLst>
            <pc:docMk/>
            <pc:sldMk cId="1414496093" sldId="297"/>
            <ac:spMk id="4" creationId="{C58070FE-FF57-4366-938E-F895D86C62FB}"/>
          </ac:spMkLst>
        </pc:spChg>
      </pc:sldChg>
      <pc:sldChg chg="modSp mod">
        <pc:chgData name="Floriane Moerch" userId="8cf0cdee-82ce-403a-b384-55cde0ddddb2" providerId="ADAL" clId="{FAF04C86-56C1-4245-8441-49AFDCC4930F}" dt="2021-09-20T06:45:32.284" v="17" actId="20577"/>
        <pc:sldMkLst>
          <pc:docMk/>
          <pc:sldMk cId="1367592489" sldId="659"/>
        </pc:sldMkLst>
        <pc:graphicFrameChg chg="modGraphic">
          <ac:chgData name="Floriane Moerch" userId="8cf0cdee-82ce-403a-b384-55cde0ddddb2" providerId="ADAL" clId="{FAF04C86-56C1-4245-8441-49AFDCC4930F}" dt="2021-09-20T06:45:32.284" v="17" actId="20577"/>
          <ac:graphicFrameMkLst>
            <pc:docMk/>
            <pc:sldMk cId="1367592489" sldId="659"/>
            <ac:graphicFrameMk id="7" creationId="{C3221D31-B9DF-42B4-B456-3DBC0B949EA7}"/>
          </ac:graphicFrameMkLst>
        </pc:graphicFrameChg>
      </pc:sldChg>
      <pc:sldChg chg="modSp mod">
        <pc:chgData name="Floriane Moerch" userId="8cf0cdee-82ce-403a-b384-55cde0ddddb2" providerId="ADAL" clId="{FAF04C86-56C1-4245-8441-49AFDCC4930F}" dt="2021-09-20T06:53:40.536" v="60" actId="20577"/>
        <pc:sldMkLst>
          <pc:docMk/>
          <pc:sldMk cId="3197750029" sldId="665"/>
        </pc:sldMkLst>
        <pc:spChg chg="mod">
          <ac:chgData name="Floriane Moerch" userId="8cf0cdee-82ce-403a-b384-55cde0ddddb2" providerId="ADAL" clId="{FAF04C86-56C1-4245-8441-49AFDCC4930F}" dt="2021-09-20T06:53:40.536" v="60" actId="20577"/>
          <ac:spMkLst>
            <pc:docMk/>
            <pc:sldMk cId="3197750029" sldId="665"/>
            <ac:spMk id="2" creationId="{3A35431D-3F1F-46F2-A125-C32FF08B9E03}"/>
          </ac:spMkLst>
        </pc:spChg>
      </pc:sldChg>
      <pc:sldChg chg="modSp mod">
        <pc:chgData name="Floriane Moerch" userId="8cf0cdee-82ce-403a-b384-55cde0ddddb2" providerId="ADAL" clId="{FAF04C86-56C1-4245-8441-49AFDCC4930F}" dt="2021-09-20T06:55:18.563" v="97" actId="20577"/>
        <pc:sldMkLst>
          <pc:docMk/>
          <pc:sldMk cId="1018420857" sldId="667"/>
        </pc:sldMkLst>
        <pc:spChg chg="mod">
          <ac:chgData name="Floriane Moerch" userId="8cf0cdee-82ce-403a-b384-55cde0ddddb2" providerId="ADAL" clId="{FAF04C86-56C1-4245-8441-49AFDCC4930F}" dt="2021-09-20T06:55:18.563" v="97" actId="20577"/>
          <ac:spMkLst>
            <pc:docMk/>
            <pc:sldMk cId="1018420857" sldId="667"/>
            <ac:spMk id="11" creationId="{FD4E8112-2E1E-42FC-9B61-9EAF425508C4}"/>
          </ac:spMkLst>
        </pc:spChg>
      </pc:sldChg>
      <pc:sldChg chg="modSp mod">
        <pc:chgData name="Floriane Moerch" userId="8cf0cdee-82ce-403a-b384-55cde0ddddb2" providerId="ADAL" clId="{FAF04C86-56C1-4245-8441-49AFDCC4930F}" dt="2021-09-20T06:54:39.636" v="96" actId="20577"/>
        <pc:sldMkLst>
          <pc:docMk/>
          <pc:sldMk cId="1105163054" sldId="669"/>
        </pc:sldMkLst>
        <pc:spChg chg="mod">
          <ac:chgData name="Floriane Moerch" userId="8cf0cdee-82ce-403a-b384-55cde0ddddb2" providerId="ADAL" clId="{FAF04C86-56C1-4245-8441-49AFDCC4930F}" dt="2021-09-20T06:53:58.617" v="65" actId="20577"/>
          <ac:spMkLst>
            <pc:docMk/>
            <pc:sldMk cId="1105163054" sldId="669"/>
            <ac:spMk id="2" creationId="{3A35431D-3F1F-46F2-A125-C32FF08B9E03}"/>
          </ac:spMkLst>
        </pc:spChg>
        <pc:spChg chg="mod">
          <ac:chgData name="Floriane Moerch" userId="8cf0cdee-82ce-403a-b384-55cde0ddddb2" providerId="ADAL" clId="{FAF04C86-56C1-4245-8441-49AFDCC4930F}" dt="2021-09-20T06:54:33.556" v="95" actId="20577"/>
          <ac:spMkLst>
            <pc:docMk/>
            <pc:sldMk cId="1105163054" sldId="669"/>
            <ac:spMk id="19" creationId="{6004EF51-52C7-4A6C-AEC9-A66068CB4C1D}"/>
          </ac:spMkLst>
        </pc:spChg>
        <pc:spChg chg="mod">
          <ac:chgData name="Floriane Moerch" userId="8cf0cdee-82ce-403a-b384-55cde0ddddb2" providerId="ADAL" clId="{FAF04C86-56C1-4245-8441-49AFDCC4930F}" dt="2021-09-20T06:54:19.300" v="89" actId="1035"/>
          <ac:spMkLst>
            <pc:docMk/>
            <pc:sldMk cId="1105163054" sldId="669"/>
            <ac:spMk id="26" creationId="{F747B48A-6BD7-4D4C-A825-911A2499500C}"/>
          </ac:spMkLst>
        </pc:spChg>
        <pc:spChg chg="mod">
          <ac:chgData name="Floriane Moerch" userId="8cf0cdee-82ce-403a-b384-55cde0ddddb2" providerId="ADAL" clId="{FAF04C86-56C1-4245-8441-49AFDCC4930F}" dt="2021-09-20T06:54:39.636" v="96" actId="20577"/>
          <ac:spMkLst>
            <pc:docMk/>
            <pc:sldMk cId="1105163054" sldId="669"/>
            <ac:spMk id="27" creationId="{44BDFE2C-6751-45D3-A6A8-BDCD97CFF7C7}"/>
          </ac:spMkLst>
        </pc:spChg>
      </pc:sldChg>
      <pc:sldChg chg="addCm delCm">
        <pc:chgData name="Floriane Moerch" userId="8cf0cdee-82ce-403a-b384-55cde0ddddb2" providerId="ADAL" clId="{FAF04C86-56C1-4245-8441-49AFDCC4930F}" dt="2021-09-20T06:53:11.464" v="55" actId="1592"/>
        <pc:sldMkLst>
          <pc:docMk/>
          <pc:sldMk cId="4043597899" sldId="672"/>
        </pc:sldMkLst>
      </pc:sldChg>
      <pc:sldChg chg="modSp mod addCm modCm">
        <pc:chgData name="Floriane Moerch" userId="8cf0cdee-82ce-403a-b384-55cde0ddddb2" providerId="ADAL" clId="{FAF04C86-56C1-4245-8441-49AFDCC4930F}" dt="2021-09-20T06:58:25.225" v="110"/>
        <pc:sldMkLst>
          <pc:docMk/>
          <pc:sldMk cId="1845296818" sldId="679"/>
        </pc:sldMkLst>
        <pc:spChg chg="mod">
          <ac:chgData name="Floriane Moerch" userId="8cf0cdee-82ce-403a-b384-55cde0ddddb2" providerId="ADAL" clId="{FAF04C86-56C1-4245-8441-49AFDCC4930F}" dt="2021-09-20T06:57:47.848" v="108" actId="255"/>
          <ac:spMkLst>
            <pc:docMk/>
            <pc:sldMk cId="1845296818" sldId="679"/>
            <ac:spMk id="4" creationId="{E10167E6-D471-4984-8589-82642A8743B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CH"/>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993726-DB4E-4E3B-B301-08615F64B677}" type="datetimeFigureOut">
              <a:rPr lang="de-CH" smtClean="0"/>
              <a:t>21.09.2021</a:t>
            </a:fld>
            <a:endParaRPr lang="de-CH"/>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CH"/>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CH"/>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B2680A5-F847-49D3-81EF-336668894A9D}" type="slidenum">
              <a:rPr lang="de-CH" smtClean="0"/>
              <a:t>‹N°›</a:t>
            </a:fld>
            <a:endParaRPr lang="de-CH"/>
          </a:p>
        </p:txBody>
      </p:sp>
    </p:spTree>
    <p:extLst>
      <p:ext uri="{BB962C8B-B14F-4D97-AF65-F5344CB8AC3E}">
        <p14:creationId xmlns:p14="http://schemas.microsoft.com/office/powerpoint/2010/main" val="3993862064"/>
      </p:ext>
    </p:extLst>
  </p:cSld>
  <p:clrMap bg1="lt1" tx1="dk1" bg2="lt2" tx2="dk2" accent1="accent1" accent2="accent2" accent3="accent3" accent4="accent4" accent5="accent5" accent6="accent6" hlink="hlink" folHlink="folHlink"/>
  <p:notesStyle>
    <a:lvl1pPr marL="0" algn="l" defTabSz="816325" rtl="0" eaLnBrk="1" latinLnBrk="0" hangingPunct="1">
      <a:defRPr sz="1100" kern="1200">
        <a:solidFill>
          <a:schemeClr val="tx1"/>
        </a:solidFill>
        <a:latin typeface="+mn-lt"/>
        <a:ea typeface="+mn-ea"/>
        <a:cs typeface="+mn-cs"/>
      </a:defRPr>
    </a:lvl1pPr>
    <a:lvl2pPr marL="408162" algn="l" defTabSz="816325" rtl="0" eaLnBrk="1" latinLnBrk="0" hangingPunct="1">
      <a:defRPr sz="1100" kern="1200">
        <a:solidFill>
          <a:schemeClr val="tx1"/>
        </a:solidFill>
        <a:latin typeface="+mn-lt"/>
        <a:ea typeface="+mn-ea"/>
        <a:cs typeface="+mn-cs"/>
      </a:defRPr>
    </a:lvl2pPr>
    <a:lvl3pPr marL="816325" algn="l" defTabSz="816325" rtl="0" eaLnBrk="1" latinLnBrk="0" hangingPunct="1">
      <a:defRPr sz="1100" kern="1200">
        <a:solidFill>
          <a:schemeClr val="tx1"/>
        </a:solidFill>
        <a:latin typeface="+mn-lt"/>
        <a:ea typeface="+mn-ea"/>
        <a:cs typeface="+mn-cs"/>
      </a:defRPr>
    </a:lvl3pPr>
    <a:lvl4pPr marL="1224487" algn="l" defTabSz="816325" rtl="0" eaLnBrk="1" latinLnBrk="0" hangingPunct="1">
      <a:defRPr sz="1100" kern="1200">
        <a:solidFill>
          <a:schemeClr val="tx1"/>
        </a:solidFill>
        <a:latin typeface="+mn-lt"/>
        <a:ea typeface="+mn-ea"/>
        <a:cs typeface="+mn-cs"/>
      </a:defRPr>
    </a:lvl4pPr>
    <a:lvl5pPr marL="1632648" algn="l" defTabSz="816325" rtl="0" eaLnBrk="1" latinLnBrk="0" hangingPunct="1">
      <a:defRPr sz="1100" kern="1200">
        <a:solidFill>
          <a:schemeClr val="tx1"/>
        </a:solidFill>
        <a:latin typeface="+mn-lt"/>
        <a:ea typeface="+mn-ea"/>
        <a:cs typeface="+mn-cs"/>
      </a:defRPr>
    </a:lvl5pPr>
    <a:lvl6pPr marL="2040809" algn="l" defTabSz="816325" rtl="0" eaLnBrk="1" latinLnBrk="0" hangingPunct="1">
      <a:defRPr sz="1100" kern="1200">
        <a:solidFill>
          <a:schemeClr val="tx1"/>
        </a:solidFill>
        <a:latin typeface="+mn-lt"/>
        <a:ea typeface="+mn-ea"/>
        <a:cs typeface="+mn-cs"/>
      </a:defRPr>
    </a:lvl6pPr>
    <a:lvl7pPr marL="2448972" algn="l" defTabSz="816325" rtl="0" eaLnBrk="1" latinLnBrk="0" hangingPunct="1">
      <a:defRPr sz="1100" kern="1200">
        <a:solidFill>
          <a:schemeClr val="tx1"/>
        </a:solidFill>
        <a:latin typeface="+mn-lt"/>
        <a:ea typeface="+mn-ea"/>
        <a:cs typeface="+mn-cs"/>
      </a:defRPr>
    </a:lvl7pPr>
    <a:lvl8pPr marL="2857134" algn="l" defTabSz="816325" rtl="0" eaLnBrk="1" latinLnBrk="0" hangingPunct="1">
      <a:defRPr sz="1100" kern="1200">
        <a:solidFill>
          <a:schemeClr val="tx1"/>
        </a:solidFill>
        <a:latin typeface="+mn-lt"/>
        <a:ea typeface="+mn-ea"/>
        <a:cs typeface="+mn-cs"/>
      </a:defRPr>
    </a:lvl8pPr>
    <a:lvl9pPr marL="3265296" algn="l" defTabSz="816325"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10"/>
          </p:nvPr>
        </p:nvSpPr>
        <p:spPr/>
        <p:txBody>
          <a:bodyPr/>
          <a:lstStyle/>
          <a:p>
            <a:pPr marL="0" marR="0" lvl="0" indent="0" algn="r" defTabSz="816325" rtl="0" eaLnBrk="1" fontAlgn="auto" latinLnBrk="0" hangingPunct="1">
              <a:lnSpc>
                <a:spcPct val="100000"/>
              </a:lnSpc>
              <a:spcBef>
                <a:spcPts val="0"/>
              </a:spcBef>
              <a:spcAft>
                <a:spcPts val="0"/>
              </a:spcAft>
              <a:buClrTx/>
              <a:buSzTx/>
              <a:buFontTx/>
              <a:buNone/>
              <a:tabLst/>
              <a:defRPr/>
            </a:pPr>
            <a:fld id="{9B2680A5-F847-49D3-81EF-336668894A9D}" type="slidenum">
              <a:rPr kumimoji="0" lang="de-CH"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816325" rtl="0" eaLnBrk="1" fontAlgn="auto" latinLnBrk="0" hangingPunct="1">
                <a:lnSpc>
                  <a:spcPct val="100000"/>
                </a:lnSpc>
                <a:spcBef>
                  <a:spcPts val="0"/>
                </a:spcBef>
                <a:spcAft>
                  <a:spcPts val="0"/>
                </a:spcAft>
                <a:buClrTx/>
                <a:buSzTx/>
                <a:buFontTx/>
                <a:buNone/>
                <a:tabLst/>
                <a:defRPr/>
              </a:pPr>
              <a:t>1</a:t>
            </a:fld>
            <a:endParaRPr kumimoji="0" lang="de-CH"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728668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9B2680A5-F847-49D3-81EF-336668894A9D}" type="slidenum">
              <a:rPr lang="de-CH" smtClean="0"/>
              <a:t>11</a:t>
            </a:fld>
            <a:endParaRPr lang="de-CH"/>
          </a:p>
        </p:txBody>
      </p:sp>
    </p:spTree>
    <p:extLst>
      <p:ext uri="{BB962C8B-B14F-4D97-AF65-F5344CB8AC3E}">
        <p14:creationId xmlns:p14="http://schemas.microsoft.com/office/powerpoint/2010/main" val="35084859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9B2680A5-F847-49D3-81EF-336668894A9D}" type="slidenum">
              <a:rPr lang="de-CH" smtClean="0"/>
              <a:t>12</a:t>
            </a:fld>
            <a:endParaRPr lang="de-CH"/>
          </a:p>
        </p:txBody>
      </p:sp>
    </p:spTree>
    <p:extLst>
      <p:ext uri="{BB962C8B-B14F-4D97-AF65-F5344CB8AC3E}">
        <p14:creationId xmlns:p14="http://schemas.microsoft.com/office/powerpoint/2010/main" val="1705915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9B2680A5-F847-49D3-81EF-336668894A9D}" type="slidenum">
              <a:rPr lang="de-CH" smtClean="0"/>
              <a:t>13</a:t>
            </a:fld>
            <a:endParaRPr lang="de-CH"/>
          </a:p>
        </p:txBody>
      </p:sp>
    </p:spTree>
    <p:extLst>
      <p:ext uri="{BB962C8B-B14F-4D97-AF65-F5344CB8AC3E}">
        <p14:creationId xmlns:p14="http://schemas.microsoft.com/office/powerpoint/2010/main" val="2803373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9B2680A5-F847-49D3-81EF-336668894A9D}" type="slidenum">
              <a:rPr lang="de-CH" smtClean="0"/>
              <a:t>14</a:t>
            </a:fld>
            <a:endParaRPr lang="de-CH"/>
          </a:p>
        </p:txBody>
      </p:sp>
    </p:spTree>
    <p:extLst>
      <p:ext uri="{BB962C8B-B14F-4D97-AF65-F5344CB8AC3E}">
        <p14:creationId xmlns:p14="http://schemas.microsoft.com/office/powerpoint/2010/main" val="38114707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9B2680A5-F847-49D3-81EF-336668894A9D}" type="slidenum">
              <a:rPr lang="de-CH" smtClean="0"/>
              <a:t>15</a:t>
            </a:fld>
            <a:endParaRPr lang="de-CH"/>
          </a:p>
        </p:txBody>
      </p:sp>
    </p:spTree>
    <p:extLst>
      <p:ext uri="{BB962C8B-B14F-4D97-AF65-F5344CB8AC3E}">
        <p14:creationId xmlns:p14="http://schemas.microsoft.com/office/powerpoint/2010/main" val="27014917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B2680A5-F847-49D3-81EF-336668894A9D}" type="slidenum">
              <a:rPr lang="de-CH" smtClean="0"/>
              <a:t>16</a:t>
            </a:fld>
            <a:endParaRPr lang="de-CH"/>
          </a:p>
        </p:txBody>
      </p:sp>
    </p:spTree>
    <p:extLst>
      <p:ext uri="{BB962C8B-B14F-4D97-AF65-F5344CB8AC3E}">
        <p14:creationId xmlns:p14="http://schemas.microsoft.com/office/powerpoint/2010/main" val="33287629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B2680A5-F847-49D3-81EF-336668894A9D}" type="slidenum">
              <a:rPr lang="de-CH" smtClean="0"/>
              <a:t>17</a:t>
            </a:fld>
            <a:endParaRPr lang="de-CH"/>
          </a:p>
        </p:txBody>
      </p:sp>
    </p:spTree>
    <p:extLst>
      <p:ext uri="{BB962C8B-B14F-4D97-AF65-F5344CB8AC3E}">
        <p14:creationId xmlns:p14="http://schemas.microsoft.com/office/powerpoint/2010/main" val="2883164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CH"/>
              <a:t>Die EVA-App ist das Produkt einer komplexen Informationsbeschaffung und –</a:t>
            </a:r>
            <a:r>
              <a:rPr lang="de-CH" err="1"/>
              <a:t>verarbeitung</a:t>
            </a:r>
            <a:r>
              <a:rPr lang="de-CH"/>
              <a:t>. </a:t>
            </a:r>
          </a:p>
          <a:p>
            <a:r>
              <a:rPr lang="de-CH"/>
              <a:t>3 Voraussetzungen müssen erfüllt werden:</a:t>
            </a:r>
          </a:p>
          <a:p>
            <a:endParaRPr lang="de-CH"/>
          </a:p>
          <a:p>
            <a:pPr marL="228600" indent="-228600">
              <a:buAutoNum type="arabicPeriod"/>
            </a:pPr>
            <a:r>
              <a:rPr lang="de-CH"/>
              <a:t>Ein funktionierendes und abgenommenes Energiemessgerät muss auf einem SBB-Fahrzeug eingebaut sein</a:t>
            </a:r>
          </a:p>
          <a:p>
            <a:pPr marL="228600" indent="-228600">
              <a:buAutoNum type="arabicPeriod"/>
            </a:pPr>
            <a:r>
              <a:rPr lang="de-CH"/>
              <a:t>Die Daten der Trasse müssen vollständig vorhanden sein (s. Bild)</a:t>
            </a:r>
          </a:p>
          <a:p>
            <a:pPr marL="228600" indent="-228600">
              <a:buAutoNum type="arabicPeriod"/>
            </a:pPr>
            <a:r>
              <a:rPr lang="de-CH"/>
              <a:t>Das Einteilungssystem (SOPRE/Caros) muss die benötigten Informationen zur Lokpersonal Tour liefern.</a:t>
            </a:r>
          </a:p>
          <a:p>
            <a:pPr marL="228600" indent="-228600">
              <a:buAutoNum type="arabicPeriod"/>
            </a:pPr>
            <a:endParaRPr lang="de-CH"/>
          </a:p>
          <a:p>
            <a:pPr marL="579612" lvl="1" indent="-171450">
              <a:buFont typeface="Arial" panose="020B0604020202020204" pitchFamily="34" charset="0"/>
              <a:buChar char="•"/>
            </a:pPr>
            <a:endParaRPr lang="de-CH"/>
          </a:p>
          <a:p>
            <a:pPr marL="579612" lvl="1" indent="-171450">
              <a:buFont typeface="Arial" panose="020B0604020202020204" pitchFamily="34" charset="0"/>
              <a:buChar char="•"/>
            </a:pPr>
            <a:endParaRPr lang="de-CH"/>
          </a:p>
        </p:txBody>
      </p:sp>
      <p:sp>
        <p:nvSpPr>
          <p:cNvPr id="4" name="Foliennummernplatzhalter 3"/>
          <p:cNvSpPr>
            <a:spLocks noGrp="1"/>
          </p:cNvSpPr>
          <p:nvPr>
            <p:ph type="sldNum" sz="quarter" idx="5"/>
          </p:nvPr>
        </p:nvSpPr>
        <p:spPr/>
        <p:txBody>
          <a:bodyPr/>
          <a:lstStyle/>
          <a:p>
            <a:fld id="{9B2680A5-F847-49D3-81EF-336668894A9D}" type="slidenum">
              <a:rPr lang="de-CH" smtClean="0"/>
              <a:t>18</a:t>
            </a:fld>
            <a:endParaRPr lang="de-CH"/>
          </a:p>
        </p:txBody>
      </p:sp>
    </p:spTree>
    <p:extLst>
      <p:ext uri="{BB962C8B-B14F-4D97-AF65-F5344CB8AC3E}">
        <p14:creationId xmlns:p14="http://schemas.microsoft.com/office/powerpoint/2010/main" val="35760875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2680A5-F847-49D3-81EF-336668894A9D}" type="slidenum">
              <a:rPr lang="de-CH" smtClean="0"/>
              <a:t>2</a:t>
            </a:fld>
            <a:endParaRPr lang="de-CH"/>
          </a:p>
        </p:txBody>
      </p:sp>
    </p:spTree>
    <p:extLst>
      <p:ext uri="{BB962C8B-B14F-4D97-AF65-F5344CB8AC3E}">
        <p14:creationId xmlns:p14="http://schemas.microsoft.com/office/powerpoint/2010/main" val="2765998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B2680A5-F847-49D3-81EF-336668894A9D}" type="slidenum">
              <a:rPr lang="de-CH" smtClean="0"/>
              <a:t>3</a:t>
            </a:fld>
            <a:endParaRPr lang="de-CH"/>
          </a:p>
        </p:txBody>
      </p:sp>
    </p:spTree>
    <p:extLst>
      <p:ext uri="{BB962C8B-B14F-4D97-AF65-F5344CB8AC3E}">
        <p14:creationId xmlns:p14="http://schemas.microsoft.com/office/powerpoint/2010/main" val="2241972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9B2680A5-F847-49D3-81EF-336668894A9D}" type="slidenum">
              <a:rPr lang="de-CH" smtClean="0"/>
              <a:t>4</a:t>
            </a:fld>
            <a:endParaRPr lang="de-CH"/>
          </a:p>
        </p:txBody>
      </p:sp>
    </p:spTree>
    <p:extLst>
      <p:ext uri="{BB962C8B-B14F-4D97-AF65-F5344CB8AC3E}">
        <p14:creationId xmlns:p14="http://schemas.microsoft.com/office/powerpoint/2010/main" val="36404600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9B2680A5-F847-49D3-81EF-336668894A9D}" type="slidenum">
              <a:rPr lang="de-CH" smtClean="0"/>
              <a:t>6</a:t>
            </a:fld>
            <a:endParaRPr lang="de-CH"/>
          </a:p>
        </p:txBody>
      </p:sp>
    </p:spTree>
    <p:extLst>
      <p:ext uri="{BB962C8B-B14F-4D97-AF65-F5344CB8AC3E}">
        <p14:creationId xmlns:p14="http://schemas.microsoft.com/office/powerpoint/2010/main" val="12025853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9B2680A5-F847-49D3-81EF-336668894A9D}" type="slidenum">
              <a:rPr lang="de-CH" smtClean="0"/>
              <a:t>7</a:t>
            </a:fld>
            <a:endParaRPr lang="de-CH"/>
          </a:p>
        </p:txBody>
      </p:sp>
    </p:spTree>
    <p:extLst>
      <p:ext uri="{BB962C8B-B14F-4D97-AF65-F5344CB8AC3E}">
        <p14:creationId xmlns:p14="http://schemas.microsoft.com/office/powerpoint/2010/main" val="36219318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9B2680A5-F847-49D3-81EF-336668894A9D}" type="slidenum">
              <a:rPr lang="de-CH" smtClean="0"/>
              <a:t>8</a:t>
            </a:fld>
            <a:endParaRPr lang="de-CH"/>
          </a:p>
        </p:txBody>
      </p:sp>
    </p:spTree>
    <p:extLst>
      <p:ext uri="{BB962C8B-B14F-4D97-AF65-F5344CB8AC3E}">
        <p14:creationId xmlns:p14="http://schemas.microsoft.com/office/powerpoint/2010/main" val="30835711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9B2680A5-F847-49D3-81EF-336668894A9D}" type="slidenum">
              <a:rPr lang="de-CH" smtClean="0"/>
              <a:t>9</a:t>
            </a:fld>
            <a:endParaRPr lang="de-CH"/>
          </a:p>
        </p:txBody>
      </p:sp>
    </p:spTree>
    <p:extLst>
      <p:ext uri="{BB962C8B-B14F-4D97-AF65-F5344CB8AC3E}">
        <p14:creationId xmlns:p14="http://schemas.microsoft.com/office/powerpoint/2010/main" val="11594433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CH"/>
          </a:p>
        </p:txBody>
      </p:sp>
      <p:sp>
        <p:nvSpPr>
          <p:cNvPr id="4" name="Foliennummernplatzhalter 3"/>
          <p:cNvSpPr>
            <a:spLocks noGrp="1"/>
          </p:cNvSpPr>
          <p:nvPr>
            <p:ph type="sldNum" sz="quarter" idx="5"/>
          </p:nvPr>
        </p:nvSpPr>
        <p:spPr/>
        <p:txBody>
          <a:bodyPr/>
          <a:lstStyle/>
          <a:p>
            <a:fld id="{9B2680A5-F847-49D3-81EF-336668894A9D}" type="slidenum">
              <a:rPr lang="de-CH" smtClean="0"/>
              <a:t>10</a:t>
            </a:fld>
            <a:endParaRPr lang="de-CH"/>
          </a:p>
        </p:txBody>
      </p:sp>
    </p:spTree>
    <p:extLst>
      <p:ext uri="{BB962C8B-B14F-4D97-AF65-F5344CB8AC3E}">
        <p14:creationId xmlns:p14="http://schemas.microsoft.com/office/powerpoint/2010/main" val="38938651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Layouts/_rels/slideLayout3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3.xml"/><Relationship Id="rId1" Type="http://schemas.openxmlformats.org/officeDocument/2006/relationships/tags" Target="../tags/tag6.xml"/><Relationship Id="rId4" Type="http://schemas.openxmlformats.org/officeDocument/2006/relationships/image" Target="../media/image10.emf"/></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43600" y="3579862"/>
            <a:ext cx="8274540" cy="460800"/>
          </a:xfrm>
        </p:spPr>
        <p:txBody>
          <a:bodyPr wrap="square"/>
          <a:lstStyle>
            <a:lvl1pPr>
              <a:defRPr sz="3000"/>
            </a:lvl1pPr>
          </a:lstStyle>
          <a:p>
            <a:r>
              <a:rPr lang="de-DE"/>
              <a:t>Dies ist der Titel der Präsentation.</a:t>
            </a:r>
            <a:endParaRPr lang="de-CH"/>
          </a:p>
        </p:txBody>
      </p:sp>
      <p:sp>
        <p:nvSpPr>
          <p:cNvPr id="6" name="Textplatzhalter 5"/>
          <p:cNvSpPr>
            <a:spLocks noGrp="1"/>
          </p:cNvSpPr>
          <p:nvPr>
            <p:ph type="body" sz="quarter" idx="12" hasCustomPrompt="1"/>
          </p:nvPr>
        </p:nvSpPr>
        <p:spPr>
          <a:xfrm>
            <a:off x="543599" y="4141462"/>
            <a:ext cx="8275053" cy="244800"/>
          </a:xfrm>
        </p:spPr>
        <p:txBody>
          <a:bodyPr/>
          <a:lstStyle>
            <a:lvl1pPr marL="0" indent="0">
              <a:buNone/>
              <a:defRPr sz="1600" baseline="0"/>
            </a:lvl1pPr>
          </a:lstStyle>
          <a:p>
            <a:pPr lvl="0"/>
            <a:r>
              <a:rPr lang="de-DE"/>
              <a:t>Name Vortragender, Ort, Datum</a:t>
            </a:r>
          </a:p>
        </p:txBody>
      </p:sp>
      <p:pic>
        <p:nvPicPr>
          <p:cNvPr id="4" name="Logo_SBB_Cargo_D" hidden="1">
            <a:extLst>
              <a:ext uri="{FF2B5EF4-FFF2-40B4-BE49-F238E27FC236}">
                <a16:creationId xmlns:a16="http://schemas.microsoft.com/office/drawing/2014/main" id="{EE6A846E-FFDC-4636-B971-92215806F72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5" name="Logo_SBB_Cargo_H" hidden="1">
            <a:extLst>
              <a:ext uri="{FF2B5EF4-FFF2-40B4-BE49-F238E27FC236}">
                <a16:creationId xmlns:a16="http://schemas.microsoft.com/office/drawing/2014/main" id="{412E2250-6FCC-421A-895D-4FBDAB73688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7" name="Logo_SBB_CargoInt_D" hidden="1">
            <a:extLst>
              <a:ext uri="{FF2B5EF4-FFF2-40B4-BE49-F238E27FC236}">
                <a16:creationId xmlns:a16="http://schemas.microsoft.com/office/drawing/2014/main" id="{EFF1882B-601E-421B-8CD9-BC363089533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594400" y="324013"/>
            <a:ext cx="3162837" cy="234062"/>
          </a:xfrm>
          <a:prstGeom prst="rect">
            <a:avLst/>
          </a:prstGeom>
        </p:spPr>
      </p:pic>
      <p:pic>
        <p:nvPicPr>
          <p:cNvPr id="8" name="Logo_SBB_CargoInt_H" hidden="1">
            <a:extLst>
              <a:ext uri="{FF2B5EF4-FFF2-40B4-BE49-F238E27FC236}">
                <a16:creationId xmlns:a16="http://schemas.microsoft.com/office/drawing/2014/main" id="{13966A66-44EB-4089-BB9B-5E88F060073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594400" y="324000"/>
            <a:ext cx="3162837" cy="234062"/>
          </a:xfrm>
          <a:prstGeom prst="rect">
            <a:avLst/>
          </a:prstGeom>
        </p:spPr>
      </p:pic>
      <p:pic>
        <p:nvPicPr>
          <p:cNvPr id="9" name="Logo_SBB_Standard_D" hidden="1">
            <a:extLst>
              <a:ext uri="{FF2B5EF4-FFF2-40B4-BE49-F238E27FC236}">
                <a16:creationId xmlns:a16="http://schemas.microsoft.com/office/drawing/2014/main" id="{A2C0EE81-74D3-4894-8536-82B010157FA0}"/>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750000" y="324000"/>
            <a:ext cx="2105319" cy="235301"/>
          </a:xfrm>
          <a:prstGeom prst="rect">
            <a:avLst/>
          </a:prstGeom>
        </p:spPr>
      </p:pic>
      <p:pic>
        <p:nvPicPr>
          <p:cNvPr id="10" name="Logo_SBB_Standard_H">
            <a:extLst>
              <a:ext uri="{FF2B5EF4-FFF2-40B4-BE49-F238E27FC236}">
                <a16:creationId xmlns:a16="http://schemas.microsoft.com/office/drawing/2014/main" id="{2470208F-A15C-4C0F-9FD1-3CC76EF6D56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750002" y="324000"/>
            <a:ext cx="2093681" cy="234000"/>
          </a:xfrm>
          <a:prstGeom prst="rect">
            <a:avLst/>
          </a:prstGeom>
        </p:spPr>
      </p:pic>
    </p:spTree>
    <p:extLst>
      <p:ext uri="{BB962C8B-B14F-4D97-AF65-F5344CB8AC3E}">
        <p14:creationId xmlns:p14="http://schemas.microsoft.com/office/powerpoint/2010/main" val="14331838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ild">
    <p:spTree>
      <p:nvGrpSpPr>
        <p:cNvPr id="1" name=""/>
        <p:cNvGrpSpPr/>
        <p:nvPr/>
      </p:nvGrpSpPr>
      <p:grpSpPr>
        <a:xfrm>
          <a:off x="0" y="0"/>
          <a:ext cx="0" cy="0"/>
          <a:chOff x="0" y="0"/>
          <a:chExt cx="0" cy="0"/>
        </a:xfrm>
      </p:grpSpPr>
      <p:pic>
        <p:nvPicPr>
          <p:cNvPr id="2" name="Logo_SBB_Symbol">
            <a:extLst>
              <a:ext uri="{FF2B5EF4-FFF2-40B4-BE49-F238E27FC236}">
                <a16:creationId xmlns:a16="http://schemas.microsoft.com/office/drawing/2014/main" id="{C55278FF-3F13-4F04-BFA6-4D49C8DADB7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3619486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apitelfolie">
    <p:bg>
      <p:bgPr>
        <a:solidFill>
          <a:schemeClr val="bg1"/>
        </a:solidFill>
        <a:effectLst/>
      </p:bgPr>
    </p:bg>
    <p:spTree>
      <p:nvGrpSpPr>
        <p:cNvPr id="1" name=""/>
        <p:cNvGrpSpPr/>
        <p:nvPr/>
      </p:nvGrpSpPr>
      <p:grpSpPr>
        <a:xfrm>
          <a:off x="0" y="0"/>
          <a:ext cx="0" cy="0"/>
          <a:chOff x="0" y="0"/>
          <a:chExt cx="0" cy="0"/>
        </a:xfrm>
      </p:grpSpPr>
      <p:sp>
        <p:nvSpPr>
          <p:cNvPr id="6" name="Freeform 1"/>
          <p:cNvSpPr/>
          <p:nvPr userDrawn="1"/>
        </p:nvSpPr>
        <p:spPr bwMode="ltGray">
          <a:xfrm>
            <a:off x="-5751" y="586596"/>
            <a:ext cx="7694762" cy="4560498"/>
          </a:xfrm>
          <a:custGeom>
            <a:avLst/>
            <a:gdLst>
              <a:gd name="connsiteX0" fmla="*/ 7694762 w 7694762"/>
              <a:gd name="connsiteY0" fmla="*/ 1368725 h 4560498"/>
              <a:gd name="connsiteX1" fmla="*/ 7694762 w 7694762"/>
              <a:gd name="connsiteY1" fmla="*/ 4560498 h 4560498"/>
              <a:gd name="connsiteX2" fmla="*/ 0 w 7694762"/>
              <a:gd name="connsiteY2" fmla="*/ 4560498 h 4560498"/>
              <a:gd name="connsiteX3" fmla="*/ 0 w 7694762"/>
              <a:gd name="connsiteY3" fmla="*/ 0 h 4560498"/>
              <a:gd name="connsiteX4" fmla="*/ 7694762 w 7694762"/>
              <a:gd name="connsiteY4" fmla="*/ 1368725 h 4560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4762" h="4560498">
                <a:moveTo>
                  <a:pt x="7694762" y="1368725"/>
                </a:moveTo>
                <a:lnTo>
                  <a:pt x="7694762" y="4560498"/>
                </a:lnTo>
                <a:lnTo>
                  <a:pt x="0" y="4560498"/>
                </a:lnTo>
                <a:lnTo>
                  <a:pt x="0" y="0"/>
                </a:lnTo>
                <a:lnTo>
                  <a:pt x="7694762" y="1368725"/>
                </a:lnTo>
                <a:close/>
              </a:path>
            </a:pathLst>
          </a:custGeom>
          <a:solidFill>
            <a:srgbClr val="EB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2" name="Title"/>
          <p:cNvSpPr>
            <a:spLocks noGrp="1"/>
          </p:cNvSpPr>
          <p:nvPr>
            <p:ph type="title" hasCustomPrompt="1"/>
          </p:nvPr>
        </p:nvSpPr>
        <p:spPr>
          <a:xfrm>
            <a:off x="540000" y="1962000"/>
            <a:ext cx="6913140" cy="2988000"/>
          </a:xfrm>
          <a:prstGeom prst="rect">
            <a:avLst/>
          </a:prstGeom>
        </p:spPr>
        <p:txBody>
          <a:bodyPr wrap="square" bIns="0" anchor="t" anchorCtr="0">
            <a:noAutofit/>
          </a:bodyPr>
          <a:lstStyle>
            <a:lvl1pPr algn="l">
              <a:lnSpc>
                <a:spcPct val="100000"/>
              </a:lnSpc>
              <a:defRPr sz="3200" b="0" cap="none" baseline="0">
                <a:solidFill>
                  <a:srgbClr val="FFFFFF"/>
                </a:solidFill>
              </a:defRPr>
            </a:lvl1pPr>
          </a:lstStyle>
          <a:p>
            <a:r>
              <a:rPr lang="de-CH" noProof="0"/>
              <a:t>Der Kapiteltext hat maximal 3 Zeilen.</a:t>
            </a:r>
          </a:p>
        </p:txBody>
      </p:sp>
      <p:pic>
        <p:nvPicPr>
          <p:cNvPr id="4" name="Logo_SBB_Symbol">
            <a:extLst>
              <a:ext uri="{FF2B5EF4-FFF2-40B4-BE49-F238E27FC236}">
                <a16:creationId xmlns:a16="http://schemas.microsoft.com/office/drawing/2014/main" id="{69BA78CF-CC2D-4B72-81CD-B590B9E07C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31488097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Inhaltsfolie 1 mit Bild">
    <p:bg>
      <p:bgPr>
        <a:solidFill>
          <a:schemeClr val="bg1"/>
        </a:solidFill>
        <a:effectLst/>
      </p:bgPr>
    </p:bg>
    <p:spTree>
      <p:nvGrpSpPr>
        <p:cNvPr id="1" name=""/>
        <p:cNvGrpSpPr/>
        <p:nvPr/>
      </p:nvGrpSpPr>
      <p:grpSpPr>
        <a:xfrm>
          <a:off x="0" y="0"/>
          <a:ext cx="0" cy="0"/>
          <a:chOff x="0" y="0"/>
          <a:chExt cx="0" cy="0"/>
        </a:xfrm>
      </p:grpSpPr>
      <p:sp>
        <p:nvSpPr>
          <p:cNvPr id="6" name="Freeform 2"/>
          <p:cNvSpPr/>
          <p:nvPr userDrawn="1"/>
        </p:nvSpPr>
        <p:spPr>
          <a:xfrm>
            <a:off x="-14400" y="595309"/>
            <a:ext cx="3506279" cy="3651675"/>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432000" bIns="144000" rtlCol="0" anchor="t" anchorCtr="0">
            <a:spAutoFit/>
          </a:bodyPr>
          <a:lstStyle/>
          <a:p>
            <a:pPr algn="ctr"/>
            <a:endParaRPr lang="de-DE" sz="2400" b="1"/>
          </a:p>
        </p:txBody>
      </p:sp>
      <p:sp>
        <p:nvSpPr>
          <p:cNvPr id="7" name="Freeform 1"/>
          <p:cNvSpPr>
            <a:spLocks/>
          </p:cNvSpPr>
          <p:nvPr userDrawn="1"/>
        </p:nvSpPr>
        <p:spPr>
          <a:xfrm>
            <a:off x="-14400" y="595309"/>
            <a:ext cx="3506279" cy="3651675"/>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432000" bIns="144000" rtlCol="0" anchor="t" anchorCtr="0">
            <a:spAutoFit/>
          </a:bodyPr>
          <a:lstStyle/>
          <a:p>
            <a:pPr algn="ctr"/>
            <a:endParaRPr lang="de-DE" sz="2400" b="1"/>
          </a:p>
        </p:txBody>
      </p:sp>
      <p:sp>
        <p:nvSpPr>
          <p:cNvPr id="2" name="Title 1"/>
          <p:cNvSpPr>
            <a:spLocks noGrp="1"/>
          </p:cNvSpPr>
          <p:nvPr>
            <p:ph type="ctrTitle" hasCustomPrompt="1"/>
          </p:nvPr>
        </p:nvSpPr>
        <p:spPr>
          <a:xfrm>
            <a:off x="323530" y="1207378"/>
            <a:ext cx="2953071" cy="2372484"/>
          </a:xfrm>
          <a:prstGeom prst="rect">
            <a:avLst/>
          </a:prstGeom>
        </p:spPr>
        <p:txBody>
          <a:bodyPr wrap="square" tIns="0" bIns="0" anchor="t" anchorCtr="0">
            <a:noAutofit/>
          </a:bodyPr>
          <a:lstStyle>
            <a:lvl1pPr>
              <a:lnSpc>
                <a:spcPct val="100000"/>
              </a:lnSpc>
              <a:defRPr sz="2400" b="1" baseline="0">
                <a:solidFill>
                  <a:srgbClr val="FFFFFF"/>
                </a:solidFill>
              </a:defRPr>
            </a:lvl1pPr>
          </a:lstStyle>
          <a:p>
            <a:r>
              <a:rPr lang="de-CH"/>
              <a:t>Fügen Sie hier Ihren Text ein. Mehrere Zeilen sind möglich.</a:t>
            </a:r>
          </a:p>
        </p:txBody>
      </p:sp>
      <p:pic>
        <p:nvPicPr>
          <p:cNvPr id="5" name="Logo_SBB_Symbol">
            <a:extLst>
              <a:ext uri="{FF2B5EF4-FFF2-40B4-BE49-F238E27FC236}">
                <a16:creationId xmlns:a16="http://schemas.microsoft.com/office/drawing/2014/main" id="{4620A341-5696-4DBC-9BA9-4AE19CE248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33728607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Inhaltsfolie 2 mit Bild">
    <p:spTree>
      <p:nvGrpSpPr>
        <p:cNvPr id="1" name=""/>
        <p:cNvGrpSpPr/>
        <p:nvPr/>
      </p:nvGrpSpPr>
      <p:grpSpPr>
        <a:xfrm>
          <a:off x="0" y="0"/>
          <a:ext cx="0" cy="0"/>
          <a:chOff x="0" y="0"/>
          <a:chExt cx="0" cy="0"/>
        </a:xfrm>
      </p:grpSpPr>
      <p:sp>
        <p:nvSpPr>
          <p:cNvPr id="10" name="Freeform 2"/>
          <p:cNvSpPr/>
          <p:nvPr userDrawn="1"/>
        </p:nvSpPr>
        <p:spPr bwMode="ltGray">
          <a:xfrm>
            <a:off x="-5751" y="598098"/>
            <a:ext cx="3525328" cy="4543245"/>
          </a:xfrm>
          <a:custGeom>
            <a:avLst/>
            <a:gdLst>
              <a:gd name="connsiteX0" fmla="*/ 3525328 w 3525328"/>
              <a:gd name="connsiteY0" fmla="*/ 626853 h 4543245"/>
              <a:gd name="connsiteX1" fmla="*/ 3525328 w 3525328"/>
              <a:gd name="connsiteY1" fmla="*/ 4203940 h 4543245"/>
              <a:gd name="connsiteX2" fmla="*/ 1639019 w 3525328"/>
              <a:gd name="connsiteY2" fmla="*/ 4543245 h 4543245"/>
              <a:gd name="connsiteX3" fmla="*/ 0 w 3525328"/>
              <a:gd name="connsiteY3" fmla="*/ 4543245 h 4543245"/>
              <a:gd name="connsiteX4" fmla="*/ 0 w 3525328"/>
              <a:gd name="connsiteY4" fmla="*/ 0 h 4543245"/>
              <a:gd name="connsiteX5" fmla="*/ 3525328 w 3525328"/>
              <a:gd name="connsiteY5" fmla="*/ 626853 h 4543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5328" h="4543245">
                <a:moveTo>
                  <a:pt x="3525328" y="626853"/>
                </a:moveTo>
                <a:lnTo>
                  <a:pt x="3525328" y="4203940"/>
                </a:lnTo>
                <a:lnTo>
                  <a:pt x="1639019" y="4543245"/>
                </a:lnTo>
                <a:lnTo>
                  <a:pt x="0" y="4543245"/>
                </a:lnTo>
                <a:lnTo>
                  <a:pt x="0" y="0"/>
                </a:lnTo>
                <a:lnTo>
                  <a:pt x="3525328" y="626853"/>
                </a:lnTo>
                <a:close/>
              </a:path>
            </a:pathLst>
          </a:custGeom>
          <a:solidFill>
            <a:srgbClr val="E2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11" name="Freeform 1"/>
          <p:cNvSpPr>
            <a:spLocks/>
          </p:cNvSpPr>
          <p:nvPr userDrawn="1"/>
        </p:nvSpPr>
        <p:spPr bwMode="ltGray">
          <a:xfrm>
            <a:off x="-5751" y="598098"/>
            <a:ext cx="3525328" cy="4543245"/>
          </a:xfrm>
          <a:custGeom>
            <a:avLst/>
            <a:gdLst>
              <a:gd name="connsiteX0" fmla="*/ 3525328 w 3525328"/>
              <a:gd name="connsiteY0" fmla="*/ 626853 h 4543245"/>
              <a:gd name="connsiteX1" fmla="*/ 3525328 w 3525328"/>
              <a:gd name="connsiteY1" fmla="*/ 4203940 h 4543245"/>
              <a:gd name="connsiteX2" fmla="*/ 1639019 w 3525328"/>
              <a:gd name="connsiteY2" fmla="*/ 4543245 h 4543245"/>
              <a:gd name="connsiteX3" fmla="*/ 0 w 3525328"/>
              <a:gd name="connsiteY3" fmla="*/ 4543245 h 4543245"/>
              <a:gd name="connsiteX4" fmla="*/ 0 w 3525328"/>
              <a:gd name="connsiteY4" fmla="*/ 0 h 4543245"/>
              <a:gd name="connsiteX5" fmla="*/ 3525328 w 3525328"/>
              <a:gd name="connsiteY5" fmla="*/ 626853 h 4543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5328" h="4543245">
                <a:moveTo>
                  <a:pt x="3525328" y="626853"/>
                </a:moveTo>
                <a:lnTo>
                  <a:pt x="3525328" y="4203940"/>
                </a:lnTo>
                <a:lnTo>
                  <a:pt x="1639019" y="4543245"/>
                </a:lnTo>
                <a:lnTo>
                  <a:pt x="0" y="4543245"/>
                </a:lnTo>
                <a:lnTo>
                  <a:pt x="0" y="0"/>
                </a:lnTo>
                <a:lnTo>
                  <a:pt x="3525328" y="626853"/>
                </a:ln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2" name="Title 1"/>
          <p:cNvSpPr>
            <a:spLocks noGrp="1"/>
          </p:cNvSpPr>
          <p:nvPr>
            <p:ph type="ctrTitle" hasCustomPrompt="1"/>
          </p:nvPr>
        </p:nvSpPr>
        <p:spPr>
          <a:xfrm>
            <a:off x="323528" y="1233992"/>
            <a:ext cx="2953072" cy="3385542"/>
          </a:xfrm>
          <a:prstGeom prst="rect">
            <a:avLst/>
          </a:prstGeom>
        </p:spPr>
        <p:txBody>
          <a:bodyPr wrap="square" tIns="0" bIns="0" anchor="t" anchorCtr="0">
            <a:noAutofit/>
          </a:bodyPr>
          <a:lstStyle>
            <a:lvl1pPr>
              <a:lnSpc>
                <a:spcPct val="100000"/>
              </a:lnSpc>
              <a:defRPr sz="2400" b="1" baseline="0">
                <a:solidFill>
                  <a:srgbClr val="FFFFFF"/>
                </a:solidFill>
              </a:defRPr>
            </a:lvl1pPr>
          </a:lstStyle>
          <a:p>
            <a:r>
              <a:rPr lang="de-CH" noProof="0"/>
              <a:t>Fügen Sie hier Ihren Text ein. Mehrere Zeilen sind möglich.</a:t>
            </a:r>
          </a:p>
        </p:txBody>
      </p:sp>
      <p:pic>
        <p:nvPicPr>
          <p:cNvPr id="5" name="Logo_SBB_Symbol">
            <a:extLst>
              <a:ext uri="{FF2B5EF4-FFF2-40B4-BE49-F238E27FC236}">
                <a16:creationId xmlns:a16="http://schemas.microsoft.com/office/drawing/2014/main" id="{0DAC85A2-2540-4A41-AD82-500D72C817A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6467333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Inhaltsfolie 3 mit Bild">
    <p:bg>
      <p:bgPr>
        <a:solidFill>
          <a:schemeClr val="bg1"/>
        </a:solidFill>
        <a:effectLst/>
      </p:bgPr>
    </p:bg>
    <p:spTree>
      <p:nvGrpSpPr>
        <p:cNvPr id="1" name=""/>
        <p:cNvGrpSpPr/>
        <p:nvPr/>
      </p:nvGrpSpPr>
      <p:grpSpPr>
        <a:xfrm>
          <a:off x="0" y="0"/>
          <a:ext cx="0" cy="0"/>
          <a:chOff x="0" y="0"/>
          <a:chExt cx="0" cy="0"/>
        </a:xfrm>
      </p:grpSpPr>
      <p:sp>
        <p:nvSpPr>
          <p:cNvPr id="5" name="Freeform 2"/>
          <p:cNvSpPr/>
          <p:nvPr userDrawn="1"/>
        </p:nvSpPr>
        <p:spPr bwMode="ltGray">
          <a:xfrm>
            <a:off x="-5751" y="3324045"/>
            <a:ext cx="6090249" cy="1823049"/>
          </a:xfrm>
          <a:custGeom>
            <a:avLst/>
            <a:gdLst>
              <a:gd name="connsiteX0" fmla="*/ 6090249 w 6090249"/>
              <a:gd name="connsiteY0" fmla="*/ 632604 h 1823049"/>
              <a:gd name="connsiteX1" fmla="*/ 6090249 w 6090249"/>
              <a:gd name="connsiteY1" fmla="*/ 1823049 h 1823049"/>
              <a:gd name="connsiteX2" fmla="*/ 0 w 6090249"/>
              <a:gd name="connsiteY2" fmla="*/ 1823049 h 1823049"/>
              <a:gd name="connsiteX3" fmla="*/ 0 w 6090249"/>
              <a:gd name="connsiteY3" fmla="*/ 0 h 1823049"/>
              <a:gd name="connsiteX4" fmla="*/ 6090249 w 6090249"/>
              <a:gd name="connsiteY4" fmla="*/ 632604 h 1823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0249" h="1823049">
                <a:moveTo>
                  <a:pt x="6090249" y="632604"/>
                </a:moveTo>
                <a:lnTo>
                  <a:pt x="6090249" y="1823049"/>
                </a:lnTo>
                <a:lnTo>
                  <a:pt x="0" y="1823049"/>
                </a:lnTo>
                <a:lnTo>
                  <a:pt x="0" y="0"/>
                </a:lnTo>
                <a:lnTo>
                  <a:pt x="6090249" y="632604"/>
                </a:ln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8" name="Freeform 1"/>
          <p:cNvSpPr>
            <a:spLocks/>
          </p:cNvSpPr>
          <p:nvPr userDrawn="1"/>
        </p:nvSpPr>
        <p:spPr bwMode="ltGray">
          <a:xfrm>
            <a:off x="-5751" y="3324045"/>
            <a:ext cx="6090249" cy="1823049"/>
          </a:xfrm>
          <a:custGeom>
            <a:avLst/>
            <a:gdLst>
              <a:gd name="connsiteX0" fmla="*/ 6090249 w 6090249"/>
              <a:gd name="connsiteY0" fmla="*/ 632604 h 1823049"/>
              <a:gd name="connsiteX1" fmla="*/ 6090249 w 6090249"/>
              <a:gd name="connsiteY1" fmla="*/ 1823049 h 1823049"/>
              <a:gd name="connsiteX2" fmla="*/ 0 w 6090249"/>
              <a:gd name="connsiteY2" fmla="*/ 1823049 h 1823049"/>
              <a:gd name="connsiteX3" fmla="*/ 0 w 6090249"/>
              <a:gd name="connsiteY3" fmla="*/ 0 h 1823049"/>
              <a:gd name="connsiteX4" fmla="*/ 6090249 w 6090249"/>
              <a:gd name="connsiteY4" fmla="*/ 632604 h 1823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0249" h="1823049">
                <a:moveTo>
                  <a:pt x="6090249" y="632604"/>
                </a:moveTo>
                <a:lnTo>
                  <a:pt x="6090249" y="1823049"/>
                </a:lnTo>
                <a:lnTo>
                  <a:pt x="0" y="1823049"/>
                </a:lnTo>
                <a:lnTo>
                  <a:pt x="0" y="0"/>
                </a:lnTo>
                <a:lnTo>
                  <a:pt x="6090249" y="632604"/>
                </a:ln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2" name="Title 1"/>
          <p:cNvSpPr>
            <a:spLocks noGrp="1"/>
          </p:cNvSpPr>
          <p:nvPr>
            <p:ph type="ctrTitle" hasCustomPrompt="1"/>
          </p:nvPr>
        </p:nvSpPr>
        <p:spPr>
          <a:xfrm>
            <a:off x="323850" y="4158982"/>
            <a:ext cx="5472286" cy="789256"/>
          </a:xfrm>
          <a:prstGeom prst="rect">
            <a:avLst/>
          </a:prstGeom>
        </p:spPr>
        <p:txBody>
          <a:bodyPr wrap="square" tIns="0" bIns="0" anchor="t" anchorCtr="0">
            <a:noAutofit/>
          </a:bodyPr>
          <a:lstStyle>
            <a:lvl1pPr>
              <a:lnSpc>
                <a:spcPct val="100000"/>
              </a:lnSpc>
              <a:defRPr sz="2400" b="1" baseline="0">
                <a:solidFill>
                  <a:srgbClr val="FFFFFF"/>
                </a:solidFill>
              </a:defRPr>
            </a:lvl1pPr>
          </a:lstStyle>
          <a:p>
            <a:r>
              <a:rPr lang="de-CH" noProof="0"/>
              <a:t>Fügen Sie hier Ihren Text ein. </a:t>
            </a:r>
            <a:br>
              <a:rPr lang="de-CH" noProof="0"/>
            </a:br>
            <a:r>
              <a:rPr lang="de-CH" noProof="0"/>
              <a:t>Zwei Zeilen sind möglich.</a:t>
            </a:r>
          </a:p>
        </p:txBody>
      </p:sp>
      <p:pic>
        <p:nvPicPr>
          <p:cNvPr id="6" name="Logo_SBB_Symbol">
            <a:extLst>
              <a:ext uri="{FF2B5EF4-FFF2-40B4-BE49-F238E27FC236}">
                <a16:creationId xmlns:a16="http://schemas.microsoft.com/office/drawing/2014/main" id="{0400E809-12DA-4150-AF82-E56B110247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40232322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chlussfolie">
    <p:bg>
      <p:bgPr>
        <a:solidFill>
          <a:schemeClr val="bg1"/>
        </a:solidFill>
        <a:effectLst/>
      </p:bgPr>
    </p:bg>
    <p:spTree>
      <p:nvGrpSpPr>
        <p:cNvPr id="1" name=""/>
        <p:cNvGrpSpPr/>
        <p:nvPr/>
      </p:nvGrpSpPr>
      <p:grpSpPr>
        <a:xfrm>
          <a:off x="0" y="0"/>
          <a:ext cx="0" cy="0"/>
          <a:chOff x="0" y="0"/>
          <a:chExt cx="0" cy="0"/>
        </a:xfrm>
      </p:grpSpPr>
      <p:sp>
        <p:nvSpPr>
          <p:cNvPr id="5" name="Freeform 2"/>
          <p:cNvSpPr/>
          <p:nvPr userDrawn="1"/>
        </p:nvSpPr>
        <p:spPr bwMode="ltGray">
          <a:xfrm>
            <a:off x="-3810" y="3322320"/>
            <a:ext cx="6092190" cy="1824990"/>
          </a:xfrm>
          <a:custGeom>
            <a:avLst/>
            <a:gdLst>
              <a:gd name="connsiteX0" fmla="*/ 6092190 w 6092190"/>
              <a:gd name="connsiteY0" fmla="*/ 640080 h 1824990"/>
              <a:gd name="connsiteX1" fmla="*/ 6092190 w 6092190"/>
              <a:gd name="connsiteY1" fmla="*/ 1824990 h 1824990"/>
              <a:gd name="connsiteX2" fmla="*/ 0 w 6092190"/>
              <a:gd name="connsiteY2" fmla="*/ 1824990 h 1824990"/>
              <a:gd name="connsiteX3" fmla="*/ 0 w 6092190"/>
              <a:gd name="connsiteY3" fmla="*/ 0 h 1824990"/>
              <a:gd name="connsiteX4" fmla="*/ 6092190 w 6092190"/>
              <a:gd name="connsiteY4" fmla="*/ 640080 h 1824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2190" h="1824990">
                <a:moveTo>
                  <a:pt x="6092190" y="640080"/>
                </a:moveTo>
                <a:lnTo>
                  <a:pt x="6092190" y="1824990"/>
                </a:lnTo>
                <a:lnTo>
                  <a:pt x="0" y="1824990"/>
                </a:lnTo>
                <a:lnTo>
                  <a:pt x="0" y="0"/>
                </a:lnTo>
                <a:lnTo>
                  <a:pt x="6092190" y="640080"/>
                </a:ln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8" name="Freeform 1"/>
          <p:cNvSpPr>
            <a:spLocks/>
          </p:cNvSpPr>
          <p:nvPr userDrawn="1"/>
        </p:nvSpPr>
        <p:spPr bwMode="ltGray">
          <a:xfrm>
            <a:off x="-3810" y="3322320"/>
            <a:ext cx="6092190" cy="1824990"/>
          </a:xfrm>
          <a:custGeom>
            <a:avLst/>
            <a:gdLst>
              <a:gd name="connsiteX0" fmla="*/ 6092190 w 6092190"/>
              <a:gd name="connsiteY0" fmla="*/ 640080 h 1824990"/>
              <a:gd name="connsiteX1" fmla="*/ 6092190 w 6092190"/>
              <a:gd name="connsiteY1" fmla="*/ 1824990 h 1824990"/>
              <a:gd name="connsiteX2" fmla="*/ 0 w 6092190"/>
              <a:gd name="connsiteY2" fmla="*/ 1824990 h 1824990"/>
              <a:gd name="connsiteX3" fmla="*/ 0 w 6092190"/>
              <a:gd name="connsiteY3" fmla="*/ 0 h 1824990"/>
              <a:gd name="connsiteX4" fmla="*/ 6092190 w 6092190"/>
              <a:gd name="connsiteY4" fmla="*/ 640080 h 1824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2190" h="1824990">
                <a:moveTo>
                  <a:pt x="6092190" y="640080"/>
                </a:moveTo>
                <a:lnTo>
                  <a:pt x="6092190" y="1824990"/>
                </a:lnTo>
                <a:lnTo>
                  <a:pt x="0" y="1824990"/>
                </a:lnTo>
                <a:lnTo>
                  <a:pt x="0" y="0"/>
                </a:lnTo>
                <a:lnTo>
                  <a:pt x="6092190" y="640080"/>
                </a:ln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2" name="Title 1"/>
          <p:cNvSpPr>
            <a:spLocks noGrp="1"/>
          </p:cNvSpPr>
          <p:nvPr>
            <p:ph type="ctrTitle" hasCustomPrompt="1"/>
          </p:nvPr>
        </p:nvSpPr>
        <p:spPr>
          <a:xfrm>
            <a:off x="323850" y="4230766"/>
            <a:ext cx="5472286" cy="717472"/>
          </a:xfrm>
          <a:prstGeom prst="rect">
            <a:avLst/>
          </a:prstGeom>
        </p:spPr>
        <p:txBody>
          <a:bodyPr wrap="square" tIns="0" bIns="0" anchor="t" anchorCtr="0">
            <a:noAutofit/>
          </a:bodyPr>
          <a:lstStyle>
            <a:lvl1pPr>
              <a:lnSpc>
                <a:spcPct val="100000"/>
              </a:lnSpc>
              <a:defRPr sz="2800" b="1" baseline="0">
                <a:solidFill>
                  <a:srgbClr val="FFFFFF"/>
                </a:solidFill>
              </a:defRPr>
            </a:lvl1pPr>
          </a:lstStyle>
          <a:p>
            <a:r>
              <a:rPr lang="de-CH" noProof="0"/>
              <a:t>Danke für Ihre Aufmerksamkeit.</a:t>
            </a:r>
          </a:p>
        </p:txBody>
      </p:sp>
      <p:pic>
        <p:nvPicPr>
          <p:cNvPr id="6" name="Logo_SBB_Cargo_D" hidden="1">
            <a:extLst>
              <a:ext uri="{FF2B5EF4-FFF2-40B4-BE49-F238E27FC236}">
                <a16:creationId xmlns:a16="http://schemas.microsoft.com/office/drawing/2014/main" id="{D4065558-8A0D-47BF-AD5E-F38F933913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7" name="Logo_SBB_Cargo_H" hidden="1">
            <a:extLst>
              <a:ext uri="{FF2B5EF4-FFF2-40B4-BE49-F238E27FC236}">
                <a16:creationId xmlns:a16="http://schemas.microsoft.com/office/drawing/2014/main" id="{A838A69E-C97D-4929-9329-46E4FEFFCC0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9" name="Logo_SBB_CargoInt_D" hidden="1">
            <a:extLst>
              <a:ext uri="{FF2B5EF4-FFF2-40B4-BE49-F238E27FC236}">
                <a16:creationId xmlns:a16="http://schemas.microsoft.com/office/drawing/2014/main" id="{B0B99F17-3089-4684-AF63-D1C50A56781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594400" y="324013"/>
            <a:ext cx="3162837" cy="234062"/>
          </a:xfrm>
          <a:prstGeom prst="rect">
            <a:avLst/>
          </a:prstGeom>
        </p:spPr>
      </p:pic>
      <p:pic>
        <p:nvPicPr>
          <p:cNvPr id="10" name="Logo_SBB_CargoInt_H" hidden="1">
            <a:extLst>
              <a:ext uri="{FF2B5EF4-FFF2-40B4-BE49-F238E27FC236}">
                <a16:creationId xmlns:a16="http://schemas.microsoft.com/office/drawing/2014/main" id="{85D83D19-9785-4C17-BB76-59F25553711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594400" y="324000"/>
            <a:ext cx="3162837" cy="234062"/>
          </a:xfrm>
          <a:prstGeom prst="rect">
            <a:avLst/>
          </a:prstGeom>
        </p:spPr>
      </p:pic>
      <p:pic>
        <p:nvPicPr>
          <p:cNvPr id="11" name="Logo_SBB_Standard_D" hidden="1">
            <a:extLst>
              <a:ext uri="{FF2B5EF4-FFF2-40B4-BE49-F238E27FC236}">
                <a16:creationId xmlns:a16="http://schemas.microsoft.com/office/drawing/2014/main" id="{860C43D7-48AF-4534-8923-B9081EB74F3E}"/>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750000" y="324000"/>
            <a:ext cx="2105319" cy="235301"/>
          </a:xfrm>
          <a:prstGeom prst="rect">
            <a:avLst/>
          </a:prstGeom>
        </p:spPr>
      </p:pic>
      <p:pic>
        <p:nvPicPr>
          <p:cNvPr id="12" name="Logo_SBB_Standard_H">
            <a:extLst>
              <a:ext uri="{FF2B5EF4-FFF2-40B4-BE49-F238E27FC236}">
                <a16:creationId xmlns:a16="http://schemas.microsoft.com/office/drawing/2014/main" id="{03945263-FDE4-4196-982D-DC754FE51E4C}"/>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750002" y="324000"/>
            <a:ext cx="2093681" cy="234000"/>
          </a:xfrm>
          <a:prstGeom prst="rect">
            <a:avLst/>
          </a:prstGeom>
        </p:spPr>
      </p:pic>
    </p:spTree>
    <p:extLst>
      <p:ext uri="{BB962C8B-B14F-4D97-AF65-F5344CB8AC3E}">
        <p14:creationId xmlns:p14="http://schemas.microsoft.com/office/powerpoint/2010/main" val="18102063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A7D9FA-A36A-4892-9AE1-39B1C5C9A509}"/>
              </a:ext>
            </a:extLst>
          </p:cNvPr>
          <p:cNvSpPr>
            <a:spLocks noGrp="1"/>
          </p:cNvSpPr>
          <p:nvPr>
            <p:ph type="ctrTitle"/>
          </p:nvPr>
        </p:nvSpPr>
        <p:spPr>
          <a:xfrm>
            <a:off x="1143000" y="841375"/>
            <a:ext cx="6858000" cy="17907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D3DF2FB-E996-43C3-9A26-F5EEC089897C}"/>
              </a:ext>
            </a:extLst>
          </p:cNvPr>
          <p:cNvSpPr>
            <a:spLocks noGrp="1"/>
          </p:cNvSpPr>
          <p:nvPr>
            <p:ph type="subTitle" idx="1"/>
          </p:nvPr>
        </p:nvSpPr>
        <p:spPr>
          <a:xfrm>
            <a:off x="1143000" y="2701925"/>
            <a:ext cx="6858000" cy="12414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Footer Placeholder 3">
            <a:extLst>
              <a:ext uri="{FF2B5EF4-FFF2-40B4-BE49-F238E27FC236}">
                <a16:creationId xmlns:a16="http://schemas.microsoft.com/office/drawing/2014/main" id="{AA6B52C2-3138-48CC-96B9-D818E5DBB80A}"/>
              </a:ext>
            </a:extLst>
          </p:cNvPr>
          <p:cNvSpPr>
            <a:spLocks noGrp="1"/>
          </p:cNvSpPr>
          <p:nvPr>
            <p:ph type="ftr" sz="quarter" idx="10"/>
          </p:nvPr>
        </p:nvSpPr>
        <p:spPr/>
        <p:txBody>
          <a:bodyPr/>
          <a:lstStyle/>
          <a:p>
            <a:r>
              <a:rPr lang="de-CH" noProof="0" err="1"/>
              <a:t>Énergie</a:t>
            </a:r>
            <a:r>
              <a:rPr lang="de-CH" noProof="0"/>
              <a:t> durable - 22.09.2021</a:t>
            </a:r>
          </a:p>
        </p:txBody>
      </p:sp>
      <p:sp>
        <p:nvSpPr>
          <p:cNvPr id="5" name="Slide Number Placeholder 4">
            <a:extLst>
              <a:ext uri="{FF2B5EF4-FFF2-40B4-BE49-F238E27FC236}">
                <a16:creationId xmlns:a16="http://schemas.microsoft.com/office/drawing/2014/main" id="{951533DA-66E9-4B4F-B41D-C08B776B3CDE}"/>
              </a:ext>
            </a:extLst>
          </p:cNvPr>
          <p:cNvSpPr>
            <a:spLocks noGrp="1"/>
          </p:cNvSpPr>
          <p:nvPr>
            <p:ph type="sldNum" sz="quarter" idx="11"/>
          </p:nvPr>
        </p:nvSpPr>
        <p:spPr/>
        <p:txBody>
          <a:bodyPr/>
          <a:lstStyle/>
          <a:p>
            <a:fld id="{5E115662-413A-4888-B9BC-797CDE14544F}" type="slidenum">
              <a:rPr lang="de-CH" noProof="0" smtClean="0"/>
              <a:pPr/>
              <a:t>‹N°›</a:t>
            </a:fld>
            <a:endParaRPr lang="de-CH" noProof="0"/>
          </a:p>
        </p:txBody>
      </p:sp>
    </p:spTree>
    <p:extLst>
      <p:ext uri="{BB962C8B-B14F-4D97-AF65-F5344CB8AC3E}">
        <p14:creationId xmlns:p14="http://schemas.microsoft.com/office/powerpoint/2010/main" val="3542499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43600" y="3579862"/>
            <a:ext cx="8274540" cy="460800"/>
          </a:xfrm>
        </p:spPr>
        <p:txBody>
          <a:bodyPr wrap="square"/>
          <a:lstStyle>
            <a:lvl1pPr>
              <a:defRPr sz="3000"/>
            </a:lvl1pPr>
          </a:lstStyle>
          <a:p>
            <a:r>
              <a:rPr lang="de-DE"/>
              <a:t>Dies ist der Titel der Präsentation.</a:t>
            </a:r>
            <a:endParaRPr lang="de-CH"/>
          </a:p>
        </p:txBody>
      </p:sp>
      <p:sp>
        <p:nvSpPr>
          <p:cNvPr id="6" name="Textplatzhalter 5"/>
          <p:cNvSpPr>
            <a:spLocks noGrp="1"/>
          </p:cNvSpPr>
          <p:nvPr>
            <p:ph type="body" sz="quarter" idx="12" hasCustomPrompt="1"/>
          </p:nvPr>
        </p:nvSpPr>
        <p:spPr>
          <a:xfrm>
            <a:off x="543599" y="4141462"/>
            <a:ext cx="8275053" cy="244800"/>
          </a:xfrm>
        </p:spPr>
        <p:txBody>
          <a:bodyPr/>
          <a:lstStyle>
            <a:lvl1pPr marL="0" indent="0">
              <a:buNone/>
              <a:defRPr sz="1600" baseline="0"/>
            </a:lvl1pPr>
          </a:lstStyle>
          <a:p>
            <a:pPr lvl="0"/>
            <a:r>
              <a:rPr lang="de-DE"/>
              <a:t>Name Vortragender, Ort, Datum</a:t>
            </a:r>
          </a:p>
        </p:txBody>
      </p:sp>
      <p:pic>
        <p:nvPicPr>
          <p:cNvPr id="4" name="Logo_SBB_Cargo_D" hidden="1">
            <a:extLst>
              <a:ext uri="{FF2B5EF4-FFF2-40B4-BE49-F238E27FC236}">
                <a16:creationId xmlns:a16="http://schemas.microsoft.com/office/drawing/2014/main" id="{EE6A846E-FFDC-4636-B971-92215806F72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5" name="Logo_SBB_Cargo_H" hidden="1">
            <a:extLst>
              <a:ext uri="{FF2B5EF4-FFF2-40B4-BE49-F238E27FC236}">
                <a16:creationId xmlns:a16="http://schemas.microsoft.com/office/drawing/2014/main" id="{412E2250-6FCC-421A-895D-4FBDAB73688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7" name="Logo_SBB_CargoInt_D" hidden="1">
            <a:extLst>
              <a:ext uri="{FF2B5EF4-FFF2-40B4-BE49-F238E27FC236}">
                <a16:creationId xmlns:a16="http://schemas.microsoft.com/office/drawing/2014/main" id="{EFF1882B-601E-421B-8CD9-BC3630895331}"/>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594400" y="324013"/>
            <a:ext cx="3162837" cy="234062"/>
          </a:xfrm>
          <a:prstGeom prst="rect">
            <a:avLst/>
          </a:prstGeom>
        </p:spPr>
      </p:pic>
      <p:pic>
        <p:nvPicPr>
          <p:cNvPr id="8" name="Logo_SBB_CargoInt_H" hidden="1">
            <a:extLst>
              <a:ext uri="{FF2B5EF4-FFF2-40B4-BE49-F238E27FC236}">
                <a16:creationId xmlns:a16="http://schemas.microsoft.com/office/drawing/2014/main" id="{13966A66-44EB-4089-BB9B-5E88F0600737}"/>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594400" y="324000"/>
            <a:ext cx="3162837" cy="234062"/>
          </a:xfrm>
          <a:prstGeom prst="rect">
            <a:avLst/>
          </a:prstGeom>
        </p:spPr>
      </p:pic>
      <p:pic>
        <p:nvPicPr>
          <p:cNvPr id="9" name="Logo_SBB_Standard_D" hidden="1">
            <a:extLst>
              <a:ext uri="{FF2B5EF4-FFF2-40B4-BE49-F238E27FC236}">
                <a16:creationId xmlns:a16="http://schemas.microsoft.com/office/drawing/2014/main" id="{A2C0EE81-74D3-4894-8536-82B010157FA0}"/>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750000" y="324000"/>
            <a:ext cx="2105319" cy="235301"/>
          </a:xfrm>
          <a:prstGeom prst="rect">
            <a:avLst/>
          </a:prstGeom>
        </p:spPr>
      </p:pic>
      <p:pic>
        <p:nvPicPr>
          <p:cNvPr id="10" name="Logo_SBB_Standard_H">
            <a:extLst>
              <a:ext uri="{FF2B5EF4-FFF2-40B4-BE49-F238E27FC236}">
                <a16:creationId xmlns:a16="http://schemas.microsoft.com/office/drawing/2014/main" id="{2470208F-A15C-4C0F-9FD1-3CC76EF6D56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750002" y="324000"/>
            <a:ext cx="2093681" cy="234000"/>
          </a:xfrm>
          <a:prstGeom prst="rect">
            <a:avLst/>
          </a:prstGeom>
        </p:spPr>
      </p:pic>
    </p:spTree>
    <p:extLst>
      <p:ext uri="{BB962C8B-B14F-4D97-AF65-F5344CB8AC3E}">
        <p14:creationId xmlns:p14="http://schemas.microsoft.com/office/powerpoint/2010/main" val="36695192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elfolie mit Bild Logo schwarz">
    <p:spTree>
      <p:nvGrpSpPr>
        <p:cNvPr id="1" name=""/>
        <p:cNvGrpSpPr/>
        <p:nvPr/>
      </p:nvGrpSpPr>
      <p:grpSpPr>
        <a:xfrm>
          <a:off x="0" y="0"/>
          <a:ext cx="0" cy="0"/>
          <a:chOff x="0" y="0"/>
          <a:chExt cx="0" cy="0"/>
        </a:xfrm>
      </p:grpSpPr>
      <p:sp>
        <p:nvSpPr>
          <p:cNvPr id="8" name="Freeform 2"/>
          <p:cNvSpPr>
            <a:spLocks/>
          </p:cNvSpPr>
          <p:nvPr userDrawn="1"/>
        </p:nvSpPr>
        <p:spPr>
          <a:xfrm>
            <a:off x="-14400" y="576672"/>
            <a:ext cx="3506280" cy="3651676"/>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432000" bIns="144000" rtlCol="0" anchor="t" anchorCtr="0">
            <a:spAutoFit/>
          </a:bodyPr>
          <a:lstStyle/>
          <a:p>
            <a:pPr algn="ctr"/>
            <a:endParaRPr lang="de-DE" sz="2400" b="1"/>
          </a:p>
        </p:txBody>
      </p:sp>
      <p:sp>
        <p:nvSpPr>
          <p:cNvPr id="9" name="Freeform 1"/>
          <p:cNvSpPr/>
          <p:nvPr userDrawn="1"/>
        </p:nvSpPr>
        <p:spPr>
          <a:xfrm>
            <a:off x="-14400" y="576671"/>
            <a:ext cx="3506279" cy="3651675"/>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432000" bIns="144000" rtlCol="0" anchor="t" anchorCtr="0">
            <a:spAutoFit/>
          </a:bodyPr>
          <a:lstStyle/>
          <a:p>
            <a:pPr algn="ctr"/>
            <a:endParaRPr lang="de-DE" sz="2400" b="1"/>
          </a:p>
        </p:txBody>
      </p:sp>
      <p:sp>
        <p:nvSpPr>
          <p:cNvPr id="3" name="Subtitle 2"/>
          <p:cNvSpPr>
            <a:spLocks noGrp="1"/>
          </p:cNvSpPr>
          <p:nvPr>
            <p:ph type="subTitle" idx="1" hasCustomPrompt="1"/>
          </p:nvPr>
        </p:nvSpPr>
        <p:spPr>
          <a:xfrm>
            <a:off x="323529" y="3081150"/>
            <a:ext cx="2952000" cy="486000"/>
          </a:xfrm>
          <a:prstGeom prst="rect">
            <a:avLst/>
          </a:prstGeom>
        </p:spPr>
        <p:txBody>
          <a:bodyPr vert="horz" tIns="0">
            <a:noAutofit/>
          </a:bodyPr>
          <a:lstStyle>
            <a:lvl1pPr marL="0" indent="0" algn="l">
              <a:lnSpc>
                <a:spcPct val="100000"/>
              </a:lnSpc>
              <a:spcBef>
                <a:spcPts val="0"/>
              </a:spcBef>
              <a:buNone/>
              <a:defRPr sz="1400" baseline="0">
                <a:solidFill>
                  <a:srgbClr val="FFFFFF"/>
                </a:solidFill>
              </a:defRPr>
            </a:lvl1pPr>
            <a:lvl2pPr marL="408162" indent="0" algn="ctr">
              <a:buNone/>
              <a:defRPr>
                <a:solidFill>
                  <a:schemeClr val="tx1">
                    <a:tint val="75000"/>
                  </a:schemeClr>
                </a:solidFill>
              </a:defRPr>
            </a:lvl2pPr>
            <a:lvl3pPr marL="816325" indent="0" algn="ctr">
              <a:buNone/>
              <a:defRPr>
                <a:solidFill>
                  <a:schemeClr val="tx1">
                    <a:tint val="75000"/>
                  </a:schemeClr>
                </a:solidFill>
              </a:defRPr>
            </a:lvl3pPr>
            <a:lvl4pPr marL="1224487" indent="0" algn="ctr">
              <a:buNone/>
              <a:defRPr>
                <a:solidFill>
                  <a:schemeClr val="tx1">
                    <a:tint val="75000"/>
                  </a:schemeClr>
                </a:solidFill>
              </a:defRPr>
            </a:lvl4pPr>
            <a:lvl5pPr marL="1632648" indent="0" algn="ctr">
              <a:buNone/>
              <a:defRPr>
                <a:solidFill>
                  <a:schemeClr val="tx1">
                    <a:tint val="75000"/>
                  </a:schemeClr>
                </a:solidFill>
              </a:defRPr>
            </a:lvl5pPr>
            <a:lvl6pPr marL="2040809" indent="0" algn="ctr">
              <a:buNone/>
              <a:defRPr>
                <a:solidFill>
                  <a:schemeClr val="tx1">
                    <a:tint val="75000"/>
                  </a:schemeClr>
                </a:solidFill>
              </a:defRPr>
            </a:lvl6pPr>
            <a:lvl7pPr marL="2448972" indent="0" algn="ctr">
              <a:buNone/>
              <a:defRPr>
                <a:solidFill>
                  <a:schemeClr val="tx1">
                    <a:tint val="75000"/>
                  </a:schemeClr>
                </a:solidFill>
              </a:defRPr>
            </a:lvl7pPr>
            <a:lvl8pPr marL="2857134" indent="0" algn="ctr">
              <a:buNone/>
              <a:defRPr>
                <a:solidFill>
                  <a:schemeClr val="tx1">
                    <a:tint val="75000"/>
                  </a:schemeClr>
                </a:solidFill>
              </a:defRPr>
            </a:lvl8pPr>
            <a:lvl9pPr marL="3265296" indent="0" algn="ctr">
              <a:buNone/>
              <a:defRPr>
                <a:solidFill>
                  <a:schemeClr val="tx1">
                    <a:tint val="75000"/>
                  </a:schemeClr>
                </a:solidFill>
              </a:defRPr>
            </a:lvl9pPr>
          </a:lstStyle>
          <a:p>
            <a:r>
              <a:rPr lang="de-CH" noProof="0"/>
              <a:t>Name Vortragender, Ort, Datum</a:t>
            </a:r>
          </a:p>
        </p:txBody>
      </p:sp>
      <p:sp>
        <p:nvSpPr>
          <p:cNvPr id="7" name="Title 1"/>
          <p:cNvSpPr>
            <a:spLocks noGrp="1"/>
          </p:cNvSpPr>
          <p:nvPr>
            <p:ph type="ctrTitle" hasCustomPrompt="1"/>
          </p:nvPr>
        </p:nvSpPr>
        <p:spPr>
          <a:xfrm>
            <a:off x="323529" y="1187550"/>
            <a:ext cx="2952000" cy="1598400"/>
          </a:xfrm>
          <a:prstGeom prst="rect">
            <a:avLst/>
          </a:prstGeom>
        </p:spPr>
        <p:txBody>
          <a:bodyPr vert="horz" wrap="square" bIns="0">
            <a:noAutofit/>
          </a:bodyPr>
          <a:lstStyle>
            <a:lvl1pPr>
              <a:lnSpc>
                <a:spcPct val="100000"/>
              </a:lnSpc>
              <a:defRPr sz="2400" baseline="0">
                <a:solidFill>
                  <a:srgbClr val="FFFFFF"/>
                </a:solidFill>
              </a:defRPr>
            </a:lvl1pPr>
          </a:lstStyle>
          <a:p>
            <a:r>
              <a:rPr lang="de-CH" noProof="0"/>
              <a:t>Dies ist der Titel der Präsentation.</a:t>
            </a:r>
          </a:p>
        </p:txBody>
      </p:sp>
      <p:pic>
        <p:nvPicPr>
          <p:cNvPr id="6" name="Logo_SBB_Cargo_D" hidden="1">
            <a:extLst>
              <a:ext uri="{FF2B5EF4-FFF2-40B4-BE49-F238E27FC236}">
                <a16:creationId xmlns:a16="http://schemas.microsoft.com/office/drawing/2014/main" id="{CC98CB06-C3A4-4B7F-BEBD-55BC66C124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10" name="Logo_SBB_Cargo_H" hidden="1">
            <a:extLst>
              <a:ext uri="{FF2B5EF4-FFF2-40B4-BE49-F238E27FC236}">
                <a16:creationId xmlns:a16="http://schemas.microsoft.com/office/drawing/2014/main" id="{4135C476-AE98-4106-8AE0-13D2AE743AC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11" name="Logo_SBB_CargoInt_D" hidden="1">
            <a:extLst>
              <a:ext uri="{FF2B5EF4-FFF2-40B4-BE49-F238E27FC236}">
                <a16:creationId xmlns:a16="http://schemas.microsoft.com/office/drawing/2014/main" id="{FD12A7B3-71B9-494B-91E8-8FFF57D1E04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594400" y="324013"/>
            <a:ext cx="3162837" cy="234062"/>
          </a:xfrm>
          <a:prstGeom prst="rect">
            <a:avLst/>
          </a:prstGeom>
        </p:spPr>
      </p:pic>
      <p:pic>
        <p:nvPicPr>
          <p:cNvPr id="12" name="Logo_SBB_CargoInt_H" hidden="1">
            <a:extLst>
              <a:ext uri="{FF2B5EF4-FFF2-40B4-BE49-F238E27FC236}">
                <a16:creationId xmlns:a16="http://schemas.microsoft.com/office/drawing/2014/main" id="{131A7DC8-9674-490D-A909-613CE2451C2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594400" y="324000"/>
            <a:ext cx="3162837" cy="234062"/>
          </a:xfrm>
          <a:prstGeom prst="rect">
            <a:avLst/>
          </a:prstGeom>
        </p:spPr>
      </p:pic>
      <p:pic>
        <p:nvPicPr>
          <p:cNvPr id="13" name="Logo_SBB_Standard_D" hidden="1">
            <a:extLst>
              <a:ext uri="{FF2B5EF4-FFF2-40B4-BE49-F238E27FC236}">
                <a16:creationId xmlns:a16="http://schemas.microsoft.com/office/drawing/2014/main" id="{846D5CAE-9CEF-48FD-827D-D7616C83ECB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750000" y="324000"/>
            <a:ext cx="2105319" cy="235301"/>
          </a:xfrm>
          <a:prstGeom prst="rect">
            <a:avLst/>
          </a:prstGeom>
        </p:spPr>
      </p:pic>
      <p:pic>
        <p:nvPicPr>
          <p:cNvPr id="14" name="Logo_SBB_Standard_H">
            <a:extLst>
              <a:ext uri="{FF2B5EF4-FFF2-40B4-BE49-F238E27FC236}">
                <a16:creationId xmlns:a16="http://schemas.microsoft.com/office/drawing/2014/main" id="{1A09026F-AB72-4393-BAF3-D0CF774B487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750002" y="324000"/>
            <a:ext cx="2093681" cy="234000"/>
          </a:xfrm>
          <a:prstGeom prst="rect">
            <a:avLst/>
          </a:prstGeom>
        </p:spPr>
      </p:pic>
    </p:spTree>
    <p:extLst>
      <p:ext uri="{BB962C8B-B14F-4D97-AF65-F5344CB8AC3E}">
        <p14:creationId xmlns:p14="http://schemas.microsoft.com/office/powerpoint/2010/main" val="99444998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Agenda. Titel maximal einzeilig.</a:t>
            </a:r>
            <a:endParaRPr lang="de-CH"/>
          </a:p>
        </p:txBody>
      </p:sp>
      <p:sp>
        <p:nvSpPr>
          <p:cNvPr id="3" name="Fußzeilenplatzhalter 2"/>
          <p:cNvSpPr>
            <a:spLocks noGrp="1"/>
          </p:cNvSpPr>
          <p:nvPr>
            <p:ph type="ftr" sz="quarter" idx="10"/>
          </p:nvPr>
        </p:nvSpPr>
        <p:spPr/>
        <p:txBody>
          <a:bodyPr/>
          <a:lstStyle/>
          <a:p>
            <a:r>
              <a:rPr lang="de-CH" err="1"/>
              <a:t>Énergie</a:t>
            </a:r>
            <a:r>
              <a:rPr lang="de-CH"/>
              <a:t> durable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8" name="Agenda"/>
          <p:cNvSpPr>
            <a:spLocks noGrp="1"/>
          </p:cNvSpPr>
          <p:nvPr>
            <p:ph type="body" sz="quarter" idx="12" hasCustomPrompt="1"/>
          </p:nvPr>
        </p:nvSpPr>
        <p:spPr>
          <a:xfrm>
            <a:off x="539749" y="1131889"/>
            <a:ext cx="8279411" cy="3816350"/>
          </a:xfrm>
          <a:prstGeom prst="rect">
            <a:avLst/>
          </a:prstGeom>
        </p:spPr>
        <p:txBody>
          <a:bodyPr/>
          <a:lstStyle>
            <a:lvl1pPr marL="288000" indent="-288000">
              <a:spcBef>
                <a:spcPts val="600"/>
              </a:spcBef>
              <a:buSzPct val="100000"/>
              <a:buFont typeface="+mj-lt"/>
              <a:buAutoNum type="arabicPeriod"/>
              <a:defRPr/>
            </a:lvl1pPr>
            <a:lvl2pPr marL="542925" indent="-276225">
              <a:spcBef>
                <a:spcPts val="600"/>
              </a:spcBef>
              <a:defRPr/>
            </a:lvl2pPr>
            <a:lvl3pPr marL="808038" indent="-265113">
              <a:spcBef>
                <a:spcPts val="600"/>
              </a:spcBef>
              <a:tabLst/>
              <a:defRPr/>
            </a:lvl3pPr>
            <a:lvl4pPr marL="1073150" indent="-265113">
              <a:spcBef>
                <a:spcPts val="600"/>
              </a:spcBef>
              <a:tabLst/>
              <a:defRPr/>
            </a:lvl4pPr>
            <a:lvl5pPr marL="1339850" indent="-266700">
              <a:spcBef>
                <a:spcPts val="600"/>
              </a:spcBef>
              <a:defRPr/>
            </a:lvl5pPr>
          </a:lstStyle>
          <a:p>
            <a:pPr lvl="0"/>
            <a:r>
              <a:rPr lang="de-DE" noProof="0"/>
              <a:t>Text durch Klicken hinzufügen</a:t>
            </a:r>
          </a:p>
          <a:p>
            <a:pPr lvl="1"/>
            <a:r>
              <a:rPr lang="de-DE" noProof="0"/>
              <a:t>Zweite Ebene</a:t>
            </a:r>
          </a:p>
          <a:p>
            <a:pPr lvl="2"/>
            <a:r>
              <a:rPr lang="de-DE" noProof="0"/>
              <a:t>Dritte Ebene</a:t>
            </a:r>
          </a:p>
          <a:p>
            <a:pPr lvl="3"/>
            <a:r>
              <a:rPr lang="de-DE" noProof="0"/>
              <a:t>Vierte Ebene</a:t>
            </a:r>
          </a:p>
          <a:p>
            <a:pPr lvl="4"/>
            <a:r>
              <a:rPr lang="de-DE" noProof="0"/>
              <a:t>Fünfte Ebene</a:t>
            </a:r>
            <a:endParaRPr lang="de-CH"/>
          </a:p>
        </p:txBody>
      </p:sp>
      <p:pic>
        <p:nvPicPr>
          <p:cNvPr id="6" name="Logo_SBB_Symbol">
            <a:extLst>
              <a:ext uri="{FF2B5EF4-FFF2-40B4-BE49-F238E27FC236}">
                <a16:creationId xmlns:a16="http://schemas.microsoft.com/office/drawing/2014/main" id="{32278952-E884-4B4A-871D-42F338B3E8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7339860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folie mit Bild Logo schwarz">
    <p:spTree>
      <p:nvGrpSpPr>
        <p:cNvPr id="1" name=""/>
        <p:cNvGrpSpPr/>
        <p:nvPr/>
      </p:nvGrpSpPr>
      <p:grpSpPr>
        <a:xfrm>
          <a:off x="0" y="0"/>
          <a:ext cx="0" cy="0"/>
          <a:chOff x="0" y="0"/>
          <a:chExt cx="0" cy="0"/>
        </a:xfrm>
      </p:grpSpPr>
      <p:sp>
        <p:nvSpPr>
          <p:cNvPr id="8" name="Freeform 2"/>
          <p:cNvSpPr>
            <a:spLocks/>
          </p:cNvSpPr>
          <p:nvPr userDrawn="1"/>
        </p:nvSpPr>
        <p:spPr>
          <a:xfrm>
            <a:off x="-14400" y="576672"/>
            <a:ext cx="3506280" cy="3651676"/>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432000" bIns="144000" rtlCol="0" anchor="t" anchorCtr="0">
            <a:spAutoFit/>
          </a:bodyPr>
          <a:lstStyle/>
          <a:p>
            <a:pPr algn="ctr"/>
            <a:endParaRPr lang="de-DE" sz="2400" b="1"/>
          </a:p>
        </p:txBody>
      </p:sp>
      <p:sp>
        <p:nvSpPr>
          <p:cNvPr id="9" name="Freeform 1"/>
          <p:cNvSpPr/>
          <p:nvPr userDrawn="1"/>
        </p:nvSpPr>
        <p:spPr>
          <a:xfrm>
            <a:off x="-14400" y="576671"/>
            <a:ext cx="3506279" cy="3651675"/>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432000" bIns="144000" rtlCol="0" anchor="t" anchorCtr="0">
            <a:spAutoFit/>
          </a:bodyPr>
          <a:lstStyle/>
          <a:p>
            <a:pPr algn="ctr"/>
            <a:endParaRPr lang="de-DE" sz="2400" b="1"/>
          </a:p>
        </p:txBody>
      </p:sp>
      <p:sp>
        <p:nvSpPr>
          <p:cNvPr id="3" name="Subtitle 2"/>
          <p:cNvSpPr>
            <a:spLocks noGrp="1"/>
          </p:cNvSpPr>
          <p:nvPr>
            <p:ph type="subTitle" idx="1" hasCustomPrompt="1"/>
          </p:nvPr>
        </p:nvSpPr>
        <p:spPr>
          <a:xfrm>
            <a:off x="323529" y="3081150"/>
            <a:ext cx="2952000" cy="486000"/>
          </a:xfrm>
          <a:prstGeom prst="rect">
            <a:avLst/>
          </a:prstGeom>
        </p:spPr>
        <p:txBody>
          <a:bodyPr vert="horz" tIns="0">
            <a:noAutofit/>
          </a:bodyPr>
          <a:lstStyle>
            <a:lvl1pPr marL="0" indent="0" algn="l">
              <a:lnSpc>
                <a:spcPct val="100000"/>
              </a:lnSpc>
              <a:spcBef>
                <a:spcPts val="0"/>
              </a:spcBef>
              <a:buNone/>
              <a:defRPr sz="1400" baseline="0">
                <a:solidFill>
                  <a:srgbClr val="FFFFFF"/>
                </a:solidFill>
              </a:defRPr>
            </a:lvl1pPr>
            <a:lvl2pPr marL="408162" indent="0" algn="ctr">
              <a:buNone/>
              <a:defRPr>
                <a:solidFill>
                  <a:schemeClr val="tx1">
                    <a:tint val="75000"/>
                  </a:schemeClr>
                </a:solidFill>
              </a:defRPr>
            </a:lvl2pPr>
            <a:lvl3pPr marL="816325" indent="0" algn="ctr">
              <a:buNone/>
              <a:defRPr>
                <a:solidFill>
                  <a:schemeClr val="tx1">
                    <a:tint val="75000"/>
                  </a:schemeClr>
                </a:solidFill>
              </a:defRPr>
            </a:lvl3pPr>
            <a:lvl4pPr marL="1224487" indent="0" algn="ctr">
              <a:buNone/>
              <a:defRPr>
                <a:solidFill>
                  <a:schemeClr val="tx1">
                    <a:tint val="75000"/>
                  </a:schemeClr>
                </a:solidFill>
              </a:defRPr>
            </a:lvl4pPr>
            <a:lvl5pPr marL="1632648" indent="0" algn="ctr">
              <a:buNone/>
              <a:defRPr>
                <a:solidFill>
                  <a:schemeClr val="tx1">
                    <a:tint val="75000"/>
                  </a:schemeClr>
                </a:solidFill>
              </a:defRPr>
            </a:lvl5pPr>
            <a:lvl6pPr marL="2040809" indent="0" algn="ctr">
              <a:buNone/>
              <a:defRPr>
                <a:solidFill>
                  <a:schemeClr val="tx1">
                    <a:tint val="75000"/>
                  </a:schemeClr>
                </a:solidFill>
              </a:defRPr>
            </a:lvl6pPr>
            <a:lvl7pPr marL="2448972" indent="0" algn="ctr">
              <a:buNone/>
              <a:defRPr>
                <a:solidFill>
                  <a:schemeClr val="tx1">
                    <a:tint val="75000"/>
                  </a:schemeClr>
                </a:solidFill>
              </a:defRPr>
            </a:lvl7pPr>
            <a:lvl8pPr marL="2857134" indent="0" algn="ctr">
              <a:buNone/>
              <a:defRPr>
                <a:solidFill>
                  <a:schemeClr val="tx1">
                    <a:tint val="75000"/>
                  </a:schemeClr>
                </a:solidFill>
              </a:defRPr>
            </a:lvl8pPr>
            <a:lvl9pPr marL="3265296" indent="0" algn="ctr">
              <a:buNone/>
              <a:defRPr>
                <a:solidFill>
                  <a:schemeClr val="tx1">
                    <a:tint val="75000"/>
                  </a:schemeClr>
                </a:solidFill>
              </a:defRPr>
            </a:lvl9pPr>
          </a:lstStyle>
          <a:p>
            <a:r>
              <a:rPr lang="de-CH" noProof="0"/>
              <a:t>Name Vortragender, Ort, Datum</a:t>
            </a:r>
          </a:p>
        </p:txBody>
      </p:sp>
      <p:sp>
        <p:nvSpPr>
          <p:cNvPr id="7" name="Title 1"/>
          <p:cNvSpPr>
            <a:spLocks noGrp="1"/>
          </p:cNvSpPr>
          <p:nvPr>
            <p:ph type="ctrTitle" hasCustomPrompt="1"/>
          </p:nvPr>
        </p:nvSpPr>
        <p:spPr>
          <a:xfrm>
            <a:off x="323529" y="1187550"/>
            <a:ext cx="2952000" cy="1598400"/>
          </a:xfrm>
          <a:prstGeom prst="rect">
            <a:avLst/>
          </a:prstGeom>
        </p:spPr>
        <p:txBody>
          <a:bodyPr vert="horz" wrap="square" bIns="0">
            <a:noAutofit/>
          </a:bodyPr>
          <a:lstStyle>
            <a:lvl1pPr>
              <a:lnSpc>
                <a:spcPct val="100000"/>
              </a:lnSpc>
              <a:defRPr sz="2400" baseline="0">
                <a:solidFill>
                  <a:srgbClr val="FFFFFF"/>
                </a:solidFill>
              </a:defRPr>
            </a:lvl1pPr>
          </a:lstStyle>
          <a:p>
            <a:r>
              <a:rPr lang="de-CH" noProof="0"/>
              <a:t>Dies ist der Titel der Präsentation.</a:t>
            </a:r>
          </a:p>
        </p:txBody>
      </p:sp>
      <p:pic>
        <p:nvPicPr>
          <p:cNvPr id="6" name="Logo_SBB_Cargo_D" hidden="1">
            <a:extLst>
              <a:ext uri="{FF2B5EF4-FFF2-40B4-BE49-F238E27FC236}">
                <a16:creationId xmlns:a16="http://schemas.microsoft.com/office/drawing/2014/main" id="{CC98CB06-C3A4-4B7F-BEBD-55BC66C1243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10" name="Logo_SBB_Cargo_H" hidden="1">
            <a:extLst>
              <a:ext uri="{FF2B5EF4-FFF2-40B4-BE49-F238E27FC236}">
                <a16:creationId xmlns:a16="http://schemas.microsoft.com/office/drawing/2014/main" id="{4135C476-AE98-4106-8AE0-13D2AE743AC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11" name="Logo_SBB_CargoInt_D" hidden="1">
            <a:extLst>
              <a:ext uri="{FF2B5EF4-FFF2-40B4-BE49-F238E27FC236}">
                <a16:creationId xmlns:a16="http://schemas.microsoft.com/office/drawing/2014/main" id="{FD12A7B3-71B9-494B-91E8-8FFF57D1E04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594400" y="324013"/>
            <a:ext cx="3162837" cy="234062"/>
          </a:xfrm>
          <a:prstGeom prst="rect">
            <a:avLst/>
          </a:prstGeom>
        </p:spPr>
      </p:pic>
      <p:pic>
        <p:nvPicPr>
          <p:cNvPr id="12" name="Logo_SBB_CargoInt_H" hidden="1">
            <a:extLst>
              <a:ext uri="{FF2B5EF4-FFF2-40B4-BE49-F238E27FC236}">
                <a16:creationId xmlns:a16="http://schemas.microsoft.com/office/drawing/2014/main" id="{131A7DC8-9674-490D-A909-613CE2451C2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594400" y="324000"/>
            <a:ext cx="3162837" cy="234062"/>
          </a:xfrm>
          <a:prstGeom prst="rect">
            <a:avLst/>
          </a:prstGeom>
        </p:spPr>
      </p:pic>
      <p:pic>
        <p:nvPicPr>
          <p:cNvPr id="13" name="Logo_SBB_Standard_D" hidden="1">
            <a:extLst>
              <a:ext uri="{FF2B5EF4-FFF2-40B4-BE49-F238E27FC236}">
                <a16:creationId xmlns:a16="http://schemas.microsoft.com/office/drawing/2014/main" id="{846D5CAE-9CEF-48FD-827D-D7616C83ECB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750000" y="324000"/>
            <a:ext cx="2105319" cy="235301"/>
          </a:xfrm>
          <a:prstGeom prst="rect">
            <a:avLst/>
          </a:prstGeom>
        </p:spPr>
      </p:pic>
      <p:pic>
        <p:nvPicPr>
          <p:cNvPr id="14" name="Logo_SBB_Standard_H">
            <a:extLst>
              <a:ext uri="{FF2B5EF4-FFF2-40B4-BE49-F238E27FC236}">
                <a16:creationId xmlns:a16="http://schemas.microsoft.com/office/drawing/2014/main" id="{1A09026F-AB72-4393-BAF3-D0CF774B4873}"/>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750002" y="324000"/>
            <a:ext cx="2093681" cy="234000"/>
          </a:xfrm>
          <a:prstGeom prst="rect">
            <a:avLst/>
          </a:prstGeom>
        </p:spPr>
      </p:pic>
    </p:spTree>
    <p:extLst>
      <p:ext uri="{BB962C8B-B14F-4D97-AF65-F5344CB8AC3E}">
        <p14:creationId xmlns:p14="http://schemas.microsoft.com/office/powerpoint/2010/main" val="42935799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el und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Textfolie. Titel maximal einzeilig.</a:t>
            </a:r>
            <a:endParaRPr lang="de-CH"/>
          </a:p>
        </p:txBody>
      </p:sp>
      <p:sp>
        <p:nvSpPr>
          <p:cNvPr id="3" name="Fußzeilenplatzhalter 2"/>
          <p:cNvSpPr>
            <a:spLocks noGrp="1"/>
          </p:cNvSpPr>
          <p:nvPr>
            <p:ph type="ftr" sz="quarter" idx="10"/>
          </p:nvPr>
        </p:nvSpPr>
        <p:spPr/>
        <p:txBody>
          <a:bodyPr/>
          <a:lstStyle/>
          <a:p>
            <a:r>
              <a:rPr lang="de-CH" err="1"/>
              <a:t>Énergie</a:t>
            </a:r>
            <a:r>
              <a:rPr lang="de-CH"/>
              <a:t> durable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7" name="Agenda"/>
          <p:cNvSpPr>
            <a:spLocks noGrp="1"/>
          </p:cNvSpPr>
          <p:nvPr>
            <p:ph type="body" sz="quarter" idx="12" hasCustomPrompt="1"/>
          </p:nvPr>
        </p:nvSpPr>
        <p:spPr>
          <a:xfrm>
            <a:off x="539749" y="1131887"/>
            <a:ext cx="82800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pic>
        <p:nvPicPr>
          <p:cNvPr id="6" name="Logo_SBB_Symbol">
            <a:extLst>
              <a:ext uri="{FF2B5EF4-FFF2-40B4-BE49-F238E27FC236}">
                <a16:creationId xmlns:a16="http://schemas.microsoft.com/office/drawing/2014/main" id="{E59F5921-86CF-4E9B-A505-04830F74C07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22834669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Zwei Text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Zweispaltige Textfolie. Titel maximal einzeilig.</a:t>
            </a:r>
            <a:endParaRPr lang="de-CH"/>
          </a:p>
        </p:txBody>
      </p:sp>
      <p:sp>
        <p:nvSpPr>
          <p:cNvPr id="3" name="Fußzeilenplatzhalter 2"/>
          <p:cNvSpPr>
            <a:spLocks noGrp="1"/>
          </p:cNvSpPr>
          <p:nvPr>
            <p:ph type="ftr" sz="quarter" idx="10"/>
          </p:nvPr>
        </p:nvSpPr>
        <p:spPr/>
        <p:txBody>
          <a:bodyPr/>
          <a:lstStyle/>
          <a:p>
            <a:r>
              <a:rPr lang="de-CH" err="1"/>
              <a:t>Énergie</a:t>
            </a:r>
            <a:r>
              <a:rPr lang="de-CH"/>
              <a:t> durable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7" name="Textplatzhalter 6"/>
          <p:cNvSpPr>
            <a:spLocks noGrp="1"/>
          </p:cNvSpPr>
          <p:nvPr>
            <p:ph type="body" sz="quarter" idx="12" hasCustomPrompt="1"/>
          </p:nvPr>
        </p:nvSpPr>
        <p:spPr>
          <a:xfrm>
            <a:off x="539749" y="1131887"/>
            <a:ext cx="40320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8" name="Textplatzhalter 7"/>
          <p:cNvSpPr>
            <a:spLocks noGrp="1"/>
          </p:cNvSpPr>
          <p:nvPr>
            <p:ph type="body" sz="quarter" idx="13" hasCustomPrompt="1"/>
          </p:nvPr>
        </p:nvSpPr>
        <p:spPr>
          <a:xfrm>
            <a:off x="4788000" y="1131888"/>
            <a:ext cx="40320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pic>
        <p:nvPicPr>
          <p:cNvPr id="9" name="Logo_SBB_Symbol">
            <a:extLst>
              <a:ext uri="{FF2B5EF4-FFF2-40B4-BE49-F238E27FC236}">
                <a16:creationId xmlns:a16="http://schemas.microsoft.com/office/drawing/2014/main" id="{C346BCAC-1E9D-4596-9ACA-18319FE92E9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25073180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Objektfolie. Titel maximal einzeilig.</a:t>
            </a:r>
            <a:endParaRPr lang="de-CH"/>
          </a:p>
        </p:txBody>
      </p:sp>
      <p:sp>
        <p:nvSpPr>
          <p:cNvPr id="3" name="Fußzeilenplatzhalter 2"/>
          <p:cNvSpPr>
            <a:spLocks noGrp="1"/>
          </p:cNvSpPr>
          <p:nvPr>
            <p:ph type="ftr" sz="quarter" idx="10"/>
          </p:nvPr>
        </p:nvSpPr>
        <p:spPr/>
        <p:txBody>
          <a:bodyPr/>
          <a:lstStyle/>
          <a:p>
            <a:r>
              <a:rPr lang="de-CH" err="1"/>
              <a:t>Énergie</a:t>
            </a:r>
            <a:r>
              <a:rPr lang="de-CH"/>
              <a:t> durable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8" name="Inhaltsplatzhalter 7"/>
          <p:cNvSpPr>
            <a:spLocks noGrp="1"/>
          </p:cNvSpPr>
          <p:nvPr>
            <p:ph sz="quarter" idx="12" hasCustomPrompt="1"/>
          </p:nvPr>
        </p:nvSpPr>
        <p:spPr>
          <a:xfrm>
            <a:off x="539749" y="1131888"/>
            <a:ext cx="82800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pic>
        <p:nvPicPr>
          <p:cNvPr id="6" name="Logo_SBB_Symbol">
            <a:extLst>
              <a:ext uri="{FF2B5EF4-FFF2-40B4-BE49-F238E27FC236}">
                <a16:creationId xmlns:a16="http://schemas.microsoft.com/office/drawing/2014/main" id="{7E10FE14-391B-401F-99CE-D5050829437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423044018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el, Text und Objek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Objektfolie. Titel maximal einzeilig.</a:t>
            </a:r>
            <a:endParaRPr lang="de-CH"/>
          </a:p>
        </p:txBody>
      </p:sp>
      <p:sp>
        <p:nvSpPr>
          <p:cNvPr id="3" name="Fußzeilenplatzhalter 2"/>
          <p:cNvSpPr>
            <a:spLocks noGrp="1"/>
          </p:cNvSpPr>
          <p:nvPr>
            <p:ph type="ftr" sz="quarter" idx="10"/>
          </p:nvPr>
        </p:nvSpPr>
        <p:spPr/>
        <p:txBody>
          <a:bodyPr/>
          <a:lstStyle/>
          <a:p>
            <a:r>
              <a:rPr lang="de-CH" err="1"/>
              <a:t>Énergie</a:t>
            </a:r>
            <a:r>
              <a:rPr lang="de-CH"/>
              <a:t> durable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8" name="Inhaltsplatzhalter 7"/>
          <p:cNvSpPr>
            <a:spLocks noGrp="1"/>
          </p:cNvSpPr>
          <p:nvPr>
            <p:ph sz="quarter" idx="12" hasCustomPrompt="1"/>
          </p:nvPr>
        </p:nvSpPr>
        <p:spPr>
          <a:xfrm>
            <a:off x="539749" y="1850400"/>
            <a:ext cx="8280000" cy="30960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7" name="Textplatzhalter 6"/>
          <p:cNvSpPr>
            <a:spLocks noGrp="1"/>
          </p:cNvSpPr>
          <p:nvPr>
            <p:ph type="body" sz="quarter" idx="13" hasCustomPrompt="1"/>
          </p:nvPr>
        </p:nvSpPr>
        <p:spPr>
          <a:xfrm>
            <a:off x="539750" y="1131888"/>
            <a:ext cx="8278813" cy="640800"/>
          </a:xfrm>
        </p:spPr>
        <p:txBody>
          <a:bodyPr/>
          <a:lstStyle>
            <a:lvl1pPr marL="0" indent="0">
              <a:buNone/>
              <a:defRPr/>
            </a:lvl1pPr>
          </a:lstStyle>
          <a:p>
            <a:pPr lvl="0"/>
            <a:r>
              <a:rPr lang="de-DE" noProof="0"/>
              <a:t>Text durch Klicken hinzufügen</a:t>
            </a:r>
          </a:p>
        </p:txBody>
      </p:sp>
      <p:pic>
        <p:nvPicPr>
          <p:cNvPr id="9" name="Logo_SBB_Symbol">
            <a:extLst>
              <a:ext uri="{FF2B5EF4-FFF2-40B4-BE49-F238E27FC236}">
                <a16:creationId xmlns:a16="http://schemas.microsoft.com/office/drawing/2014/main" id="{0D917B75-7E27-45DF-8CD5-2AD4188F42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215641340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und Bild">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Textfolie mit Bild. Titel maximal einzeilig.</a:t>
            </a:r>
            <a:endParaRPr lang="de-CH"/>
          </a:p>
        </p:txBody>
      </p:sp>
      <p:sp>
        <p:nvSpPr>
          <p:cNvPr id="3" name="Fußzeilenplatzhalter 2"/>
          <p:cNvSpPr>
            <a:spLocks noGrp="1"/>
          </p:cNvSpPr>
          <p:nvPr>
            <p:ph type="ftr" sz="quarter" idx="10"/>
          </p:nvPr>
        </p:nvSpPr>
        <p:spPr/>
        <p:txBody>
          <a:bodyPr/>
          <a:lstStyle/>
          <a:p>
            <a:r>
              <a:rPr lang="de-CH" err="1"/>
              <a:t>Énergie</a:t>
            </a:r>
            <a:r>
              <a:rPr lang="de-CH"/>
              <a:t> durable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7" name="Textplatzhalter 6"/>
          <p:cNvSpPr>
            <a:spLocks noGrp="1"/>
          </p:cNvSpPr>
          <p:nvPr>
            <p:ph type="body" sz="quarter" idx="12" hasCustomPrompt="1"/>
          </p:nvPr>
        </p:nvSpPr>
        <p:spPr>
          <a:xfrm>
            <a:off x="539749" y="1131887"/>
            <a:ext cx="51480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9" name="Bildplatzhalter 8"/>
          <p:cNvSpPr>
            <a:spLocks noGrp="1"/>
          </p:cNvSpPr>
          <p:nvPr>
            <p:ph type="pic" sz="quarter" idx="13" hasCustomPrompt="1"/>
          </p:nvPr>
        </p:nvSpPr>
        <p:spPr>
          <a:xfrm>
            <a:off x="5832000" y="1131888"/>
            <a:ext cx="3312000" cy="3816350"/>
          </a:xfrm>
        </p:spPr>
        <p:txBody>
          <a:bodyPr anchor="ctr" anchorCtr="1"/>
          <a:lstStyle>
            <a:lvl1pPr marL="0" indent="0" algn="ctr">
              <a:buNone/>
              <a:defRPr/>
            </a:lvl1pPr>
          </a:lstStyle>
          <a:p>
            <a:r>
              <a:rPr lang="de-CH"/>
              <a:t>Klicken Sie hier, um ein Bild einzufügen</a:t>
            </a:r>
          </a:p>
        </p:txBody>
      </p:sp>
      <p:pic>
        <p:nvPicPr>
          <p:cNvPr id="8" name="Logo_SBB_Symbol">
            <a:extLst>
              <a:ext uri="{FF2B5EF4-FFF2-40B4-BE49-F238E27FC236}">
                <a16:creationId xmlns:a16="http://schemas.microsoft.com/office/drawing/2014/main" id="{80677793-ADFC-4517-B0B5-B82B75B2BC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42729362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ld und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Textfolie mit Bild. Titel maximal einzeilig.</a:t>
            </a:r>
            <a:endParaRPr lang="de-CH"/>
          </a:p>
        </p:txBody>
      </p:sp>
      <p:sp>
        <p:nvSpPr>
          <p:cNvPr id="3" name="Fußzeilenplatzhalter 2"/>
          <p:cNvSpPr>
            <a:spLocks noGrp="1"/>
          </p:cNvSpPr>
          <p:nvPr>
            <p:ph type="ftr" sz="quarter" idx="10"/>
          </p:nvPr>
        </p:nvSpPr>
        <p:spPr/>
        <p:txBody>
          <a:bodyPr/>
          <a:lstStyle/>
          <a:p>
            <a:r>
              <a:rPr lang="de-CH" err="1"/>
              <a:t>Énergie</a:t>
            </a:r>
            <a:r>
              <a:rPr lang="de-CH"/>
              <a:t> durable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7" name="Textplatzhalter 6"/>
          <p:cNvSpPr>
            <a:spLocks noGrp="1"/>
          </p:cNvSpPr>
          <p:nvPr>
            <p:ph type="body" sz="quarter" idx="12" hasCustomPrompt="1"/>
          </p:nvPr>
        </p:nvSpPr>
        <p:spPr>
          <a:xfrm>
            <a:off x="3466800" y="1131887"/>
            <a:ext cx="53532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9" name="Bildplatzhalter 8"/>
          <p:cNvSpPr>
            <a:spLocks noGrp="1"/>
          </p:cNvSpPr>
          <p:nvPr>
            <p:ph type="pic" sz="quarter" idx="13" hasCustomPrompt="1"/>
          </p:nvPr>
        </p:nvSpPr>
        <p:spPr>
          <a:xfrm>
            <a:off x="0" y="1131590"/>
            <a:ext cx="3312000" cy="3816350"/>
          </a:xfrm>
        </p:spPr>
        <p:txBody>
          <a:bodyPr anchor="ctr" anchorCtr="1"/>
          <a:lstStyle>
            <a:lvl1pPr marL="0" indent="0" algn="ctr">
              <a:buNone/>
              <a:defRPr/>
            </a:lvl1pPr>
          </a:lstStyle>
          <a:p>
            <a:r>
              <a:rPr lang="de-CH"/>
              <a:t>Klicken Sie hier, um ein Bild einzufügen</a:t>
            </a:r>
          </a:p>
        </p:txBody>
      </p:sp>
      <p:pic>
        <p:nvPicPr>
          <p:cNvPr id="8" name="Logo_SBB_Symbol">
            <a:extLst>
              <a:ext uri="{FF2B5EF4-FFF2-40B4-BE49-F238E27FC236}">
                <a16:creationId xmlns:a16="http://schemas.microsoft.com/office/drawing/2014/main" id="{3CEA8AC4-6E4B-49CB-8DA7-6A86A278B6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419879038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ild">
    <p:spTree>
      <p:nvGrpSpPr>
        <p:cNvPr id="1" name=""/>
        <p:cNvGrpSpPr/>
        <p:nvPr/>
      </p:nvGrpSpPr>
      <p:grpSpPr>
        <a:xfrm>
          <a:off x="0" y="0"/>
          <a:ext cx="0" cy="0"/>
          <a:chOff x="0" y="0"/>
          <a:chExt cx="0" cy="0"/>
        </a:xfrm>
      </p:grpSpPr>
      <p:pic>
        <p:nvPicPr>
          <p:cNvPr id="2" name="Logo_SBB_Symbol">
            <a:extLst>
              <a:ext uri="{FF2B5EF4-FFF2-40B4-BE49-F238E27FC236}">
                <a16:creationId xmlns:a16="http://schemas.microsoft.com/office/drawing/2014/main" id="{C55278FF-3F13-4F04-BFA6-4D49C8DADB7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26770978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Kapitelfolie">
    <p:bg>
      <p:bgPr>
        <a:solidFill>
          <a:schemeClr val="bg1"/>
        </a:solidFill>
        <a:effectLst/>
      </p:bgPr>
    </p:bg>
    <p:spTree>
      <p:nvGrpSpPr>
        <p:cNvPr id="1" name=""/>
        <p:cNvGrpSpPr/>
        <p:nvPr/>
      </p:nvGrpSpPr>
      <p:grpSpPr>
        <a:xfrm>
          <a:off x="0" y="0"/>
          <a:ext cx="0" cy="0"/>
          <a:chOff x="0" y="0"/>
          <a:chExt cx="0" cy="0"/>
        </a:xfrm>
      </p:grpSpPr>
      <p:sp>
        <p:nvSpPr>
          <p:cNvPr id="6" name="Freeform 1"/>
          <p:cNvSpPr/>
          <p:nvPr userDrawn="1"/>
        </p:nvSpPr>
        <p:spPr bwMode="ltGray">
          <a:xfrm>
            <a:off x="-5751" y="586596"/>
            <a:ext cx="7694762" cy="4560498"/>
          </a:xfrm>
          <a:custGeom>
            <a:avLst/>
            <a:gdLst>
              <a:gd name="connsiteX0" fmla="*/ 7694762 w 7694762"/>
              <a:gd name="connsiteY0" fmla="*/ 1368725 h 4560498"/>
              <a:gd name="connsiteX1" fmla="*/ 7694762 w 7694762"/>
              <a:gd name="connsiteY1" fmla="*/ 4560498 h 4560498"/>
              <a:gd name="connsiteX2" fmla="*/ 0 w 7694762"/>
              <a:gd name="connsiteY2" fmla="*/ 4560498 h 4560498"/>
              <a:gd name="connsiteX3" fmla="*/ 0 w 7694762"/>
              <a:gd name="connsiteY3" fmla="*/ 0 h 4560498"/>
              <a:gd name="connsiteX4" fmla="*/ 7694762 w 7694762"/>
              <a:gd name="connsiteY4" fmla="*/ 1368725 h 45604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4762" h="4560498">
                <a:moveTo>
                  <a:pt x="7694762" y="1368725"/>
                </a:moveTo>
                <a:lnTo>
                  <a:pt x="7694762" y="4560498"/>
                </a:lnTo>
                <a:lnTo>
                  <a:pt x="0" y="4560498"/>
                </a:lnTo>
                <a:lnTo>
                  <a:pt x="0" y="0"/>
                </a:lnTo>
                <a:lnTo>
                  <a:pt x="7694762" y="1368725"/>
                </a:lnTo>
                <a:close/>
              </a:path>
            </a:pathLst>
          </a:custGeom>
          <a:solidFill>
            <a:srgbClr val="EB0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2" name="Title"/>
          <p:cNvSpPr>
            <a:spLocks noGrp="1"/>
          </p:cNvSpPr>
          <p:nvPr>
            <p:ph type="title" hasCustomPrompt="1"/>
          </p:nvPr>
        </p:nvSpPr>
        <p:spPr>
          <a:xfrm>
            <a:off x="540000" y="1962000"/>
            <a:ext cx="6913140" cy="2988000"/>
          </a:xfrm>
          <a:prstGeom prst="rect">
            <a:avLst/>
          </a:prstGeom>
        </p:spPr>
        <p:txBody>
          <a:bodyPr wrap="square" bIns="0" anchor="t" anchorCtr="0">
            <a:noAutofit/>
          </a:bodyPr>
          <a:lstStyle>
            <a:lvl1pPr algn="l">
              <a:lnSpc>
                <a:spcPct val="100000"/>
              </a:lnSpc>
              <a:defRPr sz="3200" b="0" cap="none" baseline="0">
                <a:solidFill>
                  <a:srgbClr val="FFFFFF"/>
                </a:solidFill>
              </a:defRPr>
            </a:lvl1pPr>
          </a:lstStyle>
          <a:p>
            <a:r>
              <a:rPr lang="de-CH" noProof="0"/>
              <a:t>Der Kapiteltext hat maximal 3 Zeilen.</a:t>
            </a:r>
          </a:p>
        </p:txBody>
      </p:sp>
      <p:pic>
        <p:nvPicPr>
          <p:cNvPr id="4" name="Logo_SBB_Symbol">
            <a:extLst>
              <a:ext uri="{FF2B5EF4-FFF2-40B4-BE49-F238E27FC236}">
                <a16:creationId xmlns:a16="http://schemas.microsoft.com/office/drawing/2014/main" id="{69BA78CF-CC2D-4B72-81CD-B590B9E07C7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17260363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Inhaltsfolie 1 mit Bild">
    <p:bg>
      <p:bgPr>
        <a:solidFill>
          <a:schemeClr val="bg1"/>
        </a:solidFill>
        <a:effectLst/>
      </p:bgPr>
    </p:bg>
    <p:spTree>
      <p:nvGrpSpPr>
        <p:cNvPr id="1" name=""/>
        <p:cNvGrpSpPr/>
        <p:nvPr/>
      </p:nvGrpSpPr>
      <p:grpSpPr>
        <a:xfrm>
          <a:off x="0" y="0"/>
          <a:ext cx="0" cy="0"/>
          <a:chOff x="0" y="0"/>
          <a:chExt cx="0" cy="0"/>
        </a:xfrm>
      </p:grpSpPr>
      <p:sp>
        <p:nvSpPr>
          <p:cNvPr id="6" name="Freeform 2"/>
          <p:cNvSpPr/>
          <p:nvPr userDrawn="1"/>
        </p:nvSpPr>
        <p:spPr>
          <a:xfrm>
            <a:off x="-14400" y="595309"/>
            <a:ext cx="3506279" cy="3651675"/>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432000" bIns="144000" rtlCol="0" anchor="t" anchorCtr="0">
            <a:spAutoFit/>
          </a:bodyPr>
          <a:lstStyle/>
          <a:p>
            <a:pPr algn="ctr"/>
            <a:endParaRPr lang="de-DE" sz="2400" b="1"/>
          </a:p>
        </p:txBody>
      </p:sp>
      <p:sp>
        <p:nvSpPr>
          <p:cNvPr id="7" name="Freeform 1"/>
          <p:cNvSpPr>
            <a:spLocks/>
          </p:cNvSpPr>
          <p:nvPr userDrawn="1"/>
        </p:nvSpPr>
        <p:spPr>
          <a:xfrm>
            <a:off x="-14400" y="595309"/>
            <a:ext cx="3506279" cy="3651675"/>
          </a:xfrm>
          <a:custGeom>
            <a:avLst/>
            <a:gdLst>
              <a:gd name="connsiteX0" fmla="*/ 6350 w 3981450"/>
              <a:gd name="connsiteY0" fmla="*/ 0 h 4146550"/>
              <a:gd name="connsiteX1" fmla="*/ 3981450 w 3981450"/>
              <a:gd name="connsiteY1" fmla="*/ 704850 h 4146550"/>
              <a:gd name="connsiteX2" fmla="*/ 3981450 w 3981450"/>
              <a:gd name="connsiteY2" fmla="*/ 3454400 h 4146550"/>
              <a:gd name="connsiteX3" fmla="*/ 0 w 3981450"/>
              <a:gd name="connsiteY3" fmla="*/ 4146550 h 4146550"/>
              <a:gd name="connsiteX4" fmla="*/ 6350 w 3981450"/>
              <a:gd name="connsiteY4" fmla="*/ 0 h 41465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81450" h="4146550">
                <a:moveTo>
                  <a:pt x="6350" y="0"/>
                </a:moveTo>
                <a:lnTo>
                  <a:pt x="3981450" y="704850"/>
                </a:lnTo>
                <a:lnTo>
                  <a:pt x="3981450" y="3454400"/>
                </a:lnTo>
                <a:lnTo>
                  <a:pt x="0" y="4146550"/>
                </a:lnTo>
                <a:cubicBezTo>
                  <a:pt x="4233" y="2764367"/>
                  <a:pt x="12700" y="0"/>
                  <a:pt x="6350" y="0"/>
                </a:cubicBez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432000" bIns="144000" rtlCol="0" anchor="t" anchorCtr="0">
            <a:spAutoFit/>
          </a:bodyPr>
          <a:lstStyle/>
          <a:p>
            <a:pPr algn="ctr"/>
            <a:endParaRPr lang="de-DE" sz="2400" b="1"/>
          </a:p>
        </p:txBody>
      </p:sp>
      <p:sp>
        <p:nvSpPr>
          <p:cNvPr id="2" name="Title 1"/>
          <p:cNvSpPr>
            <a:spLocks noGrp="1"/>
          </p:cNvSpPr>
          <p:nvPr>
            <p:ph type="ctrTitle" hasCustomPrompt="1"/>
          </p:nvPr>
        </p:nvSpPr>
        <p:spPr>
          <a:xfrm>
            <a:off x="323530" y="1207378"/>
            <a:ext cx="2953071" cy="2372484"/>
          </a:xfrm>
          <a:prstGeom prst="rect">
            <a:avLst/>
          </a:prstGeom>
        </p:spPr>
        <p:txBody>
          <a:bodyPr wrap="square" tIns="0" bIns="0" anchor="t" anchorCtr="0">
            <a:noAutofit/>
          </a:bodyPr>
          <a:lstStyle>
            <a:lvl1pPr>
              <a:lnSpc>
                <a:spcPct val="100000"/>
              </a:lnSpc>
              <a:defRPr sz="2400" b="1" baseline="0">
                <a:solidFill>
                  <a:srgbClr val="FFFFFF"/>
                </a:solidFill>
              </a:defRPr>
            </a:lvl1pPr>
          </a:lstStyle>
          <a:p>
            <a:r>
              <a:rPr lang="de-CH"/>
              <a:t>Fügen Sie hier Ihren Text ein. Mehrere Zeilen sind möglich.</a:t>
            </a:r>
          </a:p>
        </p:txBody>
      </p:sp>
      <p:pic>
        <p:nvPicPr>
          <p:cNvPr id="5" name="Logo_SBB_Symbol">
            <a:extLst>
              <a:ext uri="{FF2B5EF4-FFF2-40B4-BE49-F238E27FC236}">
                <a16:creationId xmlns:a16="http://schemas.microsoft.com/office/drawing/2014/main" id="{4620A341-5696-4DBC-9BA9-4AE19CE248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182635182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Inhaltsfolie 2 mit Bild">
    <p:spTree>
      <p:nvGrpSpPr>
        <p:cNvPr id="1" name=""/>
        <p:cNvGrpSpPr/>
        <p:nvPr/>
      </p:nvGrpSpPr>
      <p:grpSpPr>
        <a:xfrm>
          <a:off x="0" y="0"/>
          <a:ext cx="0" cy="0"/>
          <a:chOff x="0" y="0"/>
          <a:chExt cx="0" cy="0"/>
        </a:xfrm>
      </p:grpSpPr>
      <p:sp>
        <p:nvSpPr>
          <p:cNvPr id="10" name="Freeform 2"/>
          <p:cNvSpPr/>
          <p:nvPr userDrawn="1"/>
        </p:nvSpPr>
        <p:spPr bwMode="ltGray">
          <a:xfrm>
            <a:off x="-5751" y="598098"/>
            <a:ext cx="3525328" cy="4543245"/>
          </a:xfrm>
          <a:custGeom>
            <a:avLst/>
            <a:gdLst>
              <a:gd name="connsiteX0" fmla="*/ 3525328 w 3525328"/>
              <a:gd name="connsiteY0" fmla="*/ 626853 h 4543245"/>
              <a:gd name="connsiteX1" fmla="*/ 3525328 w 3525328"/>
              <a:gd name="connsiteY1" fmla="*/ 4203940 h 4543245"/>
              <a:gd name="connsiteX2" fmla="*/ 1639019 w 3525328"/>
              <a:gd name="connsiteY2" fmla="*/ 4543245 h 4543245"/>
              <a:gd name="connsiteX3" fmla="*/ 0 w 3525328"/>
              <a:gd name="connsiteY3" fmla="*/ 4543245 h 4543245"/>
              <a:gd name="connsiteX4" fmla="*/ 0 w 3525328"/>
              <a:gd name="connsiteY4" fmla="*/ 0 h 4543245"/>
              <a:gd name="connsiteX5" fmla="*/ 3525328 w 3525328"/>
              <a:gd name="connsiteY5" fmla="*/ 626853 h 4543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5328" h="4543245">
                <a:moveTo>
                  <a:pt x="3525328" y="626853"/>
                </a:moveTo>
                <a:lnTo>
                  <a:pt x="3525328" y="4203940"/>
                </a:lnTo>
                <a:lnTo>
                  <a:pt x="1639019" y="4543245"/>
                </a:lnTo>
                <a:lnTo>
                  <a:pt x="0" y="4543245"/>
                </a:lnTo>
                <a:lnTo>
                  <a:pt x="0" y="0"/>
                </a:lnTo>
                <a:lnTo>
                  <a:pt x="3525328" y="626853"/>
                </a:lnTo>
                <a:close/>
              </a:path>
            </a:pathLst>
          </a:custGeom>
          <a:solidFill>
            <a:srgbClr val="E2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11" name="Freeform 1"/>
          <p:cNvSpPr>
            <a:spLocks/>
          </p:cNvSpPr>
          <p:nvPr userDrawn="1"/>
        </p:nvSpPr>
        <p:spPr bwMode="ltGray">
          <a:xfrm>
            <a:off x="-5751" y="598098"/>
            <a:ext cx="3525328" cy="4543245"/>
          </a:xfrm>
          <a:custGeom>
            <a:avLst/>
            <a:gdLst>
              <a:gd name="connsiteX0" fmla="*/ 3525328 w 3525328"/>
              <a:gd name="connsiteY0" fmla="*/ 626853 h 4543245"/>
              <a:gd name="connsiteX1" fmla="*/ 3525328 w 3525328"/>
              <a:gd name="connsiteY1" fmla="*/ 4203940 h 4543245"/>
              <a:gd name="connsiteX2" fmla="*/ 1639019 w 3525328"/>
              <a:gd name="connsiteY2" fmla="*/ 4543245 h 4543245"/>
              <a:gd name="connsiteX3" fmla="*/ 0 w 3525328"/>
              <a:gd name="connsiteY3" fmla="*/ 4543245 h 4543245"/>
              <a:gd name="connsiteX4" fmla="*/ 0 w 3525328"/>
              <a:gd name="connsiteY4" fmla="*/ 0 h 4543245"/>
              <a:gd name="connsiteX5" fmla="*/ 3525328 w 3525328"/>
              <a:gd name="connsiteY5" fmla="*/ 626853 h 4543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25328" h="4543245">
                <a:moveTo>
                  <a:pt x="3525328" y="626853"/>
                </a:moveTo>
                <a:lnTo>
                  <a:pt x="3525328" y="4203940"/>
                </a:lnTo>
                <a:lnTo>
                  <a:pt x="1639019" y="4543245"/>
                </a:lnTo>
                <a:lnTo>
                  <a:pt x="0" y="4543245"/>
                </a:lnTo>
                <a:lnTo>
                  <a:pt x="0" y="0"/>
                </a:lnTo>
                <a:lnTo>
                  <a:pt x="3525328" y="626853"/>
                </a:ln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2" name="Title 1"/>
          <p:cNvSpPr>
            <a:spLocks noGrp="1"/>
          </p:cNvSpPr>
          <p:nvPr>
            <p:ph type="ctrTitle" hasCustomPrompt="1"/>
          </p:nvPr>
        </p:nvSpPr>
        <p:spPr>
          <a:xfrm>
            <a:off x="323528" y="1233992"/>
            <a:ext cx="2953072" cy="3385542"/>
          </a:xfrm>
          <a:prstGeom prst="rect">
            <a:avLst/>
          </a:prstGeom>
        </p:spPr>
        <p:txBody>
          <a:bodyPr wrap="square" tIns="0" bIns="0" anchor="t" anchorCtr="0">
            <a:noAutofit/>
          </a:bodyPr>
          <a:lstStyle>
            <a:lvl1pPr>
              <a:lnSpc>
                <a:spcPct val="100000"/>
              </a:lnSpc>
              <a:defRPr sz="2400" b="1" baseline="0">
                <a:solidFill>
                  <a:srgbClr val="FFFFFF"/>
                </a:solidFill>
              </a:defRPr>
            </a:lvl1pPr>
          </a:lstStyle>
          <a:p>
            <a:r>
              <a:rPr lang="de-CH" noProof="0"/>
              <a:t>Fügen Sie hier Ihren Text ein. Mehrere Zeilen sind möglich.</a:t>
            </a:r>
          </a:p>
        </p:txBody>
      </p:sp>
      <p:pic>
        <p:nvPicPr>
          <p:cNvPr id="5" name="Logo_SBB_Symbol">
            <a:extLst>
              <a:ext uri="{FF2B5EF4-FFF2-40B4-BE49-F238E27FC236}">
                <a16:creationId xmlns:a16="http://schemas.microsoft.com/office/drawing/2014/main" id="{0DAC85A2-2540-4A41-AD82-500D72C817A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7680012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Agenda. Titel maximal einzeilig.</a:t>
            </a:r>
            <a:endParaRPr lang="de-CH"/>
          </a:p>
        </p:txBody>
      </p:sp>
      <p:sp>
        <p:nvSpPr>
          <p:cNvPr id="3" name="Fußzeilenplatzhalter 2"/>
          <p:cNvSpPr>
            <a:spLocks noGrp="1"/>
          </p:cNvSpPr>
          <p:nvPr>
            <p:ph type="ftr" sz="quarter" idx="10"/>
          </p:nvPr>
        </p:nvSpPr>
        <p:spPr/>
        <p:txBody>
          <a:bodyPr/>
          <a:lstStyle/>
          <a:p>
            <a:r>
              <a:rPr lang="de-CH" err="1"/>
              <a:t>Énergie</a:t>
            </a:r>
            <a:r>
              <a:rPr lang="de-CH"/>
              <a:t> durable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8" name="Agenda"/>
          <p:cNvSpPr>
            <a:spLocks noGrp="1"/>
          </p:cNvSpPr>
          <p:nvPr>
            <p:ph type="body" sz="quarter" idx="12" hasCustomPrompt="1"/>
          </p:nvPr>
        </p:nvSpPr>
        <p:spPr>
          <a:xfrm>
            <a:off x="539749" y="1131889"/>
            <a:ext cx="8279411" cy="3816350"/>
          </a:xfrm>
          <a:prstGeom prst="rect">
            <a:avLst/>
          </a:prstGeom>
        </p:spPr>
        <p:txBody>
          <a:bodyPr/>
          <a:lstStyle>
            <a:lvl1pPr marL="288000" indent="-288000">
              <a:spcBef>
                <a:spcPts val="600"/>
              </a:spcBef>
              <a:buSzPct val="100000"/>
              <a:buFont typeface="+mj-lt"/>
              <a:buAutoNum type="arabicPeriod"/>
              <a:defRPr/>
            </a:lvl1pPr>
            <a:lvl2pPr marL="542925" indent="-276225">
              <a:spcBef>
                <a:spcPts val="600"/>
              </a:spcBef>
              <a:defRPr/>
            </a:lvl2pPr>
            <a:lvl3pPr marL="808038" indent="-265113">
              <a:spcBef>
                <a:spcPts val="600"/>
              </a:spcBef>
              <a:tabLst/>
              <a:defRPr/>
            </a:lvl3pPr>
            <a:lvl4pPr marL="1073150" indent="-265113">
              <a:spcBef>
                <a:spcPts val="600"/>
              </a:spcBef>
              <a:tabLst/>
              <a:defRPr/>
            </a:lvl4pPr>
            <a:lvl5pPr marL="1339850" indent="-266700">
              <a:spcBef>
                <a:spcPts val="600"/>
              </a:spcBef>
              <a:defRPr/>
            </a:lvl5pPr>
          </a:lstStyle>
          <a:p>
            <a:pPr lvl="0"/>
            <a:r>
              <a:rPr lang="de-DE" noProof="0"/>
              <a:t>Text durch Klicken hinzufügen</a:t>
            </a:r>
          </a:p>
          <a:p>
            <a:pPr lvl="1"/>
            <a:r>
              <a:rPr lang="de-DE" noProof="0"/>
              <a:t>Zweite Ebene</a:t>
            </a:r>
          </a:p>
          <a:p>
            <a:pPr lvl="2"/>
            <a:r>
              <a:rPr lang="de-DE" noProof="0"/>
              <a:t>Dritte Ebene</a:t>
            </a:r>
          </a:p>
          <a:p>
            <a:pPr lvl="3"/>
            <a:r>
              <a:rPr lang="de-DE" noProof="0"/>
              <a:t>Vierte Ebene</a:t>
            </a:r>
          </a:p>
          <a:p>
            <a:pPr lvl="4"/>
            <a:r>
              <a:rPr lang="de-DE" noProof="0"/>
              <a:t>Fünfte Ebene</a:t>
            </a:r>
            <a:endParaRPr lang="de-CH"/>
          </a:p>
        </p:txBody>
      </p:sp>
      <p:pic>
        <p:nvPicPr>
          <p:cNvPr id="6" name="Logo_SBB_Symbol">
            <a:extLst>
              <a:ext uri="{FF2B5EF4-FFF2-40B4-BE49-F238E27FC236}">
                <a16:creationId xmlns:a16="http://schemas.microsoft.com/office/drawing/2014/main" id="{32278952-E884-4B4A-871D-42F338B3E8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403733981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Inhaltsfolie 3 mit Bild">
    <p:bg>
      <p:bgPr>
        <a:solidFill>
          <a:schemeClr val="bg1"/>
        </a:solidFill>
        <a:effectLst/>
      </p:bgPr>
    </p:bg>
    <p:spTree>
      <p:nvGrpSpPr>
        <p:cNvPr id="1" name=""/>
        <p:cNvGrpSpPr/>
        <p:nvPr/>
      </p:nvGrpSpPr>
      <p:grpSpPr>
        <a:xfrm>
          <a:off x="0" y="0"/>
          <a:ext cx="0" cy="0"/>
          <a:chOff x="0" y="0"/>
          <a:chExt cx="0" cy="0"/>
        </a:xfrm>
      </p:grpSpPr>
      <p:sp>
        <p:nvSpPr>
          <p:cNvPr id="5" name="Freeform 2"/>
          <p:cNvSpPr/>
          <p:nvPr userDrawn="1"/>
        </p:nvSpPr>
        <p:spPr bwMode="ltGray">
          <a:xfrm>
            <a:off x="-5751" y="3324045"/>
            <a:ext cx="6090249" cy="1823049"/>
          </a:xfrm>
          <a:custGeom>
            <a:avLst/>
            <a:gdLst>
              <a:gd name="connsiteX0" fmla="*/ 6090249 w 6090249"/>
              <a:gd name="connsiteY0" fmla="*/ 632604 h 1823049"/>
              <a:gd name="connsiteX1" fmla="*/ 6090249 w 6090249"/>
              <a:gd name="connsiteY1" fmla="*/ 1823049 h 1823049"/>
              <a:gd name="connsiteX2" fmla="*/ 0 w 6090249"/>
              <a:gd name="connsiteY2" fmla="*/ 1823049 h 1823049"/>
              <a:gd name="connsiteX3" fmla="*/ 0 w 6090249"/>
              <a:gd name="connsiteY3" fmla="*/ 0 h 1823049"/>
              <a:gd name="connsiteX4" fmla="*/ 6090249 w 6090249"/>
              <a:gd name="connsiteY4" fmla="*/ 632604 h 1823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0249" h="1823049">
                <a:moveTo>
                  <a:pt x="6090249" y="632604"/>
                </a:moveTo>
                <a:lnTo>
                  <a:pt x="6090249" y="1823049"/>
                </a:lnTo>
                <a:lnTo>
                  <a:pt x="0" y="1823049"/>
                </a:lnTo>
                <a:lnTo>
                  <a:pt x="0" y="0"/>
                </a:lnTo>
                <a:lnTo>
                  <a:pt x="6090249" y="632604"/>
                </a:ln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8" name="Freeform 1"/>
          <p:cNvSpPr>
            <a:spLocks/>
          </p:cNvSpPr>
          <p:nvPr userDrawn="1"/>
        </p:nvSpPr>
        <p:spPr bwMode="ltGray">
          <a:xfrm>
            <a:off x="-5751" y="3324045"/>
            <a:ext cx="6090249" cy="1823049"/>
          </a:xfrm>
          <a:custGeom>
            <a:avLst/>
            <a:gdLst>
              <a:gd name="connsiteX0" fmla="*/ 6090249 w 6090249"/>
              <a:gd name="connsiteY0" fmla="*/ 632604 h 1823049"/>
              <a:gd name="connsiteX1" fmla="*/ 6090249 w 6090249"/>
              <a:gd name="connsiteY1" fmla="*/ 1823049 h 1823049"/>
              <a:gd name="connsiteX2" fmla="*/ 0 w 6090249"/>
              <a:gd name="connsiteY2" fmla="*/ 1823049 h 1823049"/>
              <a:gd name="connsiteX3" fmla="*/ 0 w 6090249"/>
              <a:gd name="connsiteY3" fmla="*/ 0 h 1823049"/>
              <a:gd name="connsiteX4" fmla="*/ 6090249 w 6090249"/>
              <a:gd name="connsiteY4" fmla="*/ 632604 h 1823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0249" h="1823049">
                <a:moveTo>
                  <a:pt x="6090249" y="632604"/>
                </a:moveTo>
                <a:lnTo>
                  <a:pt x="6090249" y="1823049"/>
                </a:lnTo>
                <a:lnTo>
                  <a:pt x="0" y="1823049"/>
                </a:lnTo>
                <a:lnTo>
                  <a:pt x="0" y="0"/>
                </a:lnTo>
                <a:lnTo>
                  <a:pt x="6090249" y="632604"/>
                </a:ln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2" name="Title 1"/>
          <p:cNvSpPr>
            <a:spLocks noGrp="1"/>
          </p:cNvSpPr>
          <p:nvPr>
            <p:ph type="ctrTitle" hasCustomPrompt="1"/>
          </p:nvPr>
        </p:nvSpPr>
        <p:spPr>
          <a:xfrm>
            <a:off x="323850" y="4158982"/>
            <a:ext cx="5472286" cy="789256"/>
          </a:xfrm>
          <a:prstGeom prst="rect">
            <a:avLst/>
          </a:prstGeom>
        </p:spPr>
        <p:txBody>
          <a:bodyPr wrap="square" tIns="0" bIns="0" anchor="t" anchorCtr="0">
            <a:noAutofit/>
          </a:bodyPr>
          <a:lstStyle>
            <a:lvl1pPr>
              <a:lnSpc>
                <a:spcPct val="100000"/>
              </a:lnSpc>
              <a:defRPr sz="2400" b="1" baseline="0">
                <a:solidFill>
                  <a:srgbClr val="FFFFFF"/>
                </a:solidFill>
              </a:defRPr>
            </a:lvl1pPr>
          </a:lstStyle>
          <a:p>
            <a:r>
              <a:rPr lang="de-CH" noProof="0"/>
              <a:t>Fügen Sie hier Ihren Text ein. </a:t>
            </a:r>
            <a:br>
              <a:rPr lang="de-CH" noProof="0"/>
            </a:br>
            <a:r>
              <a:rPr lang="de-CH" noProof="0"/>
              <a:t>Zwei Zeilen sind möglich.</a:t>
            </a:r>
          </a:p>
        </p:txBody>
      </p:sp>
      <p:pic>
        <p:nvPicPr>
          <p:cNvPr id="6" name="Logo_SBB_Symbol">
            <a:extLst>
              <a:ext uri="{FF2B5EF4-FFF2-40B4-BE49-F238E27FC236}">
                <a16:creationId xmlns:a16="http://schemas.microsoft.com/office/drawing/2014/main" id="{0400E809-12DA-4150-AF82-E56B110247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307757090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Schlussfolie">
    <p:bg>
      <p:bgPr>
        <a:solidFill>
          <a:schemeClr val="bg1"/>
        </a:solidFill>
        <a:effectLst/>
      </p:bgPr>
    </p:bg>
    <p:spTree>
      <p:nvGrpSpPr>
        <p:cNvPr id="1" name=""/>
        <p:cNvGrpSpPr/>
        <p:nvPr/>
      </p:nvGrpSpPr>
      <p:grpSpPr>
        <a:xfrm>
          <a:off x="0" y="0"/>
          <a:ext cx="0" cy="0"/>
          <a:chOff x="0" y="0"/>
          <a:chExt cx="0" cy="0"/>
        </a:xfrm>
      </p:grpSpPr>
      <p:sp>
        <p:nvSpPr>
          <p:cNvPr id="5" name="Freeform 2"/>
          <p:cNvSpPr/>
          <p:nvPr userDrawn="1"/>
        </p:nvSpPr>
        <p:spPr bwMode="ltGray">
          <a:xfrm>
            <a:off x="-3810" y="3322320"/>
            <a:ext cx="6092190" cy="1824990"/>
          </a:xfrm>
          <a:custGeom>
            <a:avLst/>
            <a:gdLst>
              <a:gd name="connsiteX0" fmla="*/ 6092190 w 6092190"/>
              <a:gd name="connsiteY0" fmla="*/ 640080 h 1824990"/>
              <a:gd name="connsiteX1" fmla="*/ 6092190 w 6092190"/>
              <a:gd name="connsiteY1" fmla="*/ 1824990 h 1824990"/>
              <a:gd name="connsiteX2" fmla="*/ 0 w 6092190"/>
              <a:gd name="connsiteY2" fmla="*/ 1824990 h 1824990"/>
              <a:gd name="connsiteX3" fmla="*/ 0 w 6092190"/>
              <a:gd name="connsiteY3" fmla="*/ 0 h 1824990"/>
              <a:gd name="connsiteX4" fmla="*/ 6092190 w 6092190"/>
              <a:gd name="connsiteY4" fmla="*/ 640080 h 1824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2190" h="1824990">
                <a:moveTo>
                  <a:pt x="6092190" y="640080"/>
                </a:moveTo>
                <a:lnTo>
                  <a:pt x="6092190" y="1824990"/>
                </a:lnTo>
                <a:lnTo>
                  <a:pt x="0" y="1824990"/>
                </a:lnTo>
                <a:lnTo>
                  <a:pt x="0" y="0"/>
                </a:lnTo>
                <a:lnTo>
                  <a:pt x="6092190" y="640080"/>
                </a:lnTo>
                <a:close/>
              </a:path>
            </a:pathLst>
          </a:custGeom>
          <a:solidFill>
            <a:srgbClr val="E20000">
              <a:alpha val="6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8" name="Freeform 1"/>
          <p:cNvSpPr>
            <a:spLocks/>
          </p:cNvSpPr>
          <p:nvPr userDrawn="1"/>
        </p:nvSpPr>
        <p:spPr bwMode="ltGray">
          <a:xfrm>
            <a:off x="-3810" y="3322320"/>
            <a:ext cx="6092190" cy="1824990"/>
          </a:xfrm>
          <a:custGeom>
            <a:avLst/>
            <a:gdLst>
              <a:gd name="connsiteX0" fmla="*/ 6092190 w 6092190"/>
              <a:gd name="connsiteY0" fmla="*/ 640080 h 1824990"/>
              <a:gd name="connsiteX1" fmla="*/ 6092190 w 6092190"/>
              <a:gd name="connsiteY1" fmla="*/ 1824990 h 1824990"/>
              <a:gd name="connsiteX2" fmla="*/ 0 w 6092190"/>
              <a:gd name="connsiteY2" fmla="*/ 1824990 h 1824990"/>
              <a:gd name="connsiteX3" fmla="*/ 0 w 6092190"/>
              <a:gd name="connsiteY3" fmla="*/ 0 h 1824990"/>
              <a:gd name="connsiteX4" fmla="*/ 6092190 w 6092190"/>
              <a:gd name="connsiteY4" fmla="*/ 640080 h 18249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2190" h="1824990">
                <a:moveTo>
                  <a:pt x="6092190" y="640080"/>
                </a:moveTo>
                <a:lnTo>
                  <a:pt x="6092190" y="1824990"/>
                </a:lnTo>
                <a:lnTo>
                  <a:pt x="0" y="1824990"/>
                </a:lnTo>
                <a:lnTo>
                  <a:pt x="0" y="0"/>
                </a:lnTo>
                <a:lnTo>
                  <a:pt x="6092190" y="640080"/>
                </a:lnTo>
                <a:close/>
              </a:path>
            </a:pathLst>
          </a:custGeom>
          <a:solidFill>
            <a:srgbClr val="D70000">
              <a:alpha val="6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16000" tIns="108000" rIns="216000" bIns="144000" rtlCol="0" anchor="t" anchorCtr="0">
            <a:spAutoFit/>
          </a:bodyPr>
          <a:lstStyle/>
          <a:p>
            <a:pPr algn="ctr"/>
            <a:endParaRPr lang="de-CH" sz="2400" b="1"/>
          </a:p>
        </p:txBody>
      </p:sp>
      <p:sp>
        <p:nvSpPr>
          <p:cNvPr id="2" name="Title 1"/>
          <p:cNvSpPr>
            <a:spLocks noGrp="1"/>
          </p:cNvSpPr>
          <p:nvPr>
            <p:ph type="ctrTitle" hasCustomPrompt="1"/>
          </p:nvPr>
        </p:nvSpPr>
        <p:spPr>
          <a:xfrm>
            <a:off x="323850" y="4230766"/>
            <a:ext cx="5472286" cy="717472"/>
          </a:xfrm>
          <a:prstGeom prst="rect">
            <a:avLst/>
          </a:prstGeom>
        </p:spPr>
        <p:txBody>
          <a:bodyPr wrap="square" tIns="0" bIns="0" anchor="t" anchorCtr="0">
            <a:noAutofit/>
          </a:bodyPr>
          <a:lstStyle>
            <a:lvl1pPr>
              <a:lnSpc>
                <a:spcPct val="100000"/>
              </a:lnSpc>
              <a:defRPr sz="2800" b="1" baseline="0">
                <a:solidFill>
                  <a:srgbClr val="FFFFFF"/>
                </a:solidFill>
              </a:defRPr>
            </a:lvl1pPr>
          </a:lstStyle>
          <a:p>
            <a:r>
              <a:rPr lang="de-CH" noProof="0"/>
              <a:t>Danke für Ihre Aufmerksamkeit.</a:t>
            </a:r>
          </a:p>
        </p:txBody>
      </p:sp>
      <p:pic>
        <p:nvPicPr>
          <p:cNvPr id="6" name="Logo_SBB_Cargo_D" hidden="1">
            <a:extLst>
              <a:ext uri="{FF2B5EF4-FFF2-40B4-BE49-F238E27FC236}">
                <a16:creationId xmlns:a16="http://schemas.microsoft.com/office/drawing/2014/main" id="{D4065558-8A0D-47BF-AD5E-F38F9339133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7" name="Logo_SBB_Cargo_H" hidden="1">
            <a:extLst>
              <a:ext uri="{FF2B5EF4-FFF2-40B4-BE49-F238E27FC236}">
                <a16:creationId xmlns:a16="http://schemas.microsoft.com/office/drawing/2014/main" id="{A838A69E-C97D-4929-9329-46E4FEFFCC0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6066000" y="324000"/>
            <a:ext cx="2694713" cy="234062"/>
          </a:xfrm>
          <a:prstGeom prst="rect">
            <a:avLst/>
          </a:prstGeom>
        </p:spPr>
      </p:pic>
      <p:pic>
        <p:nvPicPr>
          <p:cNvPr id="9" name="Logo_SBB_CargoInt_D" hidden="1">
            <a:extLst>
              <a:ext uri="{FF2B5EF4-FFF2-40B4-BE49-F238E27FC236}">
                <a16:creationId xmlns:a16="http://schemas.microsoft.com/office/drawing/2014/main" id="{B0B99F17-3089-4684-AF63-D1C50A56781A}"/>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5594400" y="324013"/>
            <a:ext cx="3162837" cy="234062"/>
          </a:xfrm>
          <a:prstGeom prst="rect">
            <a:avLst/>
          </a:prstGeom>
        </p:spPr>
      </p:pic>
      <p:pic>
        <p:nvPicPr>
          <p:cNvPr id="10" name="Logo_SBB_CargoInt_H" hidden="1">
            <a:extLst>
              <a:ext uri="{FF2B5EF4-FFF2-40B4-BE49-F238E27FC236}">
                <a16:creationId xmlns:a16="http://schemas.microsoft.com/office/drawing/2014/main" id="{85D83D19-9785-4C17-BB76-59F255537113}"/>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594400" y="324000"/>
            <a:ext cx="3162837" cy="234062"/>
          </a:xfrm>
          <a:prstGeom prst="rect">
            <a:avLst/>
          </a:prstGeom>
        </p:spPr>
      </p:pic>
      <p:pic>
        <p:nvPicPr>
          <p:cNvPr id="11" name="Logo_SBB_Standard_D" hidden="1">
            <a:extLst>
              <a:ext uri="{FF2B5EF4-FFF2-40B4-BE49-F238E27FC236}">
                <a16:creationId xmlns:a16="http://schemas.microsoft.com/office/drawing/2014/main" id="{860C43D7-48AF-4534-8923-B9081EB74F3E}"/>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750000" y="324000"/>
            <a:ext cx="2105319" cy="235301"/>
          </a:xfrm>
          <a:prstGeom prst="rect">
            <a:avLst/>
          </a:prstGeom>
        </p:spPr>
      </p:pic>
      <p:pic>
        <p:nvPicPr>
          <p:cNvPr id="12" name="Logo_SBB_Standard_H">
            <a:extLst>
              <a:ext uri="{FF2B5EF4-FFF2-40B4-BE49-F238E27FC236}">
                <a16:creationId xmlns:a16="http://schemas.microsoft.com/office/drawing/2014/main" id="{03945263-FDE4-4196-982D-DC754FE51E4C}"/>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6750002" y="324000"/>
            <a:ext cx="2093681" cy="234000"/>
          </a:xfrm>
          <a:prstGeom prst="rect">
            <a:avLst/>
          </a:prstGeom>
        </p:spPr>
      </p:pic>
    </p:spTree>
    <p:extLst>
      <p:ext uri="{BB962C8B-B14F-4D97-AF65-F5344CB8AC3E}">
        <p14:creationId xmlns:p14="http://schemas.microsoft.com/office/powerpoint/2010/main" val="40100079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Nur Titel">
    <p:spTree>
      <p:nvGrpSpPr>
        <p:cNvPr id="1" name=""/>
        <p:cNvGrpSpPr/>
        <p:nvPr/>
      </p:nvGrpSpPr>
      <p:grpSpPr>
        <a:xfrm>
          <a:off x="0" y="0"/>
          <a:ext cx="0" cy="0"/>
          <a:chOff x="0" y="0"/>
          <a:chExt cx="0" cy="0"/>
        </a:xfrm>
      </p:grpSpPr>
      <p:graphicFrame>
        <p:nvGraphicFramePr>
          <p:cNvPr id="3" name="Objekt 2" hidden="1"/>
          <p:cNvGraphicFramePr>
            <a:graphicFrameLocks noChangeAspect="1"/>
          </p:cNvGraphicFramePr>
          <p:nvPr>
            <p:custDataLst>
              <p:tags r:id="rId1"/>
            </p:custDataLst>
            <p:extLst>
              <p:ext uri="{D42A27DB-BD31-4B8C-83A1-F6EECF244321}">
                <p14:modId xmlns:p14="http://schemas.microsoft.com/office/powerpoint/2010/main" val="3493072168"/>
              </p:ext>
            </p:extLst>
          </p:nvPr>
        </p:nvGraphicFramePr>
        <p:xfrm>
          <a:off x="1592" y="1589"/>
          <a:ext cx="1587" cy="1587"/>
        </p:xfrm>
        <a:graphic>
          <a:graphicData uri="http://schemas.openxmlformats.org/presentationml/2006/ole">
            <mc:AlternateContent xmlns:mc="http://schemas.openxmlformats.org/markup-compatibility/2006">
              <mc:Choice xmlns:v="urn:schemas-microsoft-com:vml" Requires="v">
                <p:oleObj name="think-cell Folie" r:id="rId3" imgW="360" imgH="360" progId="TCLayout.ActiveDocument.1">
                  <p:embed/>
                </p:oleObj>
              </mc:Choice>
              <mc:Fallback>
                <p:oleObj name="think-cell Folie" r:id="rId3" imgW="360" imgH="360" progId="TCLayout.ActiveDocument.1">
                  <p:embed/>
                  <p:pic>
                    <p:nvPicPr>
                      <p:cNvPr id="3" name="Objekt 2" hidden="1"/>
                      <p:cNvPicPr/>
                      <p:nvPr/>
                    </p:nvPicPr>
                    <p:blipFill>
                      <a:blip r:embed="rId4"/>
                      <a:stretch>
                        <a:fillRect/>
                      </a:stretch>
                    </p:blipFill>
                    <p:spPr>
                      <a:xfrm>
                        <a:off x="1592" y="1589"/>
                        <a:ext cx="1587" cy="1587"/>
                      </a:xfrm>
                      <a:prstGeom prst="rect">
                        <a:avLst/>
                      </a:prstGeom>
                    </p:spPr>
                  </p:pic>
                </p:oleObj>
              </mc:Fallback>
            </mc:AlternateContent>
          </a:graphicData>
        </a:graphic>
      </p:graphicFrame>
      <p:sp>
        <p:nvSpPr>
          <p:cNvPr id="2" name="Titel 1"/>
          <p:cNvSpPr>
            <a:spLocks noGrp="1"/>
          </p:cNvSpPr>
          <p:nvPr>
            <p:ph type="title"/>
          </p:nvPr>
        </p:nvSpPr>
        <p:spPr>
          <a:xfrm>
            <a:off x="611209" y="484189"/>
            <a:ext cx="8137525" cy="575469"/>
          </a:xfrm>
        </p:spPr>
        <p:txBody>
          <a:bodyPr/>
          <a:lstStyle/>
          <a:p>
            <a:r>
              <a:rPr lang="de-DE"/>
              <a:t>Titelmasterformat durch Klicken bearbeiten</a:t>
            </a:r>
            <a:endParaRPr lang="de-CH"/>
          </a:p>
        </p:txBody>
      </p:sp>
      <p:sp>
        <p:nvSpPr>
          <p:cNvPr id="5" name="Slide Number Placeholder 5"/>
          <p:cNvSpPr>
            <a:spLocks noGrp="1"/>
          </p:cNvSpPr>
          <p:nvPr>
            <p:ph type="sldNum" sz="quarter" idx="12"/>
          </p:nvPr>
        </p:nvSpPr>
        <p:spPr>
          <a:xfrm>
            <a:off x="8637783" y="4956870"/>
            <a:ext cx="298376" cy="92333"/>
          </a:xfrm>
          <a:prstGeom prst="rect">
            <a:avLst/>
          </a:prstGeom>
        </p:spPr>
        <p:txBody>
          <a:bodyPr vert="horz" wrap="none" lIns="0" tIns="0" rIns="0" bIns="0" rtlCol="0" anchor="t" anchorCtr="0">
            <a:noAutofit/>
          </a:bodyPr>
          <a:lstStyle>
            <a:lvl1pPr>
              <a:defRPr lang="de-CH" sz="450" smtClean="0">
                <a:solidFill>
                  <a:srgbClr val="000000"/>
                </a:solidFill>
                <a:latin typeface="Arial" pitchFamily="34" charset="0"/>
                <a:cs typeface="Arial" pitchFamily="34" charset="0"/>
              </a:defRPr>
            </a:lvl1pPr>
          </a:lstStyle>
          <a:p>
            <a:pPr>
              <a:defRPr/>
            </a:pPr>
            <a:fld id="{EAE9CE44-FFDD-4A49-9541-61AED8CE6097}" type="slidenum">
              <a:rPr lang="de-DE" smtClean="0">
                <a:solidFill>
                  <a:srgbClr val="001155"/>
                </a:solidFill>
              </a:rPr>
              <a:pPr>
                <a:defRPr/>
              </a:pPr>
              <a:t>‹N°›</a:t>
            </a:fld>
            <a:endParaRPr lang="de-DE">
              <a:solidFill>
                <a:srgbClr val="001155"/>
              </a:solidFill>
            </a:endParaRPr>
          </a:p>
        </p:txBody>
      </p:sp>
      <p:sp>
        <p:nvSpPr>
          <p:cNvPr id="6" name="Footer Placeholder 4"/>
          <p:cNvSpPr>
            <a:spLocks noGrp="1"/>
          </p:cNvSpPr>
          <p:nvPr>
            <p:ph type="ftr" sz="quarter" idx="3"/>
          </p:nvPr>
        </p:nvSpPr>
        <p:spPr>
          <a:xfrm>
            <a:off x="5629087" y="4962544"/>
            <a:ext cx="2970717" cy="92312"/>
          </a:xfrm>
          <a:prstGeom prst="rect">
            <a:avLst/>
          </a:prstGeom>
        </p:spPr>
        <p:txBody>
          <a:bodyPr vert="horz" wrap="none" lIns="0" tIns="0" rIns="0" bIns="0" rtlCol="0" anchor="t" anchorCtr="0">
            <a:noAutofit/>
          </a:bodyPr>
          <a:lstStyle>
            <a:lvl1pPr algn="r">
              <a:defRPr sz="450">
                <a:solidFill>
                  <a:srgbClr val="000000"/>
                </a:solidFill>
                <a:latin typeface="Arial" pitchFamily="34" charset="0"/>
                <a:cs typeface="Arial" pitchFamily="34" charset="0"/>
              </a:defRPr>
            </a:lvl1pPr>
          </a:lstStyle>
          <a:p>
            <a:pPr>
              <a:defRPr/>
            </a:pPr>
            <a:r>
              <a:rPr lang="de-CH" err="1">
                <a:solidFill>
                  <a:srgbClr val="001155"/>
                </a:solidFill>
              </a:rPr>
              <a:t>Énergie</a:t>
            </a:r>
            <a:r>
              <a:rPr lang="de-CH">
                <a:solidFill>
                  <a:srgbClr val="001155"/>
                </a:solidFill>
              </a:rPr>
              <a:t> durable - 22.09.2021</a:t>
            </a:r>
            <a:endParaRPr lang="de-DE">
              <a:solidFill>
                <a:srgbClr val="001155"/>
              </a:solidFill>
            </a:endParaRPr>
          </a:p>
        </p:txBody>
      </p:sp>
    </p:spTree>
    <p:extLst>
      <p:ext uri="{BB962C8B-B14F-4D97-AF65-F5344CB8AC3E}">
        <p14:creationId xmlns:p14="http://schemas.microsoft.com/office/powerpoint/2010/main" val="1616548450"/>
      </p:ext>
    </p:extLst>
  </p:cSld>
  <p:clrMapOvr>
    <a:masterClrMapping/>
  </p:clrMapOvr>
  <p:transition spd="slow">
    <p:pu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el und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Textfolie. Titel maximal einzeilig.</a:t>
            </a:r>
            <a:endParaRPr lang="de-CH"/>
          </a:p>
        </p:txBody>
      </p:sp>
      <p:sp>
        <p:nvSpPr>
          <p:cNvPr id="3" name="Fußzeilenplatzhalter 2"/>
          <p:cNvSpPr>
            <a:spLocks noGrp="1"/>
          </p:cNvSpPr>
          <p:nvPr>
            <p:ph type="ftr" sz="quarter" idx="10"/>
          </p:nvPr>
        </p:nvSpPr>
        <p:spPr/>
        <p:txBody>
          <a:bodyPr/>
          <a:lstStyle>
            <a:lvl1pPr>
              <a:defRPr>
                <a:latin typeface="SBB" pitchFamily="2" charset="0"/>
              </a:defRPr>
            </a:lvl1pPr>
          </a:lstStyle>
          <a:p>
            <a:r>
              <a:rPr lang="de-CH" err="1"/>
              <a:t>Énergie</a:t>
            </a:r>
            <a:r>
              <a:rPr lang="de-CH"/>
              <a:t> durable - 22.09.2021</a:t>
            </a:r>
          </a:p>
        </p:txBody>
      </p:sp>
      <p:sp>
        <p:nvSpPr>
          <p:cNvPr id="4" name="Foliennummernplatzhalter 3"/>
          <p:cNvSpPr>
            <a:spLocks noGrp="1"/>
          </p:cNvSpPr>
          <p:nvPr>
            <p:ph type="sldNum" sz="quarter" idx="11"/>
          </p:nvPr>
        </p:nvSpPr>
        <p:spPr/>
        <p:txBody>
          <a:bodyPr/>
          <a:lstStyle>
            <a:lvl1pPr>
              <a:defRPr>
                <a:latin typeface="SBB" pitchFamily="2" charset="0"/>
              </a:defRPr>
            </a:lvl1pPr>
          </a:lstStyle>
          <a:p>
            <a:fld id="{5E115662-413A-4888-B9BC-797CDE14544F}" type="slidenum">
              <a:rPr lang="de-CH" smtClean="0"/>
              <a:pPr/>
              <a:t>‹N°›</a:t>
            </a:fld>
            <a:endParaRPr lang="de-CH"/>
          </a:p>
        </p:txBody>
      </p:sp>
      <p:sp>
        <p:nvSpPr>
          <p:cNvPr id="7" name="Agenda"/>
          <p:cNvSpPr>
            <a:spLocks noGrp="1"/>
          </p:cNvSpPr>
          <p:nvPr>
            <p:ph type="body" sz="quarter" idx="12" hasCustomPrompt="1"/>
          </p:nvPr>
        </p:nvSpPr>
        <p:spPr>
          <a:xfrm>
            <a:off x="539749" y="1131887"/>
            <a:ext cx="82800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pic>
        <p:nvPicPr>
          <p:cNvPr id="6" name="Logo_SBB_Symbol">
            <a:extLst>
              <a:ext uri="{FF2B5EF4-FFF2-40B4-BE49-F238E27FC236}">
                <a16:creationId xmlns:a16="http://schemas.microsoft.com/office/drawing/2014/main" id="{E59F5921-86CF-4E9B-A505-04830F74C07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2587790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Zwei Texte">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Zweispaltige Textfolie. Titel maximal einzeilig.</a:t>
            </a:r>
            <a:endParaRPr lang="de-CH"/>
          </a:p>
        </p:txBody>
      </p:sp>
      <p:sp>
        <p:nvSpPr>
          <p:cNvPr id="3" name="Fußzeilenplatzhalter 2"/>
          <p:cNvSpPr>
            <a:spLocks noGrp="1"/>
          </p:cNvSpPr>
          <p:nvPr>
            <p:ph type="ftr" sz="quarter" idx="10"/>
          </p:nvPr>
        </p:nvSpPr>
        <p:spPr/>
        <p:txBody>
          <a:bodyPr/>
          <a:lstStyle/>
          <a:p>
            <a:r>
              <a:rPr lang="de-CH" err="1"/>
              <a:t>Énergie</a:t>
            </a:r>
            <a:r>
              <a:rPr lang="de-CH"/>
              <a:t> durable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7" name="Textplatzhalter 6"/>
          <p:cNvSpPr>
            <a:spLocks noGrp="1"/>
          </p:cNvSpPr>
          <p:nvPr>
            <p:ph type="body" sz="quarter" idx="12" hasCustomPrompt="1"/>
          </p:nvPr>
        </p:nvSpPr>
        <p:spPr>
          <a:xfrm>
            <a:off x="539749" y="1131887"/>
            <a:ext cx="40320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8" name="Textplatzhalter 7"/>
          <p:cNvSpPr>
            <a:spLocks noGrp="1"/>
          </p:cNvSpPr>
          <p:nvPr>
            <p:ph type="body" sz="quarter" idx="13" hasCustomPrompt="1"/>
          </p:nvPr>
        </p:nvSpPr>
        <p:spPr>
          <a:xfrm>
            <a:off x="4788000" y="1131888"/>
            <a:ext cx="40320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pic>
        <p:nvPicPr>
          <p:cNvPr id="9" name="Logo_SBB_Symbol">
            <a:extLst>
              <a:ext uri="{FF2B5EF4-FFF2-40B4-BE49-F238E27FC236}">
                <a16:creationId xmlns:a16="http://schemas.microsoft.com/office/drawing/2014/main" id="{C346BCAC-1E9D-4596-9ACA-18319FE92E96}"/>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2131189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Objektfolie. Titel maximal einzeilig.</a:t>
            </a:r>
            <a:endParaRPr lang="de-CH"/>
          </a:p>
        </p:txBody>
      </p:sp>
      <p:sp>
        <p:nvSpPr>
          <p:cNvPr id="3" name="Fußzeilenplatzhalter 2"/>
          <p:cNvSpPr>
            <a:spLocks noGrp="1"/>
          </p:cNvSpPr>
          <p:nvPr>
            <p:ph type="ftr" sz="quarter" idx="10"/>
          </p:nvPr>
        </p:nvSpPr>
        <p:spPr/>
        <p:txBody>
          <a:bodyPr/>
          <a:lstStyle/>
          <a:p>
            <a:r>
              <a:rPr lang="de-CH" err="1"/>
              <a:t>Énergie</a:t>
            </a:r>
            <a:r>
              <a:rPr lang="de-CH"/>
              <a:t> durable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8" name="Inhaltsplatzhalter 7"/>
          <p:cNvSpPr>
            <a:spLocks noGrp="1"/>
          </p:cNvSpPr>
          <p:nvPr>
            <p:ph sz="quarter" idx="12" hasCustomPrompt="1"/>
          </p:nvPr>
        </p:nvSpPr>
        <p:spPr>
          <a:xfrm>
            <a:off x="539749" y="1131888"/>
            <a:ext cx="82800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pic>
        <p:nvPicPr>
          <p:cNvPr id="6" name="Logo_SBB_Symbol">
            <a:extLst>
              <a:ext uri="{FF2B5EF4-FFF2-40B4-BE49-F238E27FC236}">
                <a16:creationId xmlns:a16="http://schemas.microsoft.com/office/drawing/2014/main" id="{7E10FE14-391B-401F-99CE-D5050829437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1790608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Text und Objek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Objektfolie. Titel maximal einzeilig.</a:t>
            </a:r>
            <a:endParaRPr lang="de-CH"/>
          </a:p>
        </p:txBody>
      </p:sp>
      <p:sp>
        <p:nvSpPr>
          <p:cNvPr id="3" name="Fußzeilenplatzhalter 2"/>
          <p:cNvSpPr>
            <a:spLocks noGrp="1"/>
          </p:cNvSpPr>
          <p:nvPr>
            <p:ph type="ftr" sz="quarter" idx="10"/>
          </p:nvPr>
        </p:nvSpPr>
        <p:spPr/>
        <p:txBody>
          <a:bodyPr/>
          <a:lstStyle/>
          <a:p>
            <a:r>
              <a:rPr lang="de-CH" err="1"/>
              <a:t>Énergie</a:t>
            </a:r>
            <a:r>
              <a:rPr lang="de-CH"/>
              <a:t> durable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8" name="Inhaltsplatzhalter 7"/>
          <p:cNvSpPr>
            <a:spLocks noGrp="1"/>
          </p:cNvSpPr>
          <p:nvPr>
            <p:ph sz="quarter" idx="12" hasCustomPrompt="1"/>
          </p:nvPr>
        </p:nvSpPr>
        <p:spPr>
          <a:xfrm>
            <a:off x="539749" y="1850400"/>
            <a:ext cx="8280000" cy="30960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7" name="Textplatzhalter 6"/>
          <p:cNvSpPr>
            <a:spLocks noGrp="1"/>
          </p:cNvSpPr>
          <p:nvPr>
            <p:ph type="body" sz="quarter" idx="13" hasCustomPrompt="1"/>
          </p:nvPr>
        </p:nvSpPr>
        <p:spPr>
          <a:xfrm>
            <a:off x="539750" y="1131888"/>
            <a:ext cx="8278813" cy="640800"/>
          </a:xfrm>
        </p:spPr>
        <p:txBody>
          <a:bodyPr/>
          <a:lstStyle>
            <a:lvl1pPr marL="0" indent="0">
              <a:buNone/>
              <a:defRPr/>
            </a:lvl1pPr>
          </a:lstStyle>
          <a:p>
            <a:pPr lvl="0"/>
            <a:r>
              <a:rPr lang="de-DE" noProof="0"/>
              <a:t>Text durch Klicken hinzufügen</a:t>
            </a:r>
          </a:p>
        </p:txBody>
      </p:sp>
      <p:pic>
        <p:nvPicPr>
          <p:cNvPr id="9" name="Logo_SBB_Symbol">
            <a:extLst>
              <a:ext uri="{FF2B5EF4-FFF2-40B4-BE49-F238E27FC236}">
                <a16:creationId xmlns:a16="http://schemas.microsoft.com/office/drawing/2014/main" id="{0D917B75-7E27-45DF-8CD5-2AD4188F42D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1107898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und Bild">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Textfolie mit Bild. Titel maximal einzeilig.</a:t>
            </a:r>
            <a:endParaRPr lang="de-CH"/>
          </a:p>
        </p:txBody>
      </p:sp>
      <p:sp>
        <p:nvSpPr>
          <p:cNvPr id="3" name="Fußzeilenplatzhalter 2"/>
          <p:cNvSpPr>
            <a:spLocks noGrp="1"/>
          </p:cNvSpPr>
          <p:nvPr>
            <p:ph type="ftr" sz="quarter" idx="10"/>
          </p:nvPr>
        </p:nvSpPr>
        <p:spPr/>
        <p:txBody>
          <a:bodyPr/>
          <a:lstStyle/>
          <a:p>
            <a:r>
              <a:rPr lang="de-CH" err="1"/>
              <a:t>Énergie</a:t>
            </a:r>
            <a:r>
              <a:rPr lang="de-CH"/>
              <a:t> durable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7" name="Textplatzhalter 6"/>
          <p:cNvSpPr>
            <a:spLocks noGrp="1"/>
          </p:cNvSpPr>
          <p:nvPr>
            <p:ph type="body" sz="quarter" idx="12" hasCustomPrompt="1"/>
          </p:nvPr>
        </p:nvSpPr>
        <p:spPr>
          <a:xfrm>
            <a:off x="539749" y="1131887"/>
            <a:ext cx="51480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9" name="Bildplatzhalter 8"/>
          <p:cNvSpPr>
            <a:spLocks noGrp="1"/>
          </p:cNvSpPr>
          <p:nvPr>
            <p:ph type="pic" sz="quarter" idx="13" hasCustomPrompt="1"/>
          </p:nvPr>
        </p:nvSpPr>
        <p:spPr>
          <a:xfrm>
            <a:off x="5832000" y="1131888"/>
            <a:ext cx="3312000" cy="3816350"/>
          </a:xfrm>
        </p:spPr>
        <p:txBody>
          <a:bodyPr anchor="ctr" anchorCtr="1"/>
          <a:lstStyle>
            <a:lvl1pPr marL="0" indent="0" algn="ctr">
              <a:buNone/>
              <a:defRPr/>
            </a:lvl1pPr>
          </a:lstStyle>
          <a:p>
            <a:r>
              <a:rPr lang="de-CH"/>
              <a:t>Klicken Sie hier, um ein Bild einzufügen</a:t>
            </a:r>
          </a:p>
        </p:txBody>
      </p:sp>
      <p:pic>
        <p:nvPicPr>
          <p:cNvPr id="8" name="Logo_SBB_Symbol">
            <a:extLst>
              <a:ext uri="{FF2B5EF4-FFF2-40B4-BE49-F238E27FC236}">
                <a16:creationId xmlns:a16="http://schemas.microsoft.com/office/drawing/2014/main" id="{80677793-ADFC-4517-B0B5-B82B75B2BC5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32687735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ild und Tex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lvl1pPr>
          </a:lstStyle>
          <a:p>
            <a:r>
              <a:rPr lang="de-DE"/>
              <a:t>Textfolie mit Bild. Titel maximal einzeilig.</a:t>
            </a:r>
            <a:endParaRPr lang="de-CH"/>
          </a:p>
        </p:txBody>
      </p:sp>
      <p:sp>
        <p:nvSpPr>
          <p:cNvPr id="3" name="Fußzeilenplatzhalter 2"/>
          <p:cNvSpPr>
            <a:spLocks noGrp="1"/>
          </p:cNvSpPr>
          <p:nvPr>
            <p:ph type="ftr" sz="quarter" idx="10"/>
          </p:nvPr>
        </p:nvSpPr>
        <p:spPr/>
        <p:txBody>
          <a:bodyPr/>
          <a:lstStyle/>
          <a:p>
            <a:r>
              <a:rPr lang="de-CH" err="1"/>
              <a:t>Énergie</a:t>
            </a:r>
            <a:r>
              <a:rPr lang="de-CH"/>
              <a:t> durable - 22.09.2021</a:t>
            </a:r>
          </a:p>
        </p:txBody>
      </p:sp>
      <p:sp>
        <p:nvSpPr>
          <p:cNvPr id="4" name="Foliennummernplatzhalter 3"/>
          <p:cNvSpPr>
            <a:spLocks noGrp="1"/>
          </p:cNvSpPr>
          <p:nvPr>
            <p:ph type="sldNum" sz="quarter" idx="11"/>
          </p:nvPr>
        </p:nvSpPr>
        <p:spPr/>
        <p:txBody>
          <a:bodyPr/>
          <a:lstStyle/>
          <a:p>
            <a:fld id="{5E115662-413A-4888-B9BC-797CDE14544F}" type="slidenum">
              <a:rPr lang="de-CH" smtClean="0"/>
              <a:pPr/>
              <a:t>‹N°›</a:t>
            </a:fld>
            <a:endParaRPr lang="de-CH"/>
          </a:p>
        </p:txBody>
      </p:sp>
      <p:sp>
        <p:nvSpPr>
          <p:cNvPr id="7" name="Textplatzhalter 6"/>
          <p:cNvSpPr>
            <a:spLocks noGrp="1"/>
          </p:cNvSpPr>
          <p:nvPr>
            <p:ph type="body" sz="quarter" idx="12" hasCustomPrompt="1"/>
          </p:nvPr>
        </p:nvSpPr>
        <p:spPr>
          <a:xfrm>
            <a:off x="3466800" y="1131887"/>
            <a:ext cx="5353200" cy="3808800"/>
          </a:xfrm>
        </p:spPr>
        <p:txBody>
          <a:bodyPr/>
          <a:lstStyle>
            <a:lvl2pPr marL="542925" indent="-276225">
              <a:defRPr/>
            </a:lvl2pPr>
          </a:lstStyle>
          <a:p>
            <a:pPr lvl="0"/>
            <a:r>
              <a:rPr lang="de-DE" noProof="0"/>
              <a:t>Text durch Klicken hinzufügen</a:t>
            </a:r>
          </a:p>
          <a:p>
            <a:pPr lvl="1"/>
            <a:r>
              <a:rPr lang="de-DE"/>
              <a:t>Zweite Ebene</a:t>
            </a:r>
          </a:p>
          <a:p>
            <a:pPr lvl="2"/>
            <a:r>
              <a:rPr lang="de-DE"/>
              <a:t>Dritte Ebene</a:t>
            </a:r>
          </a:p>
          <a:p>
            <a:pPr lvl="3"/>
            <a:r>
              <a:rPr lang="de-DE"/>
              <a:t>Vierte Ebene</a:t>
            </a:r>
          </a:p>
          <a:p>
            <a:pPr lvl="4"/>
            <a:r>
              <a:rPr lang="de-DE"/>
              <a:t>Fünfte Ebene</a:t>
            </a:r>
            <a:endParaRPr lang="de-CH"/>
          </a:p>
        </p:txBody>
      </p:sp>
      <p:sp>
        <p:nvSpPr>
          <p:cNvPr id="9" name="Bildplatzhalter 8"/>
          <p:cNvSpPr>
            <a:spLocks noGrp="1"/>
          </p:cNvSpPr>
          <p:nvPr>
            <p:ph type="pic" sz="quarter" idx="13" hasCustomPrompt="1"/>
          </p:nvPr>
        </p:nvSpPr>
        <p:spPr>
          <a:xfrm>
            <a:off x="0" y="1131590"/>
            <a:ext cx="3312000" cy="3816350"/>
          </a:xfrm>
        </p:spPr>
        <p:txBody>
          <a:bodyPr anchor="ctr" anchorCtr="1"/>
          <a:lstStyle>
            <a:lvl1pPr marL="0" indent="0" algn="ctr">
              <a:buNone/>
              <a:defRPr/>
            </a:lvl1pPr>
          </a:lstStyle>
          <a:p>
            <a:r>
              <a:rPr lang="de-CH"/>
              <a:t>Klicken Sie hier, um ein Bild einzufügen</a:t>
            </a:r>
          </a:p>
        </p:txBody>
      </p:sp>
      <p:pic>
        <p:nvPicPr>
          <p:cNvPr id="8" name="Logo_SBB_Symbol">
            <a:extLst>
              <a:ext uri="{FF2B5EF4-FFF2-40B4-BE49-F238E27FC236}">
                <a16:creationId xmlns:a16="http://schemas.microsoft.com/office/drawing/2014/main" id="{3CEA8AC4-6E4B-49CB-8DA7-6A86A278B63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152345" y="318765"/>
            <a:ext cx="706854" cy="233395"/>
          </a:xfrm>
          <a:prstGeom prst="rect">
            <a:avLst/>
          </a:prstGeom>
        </p:spPr>
      </p:pic>
    </p:spTree>
    <p:extLst>
      <p:ext uri="{BB962C8B-B14F-4D97-AF65-F5344CB8AC3E}">
        <p14:creationId xmlns:p14="http://schemas.microsoft.com/office/powerpoint/2010/main" val="30697258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emf"/><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heme" Target="../theme/theme2.xml"/><Relationship Id="rId1" Type="http://schemas.openxmlformats.org/officeDocument/2006/relationships/slideLayout" Target="../slideLayouts/slideLayout16.xml"/><Relationship Id="rId6" Type="http://schemas.openxmlformats.org/officeDocument/2006/relationships/image" Target="../media/image1.emf"/><Relationship Id="rId5" Type="http://schemas.openxmlformats.org/officeDocument/2006/relationships/oleObject" Target="../embeddings/oleObject2.bin"/><Relationship Id="rId4" Type="http://schemas.openxmlformats.org/officeDocument/2006/relationships/tags" Target="../tags/tag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tags" Target="../tags/tag5.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3.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20" Type="http://schemas.openxmlformats.org/officeDocument/2006/relationships/image" Target="../media/image9.emf"/><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19" Type="http://schemas.openxmlformats.org/officeDocument/2006/relationships/oleObject" Target="../embeddings/oleObject3.bin"/><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kt 1" hidden="1">
            <a:extLst>
              <a:ext uri="{FF2B5EF4-FFF2-40B4-BE49-F238E27FC236}">
                <a16:creationId xmlns:a16="http://schemas.microsoft.com/office/drawing/2014/main" id="{1BDD0447-0BBF-4415-8063-B2DBF62D5DC5}"/>
              </a:ext>
            </a:extLst>
          </p:cNvPr>
          <p:cNvGraphicFramePr>
            <a:graphicFrameLocks noChangeAspect="1"/>
          </p:cNvGraphicFramePr>
          <p:nvPr userDrawn="1">
            <p:custDataLst>
              <p:tags r:id="rId17"/>
            </p:custDataLst>
            <p:extLst>
              <p:ext uri="{D42A27DB-BD31-4B8C-83A1-F6EECF244321}">
                <p14:modId xmlns:p14="http://schemas.microsoft.com/office/powerpoint/2010/main" val="15879870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18" imgW="346" imgH="346" progId="TCLayout.ActiveDocument.1">
                  <p:embed/>
                </p:oleObj>
              </mc:Choice>
              <mc:Fallback>
                <p:oleObj name="think-cell Folie" r:id="rId18" imgW="346" imgH="346" progId="TCLayout.ActiveDocument.1">
                  <p:embed/>
                  <p:pic>
                    <p:nvPicPr>
                      <p:cNvPr id="2" name="Objekt 1" hidden="1">
                        <a:extLst>
                          <a:ext uri="{FF2B5EF4-FFF2-40B4-BE49-F238E27FC236}">
                            <a16:creationId xmlns:a16="http://schemas.microsoft.com/office/drawing/2014/main" id="{1BDD0447-0BBF-4415-8063-B2DBF62D5DC5}"/>
                          </a:ext>
                        </a:extLst>
                      </p:cNvPr>
                      <p:cNvPicPr/>
                      <p:nvPr/>
                    </p:nvPicPr>
                    <p:blipFill>
                      <a:blip r:embed="rId19"/>
                      <a:stretch>
                        <a:fillRect/>
                      </a:stretch>
                    </p:blipFill>
                    <p:spPr>
                      <a:xfrm>
                        <a:off x="1588" y="1588"/>
                        <a:ext cx="1588" cy="1588"/>
                      </a:xfrm>
                      <a:prstGeom prst="rect">
                        <a:avLst/>
                      </a:prstGeom>
                    </p:spPr>
                  </p:pic>
                </p:oleObj>
              </mc:Fallback>
            </mc:AlternateContent>
          </a:graphicData>
        </a:graphic>
      </p:graphicFrame>
      <p:sp>
        <p:nvSpPr>
          <p:cNvPr id="5" name="Footer Placeholder 4"/>
          <p:cNvSpPr>
            <a:spLocks noGrp="1"/>
          </p:cNvSpPr>
          <p:nvPr>
            <p:ph type="ftr" sz="quarter" idx="3"/>
          </p:nvPr>
        </p:nvSpPr>
        <p:spPr>
          <a:xfrm>
            <a:off x="540000" y="4946400"/>
            <a:ext cx="8017200" cy="197100"/>
          </a:xfrm>
          <a:prstGeom prst="rect">
            <a:avLst/>
          </a:prstGeom>
        </p:spPr>
        <p:txBody>
          <a:bodyPr vert="horz" wrap="square" lIns="0" tIns="46800" rIns="0" bIns="46800" rtlCol="0" anchor="t" anchorCtr="0">
            <a:noAutofit/>
          </a:bodyPr>
          <a:lstStyle>
            <a:lvl1pPr algn="r">
              <a:defRPr sz="600">
                <a:solidFill>
                  <a:srgbClr val="000000"/>
                </a:solidFill>
                <a:latin typeface="Arial" pitchFamily="34" charset="0"/>
                <a:cs typeface="Arial" pitchFamily="34" charset="0"/>
              </a:defRPr>
            </a:lvl1pPr>
          </a:lstStyle>
          <a:p>
            <a:r>
              <a:rPr lang="de-CH" err="1"/>
              <a:t>Énergie</a:t>
            </a:r>
            <a:r>
              <a:rPr lang="de-CH"/>
              <a:t> durable - 22.09.2021</a:t>
            </a:r>
          </a:p>
        </p:txBody>
      </p:sp>
      <p:sp>
        <p:nvSpPr>
          <p:cNvPr id="6" name="Slide Number Placeholder 5"/>
          <p:cNvSpPr>
            <a:spLocks noGrp="1"/>
          </p:cNvSpPr>
          <p:nvPr>
            <p:ph type="sldNum" sz="quarter" idx="4"/>
          </p:nvPr>
        </p:nvSpPr>
        <p:spPr>
          <a:xfrm>
            <a:off x="8582400" y="4946400"/>
            <a:ext cx="237600" cy="197100"/>
          </a:xfrm>
          <a:prstGeom prst="rect">
            <a:avLst/>
          </a:prstGeom>
        </p:spPr>
        <p:txBody>
          <a:bodyPr vert="horz" wrap="square" lIns="0" tIns="46800" rIns="0" bIns="46800" rtlCol="0" anchor="t" anchorCtr="0">
            <a:noAutofit/>
          </a:bodyPr>
          <a:lstStyle>
            <a:lvl1pPr algn="r">
              <a:defRPr sz="600" b="1">
                <a:solidFill>
                  <a:srgbClr val="000000"/>
                </a:solidFill>
                <a:latin typeface="Arial" pitchFamily="34" charset="0"/>
                <a:cs typeface="Arial" pitchFamily="34" charset="0"/>
              </a:defRPr>
            </a:lvl1pPr>
          </a:lstStyle>
          <a:p>
            <a:fld id="{5E115662-413A-4888-B9BC-797CDE14544F}" type="slidenum">
              <a:rPr lang="de-CH" smtClean="0"/>
              <a:pPr/>
              <a:t>‹N°›</a:t>
            </a:fld>
            <a:endParaRPr lang="de-CH"/>
          </a:p>
        </p:txBody>
      </p:sp>
      <p:sp>
        <p:nvSpPr>
          <p:cNvPr id="3" name="Titelplatzhalter 2"/>
          <p:cNvSpPr>
            <a:spLocks noGrp="1"/>
          </p:cNvSpPr>
          <p:nvPr>
            <p:ph type="title"/>
          </p:nvPr>
        </p:nvSpPr>
        <p:spPr>
          <a:xfrm>
            <a:off x="540000" y="626400"/>
            <a:ext cx="8280150" cy="370800"/>
          </a:xfrm>
          <a:prstGeom prst="rect">
            <a:avLst/>
          </a:prstGeom>
        </p:spPr>
        <p:txBody>
          <a:bodyPr vert="horz" wrap="none" lIns="0" tIns="0" rIns="0" bIns="0" rtlCol="0" anchor="b" anchorCtr="0">
            <a:noAutofit/>
          </a:bodyPr>
          <a:lstStyle/>
          <a:p>
            <a:r>
              <a:rPr lang="de-DE"/>
              <a:t>Titelmasterformat durch Klicken bearbeiten</a:t>
            </a:r>
            <a:endParaRPr lang="de-CH"/>
          </a:p>
        </p:txBody>
      </p:sp>
      <p:sp>
        <p:nvSpPr>
          <p:cNvPr id="4" name="Textplatzhalter 3"/>
          <p:cNvSpPr>
            <a:spLocks noGrp="1"/>
          </p:cNvSpPr>
          <p:nvPr>
            <p:ph type="body" idx="1"/>
          </p:nvPr>
        </p:nvSpPr>
        <p:spPr>
          <a:xfrm>
            <a:off x="540000" y="1134000"/>
            <a:ext cx="8280000" cy="3808800"/>
          </a:xfrm>
          <a:prstGeom prst="rect">
            <a:avLst/>
          </a:prstGeom>
        </p:spPr>
        <p:txBody>
          <a:bodyPr vert="horz" lIns="0" tIns="0" rIns="0" bIns="0" rtlCol="0">
            <a:no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Tree>
    <p:extLst>
      <p:ext uri="{BB962C8B-B14F-4D97-AF65-F5344CB8AC3E}">
        <p14:creationId xmlns:p14="http://schemas.microsoft.com/office/powerpoint/2010/main" val="452361289"/>
      </p:ext>
    </p:extLst>
  </p:cSld>
  <p:clrMap bg1="lt1" tx1="dk1" bg2="lt2" tx2="dk2" accent1="accent1" accent2="accent2" accent3="accent3" accent4="accent4" accent5="accent5" accent6="accent6" hlink="hlink" folHlink="folHlink"/>
  <p:sldLayoutIdLst>
    <p:sldLayoutId id="2147483704" r:id="rId1"/>
    <p:sldLayoutId id="2147483684"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686" r:id="rId12"/>
    <p:sldLayoutId id="2147483687" r:id="rId13"/>
    <p:sldLayoutId id="2147483688" r:id="rId14"/>
    <p:sldLayoutId id="2147483702" r:id="rId15"/>
  </p:sldLayoutIdLst>
  <p:hf hdr="0" dt="0"/>
  <p:txStyles>
    <p:titleStyle>
      <a:lvl1pPr algn="l" defTabSz="816325" rtl="0" eaLnBrk="1" latinLnBrk="0" hangingPunct="1">
        <a:spcBef>
          <a:spcPct val="0"/>
        </a:spcBef>
        <a:buNone/>
        <a:defRPr sz="2400" b="1" kern="1200">
          <a:solidFill>
            <a:schemeClr val="tx1"/>
          </a:solidFill>
          <a:latin typeface="Arial" pitchFamily="34" charset="0"/>
          <a:ea typeface="+mj-ea"/>
          <a:cs typeface="Arial" pitchFamily="34" charset="0"/>
        </a:defRPr>
      </a:lvl1pPr>
    </p:titleStyle>
    <p:body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7813" algn="l" defTabSz="816325" rtl="0" eaLnBrk="1" latinLnBrk="0" hangingPunct="1">
        <a:lnSpc>
          <a:spcPct val="100000"/>
        </a:lnSpc>
        <a:spcBef>
          <a:spcPts val="600"/>
        </a:spcBef>
        <a:buClr>
          <a:srgbClr val="000000"/>
        </a:buClr>
        <a:buSzPct val="80000"/>
        <a:buFont typeface="Arial" pitchFamily="34" charset="0"/>
        <a:buChar char="•"/>
        <a:defRPr lang="de-DE" sz="2000" kern="1200" noProof="0" dirty="0" smtClean="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de-DE"/>
      </a:defPPr>
      <a:lvl1pPr marL="0" algn="l" defTabSz="816325" rtl="0" eaLnBrk="1" latinLnBrk="0" hangingPunct="1">
        <a:defRPr sz="1600" kern="1200">
          <a:solidFill>
            <a:schemeClr val="tx1"/>
          </a:solidFill>
          <a:latin typeface="+mn-lt"/>
          <a:ea typeface="+mn-ea"/>
          <a:cs typeface="+mn-cs"/>
        </a:defRPr>
      </a:lvl1pPr>
      <a:lvl2pPr marL="408162" algn="l" defTabSz="816325" rtl="0" eaLnBrk="1" latinLnBrk="0" hangingPunct="1">
        <a:defRPr sz="1600" kern="1200">
          <a:solidFill>
            <a:schemeClr val="tx1"/>
          </a:solidFill>
          <a:latin typeface="+mn-lt"/>
          <a:ea typeface="+mn-ea"/>
          <a:cs typeface="+mn-cs"/>
        </a:defRPr>
      </a:lvl2pPr>
      <a:lvl3pPr marL="816325" algn="l" defTabSz="816325" rtl="0" eaLnBrk="1" latinLnBrk="0" hangingPunct="1">
        <a:defRPr sz="1600" kern="1200">
          <a:solidFill>
            <a:schemeClr val="tx1"/>
          </a:solidFill>
          <a:latin typeface="+mn-lt"/>
          <a:ea typeface="+mn-ea"/>
          <a:cs typeface="+mn-cs"/>
        </a:defRPr>
      </a:lvl3pPr>
      <a:lvl4pPr marL="1224487" algn="l" defTabSz="816325" rtl="0" eaLnBrk="1" latinLnBrk="0" hangingPunct="1">
        <a:defRPr sz="1600" kern="1200">
          <a:solidFill>
            <a:schemeClr val="tx1"/>
          </a:solidFill>
          <a:latin typeface="+mn-lt"/>
          <a:ea typeface="+mn-ea"/>
          <a:cs typeface="+mn-cs"/>
        </a:defRPr>
      </a:lvl4pPr>
      <a:lvl5pPr marL="1632648" algn="l" defTabSz="816325" rtl="0" eaLnBrk="1" latinLnBrk="0" hangingPunct="1">
        <a:defRPr sz="1600" kern="1200">
          <a:solidFill>
            <a:schemeClr val="tx1"/>
          </a:solidFill>
          <a:latin typeface="+mn-lt"/>
          <a:ea typeface="+mn-ea"/>
          <a:cs typeface="+mn-cs"/>
        </a:defRPr>
      </a:lvl5pPr>
      <a:lvl6pPr marL="2040809" algn="l" defTabSz="816325" rtl="0" eaLnBrk="1" latinLnBrk="0" hangingPunct="1">
        <a:defRPr sz="1600" kern="1200">
          <a:solidFill>
            <a:schemeClr val="tx1"/>
          </a:solidFill>
          <a:latin typeface="+mn-lt"/>
          <a:ea typeface="+mn-ea"/>
          <a:cs typeface="+mn-cs"/>
        </a:defRPr>
      </a:lvl6pPr>
      <a:lvl7pPr marL="2448972" algn="l" defTabSz="816325" rtl="0" eaLnBrk="1" latinLnBrk="0" hangingPunct="1">
        <a:defRPr sz="1600" kern="1200">
          <a:solidFill>
            <a:schemeClr val="tx1"/>
          </a:solidFill>
          <a:latin typeface="+mn-lt"/>
          <a:ea typeface="+mn-ea"/>
          <a:cs typeface="+mn-cs"/>
        </a:defRPr>
      </a:lvl7pPr>
      <a:lvl8pPr marL="2857134" algn="l" defTabSz="816325" rtl="0" eaLnBrk="1" latinLnBrk="0" hangingPunct="1">
        <a:defRPr sz="1600" kern="1200">
          <a:solidFill>
            <a:schemeClr val="tx1"/>
          </a:solidFill>
          <a:latin typeface="+mn-lt"/>
          <a:ea typeface="+mn-ea"/>
          <a:cs typeface="+mn-cs"/>
        </a:defRPr>
      </a:lvl8pPr>
      <a:lvl9pPr marL="3265296" algn="l" defTabSz="816325" rtl="0" eaLnBrk="1" latinLnBrk="0" hangingPunct="1">
        <a:defRPr sz="1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4" name="Objekt 3" hidden="1">
            <a:extLst>
              <a:ext uri="{FF2B5EF4-FFF2-40B4-BE49-F238E27FC236}">
                <a16:creationId xmlns:a16="http://schemas.microsoft.com/office/drawing/2014/main" id="{10462931-2B43-4038-9A37-DC1AE18569C3}"/>
              </a:ext>
            </a:extLst>
          </p:cNvPr>
          <p:cNvGraphicFramePr>
            <a:graphicFrameLocks noChangeAspect="1"/>
          </p:cNvGraphicFramePr>
          <p:nvPr userDrawn="1">
            <p:custDataLst>
              <p:tags r:id="rId3"/>
            </p:custDataLst>
            <p:extLst>
              <p:ext uri="{D42A27DB-BD31-4B8C-83A1-F6EECF244321}">
                <p14:modId xmlns:p14="http://schemas.microsoft.com/office/powerpoint/2010/main" val="69777078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5" imgW="346" imgH="346" progId="TCLayout.ActiveDocument.1">
                  <p:embed/>
                </p:oleObj>
              </mc:Choice>
              <mc:Fallback>
                <p:oleObj name="think-cell Folie" r:id="rId5" imgW="346" imgH="346" progId="TCLayout.ActiveDocument.1">
                  <p:embed/>
                  <p:pic>
                    <p:nvPicPr>
                      <p:cNvPr id="4" name="Objekt 3" hidden="1">
                        <a:extLst>
                          <a:ext uri="{FF2B5EF4-FFF2-40B4-BE49-F238E27FC236}">
                            <a16:creationId xmlns:a16="http://schemas.microsoft.com/office/drawing/2014/main" id="{10462931-2B43-4038-9A37-DC1AE18569C3}"/>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Rechteck 2" hidden="1">
            <a:extLst>
              <a:ext uri="{FF2B5EF4-FFF2-40B4-BE49-F238E27FC236}">
                <a16:creationId xmlns:a16="http://schemas.microsoft.com/office/drawing/2014/main" id="{C50181EE-661B-4B9D-BFF2-A90471DEB2F5}"/>
              </a:ext>
            </a:extLst>
          </p:cNvPr>
          <p:cNvSpPr/>
          <p:nvPr userDrawn="1">
            <p:custDataLst>
              <p:tags r:id="rId4"/>
            </p:custDataLst>
          </p:nvPr>
        </p:nvSpPr>
        <p:spPr>
          <a:xfrm>
            <a:off x="0" y="0"/>
            <a:ext cx="158750" cy="1587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t" anchorCtr="0">
            <a:noAutofit/>
          </a:bodyPr>
          <a:lstStyle/>
          <a:p>
            <a:pPr marL="0" lvl="0" indent="0" algn="ctr"/>
            <a:endParaRPr lang="de-CH" sz="2400" b="1" i="0" baseline="0">
              <a:latin typeface="Arial" panose="020B0604020202020204" pitchFamily="34" charset="0"/>
              <a:ea typeface="+mj-ea"/>
              <a:cs typeface="Arial" panose="020B0604020202020204" pitchFamily="34" charset="0"/>
              <a:sym typeface="Arial" panose="020B0604020202020204" pitchFamily="34" charset="0"/>
            </a:endParaRPr>
          </a:p>
        </p:txBody>
      </p:sp>
      <p:sp>
        <p:nvSpPr>
          <p:cNvPr id="5" name="Footer Placeholder 4"/>
          <p:cNvSpPr>
            <a:spLocks noGrp="1"/>
          </p:cNvSpPr>
          <p:nvPr>
            <p:ph type="ftr" sz="quarter" idx="3"/>
          </p:nvPr>
        </p:nvSpPr>
        <p:spPr>
          <a:xfrm>
            <a:off x="4572000" y="4963693"/>
            <a:ext cx="3960440" cy="92333"/>
          </a:xfrm>
          <a:prstGeom prst="rect">
            <a:avLst/>
          </a:prstGeom>
        </p:spPr>
        <p:txBody>
          <a:bodyPr vert="horz" wrap="square" lIns="0" tIns="0" rIns="0" bIns="0" rtlCol="0" anchor="t" anchorCtr="0">
            <a:noAutofit/>
          </a:bodyPr>
          <a:lstStyle>
            <a:lvl1pPr algn="r">
              <a:defRPr sz="600">
                <a:solidFill>
                  <a:srgbClr val="000000"/>
                </a:solidFill>
                <a:latin typeface="SBB" pitchFamily="2" charset="0"/>
                <a:cs typeface="Arial" pitchFamily="34" charset="0"/>
              </a:defRPr>
            </a:lvl1pPr>
          </a:lstStyle>
          <a:p>
            <a:r>
              <a:rPr lang="de-CH" err="1"/>
              <a:t>Énergie</a:t>
            </a:r>
            <a:r>
              <a:rPr lang="de-CH"/>
              <a:t> durable - 22.09.2021</a:t>
            </a:r>
          </a:p>
        </p:txBody>
      </p:sp>
      <p:sp>
        <p:nvSpPr>
          <p:cNvPr id="6" name="Slide Number Placeholder 5"/>
          <p:cNvSpPr>
            <a:spLocks noGrp="1"/>
          </p:cNvSpPr>
          <p:nvPr>
            <p:ph type="sldNum" sz="quarter" idx="4"/>
          </p:nvPr>
        </p:nvSpPr>
        <p:spPr>
          <a:xfrm>
            <a:off x="8521774" y="4963693"/>
            <a:ext cx="298376" cy="92333"/>
          </a:xfrm>
          <a:prstGeom prst="rect">
            <a:avLst/>
          </a:prstGeom>
        </p:spPr>
        <p:txBody>
          <a:bodyPr vert="horz" wrap="square" lIns="0" tIns="0" rIns="0" bIns="0" rtlCol="0" anchor="t" anchorCtr="0">
            <a:noAutofit/>
          </a:bodyPr>
          <a:lstStyle>
            <a:lvl1pPr algn="r">
              <a:defRPr sz="600" b="1">
                <a:solidFill>
                  <a:srgbClr val="000000"/>
                </a:solidFill>
                <a:latin typeface="SBB" pitchFamily="2" charset="0"/>
                <a:cs typeface="Arial" pitchFamily="34" charset="0"/>
              </a:defRPr>
            </a:lvl1pPr>
          </a:lstStyle>
          <a:p>
            <a:fld id="{5E115662-413A-4888-B9BC-797CDE14544F}" type="slidenum">
              <a:rPr lang="de-CH" smtClean="0"/>
              <a:pPr/>
              <a:t>‹N°›</a:t>
            </a:fld>
            <a:endParaRPr lang="de-CH"/>
          </a:p>
        </p:txBody>
      </p:sp>
      <p:sp>
        <p:nvSpPr>
          <p:cNvPr id="2" name="Title Placeholder 1"/>
          <p:cNvSpPr>
            <a:spLocks noGrp="1"/>
          </p:cNvSpPr>
          <p:nvPr>
            <p:ph type="title"/>
          </p:nvPr>
        </p:nvSpPr>
        <p:spPr>
          <a:xfrm>
            <a:off x="755650" y="519113"/>
            <a:ext cx="8064500" cy="553998"/>
          </a:xfrm>
          <a:prstGeom prst="rect">
            <a:avLst/>
          </a:prstGeom>
        </p:spPr>
        <p:txBody>
          <a:bodyPr vert="horz" wrap="square" lIns="0" tIns="0" rIns="0" bIns="0" rtlCol="0" anchor="b" anchorCtr="0">
            <a:noAutofit/>
          </a:bodyPr>
          <a:lstStyle/>
          <a:p>
            <a:r>
              <a:rPr lang="de-CH" noProof="0"/>
              <a:t>Titelmasterformat durch Klicken bearbeiten</a:t>
            </a:r>
          </a:p>
        </p:txBody>
      </p:sp>
      <p:sp>
        <p:nvSpPr>
          <p:cNvPr id="11" name="Textplatzhalter 2"/>
          <p:cNvSpPr>
            <a:spLocks noGrp="1"/>
          </p:cNvSpPr>
          <p:nvPr>
            <p:ph type="body" idx="1"/>
          </p:nvPr>
        </p:nvSpPr>
        <p:spPr>
          <a:xfrm>
            <a:off x="755650" y="1242000"/>
            <a:ext cx="8064500" cy="3644503"/>
          </a:xfrm>
          <a:prstGeom prst="rect">
            <a:avLst/>
          </a:prstGeom>
        </p:spPr>
        <p:txBody>
          <a:bodyPr vert="horz" lIns="0" tIns="0" rIns="0" bIns="0" rtlCol="0">
            <a:no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Tree>
    <p:extLst>
      <p:ext uri="{BB962C8B-B14F-4D97-AF65-F5344CB8AC3E}">
        <p14:creationId xmlns:p14="http://schemas.microsoft.com/office/powerpoint/2010/main" val="452361289"/>
      </p:ext>
    </p:extLst>
  </p:cSld>
  <p:clrMap bg1="lt1" tx1="dk1" bg2="lt2" tx2="dk2" accent1="accent1" accent2="accent2" accent3="accent3" accent4="accent4" accent5="accent5" accent6="accent6" hlink="hlink" folHlink="folHlink"/>
  <p:sldLayoutIdLst>
    <p:sldLayoutId id="2147483705" r:id="rId1"/>
  </p:sldLayoutIdLst>
  <p:hf hdr="0" dt="0"/>
  <p:txStyles>
    <p:titleStyle>
      <a:lvl1pPr algn="l" defTabSz="914400" rtl="0" eaLnBrk="1" latinLnBrk="0" hangingPunct="1">
        <a:spcBef>
          <a:spcPct val="0"/>
        </a:spcBef>
        <a:buNone/>
        <a:defRPr sz="2400" b="1" kern="1200" baseline="0">
          <a:solidFill>
            <a:schemeClr val="tx1"/>
          </a:solidFill>
          <a:latin typeface="Arial" pitchFamily="34" charset="0"/>
          <a:ea typeface="+mj-ea"/>
          <a:cs typeface="Arial" pitchFamily="34" charset="0"/>
        </a:defRPr>
      </a:lvl1pPr>
    </p:titleStyle>
    <p:bodyStyle>
      <a:lvl1pPr marL="288000" indent="-288000" algn="l" defTabSz="914400" rtl="0" eaLnBrk="1" latinLnBrk="0" hangingPunct="1">
        <a:lnSpc>
          <a:spcPct val="100000"/>
        </a:lnSpc>
        <a:spcBef>
          <a:spcPts val="600"/>
        </a:spcBef>
        <a:buClr>
          <a:schemeClr val="accent6"/>
        </a:buClr>
        <a:buSzPct val="80000"/>
        <a:buFont typeface="Wingdings 3" pitchFamily="18" charset="2"/>
        <a:buChar char=""/>
        <a:defRPr lang="de-CH" sz="2000" kern="1200" noProof="0" dirty="0" smtClean="0">
          <a:solidFill>
            <a:schemeClr val="tx1"/>
          </a:solidFill>
          <a:latin typeface="Arial" pitchFamily="34" charset="0"/>
          <a:ea typeface="+mn-ea"/>
          <a:cs typeface="Arial" pitchFamily="34" charset="0"/>
        </a:defRPr>
      </a:lvl1pPr>
      <a:lvl2pPr marL="539750" indent="-252413" algn="l" defTabSz="914400" rtl="0" eaLnBrk="1" latinLnBrk="0" hangingPunct="1">
        <a:lnSpc>
          <a:spcPct val="100000"/>
        </a:lnSpc>
        <a:spcBef>
          <a:spcPts val="600"/>
        </a:spcBef>
        <a:buClr>
          <a:srgbClr val="000000"/>
        </a:buClr>
        <a:buSzPct val="80000"/>
        <a:buFont typeface="Arial" pitchFamily="34" charset="0"/>
        <a:buChar char="•"/>
        <a:defRPr lang="de-CH" sz="2000" kern="1200" noProof="0" dirty="0" smtClean="0">
          <a:solidFill>
            <a:schemeClr val="tx1"/>
          </a:solidFill>
          <a:latin typeface="Arial" pitchFamily="34" charset="0"/>
          <a:ea typeface="+mn-ea"/>
          <a:cs typeface="Arial" pitchFamily="34" charset="0"/>
        </a:defRPr>
      </a:lvl2pPr>
      <a:lvl3pPr marL="806450" indent="-266700" algn="l" defTabSz="914400" rtl="0" eaLnBrk="1" latinLnBrk="0" hangingPunct="1">
        <a:lnSpc>
          <a:spcPct val="100000"/>
        </a:lnSpc>
        <a:spcBef>
          <a:spcPts val="600"/>
        </a:spcBef>
        <a:buClr>
          <a:schemeClr val="tx1"/>
        </a:buClr>
        <a:buSzPct val="90000"/>
        <a:buFont typeface="Symbol" panose="05050102010706020507" pitchFamily="18" charset="2"/>
        <a:buChar char="-"/>
        <a:defRPr lang="de-CH" sz="2000" kern="1200" noProof="0" dirty="0" smtClean="0">
          <a:solidFill>
            <a:schemeClr val="tx1"/>
          </a:solidFill>
          <a:latin typeface="Arial" pitchFamily="34" charset="0"/>
          <a:ea typeface="+mn-ea"/>
          <a:cs typeface="Arial" pitchFamily="34" charset="0"/>
        </a:defRPr>
      </a:lvl3pPr>
      <a:lvl4pPr marL="1079500" indent="-273050" algn="l" defTabSz="914400" rtl="0" eaLnBrk="1" latinLnBrk="0" hangingPunct="1">
        <a:lnSpc>
          <a:spcPct val="100000"/>
        </a:lnSpc>
        <a:spcBef>
          <a:spcPts val="600"/>
        </a:spcBef>
        <a:buClr>
          <a:schemeClr val="tx1"/>
        </a:buClr>
        <a:buSzPct val="90000"/>
        <a:buFont typeface="Symbol" panose="05050102010706020507" pitchFamily="18" charset="2"/>
        <a:buChar char="-"/>
        <a:defRPr lang="de-CH" sz="2000" kern="1200" noProof="0" dirty="0" smtClean="0">
          <a:solidFill>
            <a:schemeClr val="tx1"/>
          </a:solidFill>
          <a:latin typeface="Arial" pitchFamily="34" charset="0"/>
          <a:ea typeface="+mn-ea"/>
          <a:cs typeface="Arial" pitchFamily="34" charset="0"/>
        </a:defRPr>
      </a:lvl4pPr>
      <a:lvl5pPr marL="1342800" indent="-273050" algn="l" defTabSz="914400" rtl="0" eaLnBrk="1" latinLnBrk="0" hangingPunct="1">
        <a:lnSpc>
          <a:spcPct val="100000"/>
        </a:lnSpc>
        <a:spcBef>
          <a:spcPts val="600"/>
        </a:spcBef>
        <a:buClr>
          <a:schemeClr val="tx1"/>
        </a:buClr>
        <a:buSzPct val="90000"/>
        <a:buFont typeface="Symbol" panose="05050102010706020507" pitchFamily="18" charset="2"/>
        <a:buChar char="-"/>
        <a:tabLst/>
        <a:defRPr lang="de-CH" sz="2000" kern="1200" noProof="0" dirty="0">
          <a:solidFill>
            <a:schemeClr val="tx1"/>
          </a:solidFill>
          <a:latin typeface="Arial" pitchFamily="34" charset="0"/>
          <a:ea typeface="+mn-ea"/>
          <a:cs typeface="Arial" pitchFamily="34" charset="0"/>
        </a:defRPr>
      </a:lvl5pPr>
      <a:lvl6pPr marL="2160000" indent="-270000" algn="l" defTabSz="914400" rtl="0" eaLnBrk="1" latinLnBrk="0" hangingPunct="1">
        <a:spcBef>
          <a:spcPts val="400"/>
        </a:spcBef>
        <a:buClr>
          <a:schemeClr val="tx1"/>
        </a:buClr>
        <a:buSzPct val="90000"/>
        <a:buFont typeface="Arial" pitchFamily="34" charset="0"/>
        <a:buChar char="•"/>
        <a:defRPr sz="2000" kern="1200">
          <a:solidFill>
            <a:schemeClr val="tx1"/>
          </a:solidFill>
          <a:latin typeface="+mn-lt"/>
          <a:ea typeface="+mn-ea"/>
          <a:cs typeface="+mn-cs"/>
        </a:defRPr>
      </a:lvl6pPr>
      <a:lvl7pPr marL="2520000" indent="-270000" algn="l" defTabSz="914400" rtl="0" eaLnBrk="1" latinLnBrk="0" hangingPunct="1">
        <a:spcBef>
          <a:spcPts val="400"/>
        </a:spcBef>
        <a:buClr>
          <a:schemeClr val="tx1"/>
        </a:buClr>
        <a:buSzPct val="90000"/>
        <a:buFont typeface="Arial" pitchFamily="34" charset="0"/>
        <a:buChar char="•"/>
        <a:defRPr sz="2000" kern="1200">
          <a:solidFill>
            <a:schemeClr val="tx1"/>
          </a:solidFill>
          <a:latin typeface="+mn-lt"/>
          <a:ea typeface="+mn-ea"/>
          <a:cs typeface="+mn-cs"/>
        </a:defRPr>
      </a:lvl7pPr>
      <a:lvl8pPr marL="2880000" indent="-270000" algn="l" defTabSz="914400" rtl="0" eaLnBrk="1" latinLnBrk="0" hangingPunct="1">
        <a:spcBef>
          <a:spcPts val="400"/>
        </a:spcBef>
        <a:buClr>
          <a:schemeClr val="tx1"/>
        </a:buClr>
        <a:buSzPct val="90000"/>
        <a:buFont typeface="Arial" pitchFamily="34" charset="0"/>
        <a:buChar char="•"/>
        <a:defRPr sz="2000" kern="1200">
          <a:solidFill>
            <a:schemeClr val="tx1"/>
          </a:solidFill>
          <a:latin typeface="+mn-lt"/>
          <a:ea typeface="+mn-ea"/>
          <a:cs typeface="+mn-cs"/>
        </a:defRPr>
      </a:lvl8pPr>
      <a:lvl9pPr marL="3240000" indent="-270000" algn="l" defTabSz="914400" rtl="0" eaLnBrk="1" latinLnBrk="0" hangingPunct="1">
        <a:spcBef>
          <a:spcPts val="400"/>
        </a:spcBef>
        <a:buClr>
          <a:schemeClr val="tx1"/>
        </a:buClr>
        <a:buSzPct val="90000"/>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7" name="Objekt 6" hidden="1">
            <a:extLst>
              <a:ext uri="{FF2B5EF4-FFF2-40B4-BE49-F238E27FC236}">
                <a16:creationId xmlns:a16="http://schemas.microsoft.com/office/drawing/2014/main" id="{D27E9DDA-D4D0-4C57-8A63-53D8D7F1B70C}"/>
              </a:ext>
            </a:extLst>
          </p:cNvPr>
          <p:cNvGraphicFramePr>
            <a:graphicFrameLocks noChangeAspect="1"/>
          </p:cNvGraphicFramePr>
          <p:nvPr userDrawn="1">
            <p:custDataLst>
              <p:tags r:id="rId18"/>
            </p:custDataLst>
            <p:extLst>
              <p:ext uri="{D42A27DB-BD31-4B8C-83A1-F6EECF244321}">
                <p14:modId xmlns:p14="http://schemas.microsoft.com/office/powerpoint/2010/main" val="288440675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19" imgW="622" imgH="623" progId="TCLayout.ActiveDocument.1">
                  <p:embed/>
                </p:oleObj>
              </mc:Choice>
              <mc:Fallback>
                <p:oleObj name="think-cell Folie" r:id="rId19" imgW="622" imgH="623" progId="TCLayout.ActiveDocument.1">
                  <p:embed/>
                  <p:pic>
                    <p:nvPicPr>
                      <p:cNvPr id="7" name="Objekt 6" hidden="1">
                        <a:extLst>
                          <a:ext uri="{FF2B5EF4-FFF2-40B4-BE49-F238E27FC236}">
                            <a16:creationId xmlns:a16="http://schemas.microsoft.com/office/drawing/2014/main" id="{D27E9DDA-D4D0-4C57-8A63-53D8D7F1B70C}"/>
                          </a:ext>
                        </a:extLst>
                      </p:cNvPr>
                      <p:cNvPicPr/>
                      <p:nvPr/>
                    </p:nvPicPr>
                    <p:blipFill>
                      <a:blip r:embed="rId20"/>
                      <a:stretch>
                        <a:fillRect/>
                      </a:stretch>
                    </p:blipFill>
                    <p:spPr>
                      <a:xfrm>
                        <a:off x="1588" y="1588"/>
                        <a:ext cx="1588" cy="1588"/>
                      </a:xfrm>
                      <a:prstGeom prst="rect">
                        <a:avLst/>
                      </a:prstGeom>
                    </p:spPr>
                  </p:pic>
                </p:oleObj>
              </mc:Fallback>
            </mc:AlternateContent>
          </a:graphicData>
        </a:graphic>
      </p:graphicFrame>
      <p:sp>
        <p:nvSpPr>
          <p:cNvPr id="5" name="Footer Placeholder 4"/>
          <p:cNvSpPr>
            <a:spLocks noGrp="1"/>
          </p:cNvSpPr>
          <p:nvPr>
            <p:ph type="ftr" sz="quarter" idx="3"/>
          </p:nvPr>
        </p:nvSpPr>
        <p:spPr>
          <a:xfrm>
            <a:off x="540000" y="4946400"/>
            <a:ext cx="8017200" cy="197100"/>
          </a:xfrm>
          <a:prstGeom prst="rect">
            <a:avLst/>
          </a:prstGeom>
        </p:spPr>
        <p:txBody>
          <a:bodyPr vert="horz" wrap="square" lIns="0" tIns="46800" rIns="0" bIns="46800" rtlCol="0" anchor="t" anchorCtr="0">
            <a:noAutofit/>
          </a:bodyPr>
          <a:lstStyle>
            <a:lvl1pPr algn="r">
              <a:defRPr sz="600">
                <a:solidFill>
                  <a:srgbClr val="000000"/>
                </a:solidFill>
                <a:latin typeface="Arial" pitchFamily="34" charset="0"/>
                <a:cs typeface="Arial" pitchFamily="34" charset="0"/>
              </a:defRPr>
            </a:lvl1pPr>
          </a:lstStyle>
          <a:p>
            <a:r>
              <a:rPr lang="de-CH" err="1"/>
              <a:t>Énergie</a:t>
            </a:r>
            <a:r>
              <a:rPr lang="de-CH"/>
              <a:t> durable - 22.09.2021</a:t>
            </a:r>
          </a:p>
        </p:txBody>
      </p:sp>
      <p:sp>
        <p:nvSpPr>
          <p:cNvPr id="6" name="Slide Number Placeholder 5"/>
          <p:cNvSpPr>
            <a:spLocks noGrp="1"/>
          </p:cNvSpPr>
          <p:nvPr>
            <p:ph type="sldNum" sz="quarter" idx="4"/>
          </p:nvPr>
        </p:nvSpPr>
        <p:spPr>
          <a:xfrm>
            <a:off x="8582400" y="4946400"/>
            <a:ext cx="237600" cy="197100"/>
          </a:xfrm>
          <a:prstGeom prst="rect">
            <a:avLst/>
          </a:prstGeom>
        </p:spPr>
        <p:txBody>
          <a:bodyPr vert="horz" wrap="square" lIns="0" tIns="46800" rIns="0" bIns="46800" rtlCol="0" anchor="t" anchorCtr="0">
            <a:noAutofit/>
          </a:bodyPr>
          <a:lstStyle>
            <a:lvl1pPr algn="r">
              <a:defRPr sz="600" b="1">
                <a:solidFill>
                  <a:srgbClr val="000000"/>
                </a:solidFill>
                <a:latin typeface="Arial" pitchFamily="34" charset="0"/>
                <a:cs typeface="Arial" pitchFamily="34" charset="0"/>
              </a:defRPr>
            </a:lvl1pPr>
          </a:lstStyle>
          <a:p>
            <a:fld id="{5E115662-413A-4888-B9BC-797CDE14544F}" type="slidenum">
              <a:rPr lang="de-CH" smtClean="0"/>
              <a:pPr/>
              <a:t>‹N°›</a:t>
            </a:fld>
            <a:endParaRPr lang="de-CH"/>
          </a:p>
        </p:txBody>
      </p:sp>
      <p:sp>
        <p:nvSpPr>
          <p:cNvPr id="3" name="Titelplatzhalter 2"/>
          <p:cNvSpPr>
            <a:spLocks noGrp="1"/>
          </p:cNvSpPr>
          <p:nvPr>
            <p:ph type="title"/>
          </p:nvPr>
        </p:nvSpPr>
        <p:spPr>
          <a:xfrm>
            <a:off x="540000" y="626400"/>
            <a:ext cx="8280150" cy="370800"/>
          </a:xfrm>
          <a:prstGeom prst="rect">
            <a:avLst/>
          </a:prstGeom>
        </p:spPr>
        <p:txBody>
          <a:bodyPr vert="horz" wrap="none" lIns="0" tIns="0" rIns="0" bIns="0" rtlCol="0" anchor="b" anchorCtr="0">
            <a:noAutofit/>
          </a:bodyPr>
          <a:lstStyle/>
          <a:p>
            <a:r>
              <a:rPr lang="de-DE"/>
              <a:t>Titelmasterformat durch Klicken bearbeiten</a:t>
            </a:r>
            <a:endParaRPr lang="de-CH"/>
          </a:p>
        </p:txBody>
      </p:sp>
      <p:sp>
        <p:nvSpPr>
          <p:cNvPr id="4" name="Textplatzhalter 3"/>
          <p:cNvSpPr>
            <a:spLocks noGrp="1"/>
          </p:cNvSpPr>
          <p:nvPr>
            <p:ph type="body" idx="1"/>
          </p:nvPr>
        </p:nvSpPr>
        <p:spPr>
          <a:xfrm>
            <a:off x="540000" y="1134000"/>
            <a:ext cx="8280000" cy="3808800"/>
          </a:xfrm>
          <a:prstGeom prst="rect">
            <a:avLst/>
          </a:prstGeom>
        </p:spPr>
        <p:txBody>
          <a:bodyPr vert="horz" lIns="0" tIns="0" rIns="0" bIns="0" rtlCol="0">
            <a:no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CH"/>
          </a:p>
        </p:txBody>
      </p:sp>
    </p:spTree>
    <p:extLst>
      <p:ext uri="{BB962C8B-B14F-4D97-AF65-F5344CB8AC3E}">
        <p14:creationId xmlns:p14="http://schemas.microsoft.com/office/powerpoint/2010/main" val="2892274040"/>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 id="2147483722" r:id="rId16"/>
  </p:sldLayoutIdLst>
  <p:hf hdr="0" dt="0"/>
  <p:txStyles>
    <p:titleStyle>
      <a:lvl1pPr algn="l" defTabSz="816325" rtl="0" eaLnBrk="1" latinLnBrk="0" hangingPunct="1">
        <a:spcBef>
          <a:spcPct val="0"/>
        </a:spcBef>
        <a:buNone/>
        <a:defRPr sz="2400" b="1" kern="1200">
          <a:solidFill>
            <a:schemeClr val="tx1"/>
          </a:solidFill>
          <a:latin typeface="Arial" pitchFamily="34" charset="0"/>
          <a:ea typeface="+mj-ea"/>
          <a:cs typeface="Arial" pitchFamily="34" charset="0"/>
        </a:defRPr>
      </a:lvl1pPr>
    </p:titleStyle>
    <p:body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7813" algn="l" defTabSz="816325" rtl="0" eaLnBrk="1" latinLnBrk="0" hangingPunct="1">
        <a:lnSpc>
          <a:spcPct val="100000"/>
        </a:lnSpc>
        <a:spcBef>
          <a:spcPts val="600"/>
        </a:spcBef>
        <a:buClr>
          <a:srgbClr val="000000"/>
        </a:buClr>
        <a:buSzPct val="80000"/>
        <a:buFont typeface="Arial" pitchFamily="34" charset="0"/>
        <a:buChar char="•"/>
        <a:defRPr lang="de-DE" sz="2000" kern="1200" noProof="0" dirty="0" smtClean="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p:bodyStyle>
    <p:otherStyle>
      <a:defPPr>
        <a:defRPr lang="de-DE"/>
      </a:defPPr>
      <a:lvl1pPr marL="0" algn="l" defTabSz="816325" rtl="0" eaLnBrk="1" latinLnBrk="0" hangingPunct="1">
        <a:defRPr sz="1600" kern="1200">
          <a:solidFill>
            <a:schemeClr val="tx1"/>
          </a:solidFill>
          <a:latin typeface="+mn-lt"/>
          <a:ea typeface="+mn-ea"/>
          <a:cs typeface="+mn-cs"/>
        </a:defRPr>
      </a:lvl1pPr>
      <a:lvl2pPr marL="408162" algn="l" defTabSz="816325" rtl="0" eaLnBrk="1" latinLnBrk="0" hangingPunct="1">
        <a:defRPr sz="1600" kern="1200">
          <a:solidFill>
            <a:schemeClr val="tx1"/>
          </a:solidFill>
          <a:latin typeface="+mn-lt"/>
          <a:ea typeface="+mn-ea"/>
          <a:cs typeface="+mn-cs"/>
        </a:defRPr>
      </a:lvl2pPr>
      <a:lvl3pPr marL="816325" algn="l" defTabSz="816325" rtl="0" eaLnBrk="1" latinLnBrk="0" hangingPunct="1">
        <a:defRPr sz="1600" kern="1200">
          <a:solidFill>
            <a:schemeClr val="tx1"/>
          </a:solidFill>
          <a:latin typeface="+mn-lt"/>
          <a:ea typeface="+mn-ea"/>
          <a:cs typeface="+mn-cs"/>
        </a:defRPr>
      </a:lvl3pPr>
      <a:lvl4pPr marL="1224487" algn="l" defTabSz="816325" rtl="0" eaLnBrk="1" latinLnBrk="0" hangingPunct="1">
        <a:defRPr sz="1600" kern="1200">
          <a:solidFill>
            <a:schemeClr val="tx1"/>
          </a:solidFill>
          <a:latin typeface="+mn-lt"/>
          <a:ea typeface="+mn-ea"/>
          <a:cs typeface="+mn-cs"/>
        </a:defRPr>
      </a:lvl4pPr>
      <a:lvl5pPr marL="1632648" algn="l" defTabSz="816325" rtl="0" eaLnBrk="1" latinLnBrk="0" hangingPunct="1">
        <a:defRPr sz="1600" kern="1200">
          <a:solidFill>
            <a:schemeClr val="tx1"/>
          </a:solidFill>
          <a:latin typeface="+mn-lt"/>
          <a:ea typeface="+mn-ea"/>
          <a:cs typeface="+mn-cs"/>
        </a:defRPr>
      </a:lvl5pPr>
      <a:lvl6pPr marL="2040809" algn="l" defTabSz="816325" rtl="0" eaLnBrk="1" latinLnBrk="0" hangingPunct="1">
        <a:defRPr sz="1600" kern="1200">
          <a:solidFill>
            <a:schemeClr val="tx1"/>
          </a:solidFill>
          <a:latin typeface="+mn-lt"/>
          <a:ea typeface="+mn-ea"/>
          <a:cs typeface="+mn-cs"/>
        </a:defRPr>
      </a:lvl6pPr>
      <a:lvl7pPr marL="2448972" algn="l" defTabSz="816325" rtl="0" eaLnBrk="1" latinLnBrk="0" hangingPunct="1">
        <a:defRPr sz="1600" kern="1200">
          <a:solidFill>
            <a:schemeClr val="tx1"/>
          </a:solidFill>
          <a:latin typeface="+mn-lt"/>
          <a:ea typeface="+mn-ea"/>
          <a:cs typeface="+mn-cs"/>
        </a:defRPr>
      </a:lvl7pPr>
      <a:lvl8pPr marL="2857134" algn="l" defTabSz="816325" rtl="0" eaLnBrk="1" latinLnBrk="0" hangingPunct="1">
        <a:defRPr sz="1600" kern="1200">
          <a:solidFill>
            <a:schemeClr val="tx1"/>
          </a:solidFill>
          <a:latin typeface="+mn-lt"/>
          <a:ea typeface="+mn-ea"/>
          <a:cs typeface="+mn-cs"/>
        </a:defRPr>
      </a:lvl8pPr>
      <a:lvl9pPr marL="3265296" algn="l" defTabSz="816325"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8.xml"/><Relationship Id="rId7" Type="http://schemas.openxmlformats.org/officeDocument/2006/relationships/image" Target="../media/image9.emf"/><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oleObject" Target="../embeddings/oleObject5.bin"/><Relationship Id="rId5" Type="http://schemas.openxmlformats.org/officeDocument/2006/relationships/image" Target="../media/image1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image" Target="../media/image19.jpeg"/><Relationship Id="rId2" Type="http://schemas.openxmlformats.org/officeDocument/2006/relationships/slideLayout" Target="../slideLayouts/slideLayout9.xml"/><Relationship Id="rId1" Type="http://schemas.openxmlformats.org/officeDocument/2006/relationships/tags" Target="../tags/tag15.xml"/><Relationship Id="rId6" Type="http://schemas.openxmlformats.org/officeDocument/2006/relationships/image" Target="../media/image18.png"/><Relationship Id="rId5" Type="http://schemas.openxmlformats.org/officeDocument/2006/relationships/image" Target="../media/image1.emf"/><Relationship Id="rId4" Type="http://schemas.openxmlformats.org/officeDocument/2006/relationships/oleObject" Target="../embeddings/oleObject10.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9.xml"/><Relationship Id="rId1" Type="http://schemas.openxmlformats.org/officeDocument/2006/relationships/tags" Target="../tags/tag16.xml"/><Relationship Id="rId6" Type="http://schemas.openxmlformats.org/officeDocument/2006/relationships/image" Target="../media/image20.jpeg"/><Relationship Id="rId5" Type="http://schemas.openxmlformats.org/officeDocument/2006/relationships/image" Target="../media/image1.emf"/><Relationship Id="rId4" Type="http://schemas.openxmlformats.org/officeDocument/2006/relationships/oleObject" Target="../embeddings/oleObject11.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22.jpeg"/><Relationship Id="rId2" Type="http://schemas.openxmlformats.org/officeDocument/2006/relationships/slideLayout" Target="../slideLayouts/slideLayout9.xml"/><Relationship Id="rId1" Type="http://schemas.openxmlformats.org/officeDocument/2006/relationships/tags" Target="../tags/tag17.xml"/><Relationship Id="rId6" Type="http://schemas.openxmlformats.org/officeDocument/2006/relationships/image" Target="../media/image1.emf"/><Relationship Id="rId5" Type="http://schemas.openxmlformats.org/officeDocument/2006/relationships/oleObject" Target="../embeddings/oleObject12.bin"/><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9.xml"/><Relationship Id="rId1" Type="http://schemas.openxmlformats.org/officeDocument/2006/relationships/tags" Target="../tags/tag18.xml"/><Relationship Id="rId6" Type="http://schemas.openxmlformats.org/officeDocument/2006/relationships/image" Target="../media/image1.emf"/><Relationship Id="rId5" Type="http://schemas.openxmlformats.org/officeDocument/2006/relationships/oleObject" Target="../embeddings/oleObject13.bin"/><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25.jpeg"/><Relationship Id="rId2" Type="http://schemas.openxmlformats.org/officeDocument/2006/relationships/slideLayout" Target="../slideLayouts/slideLayout9.xml"/><Relationship Id="rId1" Type="http://schemas.openxmlformats.org/officeDocument/2006/relationships/tags" Target="../tags/tag19.xml"/><Relationship Id="rId6" Type="http://schemas.openxmlformats.org/officeDocument/2006/relationships/image" Target="../media/image24.jpeg"/><Relationship Id="rId5" Type="http://schemas.openxmlformats.org/officeDocument/2006/relationships/image" Target="../media/image1.emf"/><Relationship Id="rId4" Type="http://schemas.openxmlformats.org/officeDocument/2006/relationships/oleObject" Target="../embeddings/oleObject14.bin"/></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9.xml"/><Relationship Id="rId1" Type="http://schemas.openxmlformats.org/officeDocument/2006/relationships/tags" Target="../tags/tag20.xml"/><Relationship Id="rId6" Type="http://schemas.openxmlformats.org/officeDocument/2006/relationships/image" Target="../media/image26.jpeg"/><Relationship Id="rId5" Type="http://schemas.openxmlformats.org/officeDocument/2006/relationships/image" Target="../media/image1.emf"/><Relationship Id="rId4" Type="http://schemas.openxmlformats.org/officeDocument/2006/relationships/oleObject" Target="../embeddings/oleObject15.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tags" Target="../tags/tag21.xml"/><Relationship Id="rId6" Type="http://schemas.openxmlformats.org/officeDocument/2006/relationships/image" Target="../media/image27.png"/><Relationship Id="rId5" Type="http://schemas.openxmlformats.org/officeDocument/2006/relationships/image" Target="../media/image1.emf"/><Relationship Id="rId4" Type="http://schemas.openxmlformats.org/officeDocument/2006/relationships/oleObject" Target="../embeddings/oleObject16.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1.emf"/><Relationship Id="rId5" Type="http://schemas.openxmlformats.org/officeDocument/2006/relationships/oleObject" Target="../embeddings/oleObject6.bin"/><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7" Type="http://schemas.openxmlformats.org/officeDocument/2006/relationships/image" Target="../media/image13.png"/><Relationship Id="rId2" Type="http://schemas.openxmlformats.org/officeDocument/2006/relationships/slideLayout" Target="../slideLayouts/slideLayout4.xml"/><Relationship Id="rId1" Type="http://schemas.openxmlformats.org/officeDocument/2006/relationships/tags" Target="../tags/tag11.xml"/><Relationship Id="rId6" Type="http://schemas.openxmlformats.org/officeDocument/2006/relationships/image" Target="../media/image12.png"/><Relationship Id="rId5" Type="http://schemas.openxmlformats.org/officeDocument/2006/relationships/image" Target="../media/image1.emf"/><Relationship Id="rId4" Type="http://schemas.openxmlformats.org/officeDocument/2006/relationships/oleObject" Target="../embeddings/oleObject7.bin"/></Relationships>
</file>

<file path=ppt/slides/_rels/slide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1.emf"/><Relationship Id="rId5" Type="http://schemas.openxmlformats.org/officeDocument/2006/relationships/oleObject" Target="../embeddings/oleObject8.bin"/><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14.xml"/><Relationship Id="rId6" Type="http://schemas.openxmlformats.org/officeDocument/2006/relationships/image" Target="../media/image17.png"/><Relationship Id="rId5" Type="http://schemas.openxmlformats.org/officeDocument/2006/relationships/image" Target="../media/image1.emf"/><Relationship Id="rId4" Type="http://schemas.openxmlformats.org/officeDocument/2006/relationships/oleObject" Target="../embeddings/oleObject9.bin"/></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1000" r="-1000"/>
          </a:stretch>
        </a:blipFill>
        <a:effectLst/>
      </p:bgPr>
    </p:bg>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B7CBD3A2-0A85-45C3-AB94-F8B899F22DB4}"/>
              </a:ext>
            </a:extLst>
          </p:cNvPr>
          <p:cNvGraphicFramePr>
            <a:graphicFrameLocks noChangeAspect="1"/>
          </p:cNvGraphicFramePr>
          <p:nvPr>
            <p:custDataLst>
              <p:tags r:id="rId1"/>
            </p:custDataLst>
            <p:extLst>
              <p:ext uri="{D42A27DB-BD31-4B8C-83A1-F6EECF244321}">
                <p14:modId xmlns:p14="http://schemas.microsoft.com/office/powerpoint/2010/main" val="170318148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6" imgW="622" imgH="623" progId="TCLayout.ActiveDocument.1">
                  <p:embed/>
                </p:oleObj>
              </mc:Choice>
              <mc:Fallback>
                <p:oleObj name="think-cell Folie" r:id="rId6" imgW="622" imgH="623" progId="TCLayout.ActiveDocument.1">
                  <p:embed/>
                  <p:pic>
                    <p:nvPicPr>
                      <p:cNvPr id="6" name="Objekt 5" hidden="1">
                        <a:extLst>
                          <a:ext uri="{FF2B5EF4-FFF2-40B4-BE49-F238E27FC236}">
                            <a16:creationId xmlns:a16="http://schemas.microsoft.com/office/drawing/2014/main" id="{B7CBD3A2-0A85-45C3-AB94-F8B899F22DB4}"/>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
        <p:nvSpPr>
          <p:cNvPr id="5" name="Rechteck 4" hidden="1">
            <a:extLst>
              <a:ext uri="{FF2B5EF4-FFF2-40B4-BE49-F238E27FC236}">
                <a16:creationId xmlns:a16="http://schemas.microsoft.com/office/drawing/2014/main" id="{A3C79653-00C6-4380-94CD-6C44E92EAF1B}"/>
              </a:ext>
            </a:extLst>
          </p:cNvPr>
          <p:cNvSpPr/>
          <p:nvPr>
            <p:custDataLst>
              <p:tags r:id="rId2"/>
            </p:custDataLst>
          </p:nvPr>
        </p:nvSpPr>
        <p:spPr>
          <a:xfrm>
            <a:off x="0" y="0"/>
            <a:ext cx="158750" cy="1587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t" anchorCtr="0">
            <a:noAutofit/>
          </a:bodyPr>
          <a:lstStyle/>
          <a:p>
            <a:pPr algn="ctr"/>
            <a:endParaRPr lang="de-CH" sz="2400" b="1">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Textfeld 1"/>
          <p:cNvSpPr txBox="1"/>
          <p:nvPr/>
        </p:nvSpPr>
        <p:spPr>
          <a:xfrm>
            <a:off x="3200400" y="2071688"/>
            <a:ext cx="301569" cy="214312"/>
          </a:xfrm>
          <a:prstGeom prst="rect">
            <a:avLst/>
          </a:prstGeom>
          <a:noFill/>
          <a:ln>
            <a:noFill/>
          </a:ln>
        </p:spPr>
        <p:txBody>
          <a:bodyPr wrap="square" lIns="32130" tIns="32130" rIns="32130" bIns="32130" rtlCol="0">
            <a:noAutofit/>
          </a:bodyPr>
          <a:lstStyle/>
          <a:p>
            <a:pPr marL="306122" marR="0" lvl="0" indent="-306122" algn="l" defTabSz="816325" rtl="0" eaLnBrk="1" fontAlgn="auto" latinLnBrk="0" hangingPunct="1">
              <a:lnSpc>
                <a:spcPct val="100000"/>
              </a:lnSpc>
              <a:spcBef>
                <a:spcPts val="0"/>
              </a:spcBef>
              <a:spcAft>
                <a:spcPts val="0"/>
              </a:spcAft>
              <a:buClr>
                <a:srgbClr val="FF0000"/>
              </a:buClr>
              <a:buSzTx/>
              <a:buFont typeface="Wingdings" panose="05000000000000000000" pitchFamily="2" charset="2"/>
              <a:buChar char="§"/>
              <a:tabLst/>
              <a:defRPr/>
            </a:pPr>
            <a:endParaRPr kumimoji="0" lang="fr-CH" sz="1800" b="0" i="0" u="none" strike="noStrike" kern="1200" cap="none" spc="0" normalizeH="0" baseline="0">
              <a:ln>
                <a:noFill/>
              </a:ln>
              <a:solidFill>
                <a:srgbClr val="000000"/>
              </a:solidFill>
              <a:effectLst/>
              <a:uLnTx/>
              <a:uFillTx/>
              <a:latin typeface="Arial" pitchFamily="34" charset="0"/>
              <a:ea typeface="+mn-ea"/>
              <a:cs typeface="Arial" pitchFamily="34" charset="0"/>
            </a:endParaRPr>
          </a:p>
        </p:txBody>
      </p:sp>
      <p:sp>
        <p:nvSpPr>
          <p:cNvPr id="3" name="Untertitel 2"/>
          <p:cNvSpPr>
            <a:spLocks noGrp="1"/>
          </p:cNvSpPr>
          <p:nvPr>
            <p:ph type="subTitle" idx="1"/>
          </p:nvPr>
        </p:nvSpPr>
        <p:spPr/>
        <p:txBody>
          <a:bodyPr/>
          <a:lstStyle/>
          <a:p>
            <a:r>
              <a:rPr lang="fr-CH"/>
              <a:t>Delia Harder, Roland </a:t>
            </a:r>
            <a:r>
              <a:rPr lang="fr-CH" err="1"/>
              <a:t>Aeschbacher</a:t>
            </a:r>
            <a:r>
              <a:rPr lang="fr-CH"/>
              <a:t>, Andreas Marti</a:t>
            </a:r>
          </a:p>
          <a:p>
            <a:r>
              <a:rPr lang="fr-CH"/>
              <a:t>22 septembre 2021</a:t>
            </a:r>
          </a:p>
        </p:txBody>
      </p:sp>
      <p:sp>
        <p:nvSpPr>
          <p:cNvPr id="4" name="Title 1"/>
          <p:cNvSpPr>
            <a:spLocks noGrp="1"/>
          </p:cNvSpPr>
          <p:nvPr>
            <p:ph type="ctrTitle"/>
          </p:nvPr>
        </p:nvSpPr>
        <p:spPr>
          <a:xfrm>
            <a:off x="323529" y="1261382"/>
            <a:ext cx="2952000" cy="1598400"/>
          </a:xfrm>
        </p:spPr>
        <p:txBody>
          <a:bodyPr/>
          <a:lstStyle/>
          <a:p>
            <a:pPr algn="ctr"/>
            <a:r>
              <a:rPr lang="fr-CH"/>
              <a:t>Forum Énergie durable – Atelier 2 Exploitation</a:t>
            </a:r>
          </a:p>
        </p:txBody>
      </p:sp>
    </p:spTree>
    <p:extLst>
      <p:ext uri="{BB962C8B-B14F-4D97-AF65-F5344CB8AC3E}">
        <p14:creationId xmlns:p14="http://schemas.microsoft.com/office/powerpoint/2010/main" val="6534287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53F640B9-11E3-481E-9410-277EB3AE5C9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46" imgH="346" progId="TCLayout.ActiveDocument.1">
                  <p:embed/>
                </p:oleObj>
              </mc:Choice>
              <mc:Fallback>
                <p:oleObj name="think-cell Folie" r:id="rId4" imgW="346" imgH="346" progId="TCLayout.ActiveDocument.1">
                  <p:embed/>
                  <p:pic>
                    <p:nvPicPr>
                      <p:cNvPr id="6" name="Objekt 5" hidden="1">
                        <a:extLst>
                          <a:ext uri="{FF2B5EF4-FFF2-40B4-BE49-F238E27FC236}">
                            <a16:creationId xmlns:a16="http://schemas.microsoft.com/office/drawing/2014/main" id="{53F640B9-11E3-481E-9410-277EB3AE5C9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3A35431D-3F1F-46F2-A125-C32FF08B9E03}"/>
              </a:ext>
            </a:extLst>
          </p:cNvPr>
          <p:cNvSpPr>
            <a:spLocks noGrp="1"/>
          </p:cNvSpPr>
          <p:nvPr>
            <p:ph type="title"/>
          </p:nvPr>
        </p:nvSpPr>
        <p:spPr/>
        <p:txBody>
          <a:bodyPr/>
          <a:lstStyle/>
          <a:p>
            <a:r>
              <a:rPr lang="fr-CH"/>
              <a:t>Rapport d’expérience: RER – récupération et </a:t>
            </a:r>
            <a:r>
              <a:rPr lang="fr-CH" err="1"/>
              <a:t>vPRO</a:t>
            </a:r>
            <a:endParaRPr lang="fr-CH"/>
          </a:p>
        </p:txBody>
      </p:sp>
      <p:sp>
        <p:nvSpPr>
          <p:cNvPr id="3" name="Fußzeilenplatzhalter 2">
            <a:extLst>
              <a:ext uri="{FF2B5EF4-FFF2-40B4-BE49-F238E27FC236}">
                <a16:creationId xmlns:a16="http://schemas.microsoft.com/office/drawing/2014/main" id="{08DB07D6-4604-461C-9271-32DA48BA5E0A}"/>
              </a:ext>
            </a:extLst>
          </p:cNvPr>
          <p:cNvSpPr>
            <a:spLocks noGrp="1"/>
          </p:cNvSpPr>
          <p:nvPr>
            <p:ph type="ftr" sz="quarter" idx="10"/>
          </p:nvPr>
        </p:nvSpPr>
        <p:spPr/>
        <p:txBody>
          <a:bodyPr/>
          <a:lstStyle/>
          <a:p>
            <a:r>
              <a:rPr lang="fr-CH"/>
              <a:t>Énergie durable - 22.09.2021</a:t>
            </a:r>
          </a:p>
        </p:txBody>
      </p:sp>
      <p:sp>
        <p:nvSpPr>
          <p:cNvPr id="4" name="Foliennummernplatzhalter 3">
            <a:extLst>
              <a:ext uri="{FF2B5EF4-FFF2-40B4-BE49-F238E27FC236}">
                <a16:creationId xmlns:a16="http://schemas.microsoft.com/office/drawing/2014/main" id="{4E2167FD-274E-48F8-8862-E9D2BD184F53}"/>
              </a:ext>
            </a:extLst>
          </p:cNvPr>
          <p:cNvSpPr>
            <a:spLocks noGrp="1"/>
          </p:cNvSpPr>
          <p:nvPr>
            <p:ph type="sldNum" sz="quarter" idx="11"/>
          </p:nvPr>
        </p:nvSpPr>
        <p:spPr/>
        <p:txBody>
          <a:bodyPr/>
          <a:lstStyle/>
          <a:p>
            <a:fld id="{5E115662-413A-4888-B9BC-797CDE14544F}" type="slidenum">
              <a:rPr lang="fr-CH" smtClean="0"/>
              <a:pPr/>
              <a:t>10</a:t>
            </a:fld>
            <a:endParaRPr lang="fr-CH"/>
          </a:p>
        </p:txBody>
      </p:sp>
      <p:sp>
        <p:nvSpPr>
          <p:cNvPr id="11" name="Textplatzhalter 10">
            <a:extLst>
              <a:ext uri="{FF2B5EF4-FFF2-40B4-BE49-F238E27FC236}">
                <a16:creationId xmlns:a16="http://schemas.microsoft.com/office/drawing/2014/main" id="{FD4E8112-2E1E-42FC-9B61-9EAF425508C4}"/>
              </a:ext>
            </a:extLst>
          </p:cNvPr>
          <p:cNvSpPr>
            <a:spLocks noGrp="1"/>
          </p:cNvSpPr>
          <p:nvPr>
            <p:ph type="body" sz="quarter" idx="12"/>
          </p:nvPr>
        </p:nvSpPr>
        <p:spPr>
          <a:xfrm>
            <a:off x="539850" y="1131887"/>
            <a:ext cx="8280149" cy="711781"/>
          </a:xfrm>
        </p:spPr>
        <p:txBody>
          <a:bodyPr/>
          <a:lstStyle/>
          <a:p>
            <a:r>
              <a:rPr lang="fr-CH"/>
              <a:t>S6 Baden </a:t>
            </a:r>
            <a:r>
              <a:rPr lang="fr-CH">
                <a:sym typeface="Wingdings" panose="05000000000000000000" pitchFamily="2" charset="2"/>
              </a:rPr>
              <a:t> Uetikon</a:t>
            </a:r>
          </a:p>
          <a:p>
            <a:pPr marL="0" indent="0">
              <a:buNone/>
            </a:pPr>
            <a:endParaRPr lang="fr-CH"/>
          </a:p>
        </p:txBody>
      </p:sp>
      <p:pic>
        <p:nvPicPr>
          <p:cNvPr id="10" name="Grafik 9">
            <a:extLst>
              <a:ext uri="{FF2B5EF4-FFF2-40B4-BE49-F238E27FC236}">
                <a16:creationId xmlns:a16="http://schemas.microsoft.com/office/drawing/2014/main" id="{6C989A64-8946-40F0-9DEE-2BC69F6F4A74}"/>
              </a:ext>
            </a:extLst>
          </p:cNvPr>
          <p:cNvPicPr>
            <a:picLocks noChangeAspect="1"/>
          </p:cNvPicPr>
          <p:nvPr/>
        </p:nvPicPr>
        <p:blipFill>
          <a:blip r:embed="rId6"/>
          <a:stretch>
            <a:fillRect/>
          </a:stretch>
        </p:blipFill>
        <p:spPr>
          <a:xfrm>
            <a:off x="540000" y="1707130"/>
            <a:ext cx="3648742" cy="2577916"/>
          </a:xfrm>
          <a:prstGeom prst="rect">
            <a:avLst/>
          </a:prstGeom>
        </p:spPr>
      </p:pic>
      <p:pic>
        <p:nvPicPr>
          <p:cNvPr id="31" name="Grafik 30">
            <a:extLst>
              <a:ext uri="{FF2B5EF4-FFF2-40B4-BE49-F238E27FC236}">
                <a16:creationId xmlns:a16="http://schemas.microsoft.com/office/drawing/2014/main" id="{55D2A07F-4C46-46F7-8A69-8FE2D535C14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550" t="16438" r="5546"/>
          <a:stretch/>
        </p:blipFill>
        <p:spPr>
          <a:xfrm>
            <a:off x="4211643" y="1963096"/>
            <a:ext cx="4608507" cy="2065983"/>
          </a:xfrm>
          <a:prstGeom prst="rect">
            <a:avLst/>
          </a:prstGeom>
        </p:spPr>
      </p:pic>
      <p:sp>
        <p:nvSpPr>
          <p:cNvPr id="33" name="Textplatzhalter 6">
            <a:extLst>
              <a:ext uri="{FF2B5EF4-FFF2-40B4-BE49-F238E27FC236}">
                <a16:creationId xmlns:a16="http://schemas.microsoft.com/office/drawing/2014/main" id="{4ABE8C17-D163-430B-9789-1A644C3E4413}"/>
              </a:ext>
            </a:extLst>
          </p:cNvPr>
          <p:cNvSpPr txBox="1">
            <a:spLocks/>
          </p:cNvSpPr>
          <p:nvPr/>
        </p:nvSpPr>
        <p:spPr>
          <a:xfrm>
            <a:off x="5226444" y="4083792"/>
            <a:ext cx="2578904" cy="253292"/>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fr-CH" sz="1400"/>
              <a:t>Duplex </a:t>
            </a:r>
            <a:r>
              <a:rPr lang="fr-CH" sz="1400" err="1"/>
              <a:t>Régio</a:t>
            </a:r>
            <a:endParaRPr lang="fr-CH" sz="1400" b="1"/>
          </a:p>
        </p:txBody>
      </p:sp>
    </p:spTree>
    <p:extLst>
      <p:ext uri="{BB962C8B-B14F-4D97-AF65-F5344CB8AC3E}">
        <p14:creationId xmlns:p14="http://schemas.microsoft.com/office/powerpoint/2010/main" val="4005312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53F640B9-11E3-481E-9410-277EB3AE5C9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46" imgH="346" progId="TCLayout.ActiveDocument.1">
                  <p:embed/>
                </p:oleObj>
              </mc:Choice>
              <mc:Fallback>
                <p:oleObj name="think-cell Folie" r:id="rId4" imgW="346" imgH="346" progId="TCLayout.ActiveDocument.1">
                  <p:embed/>
                  <p:pic>
                    <p:nvPicPr>
                      <p:cNvPr id="6" name="Objekt 5" hidden="1">
                        <a:extLst>
                          <a:ext uri="{FF2B5EF4-FFF2-40B4-BE49-F238E27FC236}">
                            <a16:creationId xmlns:a16="http://schemas.microsoft.com/office/drawing/2014/main" id="{53F640B9-11E3-481E-9410-277EB3AE5C9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3A35431D-3F1F-46F2-A125-C32FF08B9E03}"/>
              </a:ext>
            </a:extLst>
          </p:cNvPr>
          <p:cNvSpPr>
            <a:spLocks noGrp="1"/>
          </p:cNvSpPr>
          <p:nvPr>
            <p:ph type="title"/>
          </p:nvPr>
        </p:nvSpPr>
        <p:spPr/>
        <p:txBody>
          <a:bodyPr/>
          <a:lstStyle/>
          <a:p>
            <a:r>
              <a:rPr lang="fr-CH"/>
              <a:t>Rapport d’expérience: RER – récupération et </a:t>
            </a:r>
            <a:r>
              <a:rPr lang="fr-CH" err="1"/>
              <a:t>vPRO</a:t>
            </a:r>
            <a:endParaRPr lang="fr-CH"/>
          </a:p>
        </p:txBody>
      </p:sp>
      <p:sp>
        <p:nvSpPr>
          <p:cNvPr id="3" name="Fußzeilenplatzhalter 2">
            <a:extLst>
              <a:ext uri="{FF2B5EF4-FFF2-40B4-BE49-F238E27FC236}">
                <a16:creationId xmlns:a16="http://schemas.microsoft.com/office/drawing/2014/main" id="{08DB07D6-4604-461C-9271-32DA48BA5E0A}"/>
              </a:ext>
            </a:extLst>
          </p:cNvPr>
          <p:cNvSpPr>
            <a:spLocks noGrp="1"/>
          </p:cNvSpPr>
          <p:nvPr>
            <p:ph type="ftr" sz="quarter" idx="10"/>
          </p:nvPr>
        </p:nvSpPr>
        <p:spPr/>
        <p:txBody>
          <a:bodyPr/>
          <a:lstStyle/>
          <a:p>
            <a:r>
              <a:rPr lang="fr-CH"/>
              <a:t>Énergie durable - 22.09.2021</a:t>
            </a:r>
          </a:p>
        </p:txBody>
      </p:sp>
      <p:sp>
        <p:nvSpPr>
          <p:cNvPr id="4" name="Foliennummernplatzhalter 3">
            <a:extLst>
              <a:ext uri="{FF2B5EF4-FFF2-40B4-BE49-F238E27FC236}">
                <a16:creationId xmlns:a16="http://schemas.microsoft.com/office/drawing/2014/main" id="{4E2167FD-274E-48F8-8862-E9D2BD184F53}"/>
              </a:ext>
            </a:extLst>
          </p:cNvPr>
          <p:cNvSpPr>
            <a:spLocks noGrp="1"/>
          </p:cNvSpPr>
          <p:nvPr>
            <p:ph type="sldNum" sz="quarter" idx="11"/>
          </p:nvPr>
        </p:nvSpPr>
        <p:spPr/>
        <p:txBody>
          <a:bodyPr/>
          <a:lstStyle/>
          <a:p>
            <a:fld id="{5E115662-413A-4888-B9BC-797CDE14544F}" type="slidenum">
              <a:rPr lang="fr-CH" smtClean="0"/>
              <a:pPr/>
              <a:t>11</a:t>
            </a:fld>
            <a:endParaRPr lang="fr-CH"/>
          </a:p>
        </p:txBody>
      </p:sp>
      <p:sp>
        <p:nvSpPr>
          <p:cNvPr id="11" name="Textplatzhalter 10">
            <a:extLst>
              <a:ext uri="{FF2B5EF4-FFF2-40B4-BE49-F238E27FC236}">
                <a16:creationId xmlns:a16="http://schemas.microsoft.com/office/drawing/2014/main" id="{FD4E8112-2E1E-42FC-9B61-9EAF425508C4}"/>
              </a:ext>
            </a:extLst>
          </p:cNvPr>
          <p:cNvSpPr>
            <a:spLocks noGrp="1"/>
          </p:cNvSpPr>
          <p:nvPr>
            <p:ph type="body" sz="quarter" idx="12"/>
          </p:nvPr>
        </p:nvSpPr>
        <p:spPr>
          <a:xfrm>
            <a:off x="6158337" y="1430074"/>
            <a:ext cx="2915308" cy="3808800"/>
          </a:xfrm>
        </p:spPr>
        <p:txBody>
          <a:bodyPr/>
          <a:lstStyle/>
          <a:p>
            <a:r>
              <a:rPr lang="fr-CH" i="1"/>
              <a:t>RER</a:t>
            </a:r>
            <a:br>
              <a:rPr lang="fr-CH"/>
            </a:br>
            <a:r>
              <a:rPr lang="fr-CH"/>
              <a:t>Baden </a:t>
            </a:r>
            <a:r>
              <a:rPr lang="fr-CH">
                <a:sym typeface="Wingdings" panose="05000000000000000000" pitchFamily="2" charset="2"/>
              </a:rPr>
              <a:t> </a:t>
            </a:r>
            <a:r>
              <a:rPr lang="fr-CH" err="1">
                <a:sym typeface="Wingdings" panose="05000000000000000000" pitchFamily="2" charset="2"/>
              </a:rPr>
              <a:t>Uetikon</a:t>
            </a:r>
            <a:endParaRPr lang="fr-CH">
              <a:sym typeface="Wingdings" panose="05000000000000000000" pitchFamily="2" charset="2"/>
            </a:endParaRPr>
          </a:p>
          <a:p>
            <a:r>
              <a:rPr lang="fr-CH" i="1">
                <a:sym typeface="Wingdings" panose="05000000000000000000" pitchFamily="2" charset="2"/>
              </a:rPr>
              <a:t>Poids | longueur</a:t>
            </a:r>
            <a:br>
              <a:rPr lang="fr-CH">
                <a:sym typeface="Wingdings" panose="05000000000000000000" pitchFamily="2" charset="2"/>
              </a:rPr>
            </a:br>
            <a:r>
              <a:rPr lang="fr-CH">
                <a:sym typeface="Wingdings" panose="05000000000000000000" pitchFamily="2" charset="2"/>
              </a:rPr>
              <a:t>470 t | 200 m</a:t>
            </a:r>
          </a:p>
          <a:p>
            <a:r>
              <a:rPr lang="fr-CH" i="1">
                <a:sym typeface="Wingdings" panose="05000000000000000000" pitchFamily="2" charset="2"/>
              </a:rPr>
              <a:t>V</a:t>
            </a:r>
            <a:r>
              <a:rPr lang="fr-CH" i="1" baseline="-25000">
                <a:sym typeface="Wingdings" panose="05000000000000000000" pitchFamily="2" charset="2"/>
              </a:rPr>
              <a:t>max </a:t>
            </a:r>
            <a:r>
              <a:rPr lang="fr-CH">
                <a:sym typeface="Wingdings" panose="05000000000000000000" pitchFamily="2" charset="2"/>
              </a:rPr>
              <a:t>atteinte: 100 km/h</a:t>
            </a:r>
          </a:p>
          <a:p>
            <a:r>
              <a:rPr lang="fr-CH" i="1">
                <a:sym typeface="Wingdings" panose="05000000000000000000" pitchFamily="2" charset="2"/>
              </a:rPr>
              <a:t>Énergie</a:t>
            </a:r>
            <a:endParaRPr lang="fr-CH">
              <a:sym typeface="Wingdings" panose="05000000000000000000" pitchFamily="2" charset="2"/>
            </a:endParaRPr>
          </a:p>
          <a:p>
            <a:pPr marL="0" indent="0">
              <a:buNone/>
            </a:pPr>
            <a:endParaRPr lang="fr-CH">
              <a:sym typeface="Wingdings" panose="05000000000000000000" pitchFamily="2" charset="2"/>
            </a:endParaRPr>
          </a:p>
          <a:p>
            <a:endParaRPr lang="fr-CH"/>
          </a:p>
        </p:txBody>
      </p:sp>
      <p:pic>
        <p:nvPicPr>
          <p:cNvPr id="18" name="Bildplatzhalter 17">
            <a:extLst>
              <a:ext uri="{FF2B5EF4-FFF2-40B4-BE49-F238E27FC236}">
                <a16:creationId xmlns:a16="http://schemas.microsoft.com/office/drawing/2014/main" id="{169AED6A-0BA3-4780-9F99-0A7029EB086D}"/>
              </a:ext>
            </a:extLst>
          </p:cNvPr>
          <p:cNvPicPr>
            <a:picLocks noGrp="1" noChangeAspect="1"/>
          </p:cNvPicPr>
          <p:nvPr>
            <p:ph type="pic" sz="quarter" idx="13"/>
          </p:nvPr>
        </p:nvPicPr>
        <p:blipFill rotWithShape="1">
          <a:blip r:embed="rId6" cstate="print">
            <a:extLst>
              <a:ext uri="{28A0092B-C50C-407E-A947-70E740481C1C}">
                <a14:useLocalDpi xmlns:a14="http://schemas.microsoft.com/office/drawing/2010/main" val="0"/>
              </a:ext>
            </a:extLst>
          </a:blip>
          <a:srcRect t="5229" r="19689" b="-5273"/>
          <a:stretch/>
        </p:blipFill>
        <p:spPr>
          <a:xfrm>
            <a:off x="341973" y="1453642"/>
            <a:ext cx="4937760" cy="3507215"/>
          </a:xfrm>
        </p:spPr>
      </p:pic>
      <p:sp>
        <p:nvSpPr>
          <p:cNvPr id="23" name="Textplatzhalter 6">
            <a:extLst>
              <a:ext uri="{FF2B5EF4-FFF2-40B4-BE49-F238E27FC236}">
                <a16:creationId xmlns:a16="http://schemas.microsoft.com/office/drawing/2014/main" id="{D79D1181-24C3-486A-BBB9-77A1D43AFAA6}"/>
              </a:ext>
            </a:extLst>
          </p:cNvPr>
          <p:cNvSpPr txBox="1">
            <a:spLocks/>
          </p:cNvSpPr>
          <p:nvPr/>
        </p:nvSpPr>
        <p:spPr>
          <a:xfrm>
            <a:off x="6571268" y="3523261"/>
            <a:ext cx="1503747" cy="997200"/>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r">
              <a:buNone/>
            </a:pPr>
            <a:r>
              <a:rPr lang="fr-CH">
                <a:solidFill>
                  <a:srgbClr val="0405A3"/>
                </a:solidFill>
              </a:rPr>
              <a:t>+ 1090 kWh</a:t>
            </a:r>
            <a:br>
              <a:rPr lang="fr-CH">
                <a:solidFill>
                  <a:schemeClr val="accent2">
                    <a:lumMod val="75000"/>
                  </a:schemeClr>
                </a:solidFill>
              </a:rPr>
            </a:br>
            <a:r>
              <a:rPr lang="fr-CH" i="1">
                <a:solidFill>
                  <a:srgbClr val="CFC01D"/>
                </a:solidFill>
              </a:rPr>
              <a:t>- 525 kWh</a:t>
            </a:r>
            <a:br>
              <a:rPr lang="fr-CH"/>
            </a:br>
            <a:r>
              <a:rPr lang="fr-CH" b="1"/>
              <a:t>= 565 kWh</a:t>
            </a:r>
          </a:p>
        </p:txBody>
      </p:sp>
      <p:sp>
        <p:nvSpPr>
          <p:cNvPr id="24" name="Rechteck 23">
            <a:extLst>
              <a:ext uri="{FF2B5EF4-FFF2-40B4-BE49-F238E27FC236}">
                <a16:creationId xmlns:a16="http://schemas.microsoft.com/office/drawing/2014/main" id="{276511AC-FF5C-43D2-B7FC-DC16DCE63D27}"/>
              </a:ext>
            </a:extLst>
          </p:cNvPr>
          <p:cNvSpPr/>
          <p:nvPr/>
        </p:nvSpPr>
        <p:spPr>
          <a:xfrm>
            <a:off x="1004122" y="1399980"/>
            <a:ext cx="1440000" cy="288000"/>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fontScale="70000" lnSpcReduction="20000"/>
          </a:bodyPr>
          <a:lstStyle/>
          <a:p>
            <a:pPr algn="ctr"/>
            <a:endParaRPr lang="fr-CH" sz="2400" b="1"/>
          </a:p>
        </p:txBody>
      </p:sp>
      <p:sp>
        <p:nvSpPr>
          <p:cNvPr id="25" name="Rechteck 24">
            <a:extLst>
              <a:ext uri="{FF2B5EF4-FFF2-40B4-BE49-F238E27FC236}">
                <a16:creationId xmlns:a16="http://schemas.microsoft.com/office/drawing/2014/main" id="{6C847B4F-E082-4E93-A00E-D3892C68AF65}"/>
              </a:ext>
            </a:extLst>
          </p:cNvPr>
          <p:cNvSpPr/>
          <p:nvPr/>
        </p:nvSpPr>
        <p:spPr>
          <a:xfrm>
            <a:off x="3406788" y="1797272"/>
            <a:ext cx="1440000" cy="288000"/>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fontScale="70000" lnSpcReduction="20000"/>
          </a:bodyPr>
          <a:lstStyle/>
          <a:p>
            <a:pPr algn="ctr"/>
            <a:endParaRPr lang="fr-CH" sz="2400" b="1"/>
          </a:p>
        </p:txBody>
      </p:sp>
      <p:sp>
        <p:nvSpPr>
          <p:cNvPr id="26" name="Textplatzhalter 6">
            <a:extLst>
              <a:ext uri="{FF2B5EF4-FFF2-40B4-BE49-F238E27FC236}">
                <a16:creationId xmlns:a16="http://schemas.microsoft.com/office/drawing/2014/main" id="{F747B48A-6BD7-4D4C-A825-911A2499500C}"/>
              </a:ext>
            </a:extLst>
          </p:cNvPr>
          <p:cNvSpPr txBox="1">
            <a:spLocks/>
          </p:cNvSpPr>
          <p:nvPr/>
        </p:nvSpPr>
        <p:spPr>
          <a:xfrm>
            <a:off x="3406788" y="1543980"/>
            <a:ext cx="1440000" cy="253292"/>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fr-CH" sz="1400" err="1">
                <a:solidFill>
                  <a:srgbClr val="FFC000"/>
                </a:solidFill>
              </a:rPr>
              <a:t>vPRO</a:t>
            </a:r>
            <a:r>
              <a:rPr lang="fr-CH" sz="1400">
                <a:solidFill>
                  <a:srgbClr val="FFC000"/>
                </a:solidFill>
              </a:rPr>
              <a:t> 75 km/h</a:t>
            </a:r>
            <a:endParaRPr lang="fr-CH" sz="1400" b="1">
              <a:solidFill>
                <a:srgbClr val="FFC000"/>
              </a:solidFill>
            </a:endParaRPr>
          </a:p>
        </p:txBody>
      </p:sp>
      <p:sp>
        <p:nvSpPr>
          <p:cNvPr id="27" name="Textplatzhalter 6">
            <a:extLst>
              <a:ext uri="{FF2B5EF4-FFF2-40B4-BE49-F238E27FC236}">
                <a16:creationId xmlns:a16="http://schemas.microsoft.com/office/drawing/2014/main" id="{44BDFE2C-6751-45D3-A6A8-BDCD97CFF7C7}"/>
              </a:ext>
            </a:extLst>
          </p:cNvPr>
          <p:cNvSpPr txBox="1">
            <a:spLocks/>
          </p:cNvSpPr>
          <p:nvPr/>
        </p:nvSpPr>
        <p:spPr>
          <a:xfrm>
            <a:off x="1004122" y="1145170"/>
            <a:ext cx="1440000" cy="253292"/>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fr-CH" sz="1400" err="1">
                <a:solidFill>
                  <a:srgbClr val="FFC000"/>
                </a:solidFill>
              </a:rPr>
              <a:t>vPRO</a:t>
            </a:r>
            <a:r>
              <a:rPr lang="fr-CH" sz="1400">
                <a:solidFill>
                  <a:srgbClr val="FFC000"/>
                </a:solidFill>
              </a:rPr>
              <a:t> 100 km/h</a:t>
            </a:r>
            <a:endParaRPr lang="fr-CH" sz="1400" b="1">
              <a:solidFill>
                <a:srgbClr val="FFC000"/>
              </a:solidFill>
            </a:endParaRPr>
          </a:p>
        </p:txBody>
      </p:sp>
      <p:sp>
        <p:nvSpPr>
          <p:cNvPr id="17" name="Rechteck 16">
            <a:extLst>
              <a:ext uri="{FF2B5EF4-FFF2-40B4-BE49-F238E27FC236}">
                <a16:creationId xmlns:a16="http://schemas.microsoft.com/office/drawing/2014/main" id="{A0F54DD1-319F-4A79-AC7D-98D300B82EB8}"/>
              </a:ext>
            </a:extLst>
          </p:cNvPr>
          <p:cNvSpPr/>
          <p:nvPr/>
        </p:nvSpPr>
        <p:spPr>
          <a:xfrm rot="18803051">
            <a:off x="2528071" y="1702129"/>
            <a:ext cx="562383" cy="244738"/>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fontScale="55000" lnSpcReduction="20000"/>
          </a:bodyPr>
          <a:lstStyle/>
          <a:p>
            <a:pPr algn="ctr"/>
            <a:endParaRPr lang="fr-CH" sz="2400" b="1"/>
          </a:p>
        </p:txBody>
      </p:sp>
      <p:sp>
        <p:nvSpPr>
          <p:cNvPr id="19" name="Textplatzhalter 6">
            <a:extLst>
              <a:ext uri="{FF2B5EF4-FFF2-40B4-BE49-F238E27FC236}">
                <a16:creationId xmlns:a16="http://schemas.microsoft.com/office/drawing/2014/main" id="{6004EF51-52C7-4A6C-AEC9-A66068CB4C1D}"/>
              </a:ext>
            </a:extLst>
          </p:cNvPr>
          <p:cNvSpPr txBox="1">
            <a:spLocks/>
          </p:cNvSpPr>
          <p:nvPr/>
        </p:nvSpPr>
        <p:spPr>
          <a:xfrm>
            <a:off x="2810852" y="1086991"/>
            <a:ext cx="3889028" cy="253292"/>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None/>
            </a:pPr>
            <a:r>
              <a:rPr lang="fr-CH" sz="1400">
                <a:solidFill>
                  <a:srgbClr val="FFC000"/>
                </a:solidFill>
              </a:rPr>
              <a:t>Tunnel: pas de données de vitesse et utilisation de la topologie pour l’accélération si possible</a:t>
            </a:r>
            <a:endParaRPr lang="fr-CH" sz="1400" b="1">
              <a:solidFill>
                <a:srgbClr val="FFC000"/>
              </a:solidFill>
            </a:endParaRPr>
          </a:p>
        </p:txBody>
      </p:sp>
      <p:sp>
        <p:nvSpPr>
          <p:cNvPr id="20" name="Rechteck 19">
            <a:extLst>
              <a:ext uri="{FF2B5EF4-FFF2-40B4-BE49-F238E27FC236}">
                <a16:creationId xmlns:a16="http://schemas.microsoft.com/office/drawing/2014/main" id="{34FE64BB-C496-49A6-83DE-86CC8AADE2B3}"/>
              </a:ext>
            </a:extLst>
          </p:cNvPr>
          <p:cNvSpPr/>
          <p:nvPr/>
        </p:nvSpPr>
        <p:spPr>
          <a:xfrm rot="2953210">
            <a:off x="2962155" y="1969958"/>
            <a:ext cx="678829" cy="399917"/>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Autofit/>
          </a:bodyPr>
          <a:lstStyle/>
          <a:p>
            <a:pPr algn="ctr"/>
            <a:endParaRPr lang="fr-CH" sz="2400" b="1"/>
          </a:p>
        </p:txBody>
      </p:sp>
      <p:sp>
        <p:nvSpPr>
          <p:cNvPr id="21" name="Rechteck 20">
            <a:extLst>
              <a:ext uri="{FF2B5EF4-FFF2-40B4-BE49-F238E27FC236}">
                <a16:creationId xmlns:a16="http://schemas.microsoft.com/office/drawing/2014/main" id="{1B2CA855-8E18-4A20-9D7A-2CB3625EAE91}"/>
              </a:ext>
            </a:extLst>
          </p:cNvPr>
          <p:cNvSpPr/>
          <p:nvPr/>
        </p:nvSpPr>
        <p:spPr>
          <a:xfrm>
            <a:off x="2647276" y="3053056"/>
            <a:ext cx="281192" cy="254687"/>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fontScale="55000" lnSpcReduction="20000"/>
          </a:bodyPr>
          <a:lstStyle/>
          <a:p>
            <a:pPr algn="ctr"/>
            <a:endParaRPr lang="fr-CH" sz="2400" b="1"/>
          </a:p>
        </p:txBody>
      </p:sp>
      <p:sp>
        <p:nvSpPr>
          <p:cNvPr id="22" name="Textplatzhalter 6">
            <a:extLst>
              <a:ext uri="{FF2B5EF4-FFF2-40B4-BE49-F238E27FC236}">
                <a16:creationId xmlns:a16="http://schemas.microsoft.com/office/drawing/2014/main" id="{BD54FA81-D1C0-B347-9074-5496899396ED}"/>
              </a:ext>
            </a:extLst>
          </p:cNvPr>
          <p:cNvSpPr txBox="1">
            <a:spLocks/>
          </p:cNvSpPr>
          <p:nvPr/>
        </p:nvSpPr>
        <p:spPr>
          <a:xfrm>
            <a:off x="3571842" y="3936432"/>
            <a:ext cx="2423709" cy="865593"/>
          </a:xfrm>
          <a:prstGeom prst="rect">
            <a:avLst/>
          </a:prstGeom>
          <a:solidFill>
            <a:schemeClr val="bg1"/>
          </a:solidFill>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fr-CH" sz="1400">
                <a:solidFill>
                  <a:srgbClr val="FFC000"/>
                </a:solidFill>
              </a:rPr>
              <a:t>Presque la moitié de l’énergie tirée peut être récupérée au freinage.</a:t>
            </a:r>
            <a:endParaRPr lang="fr-CH" sz="1400" b="1">
              <a:solidFill>
                <a:srgbClr val="FFC000"/>
              </a:solidFill>
            </a:endParaRPr>
          </a:p>
        </p:txBody>
      </p:sp>
      <p:cxnSp>
        <p:nvCxnSpPr>
          <p:cNvPr id="28" name="Gerade Verbindung mit Pfeil 27">
            <a:extLst>
              <a:ext uri="{FF2B5EF4-FFF2-40B4-BE49-F238E27FC236}">
                <a16:creationId xmlns:a16="http://schemas.microsoft.com/office/drawing/2014/main" id="{959429C4-14F8-034E-BC92-D5E49D12F975}"/>
              </a:ext>
            </a:extLst>
          </p:cNvPr>
          <p:cNvCxnSpPr>
            <a:cxnSpLocks/>
          </p:cNvCxnSpPr>
          <p:nvPr/>
        </p:nvCxnSpPr>
        <p:spPr>
          <a:xfrm flipV="1">
            <a:off x="6051550" y="4105878"/>
            <a:ext cx="548203" cy="149742"/>
          </a:xfrm>
          <a:prstGeom prst="straightConnector1">
            <a:avLst/>
          </a:prstGeom>
          <a:ln w="25400">
            <a:solidFill>
              <a:srgbClr val="FFC000"/>
            </a:solidFill>
            <a:headEnd type="none"/>
            <a:tailEnd type="triangl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43597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subTnLst>
                                    <p:set>
                                      <p:cBhvr override="childStyle">
                                        <p:cTn dur="1" fill="hold" display="0" masterRel="nextClick" afterEffect="1"/>
                                        <p:tgtEl>
                                          <p:spTgt spid="25"/>
                                        </p:tgtEl>
                                        <p:attrNameLst>
                                          <p:attrName>style.visibility</p:attrName>
                                        </p:attrNameLst>
                                      </p:cBhvr>
                                      <p:to>
                                        <p:strVal val="hidden"/>
                                      </p:to>
                                    </p:set>
                                  </p:subTnLst>
                                </p:cTn>
                              </p:par>
                              <p:par>
                                <p:cTn id="7" presetID="1" presetClass="entr" presetSubtype="0" fill="hold" grpId="0" nodeType="withEffect">
                                  <p:stCondLst>
                                    <p:cond delay="0"/>
                                  </p:stCondLst>
                                  <p:childTnLst>
                                    <p:set>
                                      <p:cBhvr>
                                        <p:cTn id="8" dur="1" fill="hold">
                                          <p:stCondLst>
                                            <p:cond delay="0"/>
                                          </p:stCondLst>
                                        </p:cTn>
                                        <p:tgtEl>
                                          <p:spTgt spid="26"/>
                                        </p:tgtEl>
                                        <p:attrNameLst>
                                          <p:attrName>style.visibility</p:attrName>
                                        </p:attrNameLst>
                                      </p:cBhvr>
                                      <p:to>
                                        <p:strVal val="visible"/>
                                      </p:to>
                                    </p:set>
                                  </p:childTnLst>
                                  <p:subTnLst>
                                    <p:set>
                                      <p:cBhvr override="childStyle">
                                        <p:cTn dur="1" fill="hold" display="0" masterRel="nextClick" afterEffect="1"/>
                                        <p:tgtEl>
                                          <p:spTgt spid="26"/>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subTnLst>
                                    <p:set>
                                      <p:cBhvr override="childStyle">
                                        <p:cTn dur="1" fill="hold" display="0" masterRel="nextClick" afterEffect="1"/>
                                        <p:tgtEl>
                                          <p:spTgt spid="24"/>
                                        </p:tgtEl>
                                        <p:attrNameLst>
                                          <p:attrName>style.visibility</p:attrName>
                                        </p:attrNameLst>
                                      </p:cBhvr>
                                      <p:to>
                                        <p:strVal val="hidden"/>
                                      </p:to>
                                    </p:set>
                                  </p:subTnLst>
                                </p:cTn>
                              </p:par>
                              <p:par>
                                <p:cTn id="11" presetID="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subTnLst>
                                    <p:set>
                                      <p:cBhvr override="childStyle">
                                        <p:cTn dur="1" fill="hold" display="0" masterRel="nextClick" afterEffect="1"/>
                                        <p:tgtEl>
                                          <p:spTgt spid="27"/>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childTnLst>
                                  <p:subTnLst>
                                    <p:set>
                                      <p:cBhvr override="childStyle">
                                        <p:cTn dur="1" fill="hold" display="0" masterRel="nextClick" afterEffect="1"/>
                                        <p:tgtEl>
                                          <p:spTgt spid="17"/>
                                        </p:tgtEl>
                                        <p:attrNameLst>
                                          <p:attrName>style.visibility</p:attrName>
                                        </p:attrNameLst>
                                      </p:cBhvr>
                                      <p:to>
                                        <p:strVal val="hidden"/>
                                      </p:to>
                                    </p:set>
                                  </p:sub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subTnLst>
                                    <p:set>
                                      <p:cBhvr override="childStyle">
                                        <p:cTn dur="1" fill="hold" display="0" masterRel="nextClick" afterEffect="1"/>
                                        <p:tgtEl>
                                          <p:spTgt spid="19"/>
                                        </p:tgtEl>
                                        <p:attrNameLst>
                                          <p:attrName>style.visibility</p:attrName>
                                        </p:attrNameLst>
                                      </p:cBhvr>
                                      <p:to>
                                        <p:strVal val="hidden"/>
                                      </p:to>
                                    </p:set>
                                  </p:sub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subTnLst>
                                    <p:set>
                                      <p:cBhvr override="childStyle">
                                        <p:cTn dur="1" fill="hold" display="0" masterRel="nextClick" afterEffect="1"/>
                                        <p:tgtEl>
                                          <p:spTgt spid="20"/>
                                        </p:tgtEl>
                                        <p:attrNameLst>
                                          <p:attrName>style.visibility</p:attrName>
                                        </p:attrNameLst>
                                      </p:cBhvr>
                                      <p:to>
                                        <p:strVal val="hidden"/>
                                      </p:to>
                                    </p:set>
                                  </p:sub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subTnLst>
                                    <p:set>
                                      <p:cBhvr override="childStyle">
                                        <p:cTn dur="1" fill="hold" display="0" masterRel="nextClick" afterEffect="1"/>
                                        <p:tgtEl>
                                          <p:spTgt spid="21"/>
                                        </p:tgtEl>
                                        <p:attrNameLst>
                                          <p:attrName>style.visibility</p:attrName>
                                        </p:attrNameLst>
                                      </p:cBhvr>
                                      <p:to>
                                        <p:strVal val="hidden"/>
                                      </p:to>
                                    </p:set>
                                  </p:sub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p:bldP spid="27" grpId="0"/>
      <p:bldP spid="17" grpId="0" animBg="1"/>
      <p:bldP spid="19" grpId="0"/>
      <p:bldP spid="20" grpId="0" animBg="1"/>
      <p:bldP spid="21" grpId="0" animBg="1"/>
      <p:bldP spid="2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AC7203C7-DF78-F246-A10E-832D6692370A}"/>
              </a:ext>
            </a:extLst>
          </p:cNvPr>
          <p:cNvPicPr>
            <a:picLocks noChangeAspect="1"/>
          </p:cNvPicPr>
          <p:nvPr/>
        </p:nvPicPr>
        <p:blipFill>
          <a:blip r:embed="rId4"/>
          <a:stretch>
            <a:fillRect/>
          </a:stretch>
        </p:blipFill>
        <p:spPr>
          <a:xfrm>
            <a:off x="538444" y="1758850"/>
            <a:ext cx="3650298" cy="2568960"/>
          </a:xfrm>
          <a:prstGeom prst="rect">
            <a:avLst/>
          </a:prstGeom>
        </p:spPr>
      </p:pic>
      <p:graphicFrame>
        <p:nvGraphicFramePr>
          <p:cNvPr id="6" name="Objekt 5" hidden="1">
            <a:extLst>
              <a:ext uri="{FF2B5EF4-FFF2-40B4-BE49-F238E27FC236}">
                <a16:creationId xmlns:a16="http://schemas.microsoft.com/office/drawing/2014/main" id="{53F640B9-11E3-481E-9410-277EB3AE5C9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5" imgW="346" imgH="346" progId="TCLayout.ActiveDocument.1">
                  <p:embed/>
                </p:oleObj>
              </mc:Choice>
              <mc:Fallback>
                <p:oleObj name="think-cell Folie" r:id="rId5" imgW="346" imgH="346" progId="TCLayout.ActiveDocument.1">
                  <p:embed/>
                  <p:pic>
                    <p:nvPicPr>
                      <p:cNvPr id="6" name="Objekt 5" hidden="1">
                        <a:extLst>
                          <a:ext uri="{FF2B5EF4-FFF2-40B4-BE49-F238E27FC236}">
                            <a16:creationId xmlns:a16="http://schemas.microsoft.com/office/drawing/2014/main" id="{53F640B9-11E3-481E-9410-277EB3AE5C98}"/>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3A35431D-3F1F-46F2-A125-C32FF08B9E03}"/>
              </a:ext>
            </a:extLst>
          </p:cNvPr>
          <p:cNvSpPr>
            <a:spLocks noGrp="1"/>
          </p:cNvSpPr>
          <p:nvPr>
            <p:ph type="title"/>
          </p:nvPr>
        </p:nvSpPr>
        <p:spPr/>
        <p:txBody>
          <a:bodyPr/>
          <a:lstStyle/>
          <a:p>
            <a:r>
              <a:rPr lang="fr-CH"/>
              <a:t>Rapport d’expérience: IC – mise à profit</a:t>
            </a:r>
            <a:br>
              <a:rPr lang="fr-CH" dirty="0"/>
            </a:br>
            <a:r>
              <a:rPr lang="fr-CH"/>
              <a:t>de la topographie et 200 km/h</a:t>
            </a:r>
          </a:p>
        </p:txBody>
      </p:sp>
      <p:sp>
        <p:nvSpPr>
          <p:cNvPr id="3" name="Fußzeilenplatzhalter 2">
            <a:extLst>
              <a:ext uri="{FF2B5EF4-FFF2-40B4-BE49-F238E27FC236}">
                <a16:creationId xmlns:a16="http://schemas.microsoft.com/office/drawing/2014/main" id="{08DB07D6-4604-461C-9271-32DA48BA5E0A}"/>
              </a:ext>
            </a:extLst>
          </p:cNvPr>
          <p:cNvSpPr>
            <a:spLocks noGrp="1"/>
          </p:cNvSpPr>
          <p:nvPr>
            <p:ph type="ftr" sz="quarter" idx="10"/>
          </p:nvPr>
        </p:nvSpPr>
        <p:spPr/>
        <p:txBody>
          <a:bodyPr/>
          <a:lstStyle/>
          <a:p>
            <a:r>
              <a:rPr lang="fr-CH"/>
              <a:t>Énergie durable - 22.09.2021</a:t>
            </a:r>
          </a:p>
        </p:txBody>
      </p:sp>
      <p:sp>
        <p:nvSpPr>
          <p:cNvPr id="4" name="Foliennummernplatzhalter 3">
            <a:extLst>
              <a:ext uri="{FF2B5EF4-FFF2-40B4-BE49-F238E27FC236}">
                <a16:creationId xmlns:a16="http://schemas.microsoft.com/office/drawing/2014/main" id="{4E2167FD-274E-48F8-8862-E9D2BD184F53}"/>
              </a:ext>
            </a:extLst>
          </p:cNvPr>
          <p:cNvSpPr>
            <a:spLocks noGrp="1"/>
          </p:cNvSpPr>
          <p:nvPr>
            <p:ph type="sldNum" sz="quarter" idx="11"/>
          </p:nvPr>
        </p:nvSpPr>
        <p:spPr/>
        <p:txBody>
          <a:bodyPr/>
          <a:lstStyle/>
          <a:p>
            <a:fld id="{5E115662-413A-4888-B9BC-797CDE14544F}" type="slidenum">
              <a:rPr lang="fr-CH" smtClean="0"/>
              <a:pPr/>
              <a:t>12</a:t>
            </a:fld>
            <a:endParaRPr lang="fr-CH"/>
          </a:p>
        </p:txBody>
      </p:sp>
      <p:sp>
        <p:nvSpPr>
          <p:cNvPr id="11" name="Textplatzhalter 10">
            <a:extLst>
              <a:ext uri="{FF2B5EF4-FFF2-40B4-BE49-F238E27FC236}">
                <a16:creationId xmlns:a16="http://schemas.microsoft.com/office/drawing/2014/main" id="{FD4E8112-2E1E-42FC-9B61-9EAF425508C4}"/>
              </a:ext>
            </a:extLst>
          </p:cNvPr>
          <p:cNvSpPr>
            <a:spLocks noGrp="1"/>
          </p:cNvSpPr>
          <p:nvPr>
            <p:ph type="body" sz="quarter" idx="12"/>
          </p:nvPr>
        </p:nvSpPr>
        <p:spPr>
          <a:xfrm>
            <a:off x="539850" y="1131887"/>
            <a:ext cx="8280149" cy="711781"/>
          </a:xfrm>
        </p:spPr>
        <p:txBody>
          <a:bodyPr/>
          <a:lstStyle/>
          <a:p>
            <a:r>
              <a:rPr lang="fr-CH"/>
              <a:t>IC5 Zurich </a:t>
            </a:r>
            <a:r>
              <a:rPr lang="fr-CH">
                <a:sym typeface="Wingdings" panose="05000000000000000000" pitchFamily="2" charset="2"/>
              </a:rPr>
              <a:t> Genève-Aéroport</a:t>
            </a:r>
          </a:p>
          <a:p>
            <a:pPr marL="0" indent="0">
              <a:buNone/>
            </a:pPr>
            <a:endParaRPr lang="fr-CH"/>
          </a:p>
        </p:txBody>
      </p:sp>
      <p:pic>
        <p:nvPicPr>
          <p:cNvPr id="31" name="Grafik 30">
            <a:extLst>
              <a:ext uri="{FF2B5EF4-FFF2-40B4-BE49-F238E27FC236}">
                <a16:creationId xmlns:a16="http://schemas.microsoft.com/office/drawing/2014/main" id="{55D2A07F-4C46-46F7-8A69-8FE2D535C143}"/>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0515" t="7031" r="1" b="20791"/>
          <a:stretch/>
        </p:blipFill>
        <p:spPr>
          <a:xfrm>
            <a:off x="4397072" y="1873202"/>
            <a:ext cx="4241453" cy="2282147"/>
          </a:xfrm>
          <a:prstGeom prst="rect">
            <a:avLst/>
          </a:prstGeom>
        </p:spPr>
      </p:pic>
      <p:sp>
        <p:nvSpPr>
          <p:cNvPr id="33" name="Textplatzhalter 6">
            <a:extLst>
              <a:ext uri="{FF2B5EF4-FFF2-40B4-BE49-F238E27FC236}">
                <a16:creationId xmlns:a16="http://schemas.microsoft.com/office/drawing/2014/main" id="{4ABE8C17-D163-430B-9789-1A644C3E4413}"/>
              </a:ext>
            </a:extLst>
          </p:cNvPr>
          <p:cNvSpPr txBox="1">
            <a:spLocks/>
          </p:cNvSpPr>
          <p:nvPr/>
        </p:nvSpPr>
        <p:spPr>
          <a:xfrm>
            <a:off x="5226444" y="4266010"/>
            <a:ext cx="2578904" cy="253292"/>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fr-CH" sz="1400"/>
              <a:t>ICN</a:t>
            </a:r>
            <a:endParaRPr lang="fr-CH" sz="1400" b="1"/>
          </a:p>
        </p:txBody>
      </p:sp>
    </p:spTree>
    <p:extLst>
      <p:ext uri="{BB962C8B-B14F-4D97-AF65-F5344CB8AC3E}">
        <p14:creationId xmlns:p14="http://schemas.microsoft.com/office/powerpoint/2010/main" val="3197750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fik 8">
            <a:extLst>
              <a:ext uri="{FF2B5EF4-FFF2-40B4-BE49-F238E27FC236}">
                <a16:creationId xmlns:a16="http://schemas.microsoft.com/office/drawing/2014/main" id="{B42B27DC-1521-714A-91DB-CF4A11DAB75C}"/>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6828"/>
          <a:stretch/>
        </p:blipFill>
        <p:spPr>
          <a:xfrm>
            <a:off x="0" y="1215782"/>
            <a:ext cx="9144000" cy="1964476"/>
          </a:xfrm>
          <a:prstGeom prst="rect">
            <a:avLst/>
          </a:prstGeom>
        </p:spPr>
      </p:pic>
      <p:graphicFrame>
        <p:nvGraphicFramePr>
          <p:cNvPr id="6" name="Objekt 5" hidden="1">
            <a:extLst>
              <a:ext uri="{FF2B5EF4-FFF2-40B4-BE49-F238E27FC236}">
                <a16:creationId xmlns:a16="http://schemas.microsoft.com/office/drawing/2014/main" id="{53F640B9-11E3-481E-9410-277EB3AE5C9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5" imgW="346" imgH="346" progId="TCLayout.ActiveDocument.1">
                  <p:embed/>
                </p:oleObj>
              </mc:Choice>
              <mc:Fallback>
                <p:oleObj name="think-cell Folie" r:id="rId5" imgW="346" imgH="346" progId="TCLayout.ActiveDocument.1">
                  <p:embed/>
                  <p:pic>
                    <p:nvPicPr>
                      <p:cNvPr id="6" name="Objekt 5" hidden="1">
                        <a:extLst>
                          <a:ext uri="{FF2B5EF4-FFF2-40B4-BE49-F238E27FC236}">
                            <a16:creationId xmlns:a16="http://schemas.microsoft.com/office/drawing/2014/main" id="{53F640B9-11E3-481E-9410-277EB3AE5C98}"/>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3A35431D-3F1F-46F2-A125-C32FF08B9E03}"/>
              </a:ext>
            </a:extLst>
          </p:cNvPr>
          <p:cNvSpPr>
            <a:spLocks noGrp="1"/>
          </p:cNvSpPr>
          <p:nvPr>
            <p:ph type="title"/>
          </p:nvPr>
        </p:nvSpPr>
        <p:spPr/>
        <p:txBody>
          <a:bodyPr/>
          <a:lstStyle/>
          <a:p>
            <a:r>
              <a:rPr lang="fr-CH"/>
              <a:t>Rapport d’expérience: IC – mise à profit</a:t>
            </a:r>
            <a:br>
              <a:rPr lang="fr-CH" dirty="0"/>
            </a:br>
            <a:r>
              <a:rPr lang="fr-CH"/>
              <a:t>de la topographie et 200 km/h</a:t>
            </a:r>
          </a:p>
        </p:txBody>
      </p:sp>
      <p:sp>
        <p:nvSpPr>
          <p:cNvPr id="3" name="Fußzeilenplatzhalter 2">
            <a:extLst>
              <a:ext uri="{FF2B5EF4-FFF2-40B4-BE49-F238E27FC236}">
                <a16:creationId xmlns:a16="http://schemas.microsoft.com/office/drawing/2014/main" id="{08DB07D6-4604-461C-9271-32DA48BA5E0A}"/>
              </a:ext>
            </a:extLst>
          </p:cNvPr>
          <p:cNvSpPr>
            <a:spLocks noGrp="1"/>
          </p:cNvSpPr>
          <p:nvPr>
            <p:ph type="ftr" sz="quarter" idx="10"/>
          </p:nvPr>
        </p:nvSpPr>
        <p:spPr/>
        <p:txBody>
          <a:bodyPr/>
          <a:lstStyle/>
          <a:p>
            <a:r>
              <a:rPr lang="fr-CH"/>
              <a:t>Énergie durable - 22.09.2021</a:t>
            </a:r>
          </a:p>
        </p:txBody>
      </p:sp>
      <p:sp>
        <p:nvSpPr>
          <p:cNvPr id="4" name="Foliennummernplatzhalter 3">
            <a:extLst>
              <a:ext uri="{FF2B5EF4-FFF2-40B4-BE49-F238E27FC236}">
                <a16:creationId xmlns:a16="http://schemas.microsoft.com/office/drawing/2014/main" id="{4E2167FD-274E-48F8-8862-E9D2BD184F53}"/>
              </a:ext>
            </a:extLst>
          </p:cNvPr>
          <p:cNvSpPr>
            <a:spLocks noGrp="1"/>
          </p:cNvSpPr>
          <p:nvPr>
            <p:ph type="sldNum" sz="quarter" idx="11"/>
          </p:nvPr>
        </p:nvSpPr>
        <p:spPr/>
        <p:txBody>
          <a:bodyPr/>
          <a:lstStyle/>
          <a:p>
            <a:fld id="{5E115662-413A-4888-B9BC-797CDE14544F}" type="slidenum">
              <a:rPr lang="fr-CH" smtClean="0"/>
              <a:pPr/>
              <a:t>13</a:t>
            </a:fld>
            <a:endParaRPr lang="fr-CH"/>
          </a:p>
        </p:txBody>
      </p:sp>
      <p:sp>
        <p:nvSpPr>
          <p:cNvPr id="23" name="Textplatzhalter 6">
            <a:extLst>
              <a:ext uri="{FF2B5EF4-FFF2-40B4-BE49-F238E27FC236}">
                <a16:creationId xmlns:a16="http://schemas.microsoft.com/office/drawing/2014/main" id="{D79D1181-24C3-486A-BBB9-77A1D43AFAA6}"/>
              </a:ext>
            </a:extLst>
          </p:cNvPr>
          <p:cNvSpPr txBox="1">
            <a:spLocks/>
          </p:cNvSpPr>
          <p:nvPr/>
        </p:nvSpPr>
        <p:spPr>
          <a:xfrm>
            <a:off x="4394915" y="3458221"/>
            <a:ext cx="1503747" cy="997200"/>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r">
              <a:buNone/>
            </a:pPr>
            <a:r>
              <a:rPr lang="fr-CH" sz="1800">
                <a:solidFill>
                  <a:srgbClr val="0405A3"/>
                </a:solidFill>
              </a:rPr>
              <a:t>+ 2432 kWh</a:t>
            </a:r>
            <a:br>
              <a:rPr lang="fr-CH" sz="1800">
                <a:solidFill>
                  <a:schemeClr val="accent2">
                    <a:lumMod val="75000"/>
                  </a:schemeClr>
                </a:solidFill>
              </a:rPr>
            </a:br>
            <a:r>
              <a:rPr lang="fr-CH" sz="1800" i="1">
                <a:solidFill>
                  <a:srgbClr val="CFC01D"/>
                </a:solidFill>
              </a:rPr>
              <a:t>- 337 kWh</a:t>
            </a:r>
            <a:br>
              <a:rPr lang="fr-CH" sz="1800"/>
            </a:br>
            <a:r>
              <a:rPr lang="fr-CH" sz="1800" b="1"/>
              <a:t>= 2095 kWh</a:t>
            </a:r>
          </a:p>
        </p:txBody>
      </p:sp>
      <p:sp>
        <p:nvSpPr>
          <p:cNvPr id="24" name="Rechteck 23">
            <a:extLst>
              <a:ext uri="{FF2B5EF4-FFF2-40B4-BE49-F238E27FC236}">
                <a16:creationId xmlns:a16="http://schemas.microsoft.com/office/drawing/2014/main" id="{276511AC-FF5C-43D2-B7FC-DC16DCE63D27}"/>
              </a:ext>
            </a:extLst>
          </p:cNvPr>
          <p:cNvSpPr/>
          <p:nvPr/>
        </p:nvSpPr>
        <p:spPr>
          <a:xfrm>
            <a:off x="7712765" y="1523836"/>
            <a:ext cx="747423" cy="926346"/>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a:bodyPr>
          <a:lstStyle/>
          <a:p>
            <a:pPr algn="ctr"/>
            <a:endParaRPr lang="fr-CH" sz="2400" b="1">
              <a:solidFill>
                <a:schemeClr val="accent6"/>
              </a:solidFill>
            </a:endParaRPr>
          </a:p>
        </p:txBody>
      </p:sp>
      <p:sp>
        <p:nvSpPr>
          <p:cNvPr id="25" name="Rechteck 24">
            <a:extLst>
              <a:ext uri="{FF2B5EF4-FFF2-40B4-BE49-F238E27FC236}">
                <a16:creationId xmlns:a16="http://schemas.microsoft.com/office/drawing/2014/main" id="{6C847B4F-E082-4E93-A00E-D3892C68AF65}"/>
              </a:ext>
            </a:extLst>
          </p:cNvPr>
          <p:cNvSpPr/>
          <p:nvPr/>
        </p:nvSpPr>
        <p:spPr>
          <a:xfrm>
            <a:off x="2122998" y="1231351"/>
            <a:ext cx="716547" cy="1202926"/>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a:bodyPr>
          <a:lstStyle/>
          <a:p>
            <a:pPr algn="ctr"/>
            <a:endParaRPr lang="fr-CH" sz="2400" b="1">
              <a:solidFill>
                <a:schemeClr val="accent6"/>
              </a:solidFill>
            </a:endParaRPr>
          </a:p>
        </p:txBody>
      </p:sp>
      <p:sp>
        <p:nvSpPr>
          <p:cNvPr id="26" name="Textplatzhalter 6">
            <a:extLst>
              <a:ext uri="{FF2B5EF4-FFF2-40B4-BE49-F238E27FC236}">
                <a16:creationId xmlns:a16="http://schemas.microsoft.com/office/drawing/2014/main" id="{F747B48A-6BD7-4D4C-A825-911A2499500C}"/>
              </a:ext>
            </a:extLst>
          </p:cNvPr>
          <p:cNvSpPr txBox="1">
            <a:spLocks/>
          </p:cNvSpPr>
          <p:nvPr/>
        </p:nvSpPr>
        <p:spPr>
          <a:xfrm>
            <a:off x="281381" y="1045268"/>
            <a:ext cx="1827832" cy="455666"/>
          </a:xfrm>
          <a:prstGeom prst="rect">
            <a:avLst/>
          </a:prstGeom>
          <a:solidFill>
            <a:schemeClr val="bg1"/>
          </a:solidFill>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fr-CH" sz="1400">
                <a:solidFill>
                  <a:srgbClr val="FFC000"/>
                </a:solidFill>
              </a:rPr>
              <a:t>Grand besoin d’énergie sur la ligne Rail 2000</a:t>
            </a:r>
            <a:endParaRPr lang="fr-CH" sz="1400" b="1">
              <a:solidFill>
                <a:srgbClr val="FFC000"/>
              </a:solidFill>
            </a:endParaRPr>
          </a:p>
        </p:txBody>
      </p:sp>
      <p:sp>
        <p:nvSpPr>
          <p:cNvPr id="27" name="Textplatzhalter 6">
            <a:extLst>
              <a:ext uri="{FF2B5EF4-FFF2-40B4-BE49-F238E27FC236}">
                <a16:creationId xmlns:a16="http://schemas.microsoft.com/office/drawing/2014/main" id="{44BDFE2C-6751-45D3-A6A8-BDCD97CFF7C7}"/>
              </a:ext>
            </a:extLst>
          </p:cNvPr>
          <p:cNvSpPr txBox="1">
            <a:spLocks/>
          </p:cNvSpPr>
          <p:nvPr/>
        </p:nvSpPr>
        <p:spPr>
          <a:xfrm>
            <a:off x="7377097" y="1042002"/>
            <a:ext cx="1440000" cy="253292"/>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fr-CH" sz="1400">
                <a:solidFill>
                  <a:srgbClr val="FFC000"/>
                </a:solidFill>
              </a:rPr>
              <a:t>Mise à </a:t>
            </a:r>
            <a:r>
              <a:rPr lang="fr-CH" sz="1400" dirty="0">
                <a:solidFill>
                  <a:srgbClr val="FFC000"/>
                </a:solidFill>
              </a:rPr>
              <a:t>profit</a:t>
            </a:r>
            <a:r>
              <a:rPr lang="fr-CH" sz="1400">
                <a:solidFill>
                  <a:srgbClr val="FFC000"/>
                </a:solidFill>
              </a:rPr>
              <a:t> de la topographie</a:t>
            </a:r>
            <a:endParaRPr lang="fr-CH" sz="1400" b="1">
              <a:solidFill>
                <a:srgbClr val="FFC000"/>
              </a:solidFill>
            </a:endParaRPr>
          </a:p>
        </p:txBody>
      </p:sp>
      <p:sp>
        <p:nvSpPr>
          <p:cNvPr id="19" name="Textplatzhalter 6">
            <a:extLst>
              <a:ext uri="{FF2B5EF4-FFF2-40B4-BE49-F238E27FC236}">
                <a16:creationId xmlns:a16="http://schemas.microsoft.com/office/drawing/2014/main" id="{6004EF51-52C7-4A6C-AEC9-A66068CB4C1D}"/>
              </a:ext>
            </a:extLst>
          </p:cNvPr>
          <p:cNvSpPr txBox="1">
            <a:spLocks/>
          </p:cNvSpPr>
          <p:nvPr/>
        </p:nvSpPr>
        <p:spPr>
          <a:xfrm>
            <a:off x="2996312" y="1116043"/>
            <a:ext cx="1796041" cy="253292"/>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buNone/>
            </a:pPr>
            <a:r>
              <a:rPr lang="fr-CH" sz="1400">
                <a:solidFill>
                  <a:srgbClr val="FFC000"/>
                </a:solidFill>
              </a:rPr>
              <a:t>Tunnel: pas de données de </a:t>
            </a:r>
            <a:r>
              <a:rPr lang="fr-CH" sz="1400" dirty="0">
                <a:solidFill>
                  <a:srgbClr val="FFC000"/>
                </a:solidFill>
              </a:rPr>
              <a:t>vitesse</a:t>
            </a:r>
            <a:endParaRPr lang="fr-CH" sz="1400" b="1">
              <a:solidFill>
                <a:srgbClr val="FFC000"/>
              </a:solidFill>
            </a:endParaRPr>
          </a:p>
        </p:txBody>
      </p:sp>
      <p:sp>
        <p:nvSpPr>
          <p:cNvPr id="20" name="Rechteck 19">
            <a:extLst>
              <a:ext uri="{FF2B5EF4-FFF2-40B4-BE49-F238E27FC236}">
                <a16:creationId xmlns:a16="http://schemas.microsoft.com/office/drawing/2014/main" id="{34FE64BB-C496-49A6-83DE-86CC8AADE2B3}"/>
              </a:ext>
            </a:extLst>
          </p:cNvPr>
          <p:cNvSpPr/>
          <p:nvPr/>
        </p:nvSpPr>
        <p:spPr>
          <a:xfrm rot="20424431">
            <a:off x="2308063" y="1250862"/>
            <a:ext cx="503184" cy="255654"/>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fontScale="62500" lnSpcReduction="20000"/>
          </a:bodyPr>
          <a:lstStyle/>
          <a:p>
            <a:pPr algn="ctr"/>
            <a:endParaRPr lang="fr-CH" sz="2400" b="1">
              <a:solidFill>
                <a:schemeClr val="accent6"/>
              </a:solidFill>
            </a:endParaRPr>
          </a:p>
        </p:txBody>
      </p:sp>
      <p:sp>
        <p:nvSpPr>
          <p:cNvPr id="28" name="Textplatzhalter 10">
            <a:extLst>
              <a:ext uri="{FF2B5EF4-FFF2-40B4-BE49-F238E27FC236}">
                <a16:creationId xmlns:a16="http://schemas.microsoft.com/office/drawing/2014/main" id="{F9400974-FD76-1F44-BC92-2EC6DA8DAD05}"/>
              </a:ext>
            </a:extLst>
          </p:cNvPr>
          <p:cNvSpPr txBox="1">
            <a:spLocks/>
          </p:cNvSpPr>
          <p:nvPr/>
        </p:nvSpPr>
        <p:spPr>
          <a:xfrm>
            <a:off x="539751" y="3187921"/>
            <a:ext cx="7499018" cy="2075841"/>
          </a:xfrm>
          <a:prstGeom prst="rect">
            <a:avLst/>
          </a:prstGeom>
        </p:spPr>
        <p:txBody>
          <a:bodyPr vert="horz" lIns="0" tIns="0" rIns="0" bIns="0" numCol="2"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a:tabLst>
                <a:tab pos="3600000" algn="l"/>
              </a:tabLst>
            </a:pPr>
            <a:r>
              <a:rPr lang="fr-CH" sz="1800" i="1"/>
              <a:t>IC5</a:t>
            </a:r>
            <a:br>
              <a:rPr lang="fr-CH" sz="1800"/>
            </a:br>
            <a:r>
              <a:rPr lang="fr-CH" sz="1800"/>
              <a:t>Zurich </a:t>
            </a:r>
            <a:r>
              <a:rPr lang="fr-CH" sz="1800">
                <a:sym typeface="Wingdings" panose="05000000000000000000" pitchFamily="2" charset="2"/>
              </a:rPr>
              <a:t> Genève-Aéroport</a:t>
            </a:r>
          </a:p>
          <a:p>
            <a:pPr>
              <a:tabLst>
                <a:tab pos="3600000" algn="l"/>
              </a:tabLst>
            </a:pPr>
            <a:r>
              <a:rPr lang="fr-CH" sz="1800" i="1">
                <a:sym typeface="Wingdings" panose="05000000000000000000" pitchFamily="2" charset="2"/>
              </a:rPr>
              <a:t>Poids | longueur</a:t>
            </a:r>
            <a:br>
              <a:rPr lang="fr-CH" sz="1800">
                <a:sym typeface="Wingdings" panose="05000000000000000000" pitchFamily="2" charset="2"/>
              </a:rPr>
            </a:br>
            <a:r>
              <a:rPr lang="fr-CH" sz="1800">
                <a:sym typeface="Wingdings" panose="05000000000000000000" pitchFamily="2" charset="2"/>
              </a:rPr>
              <a:t>399 t | 190 m</a:t>
            </a:r>
          </a:p>
          <a:p>
            <a:pPr>
              <a:tabLst>
                <a:tab pos="3600000" algn="l"/>
              </a:tabLst>
            </a:pPr>
            <a:r>
              <a:rPr lang="fr-CH" sz="1800" i="1">
                <a:sym typeface="Wingdings" panose="05000000000000000000" pitchFamily="2" charset="2"/>
              </a:rPr>
              <a:t>V</a:t>
            </a:r>
            <a:r>
              <a:rPr lang="fr-CH" sz="1800" i="1" baseline="-25000">
                <a:sym typeface="Wingdings" panose="05000000000000000000" pitchFamily="2" charset="2"/>
              </a:rPr>
              <a:t>max </a:t>
            </a:r>
            <a:r>
              <a:rPr lang="fr-CH" sz="1800">
                <a:sym typeface="Wingdings" panose="05000000000000000000" pitchFamily="2" charset="2"/>
              </a:rPr>
              <a:t>atteinte: 200 km/h		</a:t>
            </a:r>
          </a:p>
          <a:p>
            <a:pPr>
              <a:tabLst>
                <a:tab pos="3600000" algn="l"/>
              </a:tabLst>
            </a:pPr>
            <a:r>
              <a:rPr lang="fr-CH" sz="1800" i="1">
                <a:sym typeface="Wingdings" panose="05000000000000000000" pitchFamily="2" charset="2"/>
              </a:rPr>
              <a:t>Énergie</a:t>
            </a:r>
            <a:endParaRPr lang="fr-CH" sz="1800">
              <a:sym typeface="Wingdings" panose="05000000000000000000" pitchFamily="2" charset="2"/>
            </a:endParaRPr>
          </a:p>
          <a:p>
            <a:pPr>
              <a:tabLst>
                <a:tab pos="3600000" algn="l"/>
              </a:tabLst>
            </a:pPr>
            <a:endParaRPr lang="fr-CH" sz="1800"/>
          </a:p>
        </p:txBody>
      </p:sp>
      <p:sp>
        <p:nvSpPr>
          <p:cNvPr id="29" name="Rechteck 28">
            <a:extLst>
              <a:ext uri="{FF2B5EF4-FFF2-40B4-BE49-F238E27FC236}">
                <a16:creationId xmlns:a16="http://schemas.microsoft.com/office/drawing/2014/main" id="{3A0C5904-713D-2043-9904-2611C83397B2}"/>
              </a:ext>
            </a:extLst>
          </p:cNvPr>
          <p:cNvSpPr/>
          <p:nvPr/>
        </p:nvSpPr>
        <p:spPr>
          <a:xfrm rot="17838471">
            <a:off x="3726234" y="1692924"/>
            <a:ext cx="571271" cy="255654"/>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fontScale="62500" lnSpcReduction="20000"/>
          </a:bodyPr>
          <a:lstStyle/>
          <a:p>
            <a:pPr algn="ctr"/>
            <a:endParaRPr lang="fr-CH" sz="2400" b="1"/>
          </a:p>
        </p:txBody>
      </p:sp>
      <p:cxnSp>
        <p:nvCxnSpPr>
          <p:cNvPr id="14" name="Gerade Verbindung mit Pfeil 13">
            <a:extLst>
              <a:ext uri="{FF2B5EF4-FFF2-40B4-BE49-F238E27FC236}">
                <a16:creationId xmlns:a16="http://schemas.microsoft.com/office/drawing/2014/main" id="{033653D7-0984-1241-8E8E-B93FDA6473BB}"/>
              </a:ext>
            </a:extLst>
          </p:cNvPr>
          <p:cNvCxnSpPr>
            <a:cxnSpLocks/>
          </p:cNvCxnSpPr>
          <p:nvPr/>
        </p:nvCxnSpPr>
        <p:spPr>
          <a:xfrm>
            <a:off x="7704813" y="3219725"/>
            <a:ext cx="747423" cy="0"/>
          </a:xfrm>
          <a:prstGeom prst="straightConnector1">
            <a:avLst/>
          </a:prstGeom>
          <a:ln w="19050">
            <a:solidFill>
              <a:srgbClr val="FFC000"/>
            </a:solidFill>
            <a:headEnd type="triangle" w="lg" len="med"/>
            <a:tailEnd type="triangle" w="lg" len="med"/>
          </a:ln>
        </p:spPr>
        <p:style>
          <a:lnRef idx="1">
            <a:schemeClr val="accent1"/>
          </a:lnRef>
          <a:fillRef idx="0">
            <a:schemeClr val="accent1"/>
          </a:fillRef>
          <a:effectRef idx="0">
            <a:schemeClr val="accent1"/>
          </a:effectRef>
          <a:fontRef idx="minor">
            <a:schemeClr val="tx1"/>
          </a:fontRef>
        </p:style>
      </p:cxnSp>
      <p:sp>
        <p:nvSpPr>
          <p:cNvPr id="30" name="Textplatzhalter 6">
            <a:extLst>
              <a:ext uri="{FF2B5EF4-FFF2-40B4-BE49-F238E27FC236}">
                <a16:creationId xmlns:a16="http://schemas.microsoft.com/office/drawing/2014/main" id="{FAC553D8-335B-8342-9538-59C2AB3F242C}"/>
              </a:ext>
            </a:extLst>
          </p:cNvPr>
          <p:cNvSpPr txBox="1">
            <a:spLocks/>
          </p:cNvSpPr>
          <p:nvPr/>
        </p:nvSpPr>
        <p:spPr>
          <a:xfrm>
            <a:off x="7358524" y="3314580"/>
            <a:ext cx="1440000" cy="253292"/>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fr-CH" sz="1400">
                <a:solidFill>
                  <a:srgbClr val="FFC000"/>
                </a:solidFill>
              </a:rPr>
              <a:t>Laisser rouler sur env. 30 km</a:t>
            </a:r>
            <a:endParaRPr lang="fr-CH" sz="1400" b="1">
              <a:solidFill>
                <a:srgbClr val="FFC000"/>
              </a:solidFill>
            </a:endParaRPr>
          </a:p>
        </p:txBody>
      </p:sp>
    </p:spTree>
    <p:extLst>
      <p:ext uri="{BB962C8B-B14F-4D97-AF65-F5344CB8AC3E}">
        <p14:creationId xmlns:p14="http://schemas.microsoft.com/office/powerpoint/2010/main" val="11051630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subTnLst>
                                    <p:set>
                                      <p:cBhvr override="childStyle">
                                        <p:cTn dur="1" fill="hold" display="0" masterRel="nextClick" afterEffect="1"/>
                                        <p:tgtEl>
                                          <p:spTgt spid="20"/>
                                        </p:tgtEl>
                                        <p:attrNameLst>
                                          <p:attrName>style.visibility</p:attrName>
                                        </p:attrNameLst>
                                      </p:cBhvr>
                                      <p:to>
                                        <p:strVal val="hidden"/>
                                      </p:to>
                                    </p:set>
                                  </p:subTnLst>
                                </p:cTn>
                              </p:par>
                              <p:par>
                                <p:cTn id="7" presetID="1" presetClass="entr" presetSubtype="0" fill="hold" grpId="0" nodeType="withEffect">
                                  <p:stCondLst>
                                    <p:cond delay="0"/>
                                  </p:stCondLst>
                                  <p:childTnLst>
                                    <p:set>
                                      <p:cBhvr>
                                        <p:cTn id="8" dur="1" fill="hold">
                                          <p:stCondLst>
                                            <p:cond delay="0"/>
                                          </p:stCondLst>
                                        </p:cTn>
                                        <p:tgtEl>
                                          <p:spTgt spid="29"/>
                                        </p:tgtEl>
                                        <p:attrNameLst>
                                          <p:attrName>style.visibility</p:attrName>
                                        </p:attrNameLst>
                                      </p:cBhvr>
                                      <p:to>
                                        <p:strVal val="visible"/>
                                      </p:to>
                                    </p:set>
                                  </p:childTnLst>
                                  <p:subTnLst>
                                    <p:set>
                                      <p:cBhvr override="childStyle">
                                        <p:cTn dur="1" fill="hold" display="0" masterRel="nextClick" afterEffect="1"/>
                                        <p:tgtEl>
                                          <p:spTgt spid="29"/>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subTnLst>
                                    <p:set>
                                      <p:cBhvr override="childStyle">
                                        <p:cTn dur="1" fill="hold" display="0" masterRel="nextClick" afterEffect="1"/>
                                        <p:tgtEl>
                                          <p:spTgt spid="19"/>
                                        </p:tgtEl>
                                        <p:attrNameLst>
                                          <p:attrName>style.visibility</p:attrName>
                                        </p:attrNameLst>
                                      </p:cBhvr>
                                      <p:to>
                                        <p:strVal val="hidden"/>
                                      </p:to>
                                    </p:set>
                                  </p:sub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subTnLst>
                                    <p:set>
                                      <p:cBhvr override="childStyle">
                                        <p:cTn dur="1" fill="hold" display="0" masterRel="nextClick" afterEffect="1"/>
                                        <p:tgtEl>
                                          <p:spTgt spid="24"/>
                                        </p:tgtEl>
                                        <p:attrNameLst>
                                          <p:attrName>style.visibility</p:attrName>
                                        </p:attrNameLst>
                                      </p:cBhvr>
                                      <p:to>
                                        <p:strVal val="hidden"/>
                                      </p:to>
                                    </p:set>
                                  </p:subTnLst>
                                </p:cTn>
                              </p:par>
                              <p:par>
                                <p:cTn id="15" presetID="1" presetClass="entr" presetSubtype="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subTnLst>
                                    <p:set>
                                      <p:cBhvr override="childStyle">
                                        <p:cTn dur="1" fill="hold" display="0" masterRel="nextClick" afterEffect="1"/>
                                        <p:tgtEl>
                                          <p:spTgt spid="27"/>
                                        </p:tgtEl>
                                        <p:attrNameLst>
                                          <p:attrName>style.visibility</p:attrName>
                                        </p:attrNameLst>
                                      </p:cBhvr>
                                      <p:to>
                                        <p:strVal val="hidden"/>
                                      </p:to>
                                    </p:set>
                                  </p:subTnLst>
                                </p:cTn>
                              </p:par>
                              <p:par>
                                <p:cTn id="17" presetID="1" presetClass="entr" presetSubtype="0" fill="hold" grpId="0" nodeType="withEffect">
                                  <p:stCondLst>
                                    <p:cond delay="0"/>
                                  </p:stCondLst>
                                  <p:childTnLst>
                                    <p:set>
                                      <p:cBhvr>
                                        <p:cTn id="18" dur="1" fill="hold">
                                          <p:stCondLst>
                                            <p:cond delay="0"/>
                                          </p:stCondLst>
                                        </p:cTn>
                                        <p:tgtEl>
                                          <p:spTgt spid="30"/>
                                        </p:tgtEl>
                                        <p:attrNameLst>
                                          <p:attrName>style.visibility</p:attrName>
                                        </p:attrNameLst>
                                      </p:cBhvr>
                                      <p:to>
                                        <p:strVal val="visible"/>
                                      </p:to>
                                    </p:set>
                                  </p:childTnLst>
                                  <p:subTnLst>
                                    <p:set>
                                      <p:cBhvr override="childStyle">
                                        <p:cTn dur="1" fill="hold" display="0" masterRel="nextClick" afterEffect="1"/>
                                        <p:tgtEl>
                                          <p:spTgt spid="30"/>
                                        </p:tgtEl>
                                        <p:attrNameLst>
                                          <p:attrName>style.visibility</p:attrName>
                                        </p:attrNameLst>
                                      </p:cBhvr>
                                      <p:to>
                                        <p:strVal val="hidden"/>
                                      </p:to>
                                    </p:set>
                                  </p:subTnLst>
                                </p:cTn>
                              </p:par>
                              <p:par>
                                <p:cTn id="19" presetID="1" presetClass="entr" presetSubtype="0" fill="hold"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subTnLst>
                                    <p:set>
                                      <p:cBhvr override="childStyle">
                                        <p:cTn dur="1" fill="hold" display="0" masterRel="nextClick" afterEffect="1"/>
                                        <p:tgtEl>
                                          <p:spTgt spid="14"/>
                                        </p:tgtEl>
                                        <p:attrNameLst>
                                          <p:attrName>style.visibility</p:attrName>
                                        </p:attrNameLst>
                                      </p:cBhvr>
                                      <p:to>
                                        <p:strVal val="hidden"/>
                                      </p:to>
                                    </p:set>
                                  </p:sub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p:bldP spid="19" grpId="0"/>
      <p:bldP spid="20" grpId="0" animBg="1"/>
      <p:bldP spid="29" grpId="0" animBg="1"/>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53F640B9-11E3-481E-9410-277EB3AE5C9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46" imgH="346" progId="TCLayout.ActiveDocument.1">
                  <p:embed/>
                </p:oleObj>
              </mc:Choice>
              <mc:Fallback>
                <p:oleObj name="think-cell Folie" r:id="rId4" imgW="346" imgH="346" progId="TCLayout.ActiveDocument.1">
                  <p:embed/>
                  <p:pic>
                    <p:nvPicPr>
                      <p:cNvPr id="6" name="Objekt 5" hidden="1">
                        <a:extLst>
                          <a:ext uri="{FF2B5EF4-FFF2-40B4-BE49-F238E27FC236}">
                            <a16:creationId xmlns:a16="http://schemas.microsoft.com/office/drawing/2014/main" id="{53F640B9-11E3-481E-9410-277EB3AE5C9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3A35431D-3F1F-46F2-A125-C32FF08B9E03}"/>
              </a:ext>
            </a:extLst>
          </p:cNvPr>
          <p:cNvSpPr>
            <a:spLocks noGrp="1"/>
          </p:cNvSpPr>
          <p:nvPr>
            <p:ph type="title"/>
          </p:nvPr>
        </p:nvSpPr>
        <p:spPr/>
        <p:txBody>
          <a:bodyPr/>
          <a:lstStyle/>
          <a:p>
            <a:r>
              <a:rPr lang="fr-CH"/>
              <a:t>Rapport d’expérience: </a:t>
            </a:r>
            <a:r>
              <a:rPr lang="fr-CH" err="1"/>
              <a:t>InterCity</a:t>
            </a:r>
            <a:r>
              <a:rPr lang="fr-CH"/>
              <a:t> vs </a:t>
            </a:r>
            <a:r>
              <a:rPr lang="fr-CH" err="1"/>
              <a:t>InterRegio</a:t>
            </a:r>
            <a:endParaRPr lang="fr-CH"/>
          </a:p>
        </p:txBody>
      </p:sp>
      <p:sp>
        <p:nvSpPr>
          <p:cNvPr id="3" name="Fußzeilenplatzhalter 2">
            <a:extLst>
              <a:ext uri="{FF2B5EF4-FFF2-40B4-BE49-F238E27FC236}">
                <a16:creationId xmlns:a16="http://schemas.microsoft.com/office/drawing/2014/main" id="{08DB07D6-4604-461C-9271-32DA48BA5E0A}"/>
              </a:ext>
            </a:extLst>
          </p:cNvPr>
          <p:cNvSpPr>
            <a:spLocks noGrp="1"/>
          </p:cNvSpPr>
          <p:nvPr>
            <p:ph type="ftr" sz="quarter" idx="10"/>
          </p:nvPr>
        </p:nvSpPr>
        <p:spPr/>
        <p:txBody>
          <a:bodyPr/>
          <a:lstStyle/>
          <a:p>
            <a:r>
              <a:rPr lang="fr-CH"/>
              <a:t>Énergie durable - 22.09.2021</a:t>
            </a:r>
          </a:p>
        </p:txBody>
      </p:sp>
      <p:sp>
        <p:nvSpPr>
          <p:cNvPr id="4" name="Foliennummernplatzhalter 3">
            <a:extLst>
              <a:ext uri="{FF2B5EF4-FFF2-40B4-BE49-F238E27FC236}">
                <a16:creationId xmlns:a16="http://schemas.microsoft.com/office/drawing/2014/main" id="{4E2167FD-274E-48F8-8862-E9D2BD184F53}"/>
              </a:ext>
            </a:extLst>
          </p:cNvPr>
          <p:cNvSpPr>
            <a:spLocks noGrp="1"/>
          </p:cNvSpPr>
          <p:nvPr>
            <p:ph type="sldNum" sz="quarter" idx="11"/>
          </p:nvPr>
        </p:nvSpPr>
        <p:spPr/>
        <p:txBody>
          <a:bodyPr/>
          <a:lstStyle/>
          <a:p>
            <a:fld id="{5E115662-413A-4888-B9BC-797CDE14544F}" type="slidenum">
              <a:rPr lang="fr-CH" smtClean="0"/>
              <a:pPr/>
              <a:t>14</a:t>
            </a:fld>
            <a:endParaRPr lang="fr-CH"/>
          </a:p>
        </p:txBody>
      </p:sp>
      <p:sp>
        <p:nvSpPr>
          <p:cNvPr id="11" name="Textplatzhalter 10">
            <a:extLst>
              <a:ext uri="{FF2B5EF4-FFF2-40B4-BE49-F238E27FC236}">
                <a16:creationId xmlns:a16="http://schemas.microsoft.com/office/drawing/2014/main" id="{FD4E8112-2E1E-42FC-9B61-9EAF425508C4}"/>
              </a:ext>
            </a:extLst>
          </p:cNvPr>
          <p:cNvSpPr>
            <a:spLocks noGrp="1"/>
          </p:cNvSpPr>
          <p:nvPr>
            <p:ph type="body" sz="quarter" idx="12"/>
          </p:nvPr>
        </p:nvSpPr>
        <p:spPr>
          <a:xfrm>
            <a:off x="539850" y="1131887"/>
            <a:ext cx="8485962" cy="1024104"/>
          </a:xfrm>
        </p:spPr>
        <p:txBody>
          <a:bodyPr/>
          <a:lstStyle/>
          <a:p>
            <a:r>
              <a:rPr lang="fr-CH"/>
              <a:t>IC8 Zurich </a:t>
            </a:r>
            <a:r>
              <a:rPr lang="fr-CH">
                <a:sym typeface="Wingdings" panose="05000000000000000000" pitchFamily="2" charset="2"/>
              </a:rPr>
              <a:t> Berne (direct)    vs    IR17 Zurich  Berne (via Berthoud)</a:t>
            </a:r>
          </a:p>
          <a:p>
            <a:pPr marL="0" indent="0">
              <a:buNone/>
            </a:pPr>
            <a:endParaRPr lang="fr-CH">
              <a:sym typeface="Wingdings" panose="05000000000000000000" pitchFamily="2" charset="2"/>
            </a:endParaRPr>
          </a:p>
          <a:p>
            <a:pPr marL="0" indent="0">
              <a:buNone/>
            </a:pPr>
            <a:endParaRPr lang="fr-CH"/>
          </a:p>
        </p:txBody>
      </p:sp>
      <p:pic>
        <p:nvPicPr>
          <p:cNvPr id="31" name="Grafik 30">
            <a:extLst>
              <a:ext uri="{FF2B5EF4-FFF2-40B4-BE49-F238E27FC236}">
                <a16:creationId xmlns:a16="http://schemas.microsoft.com/office/drawing/2014/main" id="{55D2A07F-4C46-46F7-8A69-8FE2D535C143}"/>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17826" b="7938"/>
          <a:stretch/>
        </p:blipFill>
        <p:spPr>
          <a:xfrm>
            <a:off x="546930" y="1956606"/>
            <a:ext cx="4068000" cy="1647689"/>
          </a:xfrm>
          <a:prstGeom prst="rect">
            <a:avLst/>
          </a:prstGeom>
        </p:spPr>
      </p:pic>
      <p:sp>
        <p:nvSpPr>
          <p:cNvPr id="33" name="Textplatzhalter 6">
            <a:extLst>
              <a:ext uri="{FF2B5EF4-FFF2-40B4-BE49-F238E27FC236}">
                <a16:creationId xmlns:a16="http://schemas.microsoft.com/office/drawing/2014/main" id="{4ABE8C17-D163-430B-9789-1A644C3E4413}"/>
              </a:ext>
            </a:extLst>
          </p:cNvPr>
          <p:cNvSpPr txBox="1">
            <a:spLocks/>
          </p:cNvSpPr>
          <p:nvPr/>
        </p:nvSpPr>
        <p:spPr>
          <a:xfrm>
            <a:off x="1291478" y="3663326"/>
            <a:ext cx="2578904" cy="253292"/>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fr-CH" sz="1400"/>
              <a:t>Re460 et IC2000</a:t>
            </a:r>
          </a:p>
        </p:txBody>
      </p:sp>
      <p:pic>
        <p:nvPicPr>
          <p:cNvPr id="12" name="Grafik 11">
            <a:extLst>
              <a:ext uri="{FF2B5EF4-FFF2-40B4-BE49-F238E27FC236}">
                <a16:creationId xmlns:a16="http://schemas.microsoft.com/office/drawing/2014/main" id="{70AB6E21-C09D-43FC-9C4D-A9A2AA8C32D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4550" t="16438" r="5546"/>
          <a:stretch/>
        </p:blipFill>
        <p:spPr>
          <a:xfrm>
            <a:off x="4751999" y="2358835"/>
            <a:ext cx="4068000" cy="1823673"/>
          </a:xfrm>
          <a:prstGeom prst="rect">
            <a:avLst/>
          </a:prstGeom>
        </p:spPr>
      </p:pic>
      <p:sp>
        <p:nvSpPr>
          <p:cNvPr id="13" name="Textplatzhalter 6">
            <a:extLst>
              <a:ext uri="{FF2B5EF4-FFF2-40B4-BE49-F238E27FC236}">
                <a16:creationId xmlns:a16="http://schemas.microsoft.com/office/drawing/2014/main" id="{0014C3ED-FDC8-4774-8E77-444F031918E4}"/>
              </a:ext>
            </a:extLst>
          </p:cNvPr>
          <p:cNvSpPr txBox="1">
            <a:spLocks/>
          </p:cNvSpPr>
          <p:nvPr/>
        </p:nvSpPr>
        <p:spPr>
          <a:xfrm>
            <a:off x="5496547" y="4220608"/>
            <a:ext cx="2578904" cy="253292"/>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fr-CH" sz="1400"/>
              <a:t>Duplex </a:t>
            </a:r>
            <a:r>
              <a:rPr lang="fr-CH" sz="1400" err="1"/>
              <a:t>Régio</a:t>
            </a:r>
            <a:endParaRPr lang="fr-CH" sz="1400" b="1"/>
          </a:p>
        </p:txBody>
      </p:sp>
    </p:spTree>
    <p:extLst>
      <p:ext uri="{BB962C8B-B14F-4D97-AF65-F5344CB8AC3E}">
        <p14:creationId xmlns:p14="http://schemas.microsoft.com/office/powerpoint/2010/main" val="10184208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53F640B9-11E3-481E-9410-277EB3AE5C9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46" imgH="346" progId="TCLayout.ActiveDocument.1">
                  <p:embed/>
                </p:oleObj>
              </mc:Choice>
              <mc:Fallback>
                <p:oleObj name="think-cell Folie" r:id="rId4" imgW="346" imgH="346" progId="TCLayout.ActiveDocument.1">
                  <p:embed/>
                  <p:pic>
                    <p:nvPicPr>
                      <p:cNvPr id="6" name="Objekt 5" hidden="1">
                        <a:extLst>
                          <a:ext uri="{FF2B5EF4-FFF2-40B4-BE49-F238E27FC236}">
                            <a16:creationId xmlns:a16="http://schemas.microsoft.com/office/drawing/2014/main" id="{53F640B9-11E3-481E-9410-277EB3AE5C9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3A35431D-3F1F-46F2-A125-C32FF08B9E03}"/>
              </a:ext>
            </a:extLst>
          </p:cNvPr>
          <p:cNvSpPr>
            <a:spLocks noGrp="1"/>
          </p:cNvSpPr>
          <p:nvPr>
            <p:ph type="title"/>
          </p:nvPr>
        </p:nvSpPr>
        <p:spPr/>
        <p:txBody>
          <a:bodyPr/>
          <a:lstStyle/>
          <a:p>
            <a:r>
              <a:rPr lang="fr-CH"/>
              <a:t>Rapport d’expérience: </a:t>
            </a:r>
            <a:r>
              <a:rPr lang="fr-CH" err="1"/>
              <a:t>InterCity</a:t>
            </a:r>
            <a:r>
              <a:rPr lang="fr-CH"/>
              <a:t> vs </a:t>
            </a:r>
            <a:r>
              <a:rPr lang="fr-CH" err="1"/>
              <a:t>InterRegio</a:t>
            </a:r>
            <a:endParaRPr lang="fr-CH"/>
          </a:p>
        </p:txBody>
      </p:sp>
      <p:sp>
        <p:nvSpPr>
          <p:cNvPr id="3" name="Fußzeilenplatzhalter 2">
            <a:extLst>
              <a:ext uri="{FF2B5EF4-FFF2-40B4-BE49-F238E27FC236}">
                <a16:creationId xmlns:a16="http://schemas.microsoft.com/office/drawing/2014/main" id="{08DB07D6-4604-461C-9271-32DA48BA5E0A}"/>
              </a:ext>
            </a:extLst>
          </p:cNvPr>
          <p:cNvSpPr>
            <a:spLocks noGrp="1"/>
          </p:cNvSpPr>
          <p:nvPr>
            <p:ph type="ftr" sz="quarter" idx="10"/>
          </p:nvPr>
        </p:nvSpPr>
        <p:spPr/>
        <p:txBody>
          <a:bodyPr/>
          <a:lstStyle/>
          <a:p>
            <a:r>
              <a:rPr lang="fr-CH"/>
              <a:t>Énergie durable - 22.09.2021</a:t>
            </a:r>
          </a:p>
        </p:txBody>
      </p:sp>
      <p:sp>
        <p:nvSpPr>
          <p:cNvPr id="4" name="Foliennummernplatzhalter 3">
            <a:extLst>
              <a:ext uri="{FF2B5EF4-FFF2-40B4-BE49-F238E27FC236}">
                <a16:creationId xmlns:a16="http://schemas.microsoft.com/office/drawing/2014/main" id="{4E2167FD-274E-48F8-8862-E9D2BD184F53}"/>
              </a:ext>
            </a:extLst>
          </p:cNvPr>
          <p:cNvSpPr>
            <a:spLocks noGrp="1"/>
          </p:cNvSpPr>
          <p:nvPr>
            <p:ph type="sldNum" sz="quarter" idx="11"/>
          </p:nvPr>
        </p:nvSpPr>
        <p:spPr/>
        <p:txBody>
          <a:bodyPr/>
          <a:lstStyle/>
          <a:p>
            <a:fld id="{5E115662-413A-4888-B9BC-797CDE14544F}" type="slidenum">
              <a:rPr lang="fr-CH" smtClean="0"/>
              <a:pPr/>
              <a:t>15</a:t>
            </a:fld>
            <a:endParaRPr lang="fr-CH"/>
          </a:p>
        </p:txBody>
      </p:sp>
      <p:sp>
        <p:nvSpPr>
          <p:cNvPr id="11" name="Textplatzhalter 10">
            <a:extLst>
              <a:ext uri="{FF2B5EF4-FFF2-40B4-BE49-F238E27FC236}">
                <a16:creationId xmlns:a16="http://schemas.microsoft.com/office/drawing/2014/main" id="{FD4E8112-2E1E-42FC-9B61-9EAF425508C4}"/>
              </a:ext>
            </a:extLst>
          </p:cNvPr>
          <p:cNvSpPr>
            <a:spLocks noGrp="1"/>
          </p:cNvSpPr>
          <p:nvPr>
            <p:ph type="body" sz="quarter" idx="12"/>
          </p:nvPr>
        </p:nvSpPr>
        <p:spPr>
          <a:xfrm>
            <a:off x="539751" y="3003555"/>
            <a:ext cx="8280250" cy="1984837"/>
          </a:xfrm>
        </p:spPr>
        <p:txBody>
          <a:bodyPr/>
          <a:lstStyle/>
          <a:p>
            <a:r>
              <a:rPr lang="fr-CH" sz="1800"/>
              <a:t>La </a:t>
            </a:r>
            <a:r>
              <a:rPr lang="fr-CH" sz="1800" b="1" i="1"/>
              <a:t>vitesse</a:t>
            </a:r>
            <a:r>
              <a:rPr lang="fr-CH" sz="1800"/>
              <a:t> de conduite et le </a:t>
            </a:r>
            <a:r>
              <a:rPr lang="fr-CH" sz="1800" b="1" i="1"/>
              <a:t>poids</a:t>
            </a:r>
            <a:r>
              <a:rPr lang="fr-CH" sz="1800"/>
              <a:t> du train influencent fortement la consommation d’énergie.</a:t>
            </a:r>
          </a:p>
          <a:p>
            <a:r>
              <a:rPr lang="fr-CH" sz="1800" i="1" err="1"/>
              <a:t>InterRegio</a:t>
            </a:r>
            <a:r>
              <a:rPr lang="fr-CH" sz="1800" i="1"/>
              <a:t> 17 (train 2368)</a:t>
            </a:r>
            <a:br>
              <a:rPr lang="fr-CH" sz="1800"/>
            </a:br>
            <a:r>
              <a:rPr lang="fr-CH" sz="1800"/>
              <a:t>235 t | 100 m | 140 km/h</a:t>
            </a:r>
          </a:p>
          <a:p>
            <a:r>
              <a:rPr lang="fr-CH" sz="1800" i="1" err="1"/>
              <a:t>InterCity</a:t>
            </a:r>
            <a:r>
              <a:rPr lang="fr-CH" sz="1800" i="1"/>
              <a:t> 8 (train 808)</a:t>
            </a:r>
            <a:br>
              <a:rPr lang="fr-CH" sz="1800"/>
            </a:br>
            <a:r>
              <a:rPr lang="fr-CH" sz="1800"/>
              <a:t>624 t | 250 m | 200 km/h</a:t>
            </a:r>
          </a:p>
        </p:txBody>
      </p:sp>
      <p:pic>
        <p:nvPicPr>
          <p:cNvPr id="18" name="Bildplatzhalter 17">
            <a:extLst>
              <a:ext uri="{FF2B5EF4-FFF2-40B4-BE49-F238E27FC236}">
                <a16:creationId xmlns:a16="http://schemas.microsoft.com/office/drawing/2014/main" id="{169AED6A-0BA3-4780-9F99-0A7029EB086D}"/>
              </a:ext>
            </a:extLst>
          </p:cNvPr>
          <p:cNvPicPr>
            <a:picLocks noGrp="1" noChangeAspect="1"/>
          </p:cNvPicPr>
          <p:nvPr>
            <p:ph type="pic" sz="quarter" idx="13"/>
          </p:nvPr>
        </p:nvPicPr>
        <p:blipFill rotWithShape="1">
          <a:blip r:embed="rId6" cstate="print">
            <a:extLst>
              <a:ext uri="{28A0092B-C50C-407E-A947-70E740481C1C}">
                <a14:useLocalDpi xmlns:a14="http://schemas.microsoft.com/office/drawing/2010/main" val="0"/>
              </a:ext>
            </a:extLst>
          </a:blip>
          <a:srcRect l="2758" t="16270" r="2867" b="48343"/>
          <a:stretch/>
        </p:blipFill>
        <p:spPr>
          <a:xfrm>
            <a:off x="675148" y="1100654"/>
            <a:ext cx="6576781" cy="1849482"/>
          </a:xfrm>
        </p:spPr>
      </p:pic>
      <p:sp>
        <p:nvSpPr>
          <p:cNvPr id="23" name="Textplatzhalter 6">
            <a:extLst>
              <a:ext uri="{FF2B5EF4-FFF2-40B4-BE49-F238E27FC236}">
                <a16:creationId xmlns:a16="http://schemas.microsoft.com/office/drawing/2014/main" id="{D79D1181-24C3-486A-BBB9-77A1D43AFAA6}"/>
              </a:ext>
            </a:extLst>
          </p:cNvPr>
          <p:cNvSpPr txBox="1">
            <a:spLocks/>
          </p:cNvSpPr>
          <p:nvPr/>
        </p:nvSpPr>
        <p:spPr>
          <a:xfrm>
            <a:off x="4313558" y="3352325"/>
            <a:ext cx="1503747" cy="997200"/>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r">
              <a:buNone/>
            </a:pPr>
            <a:r>
              <a:rPr lang="fr-CH" sz="1800">
                <a:solidFill>
                  <a:srgbClr val="0405A3"/>
                </a:solidFill>
              </a:rPr>
              <a:t>+ 792 kWh</a:t>
            </a:r>
            <a:br>
              <a:rPr lang="fr-CH" sz="1800">
                <a:solidFill>
                  <a:schemeClr val="accent2">
                    <a:lumMod val="75000"/>
                  </a:schemeClr>
                </a:solidFill>
              </a:rPr>
            </a:br>
            <a:r>
              <a:rPr lang="fr-CH" sz="1800" i="1">
                <a:solidFill>
                  <a:srgbClr val="CFC01D"/>
                </a:solidFill>
              </a:rPr>
              <a:t>- 142 kWh</a:t>
            </a:r>
            <a:br>
              <a:rPr lang="fr-CH" sz="1800"/>
            </a:br>
            <a:r>
              <a:rPr lang="fr-CH" sz="1800" b="1"/>
              <a:t>= 650 kWh</a:t>
            </a:r>
          </a:p>
        </p:txBody>
      </p:sp>
      <p:sp>
        <p:nvSpPr>
          <p:cNvPr id="24" name="Rechteck 23">
            <a:extLst>
              <a:ext uri="{FF2B5EF4-FFF2-40B4-BE49-F238E27FC236}">
                <a16:creationId xmlns:a16="http://schemas.microsoft.com/office/drawing/2014/main" id="{276511AC-FF5C-43D2-B7FC-DC16DCE63D27}"/>
              </a:ext>
            </a:extLst>
          </p:cNvPr>
          <p:cNvSpPr/>
          <p:nvPr/>
        </p:nvSpPr>
        <p:spPr>
          <a:xfrm>
            <a:off x="5150892" y="1694513"/>
            <a:ext cx="764877" cy="1206255"/>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a:bodyPr>
          <a:lstStyle/>
          <a:p>
            <a:pPr algn="ctr"/>
            <a:endParaRPr lang="fr-CH" sz="2400" b="1"/>
          </a:p>
        </p:txBody>
      </p:sp>
      <p:sp>
        <p:nvSpPr>
          <p:cNvPr id="25" name="Rechteck 24">
            <a:extLst>
              <a:ext uri="{FF2B5EF4-FFF2-40B4-BE49-F238E27FC236}">
                <a16:creationId xmlns:a16="http://schemas.microsoft.com/office/drawing/2014/main" id="{6C847B4F-E082-4E93-A00E-D3892C68AF65}"/>
              </a:ext>
            </a:extLst>
          </p:cNvPr>
          <p:cNvSpPr/>
          <p:nvPr/>
        </p:nvSpPr>
        <p:spPr>
          <a:xfrm>
            <a:off x="779228" y="3896377"/>
            <a:ext cx="604300" cy="301911"/>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fontScale="70000" lnSpcReduction="20000"/>
          </a:bodyPr>
          <a:lstStyle/>
          <a:p>
            <a:pPr algn="ctr"/>
            <a:endParaRPr lang="fr-CH" sz="2400" b="1"/>
          </a:p>
        </p:txBody>
      </p:sp>
      <p:sp>
        <p:nvSpPr>
          <p:cNvPr id="27" name="Textplatzhalter 6">
            <a:extLst>
              <a:ext uri="{FF2B5EF4-FFF2-40B4-BE49-F238E27FC236}">
                <a16:creationId xmlns:a16="http://schemas.microsoft.com/office/drawing/2014/main" id="{44BDFE2C-6751-45D3-A6A8-BDCD97CFF7C7}"/>
              </a:ext>
            </a:extLst>
          </p:cNvPr>
          <p:cNvSpPr txBox="1">
            <a:spLocks/>
          </p:cNvSpPr>
          <p:nvPr/>
        </p:nvSpPr>
        <p:spPr>
          <a:xfrm>
            <a:off x="6443602" y="3984489"/>
            <a:ext cx="1440000" cy="500202"/>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ctr">
              <a:buNone/>
            </a:pPr>
            <a:r>
              <a:rPr lang="fr-CH" sz="1400">
                <a:solidFill>
                  <a:srgbClr val="FFC000"/>
                </a:solidFill>
              </a:rPr>
              <a:t>Consommation énergétique détaillée</a:t>
            </a:r>
            <a:endParaRPr lang="fr-CH" sz="1400" b="1">
              <a:solidFill>
                <a:srgbClr val="FFC000"/>
              </a:solidFill>
            </a:endParaRPr>
          </a:p>
        </p:txBody>
      </p:sp>
      <p:sp>
        <p:nvSpPr>
          <p:cNvPr id="28" name="Textplatzhalter 6">
            <a:extLst>
              <a:ext uri="{FF2B5EF4-FFF2-40B4-BE49-F238E27FC236}">
                <a16:creationId xmlns:a16="http://schemas.microsoft.com/office/drawing/2014/main" id="{ABFBA19B-BC41-4A9C-BD37-B66124847DC8}"/>
              </a:ext>
            </a:extLst>
          </p:cNvPr>
          <p:cNvSpPr txBox="1">
            <a:spLocks/>
          </p:cNvSpPr>
          <p:nvPr/>
        </p:nvSpPr>
        <p:spPr>
          <a:xfrm>
            <a:off x="4310414" y="4249086"/>
            <a:ext cx="1503747" cy="997200"/>
          </a:xfrm>
          <a:prstGeom prst="rect">
            <a:avLst/>
          </a:prstGeom>
        </p:spPr>
        <p:txBody>
          <a:bodyPr vert="horz" lIns="0" tIns="0" rIns="0" bIns="0" rtlCol="0">
            <a:noAutofit/>
          </a:bodyPr>
          <a:lstStyle>
            <a:lvl1pPr marL="288000" indent="-288000" algn="l" defTabSz="816325" rtl="0" eaLnBrk="1" latinLnBrk="0" hangingPunct="1">
              <a:lnSpc>
                <a:spcPct val="100000"/>
              </a:lnSpc>
              <a:spcBef>
                <a:spcPts val="600"/>
              </a:spcBef>
              <a:buClr>
                <a:srgbClr val="FF0000"/>
              </a:buClr>
              <a:buSzPct val="80000"/>
              <a:buFont typeface="Wingdings 3" pitchFamily="18" charset="2"/>
              <a:buChar char=""/>
              <a:defRPr lang="de-DE" sz="2000" kern="1200" noProof="0" dirty="0" smtClean="0">
                <a:solidFill>
                  <a:schemeClr val="tx1"/>
                </a:solidFill>
                <a:latin typeface="Arial" pitchFamily="34" charset="0"/>
                <a:ea typeface="+mn-ea"/>
                <a:cs typeface="Arial" pitchFamily="34" charset="0"/>
              </a:defRPr>
            </a:lvl1pPr>
            <a:lvl2pPr marL="542925" indent="-276225" algn="l" defTabSz="816325" rtl="0" eaLnBrk="1" latinLnBrk="0" hangingPunct="1">
              <a:lnSpc>
                <a:spcPct val="100000"/>
              </a:lnSpc>
              <a:spcBef>
                <a:spcPts val="600"/>
              </a:spcBef>
              <a:buClr>
                <a:srgbClr val="000000"/>
              </a:buClr>
              <a:buSzPct val="80000"/>
              <a:buFont typeface="Arial" pitchFamily="34" charset="0"/>
              <a:buChar char="•"/>
              <a:defRPr lang="de-DE" sz="2000" kern="1200" noProof="0">
                <a:solidFill>
                  <a:schemeClr val="tx1"/>
                </a:solidFill>
                <a:latin typeface="Arial" pitchFamily="34" charset="0"/>
                <a:ea typeface="+mn-ea"/>
                <a:cs typeface="Arial" pitchFamily="34" charset="0"/>
              </a:defRPr>
            </a:lvl2pPr>
            <a:lvl3pPr marL="808038" indent="-265113" algn="l" defTabSz="816325" rtl="0" eaLnBrk="1" latinLnBrk="0" hangingPunct="1">
              <a:lnSpc>
                <a:spcPct val="100000"/>
              </a:lnSpc>
              <a:spcBef>
                <a:spcPts val="600"/>
              </a:spcBef>
              <a:buClr>
                <a:schemeClr val="tx1"/>
              </a:buClr>
              <a:buSzPct val="90000"/>
              <a:buFont typeface="Symbol" pitchFamily="18" charset="2"/>
              <a:buChar char="-"/>
              <a:defRPr lang="de-DE" sz="2000" kern="1200" noProof="0" dirty="0" smtClean="0">
                <a:solidFill>
                  <a:schemeClr val="tx1"/>
                </a:solidFill>
                <a:latin typeface="Arial" pitchFamily="34" charset="0"/>
                <a:ea typeface="+mn-ea"/>
                <a:cs typeface="Arial" pitchFamily="34" charset="0"/>
              </a:defRPr>
            </a:lvl3pPr>
            <a:lvl4pPr marL="1073150" indent="-265113" algn="l" defTabSz="816325" rtl="0" eaLnBrk="1" latinLnBrk="0" hangingPunct="1">
              <a:lnSpc>
                <a:spcPct val="100000"/>
              </a:lnSpc>
              <a:spcBef>
                <a:spcPts val="600"/>
              </a:spcBef>
              <a:buClr>
                <a:srgbClr val="2D327D"/>
              </a:buClr>
              <a:buSzPct val="90000"/>
              <a:buFont typeface="Symbol" panose="05050102010706020507" pitchFamily="18" charset="2"/>
              <a:buChar char="-"/>
              <a:defRPr lang="de-DE" sz="2000" kern="1200" noProof="0" dirty="0" smtClean="0">
                <a:solidFill>
                  <a:schemeClr val="tx1"/>
                </a:solidFill>
                <a:latin typeface="Arial" pitchFamily="34" charset="0"/>
                <a:ea typeface="+mn-ea"/>
                <a:cs typeface="Arial" pitchFamily="34" charset="0"/>
              </a:defRPr>
            </a:lvl4pPr>
            <a:lvl5pPr marL="1339850" indent="-266700" algn="l" defTabSz="816325" rtl="0" eaLnBrk="1" latinLnBrk="0" hangingPunct="1">
              <a:lnSpc>
                <a:spcPct val="100000"/>
              </a:lnSpc>
              <a:spcBef>
                <a:spcPts val="600"/>
              </a:spcBef>
              <a:buClr>
                <a:srgbClr val="2D327D"/>
              </a:buClr>
              <a:buSzPct val="90000"/>
              <a:buFont typeface="Symbol" panose="05050102010706020507" pitchFamily="18" charset="2"/>
              <a:buChar char="-"/>
              <a:defRPr lang="de-CH" sz="2000" kern="1200" noProof="0" dirty="0">
                <a:solidFill>
                  <a:schemeClr val="tx1"/>
                </a:solidFill>
                <a:latin typeface="Arial" pitchFamily="34" charset="0"/>
                <a:ea typeface="+mn-ea"/>
                <a:cs typeface="Arial" pitchFamily="34" charset="0"/>
              </a:defRPr>
            </a:lvl5pPr>
            <a:lvl6pPr marL="2244891"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653054"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061216"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469377" indent="-204081" algn="l" defTabSz="816325"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marL="0" indent="0" algn="r">
              <a:buNone/>
            </a:pPr>
            <a:r>
              <a:rPr lang="fr-CH" sz="1800">
                <a:solidFill>
                  <a:srgbClr val="0405A3"/>
                </a:solidFill>
              </a:rPr>
              <a:t>+ 1601 kWh</a:t>
            </a:r>
            <a:br>
              <a:rPr lang="fr-CH" sz="1800">
                <a:solidFill>
                  <a:schemeClr val="accent2">
                    <a:lumMod val="75000"/>
                  </a:schemeClr>
                </a:solidFill>
              </a:rPr>
            </a:br>
            <a:r>
              <a:rPr lang="fr-CH" sz="1800" i="1">
                <a:solidFill>
                  <a:srgbClr val="CFC01D"/>
                </a:solidFill>
              </a:rPr>
              <a:t>- 307 kWh</a:t>
            </a:r>
            <a:br>
              <a:rPr lang="fr-CH" sz="1800"/>
            </a:br>
            <a:r>
              <a:rPr lang="fr-CH" sz="1800" b="1"/>
              <a:t>= 1294 kWh</a:t>
            </a:r>
          </a:p>
        </p:txBody>
      </p:sp>
      <p:sp>
        <p:nvSpPr>
          <p:cNvPr id="21" name="Rechteck 20">
            <a:extLst>
              <a:ext uri="{FF2B5EF4-FFF2-40B4-BE49-F238E27FC236}">
                <a16:creationId xmlns:a16="http://schemas.microsoft.com/office/drawing/2014/main" id="{4ABA8F58-501D-AA42-8CB5-31ED08F5C463}"/>
              </a:ext>
            </a:extLst>
          </p:cNvPr>
          <p:cNvSpPr/>
          <p:nvPr/>
        </p:nvSpPr>
        <p:spPr>
          <a:xfrm>
            <a:off x="779228" y="4533913"/>
            <a:ext cx="604300" cy="301911"/>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fontScale="70000" lnSpcReduction="20000"/>
          </a:bodyPr>
          <a:lstStyle/>
          <a:p>
            <a:pPr algn="ctr"/>
            <a:endParaRPr lang="fr-CH" sz="2400" b="1"/>
          </a:p>
        </p:txBody>
      </p:sp>
      <p:sp>
        <p:nvSpPr>
          <p:cNvPr id="29" name="Rechteck 28">
            <a:extLst>
              <a:ext uri="{FF2B5EF4-FFF2-40B4-BE49-F238E27FC236}">
                <a16:creationId xmlns:a16="http://schemas.microsoft.com/office/drawing/2014/main" id="{62D29C4D-4A62-8643-B061-3C91134D3F7C}"/>
              </a:ext>
            </a:extLst>
          </p:cNvPr>
          <p:cNvSpPr/>
          <p:nvPr/>
        </p:nvSpPr>
        <p:spPr>
          <a:xfrm>
            <a:off x="2299251" y="3896539"/>
            <a:ext cx="1048248" cy="301911"/>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fontScale="70000" lnSpcReduction="20000"/>
          </a:bodyPr>
          <a:lstStyle/>
          <a:p>
            <a:pPr algn="ctr"/>
            <a:endParaRPr lang="fr-CH" sz="2400" b="1"/>
          </a:p>
        </p:txBody>
      </p:sp>
      <p:sp>
        <p:nvSpPr>
          <p:cNvPr id="30" name="Rechteck 29">
            <a:extLst>
              <a:ext uri="{FF2B5EF4-FFF2-40B4-BE49-F238E27FC236}">
                <a16:creationId xmlns:a16="http://schemas.microsoft.com/office/drawing/2014/main" id="{30E05E59-5963-5B4D-945B-DD134D71EC49}"/>
              </a:ext>
            </a:extLst>
          </p:cNvPr>
          <p:cNvSpPr/>
          <p:nvPr/>
        </p:nvSpPr>
        <p:spPr>
          <a:xfrm>
            <a:off x="2299251" y="4534075"/>
            <a:ext cx="1048248" cy="301911"/>
          </a:xfrm>
          <a:prstGeom prst="rect">
            <a:avLst/>
          </a:prstGeom>
          <a:noFill/>
          <a:ln w="285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t" anchorCtr="0">
            <a:normAutofit fontScale="70000" lnSpcReduction="20000"/>
          </a:bodyPr>
          <a:lstStyle/>
          <a:p>
            <a:pPr algn="ctr"/>
            <a:endParaRPr lang="fr-CH" sz="2400" b="1"/>
          </a:p>
        </p:txBody>
      </p:sp>
      <p:sp>
        <p:nvSpPr>
          <p:cNvPr id="5" name="Geschweifte Klammer rechts 4">
            <a:extLst>
              <a:ext uri="{FF2B5EF4-FFF2-40B4-BE49-F238E27FC236}">
                <a16:creationId xmlns:a16="http://schemas.microsoft.com/office/drawing/2014/main" id="{0CC8E061-49E7-E848-8351-E0831F2F2F41}"/>
              </a:ext>
            </a:extLst>
          </p:cNvPr>
          <p:cNvSpPr/>
          <p:nvPr/>
        </p:nvSpPr>
        <p:spPr>
          <a:xfrm>
            <a:off x="5883964" y="3352325"/>
            <a:ext cx="492979" cy="1692625"/>
          </a:xfrm>
          <a:prstGeom prst="rightBrace">
            <a:avLst>
              <a:gd name="adj1" fmla="val 45430"/>
              <a:gd name="adj2" fmla="val 49530"/>
            </a:avLst>
          </a:prstGeom>
          <a:ln w="28575">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CH"/>
          </a:p>
        </p:txBody>
      </p:sp>
    </p:spTree>
    <p:extLst>
      <p:ext uri="{BB962C8B-B14F-4D97-AF65-F5344CB8AC3E}">
        <p14:creationId xmlns:p14="http://schemas.microsoft.com/office/powerpoint/2010/main" val="2733615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subTnLst>
                                    <p:set>
                                      <p:cBhvr override="childStyle">
                                        <p:cTn dur="1" fill="hold" display="0" masterRel="nextClick" afterEffect="1"/>
                                        <p:tgtEl>
                                          <p:spTgt spid="25"/>
                                        </p:tgtEl>
                                        <p:attrNameLst>
                                          <p:attrName>style.visibility</p:attrName>
                                        </p:attrNameLst>
                                      </p:cBhvr>
                                      <p:to>
                                        <p:strVal val="hidden"/>
                                      </p:to>
                                    </p:set>
                                  </p:sub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subTnLst>
                                    <p:set>
                                      <p:cBhvr override="childStyle">
                                        <p:cTn dur="1" fill="hold" display="0" masterRel="nextClick" afterEffect="1"/>
                                        <p:tgtEl>
                                          <p:spTgt spid="21"/>
                                        </p:tgtEl>
                                        <p:attrNameLst>
                                          <p:attrName>style.visibility</p:attrName>
                                        </p:attrNameLst>
                                      </p:cBhvr>
                                      <p:to>
                                        <p:strVal val="hidden"/>
                                      </p:to>
                                    </p:set>
                                  </p:subTnLst>
                                </p:cTn>
                              </p:par>
                              <p:par>
                                <p:cTn id="9" presetID="1" presetClass="entr" presetSubtype="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subTnLst>
                                    <p:set>
                                      <p:cBhvr override="childStyle">
                                        <p:cTn dur="1" fill="hold" display="0" masterRel="nextClick" afterEffect="1"/>
                                        <p:tgtEl>
                                          <p:spTgt spid="29"/>
                                        </p:tgtEl>
                                        <p:attrNameLst>
                                          <p:attrName>style.visibility</p:attrName>
                                        </p:attrNameLst>
                                      </p:cBhvr>
                                      <p:to>
                                        <p:strVal val="hidden"/>
                                      </p:to>
                                    </p:set>
                                  </p:subTnLst>
                                </p:cTn>
                              </p:par>
                              <p:par>
                                <p:cTn id="11" presetID="1" presetClass="entr" presetSubtype="0" fill="hold" grpId="0" nodeType="withEffect">
                                  <p:stCondLst>
                                    <p:cond delay="0"/>
                                  </p:stCondLst>
                                  <p:childTnLst>
                                    <p:set>
                                      <p:cBhvr>
                                        <p:cTn id="12" dur="1" fill="hold">
                                          <p:stCondLst>
                                            <p:cond delay="0"/>
                                          </p:stCondLst>
                                        </p:cTn>
                                        <p:tgtEl>
                                          <p:spTgt spid="30"/>
                                        </p:tgtEl>
                                        <p:attrNameLst>
                                          <p:attrName>style.visibility</p:attrName>
                                        </p:attrNameLst>
                                      </p:cBhvr>
                                      <p:to>
                                        <p:strVal val="visible"/>
                                      </p:to>
                                    </p:set>
                                  </p:childTnLst>
                                  <p:subTnLst>
                                    <p:set>
                                      <p:cBhvr override="childStyle">
                                        <p:cTn dur="1" fill="hold" display="0" masterRel="nextClick" afterEffect="1"/>
                                        <p:tgtEl>
                                          <p:spTgt spid="30"/>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animBg="1"/>
      <p:bldP spid="25" grpId="0" animBg="1"/>
      <p:bldP spid="27" grpId="0"/>
      <p:bldP spid="28" grpId="0"/>
      <p:bldP spid="21" grpId="0" animBg="1"/>
      <p:bldP spid="29" grpId="0" animBg="1"/>
      <p:bldP spid="30"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C9A2C-46A8-4127-A28B-3DEE3BA19218}"/>
              </a:ext>
            </a:extLst>
          </p:cNvPr>
          <p:cNvSpPr>
            <a:spLocks noGrp="1"/>
          </p:cNvSpPr>
          <p:nvPr>
            <p:ph type="title"/>
          </p:nvPr>
        </p:nvSpPr>
        <p:spPr/>
        <p:txBody>
          <a:bodyPr/>
          <a:lstStyle/>
          <a:p>
            <a:r>
              <a:rPr lang="fr-CH">
                <a:latin typeface="Arial"/>
                <a:cs typeface="Arial"/>
              </a:rPr>
              <a:t>Défis depuis l’introduction en janvier 2021</a:t>
            </a:r>
            <a:endParaRPr lang="fr-CH"/>
          </a:p>
        </p:txBody>
      </p:sp>
      <p:sp>
        <p:nvSpPr>
          <p:cNvPr id="3" name="Footer Placeholder 2">
            <a:extLst>
              <a:ext uri="{FF2B5EF4-FFF2-40B4-BE49-F238E27FC236}">
                <a16:creationId xmlns:a16="http://schemas.microsoft.com/office/drawing/2014/main" id="{A05D6391-D7D8-49B7-9D46-56F9DDDAC493}"/>
              </a:ext>
            </a:extLst>
          </p:cNvPr>
          <p:cNvSpPr>
            <a:spLocks noGrp="1"/>
          </p:cNvSpPr>
          <p:nvPr>
            <p:ph type="ftr" sz="quarter" idx="10"/>
          </p:nvPr>
        </p:nvSpPr>
        <p:spPr/>
        <p:txBody>
          <a:bodyPr/>
          <a:lstStyle/>
          <a:p>
            <a:r>
              <a:rPr lang="fr-CH"/>
              <a:t>Énergie durable - 22.09.2021</a:t>
            </a:r>
          </a:p>
        </p:txBody>
      </p:sp>
      <p:sp>
        <p:nvSpPr>
          <p:cNvPr id="4" name="Text Placeholder 3">
            <a:extLst>
              <a:ext uri="{FF2B5EF4-FFF2-40B4-BE49-F238E27FC236}">
                <a16:creationId xmlns:a16="http://schemas.microsoft.com/office/drawing/2014/main" id="{E10167E6-D471-4984-8589-82642A8743BC}"/>
              </a:ext>
            </a:extLst>
          </p:cNvPr>
          <p:cNvSpPr>
            <a:spLocks noGrp="1"/>
          </p:cNvSpPr>
          <p:nvPr>
            <p:ph type="body" sz="quarter" idx="12"/>
          </p:nvPr>
        </p:nvSpPr>
        <p:spPr>
          <a:xfrm>
            <a:off x="539748" y="1131887"/>
            <a:ext cx="8042651" cy="3808800"/>
          </a:xfrm>
        </p:spPr>
        <p:txBody>
          <a:bodyPr vert="horz" lIns="0" tIns="0" rIns="0" bIns="0" rtlCol="0" anchor="t">
            <a:noAutofit/>
          </a:bodyPr>
          <a:lstStyle/>
          <a:p>
            <a:pPr marL="287655" indent="-287655">
              <a:spcBef>
                <a:spcPts val="1800"/>
              </a:spcBef>
            </a:pPr>
            <a:r>
              <a:rPr lang="fr-CH">
                <a:latin typeface="Arial"/>
                <a:cs typeface="Arial"/>
              </a:rPr>
              <a:t>Malheureusement peu d’utilisateurs jusqu’ici, les objectifs d’économie d’énergie n’ont par conséquent pas encore été atteints.</a:t>
            </a:r>
          </a:p>
          <a:p>
            <a:pPr marL="0" indent="0">
              <a:spcBef>
                <a:spcPts val="1800"/>
              </a:spcBef>
              <a:buNone/>
            </a:pPr>
            <a:r>
              <a:rPr lang="fr-CH">
                <a:latin typeface="Arial"/>
                <a:cs typeface="Arial"/>
              </a:rPr>
              <a:t>Raisons:</a:t>
            </a:r>
          </a:p>
          <a:p>
            <a:pPr>
              <a:spcBef>
                <a:spcPts val="1800"/>
              </a:spcBef>
            </a:pPr>
            <a:r>
              <a:rPr lang="fr-CH">
                <a:latin typeface="Arial"/>
                <a:cs typeface="Arial"/>
              </a:rPr>
              <a:t>L’utilisation de l’application est facultative.</a:t>
            </a:r>
          </a:p>
          <a:p>
            <a:pPr marL="287655" indent="-287655">
              <a:spcBef>
                <a:spcPts val="1800"/>
              </a:spcBef>
            </a:pPr>
            <a:r>
              <a:rPr lang="fr-CH">
                <a:latin typeface="Arial"/>
                <a:cs typeface="Arial"/>
              </a:rPr>
              <a:t>La situation est tendue au sein du personnel de locomotive: trop peu de personnel, beaucoup de nouveaux outils et informations.</a:t>
            </a:r>
          </a:p>
          <a:p>
            <a:pPr marL="287655" indent="-287655">
              <a:spcBef>
                <a:spcPts val="1800"/>
              </a:spcBef>
            </a:pPr>
            <a:r>
              <a:rPr lang="fr-CH">
                <a:latin typeface="Arial"/>
                <a:cs typeface="Arial"/>
              </a:rPr>
              <a:t>La promotion de l’utilisation de l’application doit rester «douce». Le sujet a été abordé (5 à 10 minutes) lors des journées de formation continue. D’autres mesures de communication sont prévues.</a:t>
            </a:r>
          </a:p>
          <a:p>
            <a:pPr marL="0" indent="0">
              <a:spcBef>
                <a:spcPts val="1800"/>
              </a:spcBef>
              <a:buNone/>
            </a:pPr>
            <a:endParaRPr lang="fr-CH">
              <a:latin typeface="Arial"/>
              <a:cs typeface="Arial"/>
            </a:endParaRPr>
          </a:p>
        </p:txBody>
      </p:sp>
      <p:sp>
        <p:nvSpPr>
          <p:cNvPr id="5" name="Foliennummernplatzhalter 4">
            <a:extLst>
              <a:ext uri="{FF2B5EF4-FFF2-40B4-BE49-F238E27FC236}">
                <a16:creationId xmlns:a16="http://schemas.microsoft.com/office/drawing/2014/main" id="{182A690E-445E-41D8-ABB1-589FA8DA88AA}"/>
              </a:ext>
            </a:extLst>
          </p:cNvPr>
          <p:cNvSpPr>
            <a:spLocks noGrp="1"/>
          </p:cNvSpPr>
          <p:nvPr>
            <p:ph type="sldNum" sz="quarter" idx="11"/>
          </p:nvPr>
        </p:nvSpPr>
        <p:spPr/>
        <p:txBody>
          <a:bodyPr/>
          <a:lstStyle/>
          <a:p>
            <a:fld id="{5E115662-413A-4888-B9BC-797CDE14544F}" type="slidenum">
              <a:rPr lang="fr-CH" smtClean="0"/>
              <a:pPr/>
              <a:t>16</a:t>
            </a:fld>
            <a:endParaRPr lang="fr-CH"/>
          </a:p>
        </p:txBody>
      </p:sp>
    </p:spTree>
    <p:extLst>
      <p:ext uri="{BB962C8B-B14F-4D97-AF65-F5344CB8AC3E}">
        <p14:creationId xmlns:p14="http://schemas.microsoft.com/office/powerpoint/2010/main" val="4221341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C9A2C-46A8-4127-A28B-3DEE3BA19218}"/>
              </a:ext>
            </a:extLst>
          </p:cNvPr>
          <p:cNvSpPr>
            <a:spLocks noGrp="1"/>
          </p:cNvSpPr>
          <p:nvPr>
            <p:ph type="title"/>
          </p:nvPr>
        </p:nvSpPr>
        <p:spPr/>
        <p:txBody>
          <a:bodyPr/>
          <a:lstStyle/>
          <a:p>
            <a:r>
              <a:rPr lang="fr-CH">
                <a:latin typeface="Arial"/>
                <a:cs typeface="Arial"/>
              </a:rPr>
              <a:t>Utilité pour d’autres ET</a:t>
            </a:r>
            <a:endParaRPr lang="fr-CH"/>
          </a:p>
        </p:txBody>
      </p:sp>
      <p:sp>
        <p:nvSpPr>
          <p:cNvPr id="3" name="Footer Placeholder 2">
            <a:extLst>
              <a:ext uri="{FF2B5EF4-FFF2-40B4-BE49-F238E27FC236}">
                <a16:creationId xmlns:a16="http://schemas.microsoft.com/office/drawing/2014/main" id="{A05D6391-D7D8-49B7-9D46-56F9DDDAC493}"/>
              </a:ext>
            </a:extLst>
          </p:cNvPr>
          <p:cNvSpPr>
            <a:spLocks noGrp="1"/>
          </p:cNvSpPr>
          <p:nvPr>
            <p:ph type="ftr" sz="quarter" idx="10"/>
          </p:nvPr>
        </p:nvSpPr>
        <p:spPr/>
        <p:txBody>
          <a:bodyPr/>
          <a:lstStyle/>
          <a:p>
            <a:r>
              <a:rPr lang="fr-CH"/>
              <a:t>Énergie durable - 22.09.2021</a:t>
            </a:r>
          </a:p>
        </p:txBody>
      </p:sp>
      <p:sp>
        <p:nvSpPr>
          <p:cNvPr id="4" name="Text Placeholder 3">
            <a:extLst>
              <a:ext uri="{FF2B5EF4-FFF2-40B4-BE49-F238E27FC236}">
                <a16:creationId xmlns:a16="http://schemas.microsoft.com/office/drawing/2014/main" id="{E10167E6-D471-4984-8589-82642A8743BC}"/>
              </a:ext>
            </a:extLst>
          </p:cNvPr>
          <p:cNvSpPr>
            <a:spLocks noGrp="1"/>
          </p:cNvSpPr>
          <p:nvPr>
            <p:ph type="body" sz="quarter" idx="12"/>
          </p:nvPr>
        </p:nvSpPr>
        <p:spPr>
          <a:xfrm>
            <a:off x="539749" y="1067400"/>
            <a:ext cx="8042651" cy="3808800"/>
          </a:xfrm>
        </p:spPr>
        <p:txBody>
          <a:bodyPr vert="horz" lIns="0" tIns="0" rIns="0" bIns="0" rtlCol="0" anchor="t">
            <a:noAutofit/>
          </a:bodyPr>
          <a:lstStyle/>
          <a:p>
            <a:pPr marL="287655" indent="-287655">
              <a:spcBef>
                <a:spcPts val="1800"/>
              </a:spcBef>
            </a:pPr>
            <a:r>
              <a:rPr lang="fr-CH" sz="1900" dirty="0">
                <a:latin typeface="Arial"/>
                <a:cs typeface="Arial"/>
              </a:rPr>
              <a:t>Les expériences peuvent être partagées.</a:t>
            </a:r>
          </a:p>
          <a:p>
            <a:pPr marL="287655" indent="-287655">
              <a:spcBef>
                <a:spcPts val="1800"/>
              </a:spcBef>
            </a:pPr>
            <a:r>
              <a:rPr lang="fr-CH" sz="1900" dirty="0">
                <a:latin typeface="Arial"/>
                <a:cs typeface="Arial"/>
              </a:rPr>
              <a:t>L’application n’est pas techniquement transmissible telle quelle. Chaque ET emploie ses propres systèmes périphériques qui livrent des données, ce qui signifie que d’autres formats de données sont livrés par d’autres interfaces.</a:t>
            </a:r>
          </a:p>
          <a:p>
            <a:pPr marL="287655" indent="-287655">
              <a:spcBef>
                <a:spcPts val="1800"/>
              </a:spcBef>
            </a:pPr>
            <a:r>
              <a:rPr lang="fr-CH" sz="1900" dirty="0">
                <a:latin typeface="Arial"/>
                <a:cs typeface="Arial"/>
              </a:rPr>
              <a:t>Les véhicules modernes ont souvent un affichage de l’énergie en cabine. Celui-ci indique la consommation en temps réel.</a:t>
            </a:r>
          </a:p>
          <a:p>
            <a:pPr marL="287655" indent="-287655">
              <a:spcBef>
                <a:spcPts val="1800"/>
              </a:spcBef>
            </a:pPr>
            <a:r>
              <a:rPr lang="fr-CH" sz="1900" dirty="0">
                <a:latin typeface="Arial"/>
                <a:cs typeface="Arial"/>
              </a:rPr>
              <a:t>Si, comme aux CFF, le véhicule est employé sur différents tronçons, cela signifie que le personnel de locomotive devrait noter sa consommation sur un même tronçon afin de pouvoir effectuer des comparaisons.</a:t>
            </a:r>
          </a:p>
          <a:p>
            <a:pPr marL="0" indent="0">
              <a:spcBef>
                <a:spcPts val="1800"/>
              </a:spcBef>
              <a:buNone/>
            </a:pPr>
            <a:endParaRPr lang="fr-CH" dirty="0">
              <a:latin typeface="Arial"/>
              <a:cs typeface="Arial"/>
            </a:endParaRPr>
          </a:p>
        </p:txBody>
      </p:sp>
      <p:sp>
        <p:nvSpPr>
          <p:cNvPr id="5" name="Foliennummernplatzhalter 4">
            <a:extLst>
              <a:ext uri="{FF2B5EF4-FFF2-40B4-BE49-F238E27FC236}">
                <a16:creationId xmlns:a16="http://schemas.microsoft.com/office/drawing/2014/main" id="{182A690E-445E-41D8-ABB1-589FA8DA88AA}"/>
              </a:ext>
            </a:extLst>
          </p:cNvPr>
          <p:cNvSpPr>
            <a:spLocks noGrp="1"/>
          </p:cNvSpPr>
          <p:nvPr>
            <p:ph type="sldNum" sz="quarter" idx="11"/>
          </p:nvPr>
        </p:nvSpPr>
        <p:spPr/>
        <p:txBody>
          <a:bodyPr/>
          <a:lstStyle/>
          <a:p>
            <a:fld id="{5E115662-413A-4888-B9BC-797CDE14544F}" type="slidenum">
              <a:rPr lang="fr-CH" smtClean="0"/>
              <a:pPr/>
              <a:t>17</a:t>
            </a:fld>
            <a:endParaRPr lang="fr-CH"/>
          </a:p>
        </p:txBody>
      </p:sp>
    </p:spTree>
    <p:extLst>
      <p:ext uri="{BB962C8B-B14F-4D97-AF65-F5344CB8AC3E}">
        <p14:creationId xmlns:p14="http://schemas.microsoft.com/office/powerpoint/2010/main" val="18452968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DADC7DC2-FE6E-4E22-AEEE-6DD5B05469EE}"/>
              </a:ext>
            </a:extLst>
          </p:cNvPr>
          <p:cNvGraphicFramePr>
            <a:graphicFrameLocks noChangeAspect="1"/>
          </p:cNvGraphicFramePr>
          <p:nvPr>
            <p:custDataLst>
              <p:tags r:id="rId1"/>
            </p:custDataLst>
            <p:extLst>
              <p:ext uri="{D42A27DB-BD31-4B8C-83A1-F6EECF244321}">
                <p14:modId xmlns:p14="http://schemas.microsoft.com/office/powerpoint/2010/main" val="162013920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46" imgH="346" progId="TCLayout.ActiveDocument.1">
                  <p:embed/>
                </p:oleObj>
              </mc:Choice>
              <mc:Fallback>
                <p:oleObj name="think-cell Folie" r:id="rId4" imgW="346" imgH="346" progId="TCLayout.ActiveDocument.1">
                  <p:embed/>
                  <p:pic>
                    <p:nvPicPr>
                      <p:cNvPr id="6" name="Objekt 5" hidden="1">
                        <a:extLst>
                          <a:ext uri="{FF2B5EF4-FFF2-40B4-BE49-F238E27FC236}">
                            <a16:creationId xmlns:a16="http://schemas.microsoft.com/office/drawing/2014/main" id="{DADC7DC2-FE6E-4E22-AEEE-6DD5B05469E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10F4BFAE-2919-45E1-AD01-1C819C73E0CC}"/>
              </a:ext>
            </a:extLst>
          </p:cNvPr>
          <p:cNvSpPr>
            <a:spLocks noGrp="1"/>
          </p:cNvSpPr>
          <p:nvPr>
            <p:ph type="title"/>
          </p:nvPr>
        </p:nvSpPr>
        <p:spPr/>
        <p:txBody>
          <a:bodyPr/>
          <a:lstStyle/>
          <a:p>
            <a:r>
              <a:rPr lang="fr-CH"/>
              <a:t>Flux d’informations techniques </a:t>
            </a:r>
          </a:p>
        </p:txBody>
      </p:sp>
      <p:sp>
        <p:nvSpPr>
          <p:cNvPr id="3" name="Fußzeilenplatzhalter 2">
            <a:extLst>
              <a:ext uri="{FF2B5EF4-FFF2-40B4-BE49-F238E27FC236}">
                <a16:creationId xmlns:a16="http://schemas.microsoft.com/office/drawing/2014/main" id="{29B9DD5C-CAFB-449C-9F3E-4D70B2280D9B}"/>
              </a:ext>
            </a:extLst>
          </p:cNvPr>
          <p:cNvSpPr>
            <a:spLocks noGrp="1"/>
          </p:cNvSpPr>
          <p:nvPr>
            <p:ph type="ftr" sz="quarter" idx="10"/>
          </p:nvPr>
        </p:nvSpPr>
        <p:spPr/>
        <p:txBody>
          <a:bodyPr/>
          <a:lstStyle/>
          <a:p>
            <a:r>
              <a:rPr lang="fr-CH"/>
              <a:t>Énergie durable - 22.09.2021</a:t>
            </a:r>
          </a:p>
        </p:txBody>
      </p:sp>
      <p:pic>
        <p:nvPicPr>
          <p:cNvPr id="5" name="Grafik 4" descr="Ein Bild, das Screenshot enthält.&#10;&#10;Automatisch generierte Beschreibung">
            <a:extLst>
              <a:ext uri="{FF2B5EF4-FFF2-40B4-BE49-F238E27FC236}">
                <a16:creationId xmlns:a16="http://schemas.microsoft.com/office/drawing/2014/main" id="{4004A23B-8FE7-42B7-A428-A4D4EE1FFB33}"/>
              </a:ext>
            </a:extLst>
          </p:cNvPr>
          <p:cNvPicPr>
            <a:picLocks noChangeAspect="1"/>
          </p:cNvPicPr>
          <p:nvPr/>
        </p:nvPicPr>
        <p:blipFill rotWithShape="1">
          <a:blip r:embed="rId6">
            <a:extLst>
              <a:ext uri="{28A0092B-C50C-407E-A947-70E740481C1C}">
                <a14:useLocalDpi xmlns:a14="http://schemas.microsoft.com/office/drawing/2010/main" val="0"/>
              </a:ext>
            </a:extLst>
          </a:blip>
          <a:srcRect l="8780" t="12432" r="4439" b="3585"/>
          <a:stretch/>
        </p:blipFill>
        <p:spPr>
          <a:xfrm>
            <a:off x="1529370" y="997200"/>
            <a:ext cx="6301409" cy="3985030"/>
          </a:xfrm>
          <a:prstGeom prst="rect">
            <a:avLst/>
          </a:prstGeom>
        </p:spPr>
      </p:pic>
      <p:sp>
        <p:nvSpPr>
          <p:cNvPr id="4" name="Foliennummernplatzhalter 3">
            <a:extLst>
              <a:ext uri="{FF2B5EF4-FFF2-40B4-BE49-F238E27FC236}">
                <a16:creationId xmlns:a16="http://schemas.microsoft.com/office/drawing/2014/main" id="{22D33439-032E-4C21-A49C-E721E7E2CD1A}"/>
              </a:ext>
            </a:extLst>
          </p:cNvPr>
          <p:cNvSpPr>
            <a:spLocks noGrp="1"/>
          </p:cNvSpPr>
          <p:nvPr>
            <p:ph type="sldNum" sz="quarter" idx="11"/>
          </p:nvPr>
        </p:nvSpPr>
        <p:spPr/>
        <p:txBody>
          <a:bodyPr/>
          <a:lstStyle/>
          <a:p>
            <a:fld id="{5E115662-413A-4888-B9BC-797CDE14544F}" type="slidenum">
              <a:rPr lang="fr-CH" smtClean="0"/>
              <a:pPr/>
              <a:t>18</a:t>
            </a:fld>
            <a:endParaRPr lang="fr-CH"/>
          </a:p>
        </p:txBody>
      </p:sp>
    </p:spTree>
    <p:extLst>
      <p:ext uri="{BB962C8B-B14F-4D97-AF65-F5344CB8AC3E}">
        <p14:creationId xmlns:p14="http://schemas.microsoft.com/office/powerpoint/2010/main" val="12255024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a:extLst>
              <a:ext uri="{FF2B5EF4-FFF2-40B4-BE49-F238E27FC236}">
                <a16:creationId xmlns:a16="http://schemas.microsoft.com/office/drawing/2014/main" id="{0C0A2A0C-7ED7-446E-B048-B02DA80B1CCA}"/>
              </a:ext>
            </a:extLst>
          </p:cNvPr>
          <p:cNvSpPr>
            <a:spLocks noGrp="1"/>
          </p:cNvSpPr>
          <p:nvPr>
            <p:ph type="title"/>
          </p:nvPr>
        </p:nvSpPr>
        <p:spPr/>
        <p:txBody>
          <a:bodyPr/>
          <a:lstStyle/>
          <a:p>
            <a:r>
              <a:rPr lang="fr-CH">
                <a:latin typeface="SBB" pitchFamily="2" charset="0"/>
              </a:rPr>
              <a:t>Plan de l’atelier 2 Exploitation</a:t>
            </a:r>
          </a:p>
        </p:txBody>
      </p:sp>
      <p:graphicFrame>
        <p:nvGraphicFramePr>
          <p:cNvPr id="7" name="Tabelle 6">
            <a:extLst>
              <a:ext uri="{FF2B5EF4-FFF2-40B4-BE49-F238E27FC236}">
                <a16:creationId xmlns:a16="http://schemas.microsoft.com/office/drawing/2014/main" id="{C3221D31-B9DF-42B4-B456-3DBC0B949EA7}"/>
              </a:ext>
            </a:extLst>
          </p:cNvPr>
          <p:cNvGraphicFramePr>
            <a:graphicFrameLocks noGrp="1"/>
          </p:cNvGraphicFramePr>
          <p:nvPr>
            <p:extLst>
              <p:ext uri="{D42A27DB-BD31-4B8C-83A1-F6EECF244321}">
                <p14:modId xmlns:p14="http://schemas.microsoft.com/office/powerpoint/2010/main" val="3138460945"/>
              </p:ext>
            </p:extLst>
          </p:nvPr>
        </p:nvGraphicFramePr>
        <p:xfrm>
          <a:off x="539749" y="1131889"/>
          <a:ext cx="8279409" cy="2448960"/>
        </p:xfrm>
        <a:graphic>
          <a:graphicData uri="http://schemas.openxmlformats.org/drawingml/2006/table">
            <a:tbl>
              <a:tblPr firstRow="1" bandRow="1">
                <a:tableStyleId>{5C22544A-7EE6-4342-B048-85BDC9FD1C3A}</a:tableStyleId>
              </a:tblPr>
              <a:tblGrid>
                <a:gridCol w="1392683">
                  <a:extLst>
                    <a:ext uri="{9D8B030D-6E8A-4147-A177-3AD203B41FA5}">
                      <a16:colId xmlns:a16="http://schemas.microsoft.com/office/drawing/2014/main" val="4016315498"/>
                    </a:ext>
                  </a:extLst>
                </a:gridCol>
                <a:gridCol w="3575672">
                  <a:extLst>
                    <a:ext uri="{9D8B030D-6E8A-4147-A177-3AD203B41FA5}">
                      <a16:colId xmlns:a16="http://schemas.microsoft.com/office/drawing/2014/main" val="2294683869"/>
                    </a:ext>
                  </a:extLst>
                </a:gridCol>
                <a:gridCol w="3311054">
                  <a:extLst>
                    <a:ext uri="{9D8B030D-6E8A-4147-A177-3AD203B41FA5}">
                      <a16:colId xmlns:a16="http://schemas.microsoft.com/office/drawing/2014/main" val="346377534"/>
                    </a:ext>
                  </a:extLst>
                </a:gridCol>
              </a:tblGrid>
              <a:tr h="208111">
                <a:tc>
                  <a:txBody>
                    <a:bodyPr/>
                    <a:lstStyle/>
                    <a:p>
                      <a:r>
                        <a:rPr lang="de-CH" sz="1600" b="1">
                          <a:latin typeface="SBB Light" pitchFamily="2" charset="0"/>
                        </a:rPr>
                        <a:t>Heure</a:t>
                      </a:r>
                    </a:p>
                  </a:txBody>
                  <a:tcPr/>
                </a:tc>
                <a:tc>
                  <a:txBody>
                    <a:bodyPr/>
                    <a:lstStyle/>
                    <a:p>
                      <a:r>
                        <a:rPr lang="de-CH" sz="1600" b="1">
                          <a:latin typeface="SBB Light" pitchFamily="2" charset="0"/>
                        </a:rPr>
                        <a:t>Sujet</a:t>
                      </a:r>
                    </a:p>
                  </a:txBody>
                  <a:tcPr/>
                </a:tc>
                <a:tc>
                  <a:txBody>
                    <a:bodyPr/>
                    <a:lstStyle/>
                    <a:p>
                      <a:r>
                        <a:rPr lang="de-CH" sz="1600" b="1">
                          <a:latin typeface="SBB Light" pitchFamily="2" charset="0"/>
                        </a:rPr>
                        <a:t>Intervenant</a:t>
                      </a:r>
                      <a:endParaRPr lang="de-CH" sz="1600" b="1" dirty="0">
                        <a:latin typeface="SBB Light" pitchFamily="2" charset="0"/>
                      </a:endParaRPr>
                    </a:p>
                  </a:txBody>
                  <a:tcPr/>
                </a:tc>
                <a:extLst>
                  <a:ext uri="{0D108BD9-81ED-4DB2-BD59-A6C34878D82A}">
                    <a16:rowId xmlns:a16="http://schemas.microsoft.com/office/drawing/2014/main" val="1598960793"/>
                  </a:ext>
                </a:extLst>
              </a:tr>
              <a:tr h="432000">
                <a:tc>
                  <a:txBody>
                    <a:bodyPr/>
                    <a:lstStyle/>
                    <a:p>
                      <a:pPr marL="0" marR="0" lvl="0" indent="0" algn="l" defTabSz="816325" rtl="0" eaLnBrk="1" fontAlgn="auto" latinLnBrk="0" hangingPunct="1">
                        <a:lnSpc>
                          <a:spcPct val="100000"/>
                        </a:lnSpc>
                        <a:spcBef>
                          <a:spcPts val="0"/>
                        </a:spcBef>
                        <a:spcAft>
                          <a:spcPts val="0"/>
                        </a:spcAft>
                        <a:buClrTx/>
                        <a:buSzTx/>
                        <a:buFontTx/>
                        <a:buNone/>
                        <a:tabLst/>
                        <a:defRPr/>
                      </a:pPr>
                      <a:r>
                        <a:rPr lang="de-CH" sz="1400" b="0">
                          <a:latin typeface="SBB Light" pitchFamily="2" charset="0"/>
                        </a:rPr>
                        <a:t>13h45 – 14h00</a:t>
                      </a:r>
                    </a:p>
                  </a:txBody>
                  <a:tcPr anchor="b"/>
                </a:tc>
                <a:tc>
                  <a:txBody>
                    <a:bodyPr/>
                    <a:lstStyle/>
                    <a:p>
                      <a:pPr marL="0" marR="0" lvl="0" indent="0" algn="l" defTabSz="816325" rtl="0" eaLnBrk="1" fontAlgn="auto" latinLnBrk="0" hangingPunct="1">
                        <a:lnSpc>
                          <a:spcPct val="100000"/>
                        </a:lnSpc>
                        <a:spcBef>
                          <a:spcPts val="0"/>
                        </a:spcBef>
                        <a:spcAft>
                          <a:spcPts val="0"/>
                        </a:spcAft>
                        <a:buClrTx/>
                        <a:buSzTx/>
                        <a:buFontTx/>
                        <a:buNone/>
                        <a:tabLst/>
                        <a:defRPr/>
                      </a:pPr>
                      <a:r>
                        <a:rPr lang="fr-CH" sz="1400" b="1" noProof="0">
                          <a:latin typeface="SBB Light" pitchFamily="2" charset="0"/>
                        </a:rPr>
                        <a:t>L’application de consommation énergétique (EVA) pour le personnel de locomotive des CFF</a:t>
                      </a:r>
                    </a:p>
                  </a:txBody>
                  <a:tcPr anchor="b"/>
                </a:tc>
                <a:tc>
                  <a:txBody>
                    <a:bodyPr/>
                    <a:lstStyle/>
                    <a:p>
                      <a:r>
                        <a:rPr lang="fr-CH" sz="1400" b="0" noProof="0">
                          <a:latin typeface="SBB Light" pitchFamily="2" charset="0"/>
                        </a:rPr>
                        <a:t>Delia Harder, CFF</a:t>
                      </a:r>
                    </a:p>
                  </a:txBody>
                  <a:tcPr anchor="b"/>
                </a:tc>
                <a:extLst>
                  <a:ext uri="{0D108BD9-81ED-4DB2-BD59-A6C34878D82A}">
                    <a16:rowId xmlns:a16="http://schemas.microsoft.com/office/drawing/2014/main" val="1116025348"/>
                  </a:ext>
                </a:extLst>
              </a:tr>
              <a:tr h="432000">
                <a:tc>
                  <a:txBody>
                    <a:bodyPr/>
                    <a:lstStyle/>
                    <a:p>
                      <a:r>
                        <a:rPr lang="de-CH" sz="1400" b="0" i="0">
                          <a:latin typeface="SBB Light" pitchFamily="2" charset="0"/>
                        </a:rPr>
                        <a:t>14h00 – 14h15</a:t>
                      </a:r>
                    </a:p>
                  </a:txBody>
                  <a:tcPr anchor="b"/>
                </a:tc>
                <a:tc>
                  <a:txBody>
                    <a:bodyPr/>
                    <a:lstStyle/>
                    <a:p>
                      <a:r>
                        <a:rPr lang="fr-CH" sz="1400" b="1" i="0" noProof="0" dirty="0">
                          <a:latin typeface="SBB Light" pitchFamily="2" charset="0"/>
                        </a:rPr>
                        <a:t>Emploi de la </a:t>
                      </a:r>
                      <a:r>
                        <a:rPr lang="fr-CH" sz="1400" b="1" i="0" noProof="0" dirty="0" err="1">
                          <a:latin typeface="SBB Light" pitchFamily="2" charset="0"/>
                        </a:rPr>
                        <a:t>vopt</a:t>
                      </a:r>
                      <a:r>
                        <a:rPr lang="fr-CH" sz="1400" b="1" i="0" noProof="0" dirty="0">
                          <a:latin typeface="SBB Light" pitchFamily="2" charset="0"/>
                        </a:rPr>
                        <a:t> au BLS</a:t>
                      </a:r>
                    </a:p>
                  </a:txBody>
                  <a:tcPr anchor="b"/>
                </a:tc>
                <a:tc>
                  <a:txBody>
                    <a:bodyPr/>
                    <a:lstStyle/>
                    <a:p>
                      <a:r>
                        <a:rPr lang="fr-CH" sz="1400" b="0" i="0" noProof="0">
                          <a:latin typeface="SBB Light" pitchFamily="2" charset="0"/>
                        </a:rPr>
                        <a:t>Andreas Marti, BLS</a:t>
                      </a:r>
                    </a:p>
                  </a:txBody>
                  <a:tcPr anchor="b"/>
                </a:tc>
                <a:extLst>
                  <a:ext uri="{0D108BD9-81ED-4DB2-BD59-A6C34878D82A}">
                    <a16:rowId xmlns:a16="http://schemas.microsoft.com/office/drawing/2014/main" val="1560706268"/>
                  </a:ext>
                </a:extLst>
              </a:tr>
              <a:tr h="432000">
                <a:tc>
                  <a:txBody>
                    <a:bodyPr/>
                    <a:lstStyle/>
                    <a:p>
                      <a:pPr marL="0" marR="0" lvl="0" indent="0" algn="l" defTabSz="816325" rtl="0" eaLnBrk="1" fontAlgn="auto" latinLnBrk="0" hangingPunct="1">
                        <a:lnSpc>
                          <a:spcPct val="100000"/>
                        </a:lnSpc>
                        <a:spcBef>
                          <a:spcPts val="0"/>
                        </a:spcBef>
                        <a:spcAft>
                          <a:spcPts val="0"/>
                        </a:spcAft>
                        <a:buClrTx/>
                        <a:buSzTx/>
                        <a:buFontTx/>
                        <a:buNone/>
                        <a:tabLst/>
                        <a:defRPr/>
                      </a:pPr>
                      <a:r>
                        <a:rPr lang="de-CH" sz="1400" b="0" i="0">
                          <a:latin typeface="SBB Light" pitchFamily="2" charset="0"/>
                        </a:rPr>
                        <a:t>14h15 – 14h30</a:t>
                      </a:r>
                      <a:endParaRPr lang="de-CH" sz="1400" b="0" i="0" dirty="0">
                        <a:latin typeface="SBB Light" pitchFamily="2" charset="0"/>
                      </a:endParaRPr>
                    </a:p>
                  </a:txBody>
                  <a:tcPr anchor="b"/>
                </a:tc>
                <a:tc>
                  <a:txBody>
                    <a:bodyPr/>
                    <a:lstStyle/>
                    <a:p>
                      <a:r>
                        <a:rPr lang="fr-CH" sz="1400" b="1" i="0" noProof="0">
                          <a:latin typeface="SBB Light" pitchFamily="2" charset="0"/>
                        </a:rPr>
                        <a:t>Emploi de la </a:t>
                      </a:r>
                      <a:r>
                        <a:rPr lang="fr-CH" sz="1400" b="1" i="0" noProof="0" err="1">
                          <a:latin typeface="SBB Light" pitchFamily="2" charset="0"/>
                        </a:rPr>
                        <a:t>vpro</a:t>
                      </a:r>
                      <a:r>
                        <a:rPr lang="fr-CH" sz="1400" b="1" i="0" noProof="0">
                          <a:latin typeface="SBB Light" pitchFamily="2" charset="0"/>
                        </a:rPr>
                        <a:t> aux CFF</a:t>
                      </a:r>
                    </a:p>
                  </a:txBody>
                  <a:tcPr anchor="b"/>
                </a:tc>
                <a:tc>
                  <a:txBody>
                    <a:bodyPr/>
                    <a:lstStyle/>
                    <a:p>
                      <a:r>
                        <a:rPr lang="fr-CH" sz="1400" b="0" noProof="0">
                          <a:latin typeface="SBB Light" pitchFamily="2" charset="0"/>
                        </a:rPr>
                        <a:t>Roland Aeschbacher, CFF</a:t>
                      </a:r>
                      <a:endParaRPr lang="fr-CH" sz="1400" b="0" i="1" noProof="0">
                        <a:latin typeface="SBB Light" pitchFamily="2" charset="0"/>
                      </a:endParaRPr>
                    </a:p>
                  </a:txBody>
                  <a:tcPr anchor="b"/>
                </a:tc>
                <a:extLst>
                  <a:ext uri="{0D108BD9-81ED-4DB2-BD59-A6C34878D82A}">
                    <a16:rowId xmlns:a16="http://schemas.microsoft.com/office/drawing/2014/main" val="1910341948"/>
                  </a:ext>
                </a:extLst>
              </a:tr>
              <a:tr h="432000">
                <a:tc>
                  <a:txBody>
                    <a:bodyPr/>
                    <a:lstStyle/>
                    <a:p>
                      <a:pPr marL="0" marR="0" lvl="0" indent="0" algn="l" defTabSz="816325" rtl="0" eaLnBrk="1" fontAlgn="auto" latinLnBrk="0" hangingPunct="1">
                        <a:lnSpc>
                          <a:spcPct val="100000"/>
                        </a:lnSpc>
                        <a:spcBef>
                          <a:spcPts val="0"/>
                        </a:spcBef>
                        <a:spcAft>
                          <a:spcPts val="0"/>
                        </a:spcAft>
                        <a:buClrTx/>
                        <a:buSzTx/>
                        <a:buFontTx/>
                        <a:buNone/>
                        <a:tabLst/>
                        <a:defRPr/>
                      </a:pPr>
                      <a:r>
                        <a:rPr lang="de-CH" sz="1400" b="0" i="0">
                          <a:latin typeface="SBB Light" pitchFamily="2" charset="0"/>
                        </a:rPr>
                        <a:t>14h30 – 15h00</a:t>
                      </a:r>
                    </a:p>
                  </a:txBody>
                  <a:tcPr anchor="b"/>
                </a:tc>
                <a:tc>
                  <a:txBody>
                    <a:bodyPr/>
                    <a:lstStyle/>
                    <a:p>
                      <a:pPr marL="0" marR="0" lvl="0" indent="0" algn="l" defTabSz="816325" rtl="0" eaLnBrk="1" fontAlgn="auto" latinLnBrk="0" hangingPunct="1">
                        <a:lnSpc>
                          <a:spcPct val="100000"/>
                        </a:lnSpc>
                        <a:spcBef>
                          <a:spcPts val="0"/>
                        </a:spcBef>
                        <a:spcAft>
                          <a:spcPts val="0"/>
                        </a:spcAft>
                        <a:buClrTx/>
                        <a:buSzTx/>
                        <a:buFontTx/>
                        <a:buNone/>
                        <a:tabLst/>
                        <a:defRPr/>
                      </a:pPr>
                      <a:r>
                        <a:rPr lang="fr-CH" sz="1400" b="1" noProof="0">
                          <a:latin typeface="SBB Light" pitchFamily="2" charset="0"/>
                        </a:rPr>
                        <a:t>Discussion ouverte: quels sont les besoins dans les autres ET?</a:t>
                      </a:r>
                    </a:p>
                  </a:txBody>
                  <a:tcPr anchor="b"/>
                </a:tc>
                <a:tc>
                  <a:txBody>
                    <a:bodyPr/>
                    <a:lstStyle/>
                    <a:p>
                      <a:pPr marL="0" marR="0" lvl="0" indent="0" algn="l" defTabSz="816325" rtl="0" eaLnBrk="1" fontAlgn="auto" latinLnBrk="0" hangingPunct="1">
                        <a:lnSpc>
                          <a:spcPct val="100000"/>
                        </a:lnSpc>
                        <a:spcBef>
                          <a:spcPts val="0"/>
                        </a:spcBef>
                        <a:spcAft>
                          <a:spcPts val="0"/>
                        </a:spcAft>
                        <a:buClrTx/>
                        <a:buSzTx/>
                        <a:buFontTx/>
                        <a:buNone/>
                        <a:tabLst/>
                        <a:defRPr/>
                      </a:pPr>
                      <a:r>
                        <a:rPr lang="fr-CH" sz="1400" b="0" i="0" noProof="0" dirty="0">
                          <a:latin typeface="SBB Light" pitchFamily="2" charset="0"/>
                        </a:rPr>
                        <a:t>tous</a:t>
                      </a:r>
                    </a:p>
                  </a:txBody>
                  <a:tcPr anchor="b"/>
                </a:tc>
                <a:extLst>
                  <a:ext uri="{0D108BD9-81ED-4DB2-BD59-A6C34878D82A}">
                    <a16:rowId xmlns:a16="http://schemas.microsoft.com/office/drawing/2014/main" val="2699240188"/>
                  </a:ext>
                </a:extLst>
              </a:tr>
            </a:tbl>
          </a:graphicData>
        </a:graphic>
      </p:graphicFrame>
      <p:sp>
        <p:nvSpPr>
          <p:cNvPr id="2" name="Metadata">
            <a:extLst>
              <a:ext uri="{FF2B5EF4-FFF2-40B4-BE49-F238E27FC236}">
                <a16:creationId xmlns:a16="http://schemas.microsoft.com/office/drawing/2014/main" id="{27E1F0A4-CC77-4DF6-AC48-CE0BF96D8621}"/>
              </a:ext>
            </a:extLst>
          </p:cNvPr>
          <p:cNvSpPr/>
          <p:nvPr/>
        </p:nvSpPr>
        <p:spPr>
          <a:xfrm>
            <a:off x="12700" y="4826000"/>
            <a:ext cx="3810000" cy="317500"/>
          </a:xfrm>
          <a:prstGeom prst="rect">
            <a:avLst/>
          </a:prstGeom>
          <a:noFill/>
          <a:ln>
            <a:noFill/>
          </a:ln>
          <a:extLst>
            <a:ext uri="{909E8E84-426E-40DD-AFC4-6F175D3DCCD1}">
              <a14:hiddenFill xmlns:a14="http://schemas.microsoft.com/office/drawing/2010/main">
                <a:solidFill>
                  <a:schemeClr val="accent3"/>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wrap="square" lIns="36000" tIns="36000" rIns="36000" bIns="36000" rtlCol="0" anchor="ctr" anchorCtr="0">
            <a:normAutofit/>
          </a:bodyPr>
          <a:lstStyle/>
          <a:p>
            <a:pPr marL="0" marR="0" lvl="0" indent="0" algn="l" defTabSz="816325" rtl="0" eaLnBrk="1" fontAlgn="auto" latinLnBrk="0" hangingPunct="1">
              <a:lnSpc>
                <a:spcPct val="100000"/>
              </a:lnSpc>
              <a:spcBef>
                <a:spcPts val="0"/>
              </a:spcBef>
              <a:spcAft>
                <a:spcPts val="0"/>
              </a:spcAft>
              <a:buClrTx/>
              <a:buSzTx/>
              <a:buFontTx/>
              <a:buNone/>
              <a:tabLst/>
              <a:defRPr/>
            </a:pPr>
            <a:endParaRPr kumimoji="0" lang="fr-CH" sz="800" b="1" i="0" u="none" strike="noStrike" kern="1200" cap="none" spc="0" normalizeH="0" baseline="0">
              <a:ln>
                <a:noFill/>
              </a:ln>
              <a:solidFill>
                <a:srgbClr val="000000"/>
              </a:solidFill>
              <a:effectLst/>
              <a:uLnTx/>
              <a:uFillTx/>
              <a:latin typeface="Arial" panose="020B0604020202020204" pitchFamily="34" charset="0"/>
              <a:ea typeface="+mn-ea"/>
              <a:cs typeface="+mn-cs"/>
            </a:endParaRPr>
          </a:p>
        </p:txBody>
      </p:sp>
      <p:sp>
        <p:nvSpPr>
          <p:cNvPr id="3" name="Fußzeilenplatzhalter 2">
            <a:extLst>
              <a:ext uri="{FF2B5EF4-FFF2-40B4-BE49-F238E27FC236}">
                <a16:creationId xmlns:a16="http://schemas.microsoft.com/office/drawing/2014/main" id="{EBF2FE85-B840-4E65-8C0E-FC2FE0121D7E}"/>
              </a:ext>
            </a:extLst>
          </p:cNvPr>
          <p:cNvSpPr>
            <a:spLocks noGrp="1"/>
          </p:cNvSpPr>
          <p:nvPr>
            <p:ph type="ftr" sz="quarter" idx="10"/>
          </p:nvPr>
        </p:nvSpPr>
        <p:spPr/>
        <p:txBody>
          <a:bodyPr/>
          <a:lstStyle/>
          <a:p>
            <a:r>
              <a:rPr lang="fr-CH"/>
              <a:t>Énergie durable - 22.09.2021</a:t>
            </a:r>
          </a:p>
        </p:txBody>
      </p:sp>
      <p:sp>
        <p:nvSpPr>
          <p:cNvPr id="4" name="Foliennummernplatzhalter 3">
            <a:extLst>
              <a:ext uri="{FF2B5EF4-FFF2-40B4-BE49-F238E27FC236}">
                <a16:creationId xmlns:a16="http://schemas.microsoft.com/office/drawing/2014/main" id="{A82569FF-B256-47DF-85CE-7871F75B6F27}"/>
              </a:ext>
            </a:extLst>
          </p:cNvPr>
          <p:cNvSpPr>
            <a:spLocks noGrp="1"/>
          </p:cNvSpPr>
          <p:nvPr>
            <p:ph type="sldNum" sz="quarter" idx="11"/>
          </p:nvPr>
        </p:nvSpPr>
        <p:spPr/>
        <p:txBody>
          <a:bodyPr/>
          <a:lstStyle/>
          <a:p>
            <a:fld id="{5E115662-413A-4888-B9BC-797CDE14544F}" type="slidenum">
              <a:rPr lang="fr-CH" smtClean="0"/>
              <a:pPr/>
              <a:t>2</a:t>
            </a:fld>
            <a:endParaRPr lang="fr-CH"/>
          </a:p>
        </p:txBody>
      </p:sp>
    </p:spTree>
    <p:extLst>
      <p:ext uri="{BB962C8B-B14F-4D97-AF65-F5344CB8AC3E}">
        <p14:creationId xmlns:p14="http://schemas.microsoft.com/office/powerpoint/2010/main" val="13675924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kt 3" hidden="1">
            <a:extLst>
              <a:ext uri="{FF2B5EF4-FFF2-40B4-BE49-F238E27FC236}">
                <a16:creationId xmlns:a16="http://schemas.microsoft.com/office/drawing/2014/main" id="{B6CCF26E-C608-4BB6-8445-33E61019FD59}"/>
              </a:ext>
            </a:extLst>
          </p:cNvPr>
          <p:cNvGraphicFramePr>
            <a:graphicFrameLocks noChangeAspect="1"/>
          </p:cNvGraphicFramePr>
          <p:nvPr>
            <p:custDataLst>
              <p:tags r:id="rId1"/>
            </p:custDataLst>
            <p:extLst>
              <p:ext uri="{D42A27DB-BD31-4B8C-83A1-F6EECF244321}">
                <p14:modId xmlns:p14="http://schemas.microsoft.com/office/powerpoint/2010/main" val="278009154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5" imgW="346" imgH="346" progId="TCLayout.ActiveDocument.1">
                  <p:embed/>
                </p:oleObj>
              </mc:Choice>
              <mc:Fallback>
                <p:oleObj name="think-cell Folie" r:id="rId5" imgW="346" imgH="346" progId="TCLayout.ActiveDocument.1">
                  <p:embed/>
                  <p:pic>
                    <p:nvPicPr>
                      <p:cNvPr id="4" name="Objekt 3" hidden="1">
                        <a:extLst>
                          <a:ext uri="{FF2B5EF4-FFF2-40B4-BE49-F238E27FC236}">
                            <a16:creationId xmlns:a16="http://schemas.microsoft.com/office/drawing/2014/main" id="{B6CCF26E-C608-4BB6-8445-33E61019FD59}"/>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Rechteck 2" hidden="1">
            <a:extLst>
              <a:ext uri="{FF2B5EF4-FFF2-40B4-BE49-F238E27FC236}">
                <a16:creationId xmlns:a16="http://schemas.microsoft.com/office/drawing/2014/main" id="{7973C86C-5783-45DC-97A9-E0FB840B9B6F}"/>
              </a:ext>
            </a:extLst>
          </p:cNvPr>
          <p:cNvSpPr/>
          <p:nvPr>
            <p:custDataLst>
              <p:tags r:id="rId2"/>
            </p:custDataLst>
          </p:nvPr>
        </p:nvSpPr>
        <p:spPr>
          <a:xfrm>
            <a:off x="0" y="0"/>
            <a:ext cx="158750" cy="1587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t" anchorCtr="0">
            <a:noAutofit/>
          </a:bodyPr>
          <a:lstStyle/>
          <a:p>
            <a:pPr algn="ctr"/>
            <a:endParaRPr lang="de-CH" sz="3200">
              <a:latin typeface="Arial" panose="020B0604020202020204" pitchFamily="34" charset="0"/>
              <a:ea typeface="+mj-ea"/>
              <a:cs typeface="Arial" panose="020B0604020202020204" pitchFamily="34" charset="0"/>
              <a:sym typeface="Arial" panose="020B0604020202020204" pitchFamily="34" charset="0"/>
            </a:endParaRPr>
          </a:p>
        </p:txBody>
      </p:sp>
      <p:sp>
        <p:nvSpPr>
          <p:cNvPr id="2" name="Titel 1">
            <a:extLst>
              <a:ext uri="{FF2B5EF4-FFF2-40B4-BE49-F238E27FC236}">
                <a16:creationId xmlns:a16="http://schemas.microsoft.com/office/drawing/2014/main" id="{86878757-DFB0-4790-BB0C-AEF471752D0F}"/>
              </a:ext>
            </a:extLst>
          </p:cNvPr>
          <p:cNvSpPr>
            <a:spLocks noGrp="1"/>
          </p:cNvSpPr>
          <p:nvPr>
            <p:ph type="title"/>
          </p:nvPr>
        </p:nvSpPr>
        <p:spPr/>
        <p:txBody>
          <a:bodyPr/>
          <a:lstStyle/>
          <a:p>
            <a:r>
              <a:rPr lang="fr-CH" b="1">
                <a:latin typeface="SBB Light" pitchFamily="2" charset="0"/>
              </a:rPr>
              <a:t>Application de consommation énergétique (EVA)</a:t>
            </a:r>
            <a:br>
              <a:rPr lang="fr-CH">
                <a:latin typeface="SBB Light" pitchFamily="2" charset="0"/>
              </a:rPr>
            </a:br>
            <a:br>
              <a:rPr lang="fr-CH">
                <a:latin typeface="SBB Light" pitchFamily="2" charset="0"/>
              </a:rPr>
            </a:br>
            <a:br>
              <a:rPr lang="fr-CH">
                <a:latin typeface="SBB Light" pitchFamily="2" charset="0"/>
              </a:rPr>
            </a:br>
            <a:br>
              <a:rPr lang="fr-CH">
                <a:latin typeface="SBB Light" pitchFamily="2" charset="0"/>
              </a:rPr>
            </a:br>
            <a:br>
              <a:rPr lang="fr-CH">
                <a:latin typeface="SBB Light" pitchFamily="2" charset="0"/>
              </a:rPr>
            </a:br>
            <a:endParaRPr lang="fr-CH" sz="2800">
              <a:latin typeface="SBB Light" pitchFamily="2" charset="0"/>
            </a:endParaRPr>
          </a:p>
        </p:txBody>
      </p:sp>
    </p:spTree>
    <p:extLst>
      <p:ext uri="{BB962C8B-B14F-4D97-AF65-F5344CB8AC3E}">
        <p14:creationId xmlns:p14="http://schemas.microsoft.com/office/powerpoint/2010/main" val="20461284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FFA554FD-0A2D-4835-BECC-C480C9A1D03F}"/>
              </a:ext>
            </a:extLst>
          </p:cNvPr>
          <p:cNvGraphicFramePr>
            <a:graphicFrameLocks noChangeAspect="1"/>
          </p:cNvGraphicFramePr>
          <p:nvPr>
            <p:custDataLst>
              <p:tags r:id="rId1"/>
            </p:custDataLst>
            <p:extLst>
              <p:ext uri="{D42A27DB-BD31-4B8C-83A1-F6EECF244321}">
                <p14:modId xmlns:p14="http://schemas.microsoft.com/office/powerpoint/2010/main" val="134799094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46" imgH="346" progId="TCLayout.ActiveDocument.1">
                  <p:embed/>
                </p:oleObj>
              </mc:Choice>
              <mc:Fallback>
                <p:oleObj name="think-cell Folie" r:id="rId4" imgW="346" imgH="346" progId="TCLayout.ActiveDocument.1">
                  <p:embed/>
                  <p:pic>
                    <p:nvPicPr>
                      <p:cNvPr id="6" name="Objekt 5" hidden="1">
                        <a:extLst>
                          <a:ext uri="{FF2B5EF4-FFF2-40B4-BE49-F238E27FC236}">
                            <a16:creationId xmlns:a16="http://schemas.microsoft.com/office/drawing/2014/main" id="{FFA554FD-0A2D-4835-BECC-C480C9A1D03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39A749C2-CB0C-4FA0-A4C3-B25C4745D0BD}"/>
              </a:ext>
            </a:extLst>
          </p:cNvPr>
          <p:cNvSpPr>
            <a:spLocks noGrp="1"/>
          </p:cNvSpPr>
          <p:nvPr>
            <p:ph type="title"/>
          </p:nvPr>
        </p:nvSpPr>
        <p:spPr/>
        <p:txBody>
          <a:bodyPr/>
          <a:lstStyle/>
          <a:p>
            <a:r>
              <a:rPr lang="fr-CH"/>
              <a:t>L’application EVA</a:t>
            </a:r>
          </a:p>
        </p:txBody>
      </p:sp>
      <p:sp>
        <p:nvSpPr>
          <p:cNvPr id="3" name="Fußzeilenplatzhalter 2">
            <a:extLst>
              <a:ext uri="{FF2B5EF4-FFF2-40B4-BE49-F238E27FC236}">
                <a16:creationId xmlns:a16="http://schemas.microsoft.com/office/drawing/2014/main" id="{35F86CB5-4566-4721-84EF-8C8932B28810}"/>
              </a:ext>
            </a:extLst>
          </p:cNvPr>
          <p:cNvSpPr>
            <a:spLocks noGrp="1"/>
          </p:cNvSpPr>
          <p:nvPr>
            <p:ph type="ftr" sz="quarter" idx="10"/>
          </p:nvPr>
        </p:nvSpPr>
        <p:spPr/>
        <p:txBody>
          <a:bodyPr/>
          <a:lstStyle/>
          <a:p>
            <a:r>
              <a:rPr lang="fr-CH"/>
              <a:t>Énergie durable - 22.09.2021</a:t>
            </a:r>
          </a:p>
        </p:txBody>
      </p:sp>
      <p:grpSp>
        <p:nvGrpSpPr>
          <p:cNvPr id="9" name="Gruppieren 8">
            <a:extLst>
              <a:ext uri="{FF2B5EF4-FFF2-40B4-BE49-F238E27FC236}">
                <a16:creationId xmlns:a16="http://schemas.microsoft.com/office/drawing/2014/main" id="{2B019E6C-1910-4F91-ABE3-35399BBB370A}"/>
              </a:ext>
            </a:extLst>
          </p:cNvPr>
          <p:cNvGrpSpPr/>
          <p:nvPr/>
        </p:nvGrpSpPr>
        <p:grpSpPr>
          <a:xfrm>
            <a:off x="4707172" y="1453824"/>
            <a:ext cx="4022145" cy="3494414"/>
            <a:chOff x="4707172" y="1453824"/>
            <a:chExt cx="4022145" cy="3494414"/>
          </a:xfrm>
        </p:grpSpPr>
        <p:pic>
          <p:nvPicPr>
            <p:cNvPr id="5" name="Grafik 4">
              <a:extLst>
                <a:ext uri="{FF2B5EF4-FFF2-40B4-BE49-F238E27FC236}">
                  <a16:creationId xmlns:a16="http://schemas.microsoft.com/office/drawing/2014/main" id="{17B71DC9-409E-4BF6-92EC-AD3534502215}"/>
                </a:ext>
              </a:extLst>
            </p:cNvPr>
            <p:cNvPicPr>
              <a:picLocks noChangeAspect="1"/>
            </p:cNvPicPr>
            <p:nvPr/>
          </p:nvPicPr>
          <p:blipFill>
            <a:blip r:embed="rId6"/>
            <a:stretch>
              <a:fillRect/>
            </a:stretch>
          </p:blipFill>
          <p:spPr>
            <a:xfrm>
              <a:off x="4707172" y="3562535"/>
              <a:ext cx="4022145" cy="1385703"/>
            </a:xfrm>
            <a:prstGeom prst="rect">
              <a:avLst/>
            </a:prstGeom>
          </p:spPr>
        </p:pic>
        <p:pic>
          <p:nvPicPr>
            <p:cNvPr id="7" name="Grafik 6" descr="Ein Bild, das Schild, Zeichnung enthält.&#10;&#10;Automatisch generierte Beschreibung">
              <a:extLst>
                <a:ext uri="{FF2B5EF4-FFF2-40B4-BE49-F238E27FC236}">
                  <a16:creationId xmlns:a16="http://schemas.microsoft.com/office/drawing/2014/main" id="{DEDE5B9A-5AF6-494B-951A-A017CABFD18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861967" y="1453824"/>
              <a:ext cx="1712553" cy="17125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grpSp>
      <p:sp>
        <p:nvSpPr>
          <p:cNvPr id="4" name="Textplatzhalter 3">
            <a:extLst>
              <a:ext uri="{FF2B5EF4-FFF2-40B4-BE49-F238E27FC236}">
                <a16:creationId xmlns:a16="http://schemas.microsoft.com/office/drawing/2014/main" id="{C58070FE-FF57-4366-938E-F895D86C62FB}"/>
              </a:ext>
            </a:extLst>
          </p:cNvPr>
          <p:cNvSpPr>
            <a:spLocks noGrp="1"/>
          </p:cNvSpPr>
          <p:nvPr>
            <p:ph type="body" sz="quarter" idx="12"/>
          </p:nvPr>
        </p:nvSpPr>
        <p:spPr>
          <a:xfrm>
            <a:off x="600710" y="626400"/>
            <a:ext cx="4342352" cy="3808800"/>
          </a:xfrm>
        </p:spPr>
        <p:txBody>
          <a:bodyPr/>
          <a:lstStyle/>
          <a:p>
            <a:endParaRPr lang="fr-CH" dirty="0"/>
          </a:p>
          <a:p>
            <a:endParaRPr lang="fr-CH" sz="1800" dirty="0"/>
          </a:p>
          <a:p>
            <a:r>
              <a:rPr lang="fr-CH" sz="1800" dirty="0"/>
              <a:t>est facultative,</a:t>
            </a:r>
          </a:p>
          <a:p>
            <a:endParaRPr lang="fr-CH" sz="900" dirty="0"/>
          </a:p>
          <a:p>
            <a:r>
              <a:rPr lang="fr-CH" sz="1800" dirty="0"/>
              <a:t>est personnelle,</a:t>
            </a:r>
          </a:p>
          <a:p>
            <a:endParaRPr lang="fr-CH" sz="900" dirty="0"/>
          </a:p>
          <a:p>
            <a:r>
              <a:rPr lang="fr-CH" sz="1800" dirty="0"/>
              <a:t>donne des valeurs énergétiques après la course, pas des recommandations de conduite</a:t>
            </a:r>
          </a:p>
          <a:p>
            <a:endParaRPr lang="fr-CH" sz="900" dirty="0"/>
          </a:p>
          <a:p>
            <a:r>
              <a:rPr lang="fr-CH" sz="1800" dirty="0"/>
              <a:t>permet de tirer ses propres conclusions sur sa conduite (consommation et récupération d’énergie, comparaison avec soi-même et avec les autres)</a:t>
            </a:r>
          </a:p>
          <a:p>
            <a:pPr marL="0" indent="0" algn="just">
              <a:buNone/>
            </a:pPr>
            <a:endParaRPr lang="fr-CH" dirty="0"/>
          </a:p>
          <a:p>
            <a:endParaRPr lang="fr-CH" dirty="0"/>
          </a:p>
        </p:txBody>
      </p:sp>
      <p:sp>
        <p:nvSpPr>
          <p:cNvPr id="8" name="Foliennummernplatzhalter 7">
            <a:extLst>
              <a:ext uri="{FF2B5EF4-FFF2-40B4-BE49-F238E27FC236}">
                <a16:creationId xmlns:a16="http://schemas.microsoft.com/office/drawing/2014/main" id="{50DD1A74-0B2B-4F50-BD05-8E9712ED6EF0}"/>
              </a:ext>
            </a:extLst>
          </p:cNvPr>
          <p:cNvSpPr>
            <a:spLocks noGrp="1"/>
          </p:cNvSpPr>
          <p:nvPr>
            <p:ph type="sldNum" sz="quarter" idx="11"/>
          </p:nvPr>
        </p:nvSpPr>
        <p:spPr/>
        <p:txBody>
          <a:bodyPr/>
          <a:lstStyle/>
          <a:p>
            <a:fld id="{5E115662-413A-4888-B9BC-797CDE14544F}" type="slidenum">
              <a:rPr lang="fr-CH" smtClean="0"/>
              <a:pPr/>
              <a:t>4</a:t>
            </a:fld>
            <a:endParaRPr lang="fr-CH"/>
          </a:p>
        </p:txBody>
      </p:sp>
    </p:spTree>
    <p:extLst>
      <p:ext uri="{BB962C8B-B14F-4D97-AF65-F5344CB8AC3E}">
        <p14:creationId xmlns:p14="http://schemas.microsoft.com/office/powerpoint/2010/main" val="14144960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6FA79A-6640-4976-BB60-2BE3155754F7}"/>
              </a:ext>
            </a:extLst>
          </p:cNvPr>
          <p:cNvSpPr>
            <a:spLocks noGrp="1"/>
          </p:cNvSpPr>
          <p:nvPr>
            <p:ph type="title"/>
          </p:nvPr>
        </p:nvSpPr>
        <p:spPr/>
        <p:txBody>
          <a:bodyPr/>
          <a:lstStyle/>
          <a:p>
            <a:r>
              <a:rPr lang="fr-CH"/>
              <a:t>Vue d’ensemble</a:t>
            </a:r>
          </a:p>
        </p:txBody>
      </p:sp>
      <p:sp>
        <p:nvSpPr>
          <p:cNvPr id="3" name="Fußzeilenplatzhalter 2">
            <a:extLst>
              <a:ext uri="{FF2B5EF4-FFF2-40B4-BE49-F238E27FC236}">
                <a16:creationId xmlns:a16="http://schemas.microsoft.com/office/drawing/2014/main" id="{40E33107-DFDF-4D31-867A-331B83793F92}"/>
              </a:ext>
            </a:extLst>
          </p:cNvPr>
          <p:cNvSpPr>
            <a:spLocks noGrp="1"/>
          </p:cNvSpPr>
          <p:nvPr>
            <p:ph type="ftr" sz="quarter" idx="10"/>
          </p:nvPr>
        </p:nvSpPr>
        <p:spPr/>
        <p:txBody>
          <a:bodyPr/>
          <a:lstStyle/>
          <a:p>
            <a:r>
              <a:rPr lang="fr-CH"/>
              <a:t>Énergie durable - 22.09.2021</a:t>
            </a:r>
          </a:p>
        </p:txBody>
      </p:sp>
      <p:sp>
        <p:nvSpPr>
          <p:cNvPr id="4" name="Foliennummernplatzhalter 3">
            <a:extLst>
              <a:ext uri="{FF2B5EF4-FFF2-40B4-BE49-F238E27FC236}">
                <a16:creationId xmlns:a16="http://schemas.microsoft.com/office/drawing/2014/main" id="{1EC73940-B0EA-4117-B2C3-5CAA71FD0AC4}"/>
              </a:ext>
            </a:extLst>
          </p:cNvPr>
          <p:cNvSpPr>
            <a:spLocks noGrp="1"/>
          </p:cNvSpPr>
          <p:nvPr>
            <p:ph type="sldNum" sz="quarter" idx="11"/>
          </p:nvPr>
        </p:nvSpPr>
        <p:spPr/>
        <p:txBody>
          <a:bodyPr/>
          <a:lstStyle/>
          <a:p>
            <a:fld id="{5E115662-413A-4888-B9BC-797CDE14544F}" type="slidenum">
              <a:rPr lang="fr-CH" smtClean="0"/>
              <a:pPr/>
              <a:t>5</a:t>
            </a:fld>
            <a:endParaRPr lang="fr-CH"/>
          </a:p>
        </p:txBody>
      </p:sp>
      <p:pic>
        <p:nvPicPr>
          <p:cNvPr id="6" name="Grafik 5">
            <a:extLst>
              <a:ext uri="{FF2B5EF4-FFF2-40B4-BE49-F238E27FC236}">
                <a16:creationId xmlns:a16="http://schemas.microsoft.com/office/drawing/2014/main" id="{8BAFFAB1-ECDD-425F-B148-E8A191733A72}"/>
              </a:ext>
            </a:extLst>
          </p:cNvPr>
          <p:cNvPicPr>
            <a:picLocks noChangeAspect="1"/>
          </p:cNvPicPr>
          <p:nvPr/>
        </p:nvPicPr>
        <p:blipFill>
          <a:blip r:embed="rId2"/>
          <a:stretch>
            <a:fillRect/>
          </a:stretch>
        </p:blipFill>
        <p:spPr>
          <a:xfrm>
            <a:off x="0" y="1117858"/>
            <a:ext cx="9144000" cy="2312340"/>
          </a:xfrm>
          <a:prstGeom prst="rect">
            <a:avLst/>
          </a:prstGeom>
        </p:spPr>
      </p:pic>
      <p:sp>
        <p:nvSpPr>
          <p:cNvPr id="7" name="Textfeld 6">
            <a:extLst>
              <a:ext uri="{FF2B5EF4-FFF2-40B4-BE49-F238E27FC236}">
                <a16:creationId xmlns:a16="http://schemas.microsoft.com/office/drawing/2014/main" id="{774E5919-BBCF-4BEE-997B-DAD8CE204B2F}"/>
              </a:ext>
            </a:extLst>
          </p:cNvPr>
          <p:cNvSpPr txBox="1"/>
          <p:nvPr/>
        </p:nvSpPr>
        <p:spPr>
          <a:xfrm>
            <a:off x="223284" y="3700130"/>
            <a:ext cx="8596716" cy="1077218"/>
          </a:xfrm>
          <a:prstGeom prst="rect">
            <a:avLst/>
          </a:prstGeom>
        </p:spPr>
        <p:txBody>
          <a:bodyPr wrap="square" rtlCol="0">
            <a:spAutoFit/>
          </a:bodyPr>
          <a:lstStyle/>
          <a:p>
            <a:pPr marL="285750" indent="-285750">
              <a:buFont typeface="Arial" panose="020B0604020202020204" pitchFamily="34" charset="0"/>
              <a:buChar char="•"/>
            </a:pPr>
            <a:r>
              <a:rPr lang="fr-CH"/>
              <a:t>Seuls des tronçons identiques avec un matériel roulant identique peuvent être pris en considération pour une comparaison énergétique.</a:t>
            </a:r>
          </a:p>
          <a:p>
            <a:pPr marL="285750" indent="-285750">
              <a:buFont typeface="Arial" panose="020B0604020202020204" pitchFamily="34" charset="0"/>
              <a:buChar char="•"/>
            </a:pPr>
            <a:r>
              <a:rPr lang="fr-CH"/>
              <a:t>Pour les CFF, il était important de permettre ces comparaisons. Elles s’avèrent cependant nettement plus complexes qu’un simple affichage de l’énergie en cabine.</a:t>
            </a:r>
          </a:p>
        </p:txBody>
      </p:sp>
    </p:spTree>
    <p:extLst>
      <p:ext uri="{BB962C8B-B14F-4D97-AF65-F5344CB8AC3E}">
        <p14:creationId xmlns:p14="http://schemas.microsoft.com/office/powerpoint/2010/main" val="24785716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6FA79A-6640-4976-BB60-2BE3155754F7}"/>
              </a:ext>
            </a:extLst>
          </p:cNvPr>
          <p:cNvSpPr>
            <a:spLocks noGrp="1"/>
          </p:cNvSpPr>
          <p:nvPr>
            <p:ph type="title"/>
          </p:nvPr>
        </p:nvSpPr>
        <p:spPr/>
        <p:txBody>
          <a:bodyPr/>
          <a:lstStyle/>
          <a:p>
            <a:r>
              <a:rPr lang="fr-CH"/>
              <a:t>Affichage comparatif</a:t>
            </a:r>
          </a:p>
        </p:txBody>
      </p:sp>
      <p:sp>
        <p:nvSpPr>
          <p:cNvPr id="3" name="Fußzeilenplatzhalter 2">
            <a:extLst>
              <a:ext uri="{FF2B5EF4-FFF2-40B4-BE49-F238E27FC236}">
                <a16:creationId xmlns:a16="http://schemas.microsoft.com/office/drawing/2014/main" id="{40E33107-DFDF-4D31-867A-331B83793F92}"/>
              </a:ext>
            </a:extLst>
          </p:cNvPr>
          <p:cNvSpPr>
            <a:spLocks noGrp="1"/>
          </p:cNvSpPr>
          <p:nvPr>
            <p:ph type="ftr" sz="quarter" idx="10"/>
          </p:nvPr>
        </p:nvSpPr>
        <p:spPr/>
        <p:txBody>
          <a:bodyPr/>
          <a:lstStyle/>
          <a:p>
            <a:r>
              <a:rPr lang="fr-CH"/>
              <a:t>Énergie durable - 22.09.2021</a:t>
            </a:r>
          </a:p>
        </p:txBody>
      </p:sp>
      <p:sp>
        <p:nvSpPr>
          <p:cNvPr id="4" name="Foliennummernplatzhalter 3">
            <a:extLst>
              <a:ext uri="{FF2B5EF4-FFF2-40B4-BE49-F238E27FC236}">
                <a16:creationId xmlns:a16="http://schemas.microsoft.com/office/drawing/2014/main" id="{1EC73940-B0EA-4117-B2C3-5CAA71FD0AC4}"/>
              </a:ext>
            </a:extLst>
          </p:cNvPr>
          <p:cNvSpPr>
            <a:spLocks noGrp="1"/>
          </p:cNvSpPr>
          <p:nvPr>
            <p:ph type="sldNum" sz="quarter" idx="11"/>
          </p:nvPr>
        </p:nvSpPr>
        <p:spPr/>
        <p:txBody>
          <a:bodyPr/>
          <a:lstStyle/>
          <a:p>
            <a:fld id="{5E115662-413A-4888-B9BC-797CDE14544F}" type="slidenum">
              <a:rPr lang="fr-CH" smtClean="0"/>
              <a:pPr/>
              <a:t>6</a:t>
            </a:fld>
            <a:endParaRPr lang="fr-CH"/>
          </a:p>
        </p:txBody>
      </p:sp>
      <p:pic>
        <p:nvPicPr>
          <p:cNvPr id="5" name="Grafik 4">
            <a:extLst>
              <a:ext uri="{FF2B5EF4-FFF2-40B4-BE49-F238E27FC236}">
                <a16:creationId xmlns:a16="http://schemas.microsoft.com/office/drawing/2014/main" id="{88175712-93D3-4577-A4CB-9B7DAFED0696}"/>
              </a:ext>
            </a:extLst>
          </p:cNvPr>
          <p:cNvPicPr>
            <a:picLocks noChangeAspect="1"/>
          </p:cNvPicPr>
          <p:nvPr/>
        </p:nvPicPr>
        <p:blipFill>
          <a:blip r:embed="rId3"/>
          <a:stretch>
            <a:fillRect/>
          </a:stretch>
        </p:blipFill>
        <p:spPr>
          <a:xfrm>
            <a:off x="0" y="1011415"/>
            <a:ext cx="9144000" cy="4067785"/>
          </a:xfrm>
          <a:prstGeom prst="rect">
            <a:avLst/>
          </a:prstGeom>
        </p:spPr>
      </p:pic>
    </p:spTree>
    <p:extLst>
      <p:ext uri="{BB962C8B-B14F-4D97-AF65-F5344CB8AC3E}">
        <p14:creationId xmlns:p14="http://schemas.microsoft.com/office/powerpoint/2010/main" val="1025127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C5F49E-9EF6-49CC-A3F4-6F3FC1D66883}"/>
              </a:ext>
            </a:extLst>
          </p:cNvPr>
          <p:cNvSpPr>
            <a:spLocks noGrp="1"/>
          </p:cNvSpPr>
          <p:nvPr>
            <p:ph type="title"/>
          </p:nvPr>
        </p:nvSpPr>
        <p:spPr/>
        <p:txBody>
          <a:bodyPr/>
          <a:lstStyle/>
          <a:p>
            <a:r>
              <a:rPr lang="fr-CH"/>
              <a:t>Affichage détaillé</a:t>
            </a:r>
          </a:p>
        </p:txBody>
      </p:sp>
      <p:sp>
        <p:nvSpPr>
          <p:cNvPr id="3" name="Fußzeilenplatzhalter 2">
            <a:extLst>
              <a:ext uri="{FF2B5EF4-FFF2-40B4-BE49-F238E27FC236}">
                <a16:creationId xmlns:a16="http://schemas.microsoft.com/office/drawing/2014/main" id="{A980283E-CCCE-4073-A9F9-D1F780E59BAE}"/>
              </a:ext>
            </a:extLst>
          </p:cNvPr>
          <p:cNvSpPr>
            <a:spLocks noGrp="1"/>
          </p:cNvSpPr>
          <p:nvPr>
            <p:ph type="ftr" sz="quarter" idx="10"/>
          </p:nvPr>
        </p:nvSpPr>
        <p:spPr/>
        <p:txBody>
          <a:bodyPr/>
          <a:lstStyle/>
          <a:p>
            <a:r>
              <a:rPr lang="fr-CH"/>
              <a:t>Énergie durable - 22.09.2021</a:t>
            </a:r>
          </a:p>
        </p:txBody>
      </p:sp>
      <p:sp>
        <p:nvSpPr>
          <p:cNvPr id="4" name="Foliennummernplatzhalter 3">
            <a:extLst>
              <a:ext uri="{FF2B5EF4-FFF2-40B4-BE49-F238E27FC236}">
                <a16:creationId xmlns:a16="http://schemas.microsoft.com/office/drawing/2014/main" id="{F34C75FF-D1A8-4FE0-BB2C-6D18B8DB6DCE}"/>
              </a:ext>
            </a:extLst>
          </p:cNvPr>
          <p:cNvSpPr>
            <a:spLocks noGrp="1"/>
          </p:cNvSpPr>
          <p:nvPr>
            <p:ph type="sldNum" sz="quarter" idx="11"/>
          </p:nvPr>
        </p:nvSpPr>
        <p:spPr/>
        <p:txBody>
          <a:bodyPr/>
          <a:lstStyle/>
          <a:p>
            <a:fld id="{5E115662-413A-4888-B9BC-797CDE14544F}" type="slidenum">
              <a:rPr lang="fr-CH" smtClean="0"/>
              <a:pPr/>
              <a:t>7</a:t>
            </a:fld>
            <a:endParaRPr lang="fr-CH"/>
          </a:p>
        </p:txBody>
      </p:sp>
      <p:pic>
        <p:nvPicPr>
          <p:cNvPr id="6" name="Grafik 5">
            <a:extLst>
              <a:ext uri="{FF2B5EF4-FFF2-40B4-BE49-F238E27FC236}">
                <a16:creationId xmlns:a16="http://schemas.microsoft.com/office/drawing/2014/main" id="{A56F81DE-4BD4-448E-B779-F2190ADF88EB}"/>
              </a:ext>
            </a:extLst>
          </p:cNvPr>
          <p:cNvPicPr>
            <a:picLocks noChangeAspect="1"/>
          </p:cNvPicPr>
          <p:nvPr/>
        </p:nvPicPr>
        <p:blipFill>
          <a:blip r:embed="rId3"/>
          <a:stretch>
            <a:fillRect/>
          </a:stretch>
        </p:blipFill>
        <p:spPr>
          <a:xfrm>
            <a:off x="0" y="1402517"/>
            <a:ext cx="9144000" cy="3740983"/>
          </a:xfrm>
          <a:prstGeom prst="rect">
            <a:avLst/>
          </a:prstGeom>
        </p:spPr>
      </p:pic>
    </p:spTree>
    <p:extLst>
      <p:ext uri="{BB962C8B-B14F-4D97-AF65-F5344CB8AC3E}">
        <p14:creationId xmlns:p14="http://schemas.microsoft.com/office/powerpoint/2010/main" val="15369091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kt 2" hidden="1">
            <a:extLst>
              <a:ext uri="{FF2B5EF4-FFF2-40B4-BE49-F238E27FC236}">
                <a16:creationId xmlns:a16="http://schemas.microsoft.com/office/drawing/2014/main" id="{36332BAB-CC5C-4243-9588-2EE5610F4F3A}"/>
              </a:ext>
            </a:extLst>
          </p:cNvPr>
          <p:cNvGraphicFramePr>
            <a:graphicFrameLocks noChangeAspect="1"/>
          </p:cNvGraphicFramePr>
          <p:nvPr>
            <p:custDataLst>
              <p:tags r:id="rId1"/>
            </p:custDataLst>
            <p:extLst>
              <p:ext uri="{D42A27DB-BD31-4B8C-83A1-F6EECF244321}">
                <p14:modId xmlns:p14="http://schemas.microsoft.com/office/powerpoint/2010/main" val="18143034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5" imgW="346" imgH="346" progId="TCLayout.ActiveDocument.1">
                  <p:embed/>
                </p:oleObj>
              </mc:Choice>
              <mc:Fallback>
                <p:oleObj name="think-cell Folie" r:id="rId5" imgW="346" imgH="346" progId="TCLayout.ActiveDocument.1">
                  <p:embed/>
                  <p:pic>
                    <p:nvPicPr>
                      <p:cNvPr id="3" name="Objekt 2" hidden="1">
                        <a:extLst>
                          <a:ext uri="{FF2B5EF4-FFF2-40B4-BE49-F238E27FC236}">
                            <a16:creationId xmlns:a16="http://schemas.microsoft.com/office/drawing/2014/main" id="{36332BAB-CC5C-4243-9588-2EE5610F4F3A}"/>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4" name="Rechteck 3" hidden="1">
            <a:extLst>
              <a:ext uri="{FF2B5EF4-FFF2-40B4-BE49-F238E27FC236}">
                <a16:creationId xmlns:a16="http://schemas.microsoft.com/office/drawing/2014/main" id="{84819832-A3E5-4E42-A4FB-4E94328FC188}"/>
              </a:ext>
            </a:extLst>
          </p:cNvPr>
          <p:cNvSpPr/>
          <p:nvPr>
            <p:custDataLst>
              <p:tags r:id="rId2"/>
            </p:custDataLst>
          </p:nvPr>
        </p:nvSpPr>
        <p:spPr>
          <a:xfrm>
            <a:off x="0" y="0"/>
            <a:ext cx="158750" cy="1587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t" anchorCtr="0">
            <a:noAutofit/>
          </a:bodyPr>
          <a:lstStyle/>
          <a:p>
            <a:pPr algn="ctr"/>
            <a:endParaRPr lang="de-CH" sz="2000">
              <a:latin typeface="SBB Light" pitchFamily="2" charset="0"/>
              <a:ea typeface="+mj-ea"/>
              <a:cs typeface="Arial" panose="020B0604020202020204" pitchFamily="34" charset="0"/>
              <a:sym typeface="SBB Light" pitchFamily="2" charset="0"/>
            </a:endParaRPr>
          </a:p>
        </p:txBody>
      </p:sp>
      <p:sp>
        <p:nvSpPr>
          <p:cNvPr id="2" name="Titel 1">
            <a:extLst>
              <a:ext uri="{FF2B5EF4-FFF2-40B4-BE49-F238E27FC236}">
                <a16:creationId xmlns:a16="http://schemas.microsoft.com/office/drawing/2014/main" id="{DD3DAD78-BA7A-4908-BF66-5D0388619C2C}"/>
              </a:ext>
            </a:extLst>
          </p:cNvPr>
          <p:cNvSpPr>
            <a:spLocks noGrp="1"/>
          </p:cNvSpPr>
          <p:nvPr>
            <p:ph type="title"/>
          </p:nvPr>
        </p:nvSpPr>
        <p:spPr/>
        <p:txBody>
          <a:bodyPr/>
          <a:lstStyle/>
          <a:p>
            <a:r>
              <a:rPr lang="fr-CH" b="1">
                <a:latin typeface="SBB Light" pitchFamily="2" charset="0"/>
              </a:rPr>
              <a:t>Rapport d’expérience </a:t>
            </a:r>
            <a:br>
              <a:rPr lang="fr-CH" b="1">
                <a:latin typeface="SBB Light" pitchFamily="2" charset="0"/>
              </a:rPr>
            </a:br>
            <a:r>
              <a:rPr lang="fr-CH" b="1">
                <a:latin typeface="SBB Light" pitchFamily="2" charset="0"/>
              </a:rPr>
              <a:t>sur l’application EVA</a:t>
            </a:r>
            <a:br>
              <a:rPr lang="fr-CH">
                <a:latin typeface="SBB Light" pitchFamily="2" charset="0"/>
              </a:rPr>
            </a:br>
            <a:br>
              <a:rPr lang="fr-CH">
                <a:latin typeface="SBB Light" pitchFamily="2" charset="0"/>
              </a:rPr>
            </a:br>
            <a:br>
              <a:rPr lang="fr-CH">
                <a:latin typeface="SBB Light" pitchFamily="2" charset="0"/>
              </a:rPr>
            </a:br>
            <a:br>
              <a:rPr lang="fr-CH">
                <a:latin typeface="SBB Light" pitchFamily="2" charset="0"/>
              </a:rPr>
            </a:br>
            <a:br>
              <a:rPr lang="fr-CH" sz="2400">
                <a:latin typeface="SBB Light" pitchFamily="2" charset="0"/>
              </a:rPr>
            </a:br>
            <a:endParaRPr lang="fr-CH" sz="2000">
              <a:latin typeface="SBB Light" pitchFamily="2" charset="0"/>
            </a:endParaRPr>
          </a:p>
        </p:txBody>
      </p:sp>
    </p:spTree>
    <p:extLst>
      <p:ext uri="{BB962C8B-B14F-4D97-AF65-F5344CB8AC3E}">
        <p14:creationId xmlns:p14="http://schemas.microsoft.com/office/powerpoint/2010/main" val="335389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kt 5" hidden="1">
            <a:extLst>
              <a:ext uri="{FF2B5EF4-FFF2-40B4-BE49-F238E27FC236}">
                <a16:creationId xmlns:a16="http://schemas.microsoft.com/office/drawing/2014/main" id="{53F640B9-11E3-481E-9410-277EB3AE5C9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46" imgH="346" progId="TCLayout.ActiveDocument.1">
                  <p:embed/>
                </p:oleObj>
              </mc:Choice>
              <mc:Fallback>
                <p:oleObj name="think-cell Folie" r:id="rId4" imgW="346" imgH="346" progId="TCLayout.ActiveDocument.1">
                  <p:embed/>
                  <p:pic>
                    <p:nvPicPr>
                      <p:cNvPr id="6" name="Objekt 5" hidden="1">
                        <a:extLst>
                          <a:ext uri="{FF2B5EF4-FFF2-40B4-BE49-F238E27FC236}">
                            <a16:creationId xmlns:a16="http://schemas.microsoft.com/office/drawing/2014/main" id="{53F640B9-11E3-481E-9410-277EB3AE5C9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el 1">
            <a:extLst>
              <a:ext uri="{FF2B5EF4-FFF2-40B4-BE49-F238E27FC236}">
                <a16:creationId xmlns:a16="http://schemas.microsoft.com/office/drawing/2014/main" id="{3A35431D-3F1F-46F2-A125-C32FF08B9E03}"/>
              </a:ext>
            </a:extLst>
          </p:cNvPr>
          <p:cNvSpPr>
            <a:spLocks noGrp="1"/>
          </p:cNvSpPr>
          <p:nvPr>
            <p:ph type="title"/>
          </p:nvPr>
        </p:nvSpPr>
        <p:spPr/>
        <p:txBody>
          <a:bodyPr/>
          <a:lstStyle/>
          <a:p>
            <a:r>
              <a:rPr lang="fr-CH"/>
              <a:t>Ma première impression de l’application EVA</a:t>
            </a:r>
          </a:p>
        </p:txBody>
      </p:sp>
      <p:sp>
        <p:nvSpPr>
          <p:cNvPr id="3" name="Fußzeilenplatzhalter 2">
            <a:extLst>
              <a:ext uri="{FF2B5EF4-FFF2-40B4-BE49-F238E27FC236}">
                <a16:creationId xmlns:a16="http://schemas.microsoft.com/office/drawing/2014/main" id="{08DB07D6-4604-461C-9271-32DA48BA5E0A}"/>
              </a:ext>
            </a:extLst>
          </p:cNvPr>
          <p:cNvSpPr>
            <a:spLocks noGrp="1"/>
          </p:cNvSpPr>
          <p:nvPr>
            <p:ph type="ftr" sz="quarter" idx="10"/>
          </p:nvPr>
        </p:nvSpPr>
        <p:spPr/>
        <p:txBody>
          <a:bodyPr/>
          <a:lstStyle/>
          <a:p>
            <a:r>
              <a:rPr lang="fr-CH"/>
              <a:t>Énergie durable - 22.09.2021</a:t>
            </a:r>
          </a:p>
        </p:txBody>
      </p:sp>
      <p:sp>
        <p:nvSpPr>
          <p:cNvPr id="4" name="Foliennummernplatzhalter 3">
            <a:extLst>
              <a:ext uri="{FF2B5EF4-FFF2-40B4-BE49-F238E27FC236}">
                <a16:creationId xmlns:a16="http://schemas.microsoft.com/office/drawing/2014/main" id="{4E2167FD-274E-48F8-8862-E9D2BD184F53}"/>
              </a:ext>
            </a:extLst>
          </p:cNvPr>
          <p:cNvSpPr>
            <a:spLocks noGrp="1"/>
          </p:cNvSpPr>
          <p:nvPr>
            <p:ph type="sldNum" sz="quarter" idx="11"/>
          </p:nvPr>
        </p:nvSpPr>
        <p:spPr/>
        <p:txBody>
          <a:bodyPr/>
          <a:lstStyle/>
          <a:p>
            <a:fld id="{5E115662-413A-4888-B9BC-797CDE14544F}" type="slidenum">
              <a:rPr lang="fr-CH" smtClean="0"/>
              <a:pPr/>
              <a:t>9</a:t>
            </a:fld>
            <a:endParaRPr lang="fr-CH"/>
          </a:p>
        </p:txBody>
      </p:sp>
      <p:sp>
        <p:nvSpPr>
          <p:cNvPr id="7" name="Textplatzhalter 6">
            <a:extLst>
              <a:ext uri="{FF2B5EF4-FFF2-40B4-BE49-F238E27FC236}">
                <a16:creationId xmlns:a16="http://schemas.microsoft.com/office/drawing/2014/main" id="{330BA23F-4F24-9B45-8D04-01C892423035}"/>
              </a:ext>
            </a:extLst>
          </p:cNvPr>
          <p:cNvSpPr>
            <a:spLocks noGrp="1"/>
          </p:cNvSpPr>
          <p:nvPr>
            <p:ph type="body" sz="quarter" idx="12"/>
          </p:nvPr>
        </p:nvSpPr>
        <p:spPr>
          <a:xfrm>
            <a:off x="539749" y="1131887"/>
            <a:ext cx="8280000" cy="3808800"/>
          </a:xfrm>
        </p:spPr>
        <p:txBody>
          <a:bodyPr/>
          <a:lstStyle/>
          <a:p>
            <a:r>
              <a:rPr lang="fr-CH" sz="1800">
                <a:sym typeface="Wingdings" panose="05000000000000000000" pitchFamily="2" charset="2"/>
              </a:rPr>
              <a:t>Un «petit jeu» sympa qui</a:t>
            </a:r>
            <a:br>
              <a:rPr lang="fr-CH" sz="1800">
                <a:sym typeface="Wingdings" panose="05000000000000000000" pitchFamily="2" charset="2"/>
              </a:rPr>
            </a:br>
            <a:r>
              <a:rPr lang="fr-CH" sz="1800">
                <a:sym typeface="Wingdings" panose="05000000000000000000" pitchFamily="2" charset="2"/>
              </a:rPr>
              <a:t>me donne un retour sur</a:t>
            </a:r>
            <a:br>
              <a:rPr lang="fr-CH" sz="1800">
                <a:sym typeface="Wingdings" panose="05000000000000000000" pitchFamily="2" charset="2"/>
              </a:rPr>
            </a:br>
            <a:r>
              <a:rPr lang="fr-CH" sz="1800">
                <a:sym typeface="Wingdings" panose="05000000000000000000" pitchFamily="2" charset="2"/>
              </a:rPr>
              <a:t>mon style de conduite.</a:t>
            </a:r>
          </a:p>
          <a:p>
            <a:r>
              <a:rPr lang="fr-CH" sz="1800">
                <a:sym typeface="Wingdings" panose="05000000000000000000" pitchFamily="2" charset="2"/>
              </a:rPr>
              <a:t>La comparaison avec</a:t>
            </a:r>
            <a:br>
              <a:rPr lang="fr-CH" sz="1800">
                <a:sym typeface="Wingdings" panose="05000000000000000000" pitchFamily="2" charset="2"/>
              </a:rPr>
            </a:br>
            <a:r>
              <a:rPr lang="fr-CH" sz="1800">
                <a:sym typeface="Wingdings" panose="05000000000000000000" pitchFamily="2" charset="2"/>
              </a:rPr>
              <a:t>mes collègues me motive.</a:t>
            </a:r>
          </a:p>
          <a:p>
            <a:r>
              <a:rPr lang="fr-CH" sz="1800">
                <a:sym typeface="Wingdings" panose="05000000000000000000" pitchFamily="2" charset="2"/>
              </a:rPr>
              <a:t>Moi seul peux voir mes</a:t>
            </a:r>
            <a:br>
              <a:rPr lang="fr-CH" sz="1800">
                <a:sym typeface="Wingdings" panose="05000000000000000000" pitchFamily="2" charset="2"/>
              </a:rPr>
            </a:br>
            <a:r>
              <a:rPr lang="fr-CH" sz="1800">
                <a:sym typeface="Wingdings" panose="05000000000000000000" pitchFamily="2" charset="2"/>
              </a:rPr>
              <a:t>données!</a:t>
            </a:r>
          </a:p>
          <a:p>
            <a:r>
              <a:rPr lang="fr-CH" sz="1800">
                <a:sym typeface="Wingdings" panose="05000000000000000000" pitchFamily="2" charset="2"/>
              </a:rPr>
              <a:t>L’application a une marge</a:t>
            </a:r>
            <a:br>
              <a:rPr lang="fr-CH" sz="1800">
                <a:sym typeface="Wingdings" panose="05000000000000000000" pitchFamily="2" charset="2"/>
              </a:rPr>
            </a:br>
            <a:r>
              <a:rPr lang="fr-CH" sz="1800">
                <a:sym typeface="Wingdings" panose="05000000000000000000" pitchFamily="2" charset="2"/>
              </a:rPr>
              <a:t>de progression </a:t>
            </a:r>
            <a:r>
              <a:rPr lang="fr-CH" sz="1600">
                <a:sym typeface="Wingdings" panose="05000000000000000000" pitchFamily="2" charset="2"/>
              </a:rPr>
              <a:t>(p. ex.</a:t>
            </a:r>
            <a:br>
              <a:rPr lang="fr-CH" sz="1600">
                <a:sym typeface="Wingdings" panose="05000000000000000000" pitchFamily="2" charset="2"/>
              </a:rPr>
            </a:br>
            <a:r>
              <a:rPr lang="fr-CH" sz="1600">
                <a:sym typeface="Wingdings" panose="05000000000000000000" pitchFamily="2" charset="2"/>
              </a:rPr>
              <a:t>qualité des mesures ou </a:t>
            </a:r>
            <a:br>
              <a:rPr lang="fr-CH" sz="1600">
                <a:sym typeface="Wingdings" panose="05000000000000000000" pitchFamily="2" charset="2"/>
              </a:rPr>
            </a:br>
            <a:r>
              <a:rPr lang="fr-CH" sz="1600">
                <a:sym typeface="Wingdings" panose="05000000000000000000" pitchFamily="2" charset="2"/>
              </a:rPr>
              <a:t>exclusion du calcul de </a:t>
            </a:r>
            <a:br>
              <a:rPr lang="fr-CH" sz="1600">
                <a:sym typeface="Wingdings" panose="05000000000000000000" pitchFamily="2" charset="2"/>
              </a:rPr>
            </a:br>
            <a:r>
              <a:rPr lang="fr-CH" sz="1600">
                <a:sym typeface="Wingdings" panose="05000000000000000000" pitchFamily="2" charset="2"/>
              </a:rPr>
              <a:t>l’énergie dédiée au confort)</a:t>
            </a:r>
            <a:br>
              <a:rPr lang="fr-CH" sz="1600">
                <a:sym typeface="Wingdings" panose="05000000000000000000" pitchFamily="2" charset="2"/>
              </a:rPr>
            </a:br>
            <a:endParaRPr lang="fr-CH" sz="1800">
              <a:sym typeface="Wingdings" panose="05000000000000000000" pitchFamily="2" charset="2"/>
            </a:endParaRPr>
          </a:p>
        </p:txBody>
      </p:sp>
      <p:pic>
        <p:nvPicPr>
          <p:cNvPr id="8" name="Grafik 7">
            <a:extLst>
              <a:ext uri="{FF2B5EF4-FFF2-40B4-BE49-F238E27FC236}">
                <a16:creationId xmlns:a16="http://schemas.microsoft.com/office/drawing/2014/main" id="{3E46C436-F716-4947-B2D5-F20B1BC87605}"/>
              </a:ext>
            </a:extLst>
          </p:cNvPr>
          <p:cNvPicPr>
            <a:picLocks noChangeAspect="1"/>
          </p:cNvPicPr>
          <p:nvPr/>
        </p:nvPicPr>
        <p:blipFill>
          <a:blip r:embed="rId6"/>
          <a:stretch>
            <a:fillRect/>
          </a:stretch>
        </p:blipFill>
        <p:spPr>
          <a:xfrm>
            <a:off x="3571631" y="1090306"/>
            <a:ext cx="5319806" cy="3305815"/>
          </a:xfrm>
          <a:prstGeom prst="rect">
            <a:avLst/>
          </a:prstGeom>
        </p:spPr>
      </p:pic>
    </p:spTree>
    <p:extLst>
      <p:ext uri="{BB962C8B-B14F-4D97-AF65-F5344CB8AC3E}">
        <p14:creationId xmlns:p14="http://schemas.microsoft.com/office/powerpoint/2010/main" val="2750816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kujNSoesJARdAs.vU0eUE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xmcMn_v0t.OaH5boqtkUS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v17MORDX3CaU9P6_NZFlN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ps4T70Npp.ysCA3mHeIPXw"/>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20170515_PPT-Vorlage_NEU_16-9">
  <a:themeElements>
    <a:clrScheme name="SBB">
      <a:dk1>
        <a:srgbClr val="000000"/>
      </a:dk1>
      <a:lt1>
        <a:srgbClr val="FFFFFF"/>
      </a:lt1>
      <a:dk2>
        <a:srgbClr val="B7B7B7"/>
      </a:dk2>
      <a:lt2>
        <a:srgbClr val="4C4C4C"/>
      </a:lt2>
      <a:accent1>
        <a:srgbClr val="ABADCB"/>
      </a:accent1>
      <a:accent2>
        <a:srgbClr val="6C6FA4"/>
      </a:accent2>
      <a:accent3>
        <a:srgbClr val="2D327D"/>
      </a:accent3>
      <a:accent4>
        <a:srgbClr val="FF9999"/>
      </a:accent4>
      <a:accent5>
        <a:srgbClr val="FF4C4C"/>
      </a:accent5>
      <a:accent6>
        <a:srgbClr val="FF0000"/>
      </a:accent6>
      <a:hlink>
        <a:srgbClr val="2D327D"/>
      </a:hlink>
      <a:folHlink>
        <a:srgbClr val="2D327D"/>
      </a:folHlink>
    </a:clrScheme>
    <a:fontScheme name="SBB">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spPr>
      <a:bodyPr wrap="square" lIns="36000" tIns="36000" rIns="36000" bIns="36000" rtlCol="0" anchor="t" anchorCtr="0">
        <a:normAutofit/>
      </a:bodyPr>
      <a:lstStyle>
        <a:defPPr algn="ctr">
          <a:defRPr sz="2400" b="1"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rgbClr val="B7B7B7"/>
          </a:solidFill>
        </a:ln>
      </a:spPr>
      <a:bodyPr/>
      <a:lstStyle/>
      <a:style>
        <a:lnRef idx="1">
          <a:schemeClr val="accent1"/>
        </a:lnRef>
        <a:fillRef idx="0">
          <a:schemeClr val="accent1"/>
        </a:fillRef>
        <a:effectRef idx="0">
          <a:schemeClr val="accent1"/>
        </a:effectRef>
        <a:fontRef idx="minor">
          <a:schemeClr val="tx1"/>
        </a:fontRef>
      </a:style>
    </a:lnDef>
    <a:txDef>
      <a:spPr/>
      <a:bodyPr/>
      <a:lstStyle>
        <a:defPPr>
          <a:defRPr noProof="0" dirty="0" smtClean="0"/>
        </a:defPPr>
      </a:lstStyle>
    </a:txDef>
  </a:objectDefaults>
  <a:extraClrSchemeLst>
    <a:extraClrScheme>
      <a:clrScheme name="SBB">
        <a:dk1>
          <a:sysClr val="windowText" lastClr="000000"/>
        </a:dk1>
        <a:lt1>
          <a:sysClr val="window" lastClr="FFFFFF"/>
        </a:lt1>
        <a:dk2>
          <a:srgbClr val="B7B7B7"/>
        </a:dk2>
        <a:lt2>
          <a:srgbClr val="4C4C4C"/>
        </a:lt2>
        <a:accent1>
          <a:srgbClr val="ABADCB"/>
        </a:accent1>
        <a:accent2>
          <a:srgbClr val="6C6FA4"/>
        </a:accent2>
        <a:accent3>
          <a:srgbClr val="2D327D"/>
        </a:accent3>
        <a:accent4>
          <a:srgbClr val="FF9999"/>
        </a:accent4>
        <a:accent5>
          <a:srgbClr val="FF4C4C"/>
        </a:accent5>
        <a:accent6>
          <a:srgbClr val="EB0000"/>
        </a:accent6>
        <a:hlink>
          <a:srgbClr val="2D327D"/>
        </a:hlink>
        <a:folHlink>
          <a:srgbClr val="D5D6E5"/>
        </a:folHlink>
      </a:clrScheme>
    </a:extraClrScheme>
  </a:extraClrSchemeLst>
  <a:extLst>
    <a:ext uri="{05A4C25C-085E-4340-85A3-A5531E510DB2}">
      <thm15:themeFamily xmlns:thm15="http://schemas.microsoft.com/office/thememl/2012/main" name="20171027_PPT-Vorlage_NEU_16-9_DE.potx" id="{0F39B86A-6FEA-4482-98DD-A0AF78DA8361}" vid="{2F05930E-573E-4379-8421-B361C9D363BB}"/>
    </a:ext>
  </a:extLst>
</a:theme>
</file>

<file path=ppt/theme/theme2.xml><?xml version="1.0" encoding="utf-8"?>
<a:theme xmlns:a="http://schemas.openxmlformats.org/drawingml/2006/main" name="20170830_PPT-Vorlage_NEU_4-3">
  <a:themeElements>
    <a:clrScheme name="SBB">
      <a:dk1>
        <a:srgbClr val="000000"/>
      </a:dk1>
      <a:lt1>
        <a:srgbClr val="FFFFFF"/>
      </a:lt1>
      <a:dk2>
        <a:srgbClr val="B7B7B7"/>
      </a:dk2>
      <a:lt2>
        <a:srgbClr val="4C4C4C"/>
      </a:lt2>
      <a:accent1>
        <a:srgbClr val="ABADCB"/>
      </a:accent1>
      <a:accent2>
        <a:srgbClr val="6C6FA4"/>
      </a:accent2>
      <a:accent3>
        <a:srgbClr val="2D327D"/>
      </a:accent3>
      <a:accent4>
        <a:srgbClr val="FF9999"/>
      </a:accent4>
      <a:accent5>
        <a:srgbClr val="FF4C4C"/>
      </a:accent5>
      <a:accent6>
        <a:srgbClr val="FF0000"/>
      </a:accent6>
      <a:hlink>
        <a:srgbClr val="2D327D"/>
      </a:hlink>
      <a:folHlink>
        <a:srgbClr val="2D327D"/>
      </a:folHlink>
    </a:clrScheme>
    <a:fontScheme name="SBB">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spPr>
      <a:bodyPr wrap="square" lIns="36000" tIns="36000" rIns="36000" bIns="36000" rtlCol="0" anchor="t" anchorCtr="0">
        <a:normAutofit/>
      </a:bodyPr>
      <a:lstStyle>
        <a:defPPr algn="ctr">
          <a:defRPr sz="2400" b="1"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rgbClr val="B7B7B7"/>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36000" tIns="36000" rIns="36000" bIns="36000" rtlCol="0">
        <a:normAutofit/>
      </a:bodyPr>
      <a:lstStyle>
        <a:defPPr>
          <a:defRPr sz="2000" dirty="0" smtClean="0">
            <a:latin typeface="Arial" pitchFamily="34" charset="0"/>
            <a:cs typeface="Arial" pitchFamily="34" charset="0"/>
          </a:defRPr>
        </a:defPPr>
      </a:lstStyle>
    </a:txDef>
  </a:objectDefaults>
  <a:extraClrSchemeLst>
    <a:extraClrScheme>
      <a:clrScheme name="SBB">
        <a:dk1>
          <a:sysClr val="windowText" lastClr="000000"/>
        </a:dk1>
        <a:lt1>
          <a:sysClr val="window" lastClr="FFFFFF"/>
        </a:lt1>
        <a:dk2>
          <a:srgbClr val="B7B7B7"/>
        </a:dk2>
        <a:lt2>
          <a:srgbClr val="4C4C4C"/>
        </a:lt2>
        <a:accent1>
          <a:srgbClr val="ABADCB"/>
        </a:accent1>
        <a:accent2>
          <a:srgbClr val="6C6FA4"/>
        </a:accent2>
        <a:accent3>
          <a:srgbClr val="2D327D"/>
        </a:accent3>
        <a:accent4>
          <a:srgbClr val="FF9999"/>
        </a:accent4>
        <a:accent5>
          <a:srgbClr val="FF4C4C"/>
        </a:accent5>
        <a:accent6>
          <a:srgbClr val="EB0000"/>
        </a:accent6>
        <a:hlink>
          <a:srgbClr val="2D327D"/>
        </a:hlink>
        <a:folHlink>
          <a:srgbClr val="D5D6E5"/>
        </a:folHlink>
      </a:clrScheme>
    </a:extraClrScheme>
  </a:extraClrSchemeLst>
  <a:extLst>
    <a:ext uri="{05A4C25C-085E-4340-85A3-A5531E510DB2}">
      <thm15:themeFamily xmlns:thm15="http://schemas.microsoft.com/office/thememl/2012/main" name="20171027_PPT-Vorlage_NEU_4-3_DE.potx" id="{5FE90F88-8C88-4F2F-AF71-94FD39BF845A}" vid="{EE670847-8B67-43F4-9160-663FE92AFDE3}"/>
    </a:ext>
  </a:extLst>
</a:theme>
</file>

<file path=ppt/theme/theme3.xml><?xml version="1.0" encoding="utf-8"?>
<a:theme xmlns:a="http://schemas.openxmlformats.org/drawingml/2006/main" name="1_20170515_PPT-Vorlage_NEU_16-9">
  <a:themeElements>
    <a:clrScheme name="SBB">
      <a:dk1>
        <a:srgbClr val="000000"/>
      </a:dk1>
      <a:lt1>
        <a:srgbClr val="FFFFFF"/>
      </a:lt1>
      <a:dk2>
        <a:srgbClr val="B7B7B7"/>
      </a:dk2>
      <a:lt2>
        <a:srgbClr val="4C4C4C"/>
      </a:lt2>
      <a:accent1>
        <a:srgbClr val="ABADCB"/>
      </a:accent1>
      <a:accent2>
        <a:srgbClr val="6C6FA4"/>
      </a:accent2>
      <a:accent3>
        <a:srgbClr val="2D327D"/>
      </a:accent3>
      <a:accent4>
        <a:srgbClr val="FF9999"/>
      </a:accent4>
      <a:accent5>
        <a:srgbClr val="FF4C4C"/>
      </a:accent5>
      <a:accent6>
        <a:srgbClr val="FF0000"/>
      </a:accent6>
      <a:hlink>
        <a:srgbClr val="2D327D"/>
      </a:hlink>
      <a:folHlink>
        <a:srgbClr val="2D327D"/>
      </a:folHlink>
    </a:clrScheme>
    <a:fontScheme name="SBB">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spPr>
      <a:bodyPr wrap="square" lIns="36000" tIns="36000" rIns="36000" bIns="36000" rtlCol="0" anchor="t" anchorCtr="0">
        <a:normAutofit/>
      </a:bodyPr>
      <a:lstStyle>
        <a:defPPr algn="ctr">
          <a:defRPr sz="2400" b="1" dirty="0" smtClean="0"/>
        </a:defPPr>
      </a:lstStyle>
      <a:style>
        <a:lnRef idx="2">
          <a:schemeClr val="accent1">
            <a:shade val="50000"/>
          </a:schemeClr>
        </a:lnRef>
        <a:fillRef idx="1">
          <a:schemeClr val="accent1"/>
        </a:fillRef>
        <a:effectRef idx="0">
          <a:schemeClr val="accent1"/>
        </a:effectRef>
        <a:fontRef idx="minor">
          <a:schemeClr val="lt1"/>
        </a:fontRef>
      </a:style>
    </a:spDef>
    <a:lnDef>
      <a:spPr>
        <a:ln w="9525">
          <a:solidFill>
            <a:srgbClr val="B7B7B7"/>
          </a:solidFill>
        </a:ln>
      </a:spPr>
      <a:bodyPr/>
      <a:lstStyle/>
      <a:style>
        <a:lnRef idx="1">
          <a:schemeClr val="accent1"/>
        </a:lnRef>
        <a:fillRef idx="0">
          <a:schemeClr val="accent1"/>
        </a:fillRef>
        <a:effectRef idx="0">
          <a:schemeClr val="accent1"/>
        </a:effectRef>
        <a:fontRef idx="minor">
          <a:schemeClr val="tx1"/>
        </a:fontRef>
      </a:style>
    </a:lnDef>
    <a:txDef>
      <a:spPr/>
      <a:bodyPr/>
      <a:lstStyle>
        <a:defPPr>
          <a:defRPr noProof="0" dirty="0" smtClean="0"/>
        </a:defPPr>
      </a:lstStyle>
    </a:txDef>
  </a:objectDefaults>
  <a:extraClrSchemeLst>
    <a:extraClrScheme>
      <a:clrScheme name="SBB">
        <a:dk1>
          <a:sysClr val="windowText" lastClr="000000"/>
        </a:dk1>
        <a:lt1>
          <a:sysClr val="window" lastClr="FFFFFF"/>
        </a:lt1>
        <a:dk2>
          <a:srgbClr val="B7B7B7"/>
        </a:dk2>
        <a:lt2>
          <a:srgbClr val="4C4C4C"/>
        </a:lt2>
        <a:accent1>
          <a:srgbClr val="ABADCB"/>
        </a:accent1>
        <a:accent2>
          <a:srgbClr val="6C6FA4"/>
        </a:accent2>
        <a:accent3>
          <a:srgbClr val="2D327D"/>
        </a:accent3>
        <a:accent4>
          <a:srgbClr val="FF9999"/>
        </a:accent4>
        <a:accent5>
          <a:srgbClr val="FF4C4C"/>
        </a:accent5>
        <a:accent6>
          <a:srgbClr val="EB0000"/>
        </a:accent6>
        <a:hlink>
          <a:srgbClr val="2D327D"/>
        </a:hlink>
        <a:folHlink>
          <a:srgbClr val="D5D6E5"/>
        </a:folHlink>
      </a:clrScheme>
    </a:extraClrScheme>
  </a:extraClrSchemeLst>
  <a:extLst>
    <a:ext uri="{05A4C25C-085E-4340-85A3-A5531E510DB2}">
      <thm15:themeFamily xmlns:thm15="http://schemas.microsoft.com/office/thememl/2012/main" name="20171027_PPT-Vorlage_NEU_16-9_DE.potx" id="{0F39B86A-6FEA-4482-98DD-A0AF78DA8361}" vid="{2F05930E-573E-4379-8421-B361C9D363BB}"/>
    </a:ext>
  </a:extLst>
</a:theme>
</file>

<file path=ppt/theme/theme4.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tns:customPropertyEditors xmlns:tns="http://schemas.microsoft.com/office/2006/customDocumentInformationPanel">
  <tns:showOnOpen>false</tns:showOnOpen>
  <tns:defaultPropertyEditorNamespace>Standard- und SharePoint-Bibliothekseigenschaften</tns:defaultPropertyEditorNamespace>
</tns:customPropertyEditors>
</file>

<file path=customXml/item2.xml><?xml version="1.0" encoding="utf-8"?>
<ct:contentTypeSchema xmlns:ct="http://schemas.microsoft.com/office/2006/metadata/contentType" xmlns:ma="http://schemas.microsoft.com/office/2006/metadata/properties/metaAttributes" ct:_="" ma:_="" ma:contentTypeName="Document" ma:contentTypeID="0x010100001663C6CEEE474AB7A75D47C7492EF0" ma:contentTypeVersion="13" ma:contentTypeDescription="Create a new document." ma:contentTypeScope="" ma:versionID="65f3c1829ca2fa65ebdc79f2db64727a">
  <xsd:schema xmlns:xsd="http://www.w3.org/2001/XMLSchema" xmlns:xs="http://www.w3.org/2001/XMLSchema" xmlns:p="http://schemas.microsoft.com/office/2006/metadata/properties" xmlns:ns2="dff2d33b-e58c-4b22-aaee-1c3e400aa24b" xmlns:ns3="fc48761f-100f-4b21-bfba-e6963edc687a" targetNamespace="http://schemas.microsoft.com/office/2006/metadata/properties" ma:root="true" ma:fieldsID="bce389b8865d17395dfc988684b48a13" ns2:_="" ns3:_="">
    <xsd:import namespace="dff2d33b-e58c-4b22-aaee-1c3e400aa24b"/>
    <xsd:import namespace="fc48761f-100f-4b21-bfba-e6963edc687a"/>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3:_dlc_DocId" minOccurs="0"/>
                <xsd:element ref="ns3:_dlc_DocIdUrl" minOccurs="0"/>
                <xsd:element ref="ns3:_dlc_DocIdPersistId" minOccurs="0"/>
                <xsd:element ref="ns2:MediaServiceAutoKeyPoints" minOccurs="0"/>
                <xsd:element ref="ns2:MediaServiceKeyPoint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f2d33b-e58c-4b22-aaee-1c3e400aa24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21" nillable="true" ma:displayName="MediaServiceAutoKeyPoints" ma:hidden="true" ma:internalName="MediaServiceAutoKeyPoints" ma:readOnly="true">
      <xsd:simpleType>
        <xsd:restriction base="dms:Note"/>
      </xsd:simpleType>
    </xsd:element>
    <xsd:element name="MediaServiceKeyPoints" ma:index="22"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c48761f-100f-4b21-bfba-e6963edc687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_dlc_DocId" ma:index="18" nillable="true" ma:displayName="Document ID Value" ma:description="The value of the document ID assigned to this item." ma:internalName="_dlc_DocId" ma:readOnly="true">
      <xsd:simpleType>
        <xsd:restriction base="dms:Text"/>
      </xsd:simpleType>
    </xsd:element>
    <xsd:element name="_dlc_DocIdUrl" ma:index="1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0" nillable="true" ma:displayName="Beständige ID" ma:description="ID beim Hinzufügen beibehalten."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xml><?xml version="1.0" encoding="utf-8"?>
<p:properties xmlns:p="http://schemas.microsoft.com/office/2006/metadata/properties" xmlns:xsi="http://www.w3.org/2001/XMLSchema-instance" xmlns:pc="http://schemas.microsoft.com/office/infopath/2007/PartnerControls">
  <documentManagement>
    <_dlc_DocId xmlns="fc48761f-100f-4b21-bfba-e6963edc687a">VXEHHNPPKHJR-1000582777-611251</_dlc_DocId>
    <_dlc_DocIdUrl xmlns="fc48761f-100f-4b21-bfba-e6963edc687a">
      <Url>https://voev.sharepoint.com/sites/AbtoeffentlicherVerkehrVoeV/_layouts/15/DocIdRedir.aspx?ID=VXEHHNPPKHJR-1000582777-611251</Url>
      <Description>VXEHHNPPKHJR-1000582777-611251</Description>
    </_dlc_DocIdUrl>
    <SharedWithUsers xmlns="fc48761f-100f-4b21-bfba-e6963edc687a">
      <UserInfo>
        <DisplayName>Harder Delia (I-EN-EFF)</DisplayName>
        <AccountId>51</AccountId>
        <AccountType/>
      </UserInfo>
      <UserInfo>
        <DisplayName>Meier Cyrill (I-EN-EFF)</DisplayName>
        <AccountId>125</AccountId>
        <AccountType/>
      </UserInfo>
      <UserInfo>
        <DisplayName>Bai Dario (P-O-BP-ZFR-OT-ZF1-ZUE5)</DisplayName>
        <AccountId>126</AccountId>
        <AccountType/>
      </UserInfo>
    </SharedWithUsers>
  </documentManagement>
</p:properties>
</file>

<file path=customXml/itemProps1.xml><?xml version="1.0" encoding="utf-8"?>
<ds:datastoreItem xmlns:ds="http://schemas.openxmlformats.org/officeDocument/2006/customXml" ds:itemID="{126F925D-5B5E-4ED9-8F1A-0031942F8FB6}">
  <ds:schemaRefs>
    <ds:schemaRef ds:uri="http://schemas.microsoft.com/office/2006/customDocumentInformationPanel"/>
    <ds:schemaRef ds:uri="http://www.w3.org/2000/xmlns/"/>
  </ds:schemaRefs>
</ds:datastoreItem>
</file>

<file path=customXml/itemProps2.xml><?xml version="1.0" encoding="utf-8"?>
<ds:datastoreItem xmlns:ds="http://schemas.openxmlformats.org/officeDocument/2006/customXml" ds:itemID="{12EB3D66-75CD-4672-AC96-41611BF4901B}">
  <ds:schemaRefs>
    <ds:schemaRef ds:uri="dff2d33b-e58c-4b22-aaee-1c3e400aa24b"/>
    <ds:schemaRef ds:uri="fc48761f-100f-4b21-bfba-e6963edc687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9478669-F5C7-40B1-91DE-3FFEA2EC199C}">
  <ds:schemaRefs>
    <ds:schemaRef ds:uri="http://schemas.microsoft.com/sharepoint/v3/contenttype/forms"/>
  </ds:schemaRefs>
</ds:datastoreItem>
</file>

<file path=customXml/itemProps4.xml><?xml version="1.0" encoding="utf-8"?>
<ds:datastoreItem xmlns:ds="http://schemas.openxmlformats.org/officeDocument/2006/customXml" ds:itemID="{562AE911-DD1D-401A-840E-45176494B6FD}">
  <ds:schemaRefs>
    <ds:schemaRef ds:uri="http://schemas.microsoft.com/sharepoint/events"/>
    <ds:schemaRef ds:uri="http://www.w3.org/2000/xmlns/"/>
  </ds:schemaRefs>
</ds:datastoreItem>
</file>

<file path=customXml/itemProps5.xml><?xml version="1.0" encoding="utf-8"?>
<ds:datastoreItem xmlns:ds="http://schemas.openxmlformats.org/officeDocument/2006/customXml" ds:itemID="{4ABBA91C-7362-4181-84E0-BA62D80F712B}">
  <ds:schemaRefs>
    <ds:schemaRef ds:uri="http://purl.org/dc/dcmitype/"/>
    <ds:schemaRef ds:uri="dff2d33b-e58c-4b22-aaee-1c3e400aa24b"/>
    <ds:schemaRef ds:uri="http://schemas.microsoft.com/office/infopath/2007/PartnerControls"/>
    <ds:schemaRef ds:uri="http://schemas.microsoft.com/office/2006/documentManagement/types"/>
    <ds:schemaRef ds:uri="http://purl.org/dc/elements/1.1/"/>
    <ds:schemaRef ds:uri="http://www.w3.org/XML/1998/namespace"/>
    <ds:schemaRef ds:uri="http://purl.org/dc/terms/"/>
    <ds:schemaRef ds:uri="http://schemas.openxmlformats.org/package/2006/metadata/core-properties"/>
    <ds:schemaRef ds:uri="fc48761f-100f-4b21-bfba-e6963edc687a"/>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20171027_PPT-Vorlage_NEU_16-9_DE</Template>
  <TotalTime>0</TotalTime>
  <Words>923</Words>
  <Application>Microsoft Office PowerPoint</Application>
  <PresentationFormat>Affichage à l'écran (16:9)</PresentationFormat>
  <Paragraphs>144</Paragraphs>
  <Slides>18</Slides>
  <Notes>17</Notes>
  <HiddenSlides>0</HiddenSlides>
  <MMClips>0</MMClips>
  <ScaleCrop>false</ScaleCrop>
  <HeadingPairs>
    <vt:vector size="8" baseType="variant">
      <vt:variant>
        <vt:lpstr>Polices utilisées</vt:lpstr>
      </vt:variant>
      <vt:variant>
        <vt:i4>7</vt:i4>
      </vt:variant>
      <vt:variant>
        <vt:lpstr>Thème</vt:lpstr>
      </vt:variant>
      <vt:variant>
        <vt:i4>3</vt:i4>
      </vt:variant>
      <vt:variant>
        <vt:lpstr>Serveurs OLE incorporés</vt:lpstr>
      </vt:variant>
      <vt:variant>
        <vt:i4>1</vt:i4>
      </vt:variant>
      <vt:variant>
        <vt:lpstr>Titres des diapositives</vt:lpstr>
      </vt:variant>
      <vt:variant>
        <vt:i4>18</vt:i4>
      </vt:variant>
    </vt:vector>
  </HeadingPairs>
  <TitlesOfParts>
    <vt:vector size="29" baseType="lpstr">
      <vt:lpstr>Arial</vt:lpstr>
      <vt:lpstr>Wingdings</vt:lpstr>
      <vt:lpstr>Wingdings 3</vt:lpstr>
      <vt:lpstr>SBB Light</vt:lpstr>
      <vt:lpstr>SBB</vt:lpstr>
      <vt:lpstr>Calibri</vt:lpstr>
      <vt:lpstr>Symbol</vt:lpstr>
      <vt:lpstr>20170515_PPT-Vorlage_NEU_16-9</vt:lpstr>
      <vt:lpstr>20170830_PPT-Vorlage_NEU_4-3</vt:lpstr>
      <vt:lpstr>1_20170515_PPT-Vorlage_NEU_16-9</vt:lpstr>
      <vt:lpstr>think-cell Folie</vt:lpstr>
      <vt:lpstr>Forum Énergie durable – Atelier 2 Exploitation</vt:lpstr>
      <vt:lpstr>Plan de l’atelier 2 Exploitation</vt:lpstr>
      <vt:lpstr>Application de consommation énergétique (EVA)     </vt:lpstr>
      <vt:lpstr>L’application EVA</vt:lpstr>
      <vt:lpstr>Vue d’ensemble</vt:lpstr>
      <vt:lpstr>Affichage comparatif</vt:lpstr>
      <vt:lpstr>Affichage détaillé</vt:lpstr>
      <vt:lpstr>Rapport d’expérience  sur l’application EVA     </vt:lpstr>
      <vt:lpstr>Ma première impression de l’application EVA</vt:lpstr>
      <vt:lpstr>Rapport d’expérience: RER – récupération et vPRO</vt:lpstr>
      <vt:lpstr>Rapport d’expérience: RER – récupération et vPRO</vt:lpstr>
      <vt:lpstr>Rapport d’expérience: IC – mise à profit de la topographie et 200 km/h</vt:lpstr>
      <vt:lpstr>Rapport d’expérience: IC – mise à profit de la topographie et 200 km/h</vt:lpstr>
      <vt:lpstr>Rapport d’expérience: InterCity vs InterRegio</vt:lpstr>
      <vt:lpstr>Rapport d’expérience: InterCity vs InterRegio</vt:lpstr>
      <vt:lpstr>Défis depuis l’introduction en janvier 2021</vt:lpstr>
      <vt:lpstr>Utilité pour d’autres ET</vt:lpstr>
      <vt:lpstr>Flux d’informations techniques </vt:lpstr>
    </vt:vector>
  </TitlesOfParts>
  <Company>SBB AG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Nachhaltige Energie_x000b_Mittagsanlass:_x000b_Energieverbrauchs-App (EVA).</dc:title>
  <dc:creator>Mattachini Robert (P-O-BP-GET-EIP-PJ)</dc:creator>
  <cp:lastModifiedBy>Bruno Galliker</cp:lastModifiedBy>
  <cp:revision>1</cp:revision>
  <dcterms:created xsi:type="dcterms:W3CDTF">2020-08-28T08:20:06Z</dcterms:created>
  <dcterms:modified xsi:type="dcterms:W3CDTF">2021-09-21T08:32:03Z</dcterms:modified>
  <cp:contentStatus>in Arbeit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0x010100001663C6CEEE474AB7A75D47C7492EF0</vt:lpwstr>
  </property>
  <property fmtid="{D5CDD505-2E9C-101B-9397-08002B2CF9AE}" pid="3" name="SBB">
    <vt:lpwstr>1</vt:lpwstr>
  </property>
  <property fmtid="{D5CDD505-2E9C-101B-9397-08002B2CF9AE}" pid="4" name="_dlc_DocIdItemGuid">
    <vt:lpwstr>e8c7b068-b674-4fda-89a3-26278eb388ed</vt:lpwstr>
  </property>
  <property fmtid="{D5CDD505-2E9C-101B-9397-08002B2CF9AE}" pid="5" name="Confidentiality">
    <vt:lpwstr>2;#Intern|62a0be02-f36a-4921-b808-50c565cb6ae4</vt:lpwstr>
  </property>
  <property fmtid="{D5CDD505-2E9C-101B-9397-08002B2CF9AE}" pid="6" name="Status">
    <vt:lpwstr>in Arbeit</vt:lpwstr>
  </property>
  <property fmtid="{D5CDD505-2E9C-101B-9397-08002B2CF9AE}" pid="7" name="Keyword">
    <vt:lpwstr/>
  </property>
  <property fmtid="{D5CDD505-2E9C-101B-9397-08002B2CF9AE}" pid="8" name="Status_0">
    <vt:lpwstr>In Arbeit|5da52893-878e-4f16-8c0f-6f1d371a87cc</vt:lpwstr>
  </property>
  <property fmtid="{D5CDD505-2E9C-101B-9397-08002B2CF9AE}" pid="9" name="Confidentiality_0">
    <vt:lpwstr>Intern|62a0be02-f36a-4921-b808-50c565cb6ae4</vt:lpwstr>
  </property>
  <property fmtid="{D5CDD505-2E9C-101B-9397-08002B2CF9AE}" pid="10" name="DocumentOwner">
    <vt:lpwstr/>
  </property>
  <property fmtid="{D5CDD505-2E9C-101B-9397-08002B2CF9AE}" pid="11" name="AuthorisedAudience">
    <vt:lpwstr/>
  </property>
  <property fmtid="{D5CDD505-2E9C-101B-9397-08002B2CF9AE}" pid="12" name="Keyword_0">
    <vt:lpwstr/>
  </property>
  <property fmtid="{D5CDD505-2E9C-101B-9397-08002B2CF9AE}" pid="13" name="MP_InheritedTags">
    <vt:lpwstr/>
  </property>
  <property fmtid="{D5CDD505-2E9C-101B-9397-08002B2CF9AE}" pid="14" name="TmpVertraulichkeit">
    <vt:lpwstr>in Arbeit</vt:lpwstr>
  </property>
  <property fmtid="{D5CDD505-2E9C-101B-9397-08002B2CF9AE}" pid="15" name="DateBDPTitle">
    <vt:lpwstr>28.08.2020 10:20:06</vt:lpwstr>
  </property>
  <property fmtid="{D5CDD505-2E9C-101B-9397-08002B2CF9AE}" pid="16" name="TmpStatus">
    <vt:lpwstr>Y6UNK3F4S5YE-1051772168-101</vt:lpwstr>
  </property>
  <property fmtid="{D5CDD505-2E9C-101B-9397-08002B2CF9AE}" pid="17" name="ValueSHPTitle">
    <vt:lpwstr>Nachhaltige Energie_x000b_Mittagsanlass:_x000b_Energieverbrauchs-App (EVA).</vt:lpwstr>
  </property>
  <property fmtid="{D5CDD505-2E9C-101B-9397-08002B2CF9AE}" pid="18" name="DateSHPTitle">
    <vt:lpwstr>10/15/2020 5:33:56 PM</vt:lpwstr>
  </property>
  <property fmtid="{D5CDD505-2E9C-101B-9397-08002B2CF9AE}" pid="19" name="ValueBDPTitle">
    <vt:lpwstr>Nachhaltige Energie_x000b_Mittagsanlass:_x000b_Energieverbrauchs-App (EVA).</vt:lpwstr>
  </property>
  <property fmtid="{D5CDD505-2E9C-101B-9397-08002B2CF9AE}" pid="20" name="MSIP_Label_5bc72e09-8d7d-491f-a3d1-5693fc6e93f6_Enabled">
    <vt:lpwstr>true</vt:lpwstr>
  </property>
  <property fmtid="{D5CDD505-2E9C-101B-9397-08002B2CF9AE}" pid="21" name="MSIP_Label_5bc72e09-8d7d-491f-a3d1-5693fc6e93f6_SetDate">
    <vt:lpwstr>2021-09-09T15:32:45Z</vt:lpwstr>
  </property>
  <property fmtid="{D5CDD505-2E9C-101B-9397-08002B2CF9AE}" pid="22" name="MSIP_Label_5bc72e09-8d7d-491f-a3d1-5693fc6e93f6_Method">
    <vt:lpwstr>Privileged</vt:lpwstr>
  </property>
  <property fmtid="{D5CDD505-2E9C-101B-9397-08002B2CF9AE}" pid="23" name="MSIP_Label_5bc72e09-8d7d-491f-a3d1-5693fc6e93f6_Name">
    <vt:lpwstr>öffentlich</vt:lpwstr>
  </property>
  <property fmtid="{D5CDD505-2E9C-101B-9397-08002B2CF9AE}" pid="24" name="MSIP_Label_5bc72e09-8d7d-491f-a3d1-5693fc6e93f6_SiteId">
    <vt:lpwstr>2cda5d11-f0ac-46b3-967d-af1b2e1bd01a</vt:lpwstr>
  </property>
  <property fmtid="{D5CDD505-2E9C-101B-9397-08002B2CF9AE}" pid="25" name="MSIP_Label_5bc72e09-8d7d-491f-a3d1-5693fc6e93f6_ActionId">
    <vt:lpwstr>7ba51bf6-a2ae-44b7-9aad-43ac86536200</vt:lpwstr>
  </property>
  <property fmtid="{D5CDD505-2E9C-101B-9397-08002B2CF9AE}" pid="26" name="MSIP_Label_5bc72e09-8d7d-491f-a3d1-5693fc6e93f6_ContentBits">
    <vt:lpwstr>0</vt:lpwstr>
  </property>
</Properties>
</file>