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22"/>
  </p:notesMasterIdLst>
  <p:sldIdLst>
    <p:sldId id="259" r:id="rId6"/>
    <p:sldId id="262" r:id="rId7"/>
    <p:sldId id="264" r:id="rId8"/>
    <p:sldId id="257" r:id="rId9"/>
    <p:sldId id="261" r:id="rId10"/>
    <p:sldId id="260" r:id="rId11"/>
    <p:sldId id="258" r:id="rId12"/>
    <p:sldId id="605" r:id="rId13"/>
    <p:sldId id="610" r:id="rId14"/>
    <p:sldId id="560" r:id="rId15"/>
    <p:sldId id="614" r:id="rId16"/>
    <p:sldId id="593" r:id="rId17"/>
    <p:sldId id="616" r:id="rId18"/>
    <p:sldId id="595" r:id="rId19"/>
    <p:sldId id="263" r:id="rId20"/>
    <p:sldId id="61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3" orient="horz" pos="3929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ehler Tizian (BBZLNBN)" initials="DT(" lastIdx="3" clrIdx="0">
    <p:extLst>
      <p:ext uri="{19B8F6BF-5375-455C-9EA6-DF929625EA0E}">
        <p15:presenceInfo xmlns:p15="http://schemas.microsoft.com/office/powerpoint/2012/main" userId="S::Tizian.Daehler@bls.ch::6db11ff4-1ce3-4202-a55e-67834b49c008" providerId="AD"/>
      </p:ext>
    </p:extLst>
  </p:cmAuthor>
  <p:cmAuthor id="2" name="Bruno Galliker" initials="BG" lastIdx="1" clrIdx="1">
    <p:extLst>
      <p:ext uri="{19B8F6BF-5375-455C-9EA6-DF929625EA0E}">
        <p15:presenceInfo xmlns:p15="http://schemas.microsoft.com/office/powerpoint/2012/main" userId="S::bruno.galliker@voev.ch::2897e2e4-2deb-480c-a6dd-27f65ca21b55" providerId="AD"/>
      </p:ext>
    </p:extLst>
  </p:cmAuthor>
  <p:cmAuthor id="3" name="Kilian Constantin" initials="KC" lastIdx="1" clrIdx="2">
    <p:extLst>
      <p:ext uri="{19B8F6BF-5375-455C-9EA6-DF929625EA0E}">
        <p15:presenceInfo xmlns:p15="http://schemas.microsoft.com/office/powerpoint/2012/main" userId="S::kilian.constantin@voev.ch::5a20de05-b1fe-4673-9ecb-1584dce76c0f" providerId="AD"/>
      </p:ext>
    </p:extLst>
  </p:cmAuthor>
  <p:cmAuthor id="4" name="Floriane Moerch" initials="FM" lastIdx="3" clrIdx="3">
    <p:extLst>
      <p:ext uri="{19B8F6BF-5375-455C-9EA6-DF929625EA0E}">
        <p15:presenceInfo xmlns:p15="http://schemas.microsoft.com/office/powerpoint/2012/main" userId="S::Floriane.Moerch@voev.ch::8cf0cdee-82ce-403a-b384-55cde0ddddb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DFC80D-2D52-40E1-9061-C66FCF948153}" v="2" dt="2021-09-21T08:32:54.3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96"/>
      </p:cViewPr>
      <p:guideLst>
        <p:guide orient="horz" pos="1152"/>
        <p:guide orient="horz" pos="392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lian Constantin" userId="S::kilian.constantin@voev.ch::5a20de05-b1fe-4673-9ecb-1584dce76c0f" providerId="AD" clId="Web-{63E89637-9D3B-4437-A810-45E56895F4D0}"/>
    <pc:docChg chg="">
      <pc:chgData name="Kilian Constantin" userId="S::kilian.constantin@voev.ch::5a20de05-b1fe-4673-9ecb-1584dce76c0f" providerId="AD" clId="Web-{63E89637-9D3B-4437-A810-45E56895F4D0}" dt="2021-09-17T12:53:31.667" v="0"/>
      <pc:docMkLst>
        <pc:docMk/>
      </pc:docMkLst>
      <pc:sldChg chg="addCm">
        <pc:chgData name="Kilian Constantin" userId="S::kilian.constantin@voev.ch::5a20de05-b1fe-4673-9ecb-1584dce76c0f" providerId="AD" clId="Web-{63E89637-9D3B-4437-A810-45E56895F4D0}" dt="2021-09-17T12:53:31.667" v="0"/>
        <pc:sldMkLst>
          <pc:docMk/>
          <pc:sldMk cId="337078396" sldId="262"/>
        </pc:sldMkLst>
      </pc:sldChg>
    </pc:docChg>
  </pc:docChgLst>
  <pc:docChgLst>
    <pc:chgData name="Floriane Moerch" userId="8cf0cdee-82ce-403a-b384-55cde0ddddb2" providerId="ADAL" clId="{0F584EA8-B48E-45EA-8479-736F3FC02808}"/>
    <pc:docChg chg="custSel modSld">
      <pc:chgData name="Floriane Moerch" userId="8cf0cdee-82ce-403a-b384-55cde0ddddb2" providerId="ADAL" clId="{0F584EA8-B48E-45EA-8479-736F3FC02808}" dt="2021-09-20T07:17:05.687" v="121"/>
      <pc:docMkLst>
        <pc:docMk/>
      </pc:docMkLst>
      <pc:sldChg chg="modSp mod">
        <pc:chgData name="Floriane Moerch" userId="8cf0cdee-82ce-403a-b384-55cde0ddddb2" providerId="ADAL" clId="{0F584EA8-B48E-45EA-8479-736F3FC02808}" dt="2021-09-20T07:07:20.760" v="115" actId="6549"/>
        <pc:sldMkLst>
          <pc:docMk/>
          <pc:sldMk cId="890768875" sldId="257"/>
        </pc:sldMkLst>
        <pc:spChg chg="mod">
          <ac:chgData name="Floriane Moerch" userId="8cf0cdee-82ce-403a-b384-55cde0ddddb2" providerId="ADAL" clId="{0F584EA8-B48E-45EA-8479-736F3FC02808}" dt="2021-09-20T07:07:20.760" v="115" actId="6549"/>
          <ac:spMkLst>
            <pc:docMk/>
            <pc:sldMk cId="890768875" sldId="257"/>
            <ac:spMk id="20" creationId="{6C03B8AF-983B-4BD0-8CDC-954062ECC2BD}"/>
          </ac:spMkLst>
        </pc:spChg>
      </pc:sldChg>
      <pc:sldChg chg="addCm modCm">
        <pc:chgData name="Floriane Moerch" userId="8cf0cdee-82ce-403a-b384-55cde0ddddb2" providerId="ADAL" clId="{0F584EA8-B48E-45EA-8479-736F3FC02808}" dt="2021-09-20T07:03:20.234" v="2"/>
        <pc:sldMkLst>
          <pc:docMk/>
          <pc:sldMk cId="1575413998" sldId="259"/>
        </pc:sldMkLst>
      </pc:sldChg>
      <pc:sldChg chg="modSp mod">
        <pc:chgData name="Floriane Moerch" userId="8cf0cdee-82ce-403a-b384-55cde0ddddb2" providerId="ADAL" clId="{0F584EA8-B48E-45EA-8479-736F3FC02808}" dt="2021-09-20T07:04:35.913" v="6" actId="20577"/>
        <pc:sldMkLst>
          <pc:docMk/>
          <pc:sldMk cId="337078396" sldId="262"/>
        </pc:sldMkLst>
        <pc:spChg chg="mod">
          <ac:chgData name="Floriane Moerch" userId="8cf0cdee-82ce-403a-b384-55cde0ddddb2" providerId="ADAL" clId="{0F584EA8-B48E-45EA-8479-736F3FC02808}" dt="2021-09-20T07:04:35.913" v="6" actId="20577"/>
          <ac:spMkLst>
            <pc:docMk/>
            <pc:sldMk cId="337078396" sldId="262"/>
            <ac:spMk id="9" creationId="{F9DE823D-3CC7-414D-AE69-0C72E2EF6EE2}"/>
          </ac:spMkLst>
        </pc:spChg>
      </pc:sldChg>
      <pc:sldChg chg="addCm modCm">
        <pc:chgData name="Floriane Moerch" userId="8cf0cdee-82ce-403a-b384-55cde0ddddb2" providerId="ADAL" clId="{0F584EA8-B48E-45EA-8479-736F3FC02808}" dt="2021-09-20T07:17:05.687" v="121"/>
        <pc:sldMkLst>
          <pc:docMk/>
          <pc:sldMk cId="3886980221" sldId="263"/>
        </pc:sldMkLst>
      </pc:sldChg>
      <pc:sldChg chg="modSp mod">
        <pc:chgData name="Floriane Moerch" userId="8cf0cdee-82ce-403a-b384-55cde0ddddb2" providerId="ADAL" clId="{0F584EA8-B48E-45EA-8479-736F3FC02808}" dt="2021-09-20T07:05:46.149" v="8" actId="14100"/>
        <pc:sldMkLst>
          <pc:docMk/>
          <pc:sldMk cId="3846520817" sldId="264"/>
        </pc:sldMkLst>
        <pc:spChg chg="mod">
          <ac:chgData name="Floriane Moerch" userId="8cf0cdee-82ce-403a-b384-55cde0ddddb2" providerId="ADAL" clId="{0F584EA8-B48E-45EA-8479-736F3FC02808}" dt="2021-09-20T07:05:46.149" v="8" actId="14100"/>
          <ac:spMkLst>
            <pc:docMk/>
            <pc:sldMk cId="3846520817" sldId="264"/>
            <ac:spMk id="7" creationId="{CF3521CB-2E64-4614-88CB-7DB8AF491863}"/>
          </ac:spMkLst>
        </pc:spChg>
      </pc:sldChg>
    </pc:docChg>
  </pc:docChgLst>
  <pc:docChgLst>
    <pc:chgData name="Bruno Galliker" userId="2897e2e4-2deb-480c-a6dd-27f65ca21b55" providerId="ADAL" clId="{76DFC80D-2D52-40E1-9061-C66FCF948153}"/>
    <pc:docChg chg="undo redo custSel modSld modMainMaster">
      <pc:chgData name="Bruno Galliker" userId="2897e2e4-2deb-480c-a6dd-27f65ca21b55" providerId="ADAL" clId="{76DFC80D-2D52-40E1-9061-C66FCF948153}" dt="2021-09-21T08:34:46.344" v="5225" actId="13926"/>
      <pc:docMkLst>
        <pc:docMk/>
      </pc:docMkLst>
      <pc:sldChg chg="modSp mod">
        <pc:chgData name="Bruno Galliker" userId="2897e2e4-2deb-480c-a6dd-27f65ca21b55" providerId="ADAL" clId="{76DFC80D-2D52-40E1-9061-C66FCF948153}" dt="2021-09-17T13:15:24.901" v="1632" actId="6549"/>
        <pc:sldMkLst>
          <pc:docMk/>
          <pc:sldMk cId="890768875" sldId="257"/>
        </pc:sldMkLst>
        <pc:spChg chg="mod">
          <ac:chgData name="Bruno Galliker" userId="2897e2e4-2deb-480c-a6dd-27f65ca21b55" providerId="ADAL" clId="{76DFC80D-2D52-40E1-9061-C66FCF948153}" dt="2021-09-17T12:52:43.018" v="1027" actId="6549"/>
          <ac:spMkLst>
            <pc:docMk/>
            <pc:sldMk cId="890768875" sldId="257"/>
            <ac:spMk id="2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2:51:22.136" v="973"/>
          <ac:spMkLst>
            <pc:docMk/>
            <pc:sldMk cId="890768875" sldId="257"/>
            <ac:spMk id="5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3:11:09.134" v="1178" actId="20577"/>
          <ac:spMkLst>
            <pc:docMk/>
            <pc:sldMk cId="890768875" sldId="257"/>
            <ac:spMk id="7" creationId="{E0C643FA-C319-49FE-BB02-19151FBEA973}"/>
          </ac:spMkLst>
        </pc:spChg>
        <pc:spChg chg="mod">
          <ac:chgData name="Bruno Galliker" userId="2897e2e4-2deb-480c-a6dd-27f65ca21b55" providerId="ADAL" clId="{76DFC80D-2D52-40E1-9061-C66FCF948153}" dt="2021-09-17T13:12:04.134" v="1347" actId="6549"/>
          <ac:spMkLst>
            <pc:docMk/>
            <pc:sldMk cId="890768875" sldId="257"/>
            <ac:spMk id="8" creationId="{EF0047B8-C993-4812-9165-DE0E72DB9F61}"/>
          </ac:spMkLst>
        </pc:spChg>
        <pc:spChg chg="mod">
          <ac:chgData name="Bruno Galliker" userId="2897e2e4-2deb-480c-a6dd-27f65ca21b55" providerId="ADAL" clId="{76DFC80D-2D52-40E1-9061-C66FCF948153}" dt="2021-09-17T13:14:18.685" v="1488" actId="6549"/>
          <ac:spMkLst>
            <pc:docMk/>
            <pc:sldMk cId="890768875" sldId="257"/>
            <ac:spMk id="9" creationId="{568255BA-98AF-4381-82FA-F1BEBF7C56F1}"/>
          </ac:spMkLst>
        </pc:spChg>
        <pc:spChg chg="mod">
          <ac:chgData name="Bruno Galliker" userId="2897e2e4-2deb-480c-a6dd-27f65ca21b55" providerId="ADAL" clId="{76DFC80D-2D52-40E1-9061-C66FCF948153}" dt="2021-09-17T13:10:30.551" v="1079" actId="6549"/>
          <ac:spMkLst>
            <pc:docMk/>
            <pc:sldMk cId="890768875" sldId="257"/>
            <ac:spMk id="10" creationId="{E95E1B46-830E-46F8-8EE3-9DE1CE7A87EC}"/>
          </ac:spMkLst>
        </pc:spChg>
        <pc:spChg chg="mod">
          <ac:chgData name="Bruno Galliker" userId="2897e2e4-2deb-480c-a6dd-27f65ca21b55" providerId="ADAL" clId="{76DFC80D-2D52-40E1-9061-C66FCF948153}" dt="2021-09-17T13:15:24.901" v="1632" actId="6549"/>
          <ac:spMkLst>
            <pc:docMk/>
            <pc:sldMk cId="890768875" sldId="257"/>
            <ac:spMk id="11" creationId="{6D4EBFD2-72F8-4387-8E99-71184AF40FFC}"/>
          </ac:spMkLst>
        </pc:spChg>
      </pc:sldChg>
      <pc:sldChg chg="modSp mod">
        <pc:chgData name="Bruno Galliker" userId="2897e2e4-2deb-480c-a6dd-27f65ca21b55" providerId="ADAL" clId="{76DFC80D-2D52-40E1-9061-C66FCF948153}" dt="2021-09-17T13:23:30.833" v="2675" actId="6549"/>
        <pc:sldMkLst>
          <pc:docMk/>
          <pc:sldMk cId="3713957243" sldId="258"/>
        </pc:sldMkLst>
        <pc:spChg chg="mod">
          <ac:chgData name="Bruno Galliker" userId="2897e2e4-2deb-480c-a6dd-27f65ca21b55" providerId="ADAL" clId="{76DFC80D-2D52-40E1-9061-C66FCF948153}" dt="2021-09-17T13:20:42.534" v="2285" actId="6549"/>
          <ac:spMkLst>
            <pc:docMk/>
            <pc:sldMk cId="3713957243" sldId="258"/>
            <ac:spMk id="2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3:23:30.833" v="2675" actId="6549"/>
          <ac:spMkLst>
            <pc:docMk/>
            <pc:sldMk cId="3713957243" sldId="258"/>
            <ac:spMk id="3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3:20:34.918" v="2247" actId="790"/>
          <ac:spMkLst>
            <pc:docMk/>
            <pc:sldMk cId="3713957243" sldId="258"/>
            <ac:spMk id="5" creationId="{00000000-0000-0000-0000-000000000000}"/>
          </ac:spMkLst>
        </pc:spChg>
      </pc:sldChg>
      <pc:sldChg chg="modSp mod delCm">
        <pc:chgData name="Bruno Galliker" userId="2897e2e4-2deb-480c-a6dd-27f65ca21b55" providerId="ADAL" clId="{76DFC80D-2D52-40E1-9061-C66FCF948153}" dt="2021-09-21T08:33:25.505" v="5202" actId="20577"/>
        <pc:sldMkLst>
          <pc:docMk/>
          <pc:sldMk cId="1575413998" sldId="259"/>
        </pc:sldMkLst>
        <pc:spChg chg="mod">
          <ac:chgData name="Bruno Galliker" userId="2897e2e4-2deb-480c-a6dd-27f65ca21b55" providerId="ADAL" clId="{76DFC80D-2D52-40E1-9061-C66FCF948153}" dt="2021-09-21T08:33:25.505" v="5202" actId="20577"/>
          <ac:spMkLst>
            <pc:docMk/>
            <pc:sldMk cId="1575413998" sldId="259"/>
            <ac:spMk id="2" creationId="{2C518586-4207-4D88-9621-34A8A24462B5}"/>
          </ac:spMkLst>
        </pc:spChg>
        <pc:spChg chg="mod">
          <ac:chgData name="Bruno Galliker" userId="2897e2e4-2deb-480c-a6dd-27f65ca21b55" providerId="ADAL" clId="{76DFC80D-2D52-40E1-9061-C66FCF948153}" dt="2021-09-15T15:03:05.373" v="0" actId="790"/>
          <ac:spMkLst>
            <pc:docMk/>
            <pc:sldMk cId="1575413998" sldId="259"/>
            <ac:spMk id="3" creationId="{EB8A6649-3F14-4942-9756-BF239E822BCF}"/>
          </ac:spMkLst>
        </pc:spChg>
        <pc:spChg chg="mod">
          <ac:chgData name="Bruno Galliker" userId="2897e2e4-2deb-480c-a6dd-27f65ca21b55" providerId="ADAL" clId="{76DFC80D-2D52-40E1-9061-C66FCF948153}" dt="2021-09-17T12:50:48.381" v="970"/>
          <ac:spMkLst>
            <pc:docMk/>
            <pc:sldMk cId="1575413998" sldId="259"/>
            <ac:spMk id="4" creationId="{FA7E129A-9575-480E-9350-F248BCCB967D}"/>
          </ac:spMkLst>
        </pc:spChg>
      </pc:sldChg>
      <pc:sldChg chg="modSp mod">
        <pc:chgData name="Bruno Galliker" userId="2897e2e4-2deb-480c-a6dd-27f65ca21b55" providerId="ADAL" clId="{76DFC80D-2D52-40E1-9061-C66FCF948153}" dt="2021-09-17T13:20:26.484" v="2246" actId="20577"/>
        <pc:sldMkLst>
          <pc:docMk/>
          <pc:sldMk cId="2122105905" sldId="260"/>
        </pc:sldMkLst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2" creationId="{72B7C3D0-22F0-40FE-8520-3686EA4E0C63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4" creationId="{5E78D376-E586-45BE-90FA-549167DCA108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13" creationId="{0DAD44D1-8F69-476A-A738-711DF64CB7FD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14" creationId="{04B4B288-D655-4925-8F3E-7B83C5CBC021}"/>
          </ac:spMkLst>
        </pc:spChg>
        <pc:spChg chg="mod">
          <ac:chgData name="Bruno Galliker" userId="2897e2e4-2deb-480c-a6dd-27f65ca21b55" providerId="ADAL" clId="{76DFC80D-2D52-40E1-9061-C66FCF948153}" dt="2021-09-17T13:20:26.484" v="2246" actId="20577"/>
          <ac:spMkLst>
            <pc:docMk/>
            <pc:sldMk cId="2122105905" sldId="260"/>
            <ac:spMk id="20" creationId="{593553D5-653D-4801-99C0-7B3819B4537D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21" creationId="{B871B912-6EE2-4A00-A7B7-0030BF9881D1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23" creationId="{6AD36846-425A-4B52-A99C-35F9B3124B97}"/>
          </ac:spMkLst>
        </pc:spChg>
        <pc:spChg chg="mod">
          <ac:chgData name="Bruno Galliker" userId="2897e2e4-2deb-480c-a6dd-27f65ca21b55" providerId="ADAL" clId="{76DFC80D-2D52-40E1-9061-C66FCF948153}" dt="2021-09-17T13:19:27.751" v="2042" actId="790"/>
          <ac:spMkLst>
            <pc:docMk/>
            <pc:sldMk cId="2122105905" sldId="260"/>
            <ac:spMk id="24" creationId="{D437F93C-7B28-4E7E-B0C4-05DB0E955C55}"/>
          </ac:spMkLst>
        </pc:spChg>
      </pc:sldChg>
      <pc:sldChg chg="modSp mod">
        <pc:chgData name="Bruno Galliker" userId="2897e2e4-2deb-480c-a6dd-27f65ca21b55" providerId="ADAL" clId="{76DFC80D-2D52-40E1-9061-C66FCF948153}" dt="2021-09-17T13:19:12.851" v="2041" actId="20577"/>
        <pc:sldMkLst>
          <pc:docMk/>
          <pc:sldMk cId="1899927620" sldId="261"/>
        </pc:sldMkLst>
        <pc:spChg chg="mod">
          <ac:chgData name="Bruno Galliker" userId="2897e2e4-2deb-480c-a6dd-27f65ca21b55" providerId="ADAL" clId="{76DFC80D-2D52-40E1-9061-C66FCF948153}" dt="2021-09-17T13:19:12.851" v="2041" actId="20577"/>
          <ac:spMkLst>
            <pc:docMk/>
            <pc:sldMk cId="1899927620" sldId="261"/>
            <ac:spMk id="2" creationId="{72B7C3D0-22F0-40FE-8520-3686EA4E0C63}"/>
          </ac:spMkLst>
        </pc:spChg>
        <pc:spChg chg="mod">
          <ac:chgData name="Bruno Galliker" userId="2897e2e4-2deb-480c-a6dd-27f65ca21b55" providerId="ADAL" clId="{76DFC80D-2D52-40E1-9061-C66FCF948153}" dt="2021-09-17T13:16:05.085" v="1633" actId="790"/>
          <ac:spMkLst>
            <pc:docMk/>
            <pc:sldMk cId="1899927620" sldId="261"/>
            <ac:spMk id="4" creationId="{5E78D376-E586-45BE-90FA-549167DCA108}"/>
          </ac:spMkLst>
        </pc:spChg>
        <pc:spChg chg="mod">
          <ac:chgData name="Bruno Galliker" userId="2897e2e4-2deb-480c-a6dd-27f65ca21b55" providerId="ADAL" clId="{76DFC80D-2D52-40E1-9061-C66FCF948153}" dt="2021-09-17T13:16:23.001" v="1700" actId="6549"/>
          <ac:spMkLst>
            <pc:docMk/>
            <pc:sldMk cId="1899927620" sldId="261"/>
            <ac:spMk id="17" creationId="{729A9BC3-B0FF-4A13-8603-592EA255346C}"/>
          </ac:spMkLst>
        </pc:spChg>
        <pc:spChg chg="mod">
          <ac:chgData name="Bruno Galliker" userId="2897e2e4-2deb-480c-a6dd-27f65ca21b55" providerId="ADAL" clId="{76DFC80D-2D52-40E1-9061-C66FCF948153}" dt="2021-09-17T13:17:29.901" v="1851" actId="20577"/>
          <ac:spMkLst>
            <pc:docMk/>
            <pc:sldMk cId="1899927620" sldId="261"/>
            <ac:spMk id="19" creationId="{CBC7485C-AD18-4D90-87A7-66A148FF949D}"/>
          </ac:spMkLst>
        </pc:spChg>
        <pc:spChg chg="mod">
          <ac:chgData name="Bruno Galliker" userId="2897e2e4-2deb-480c-a6dd-27f65ca21b55" providerId="ADAL" clId="{76DFC80D-2D52-40E1-9061-C66FCF948153}" dt="2021-09-17T13:16:54.018" v="1725" actId="20577"/>
          <ac:spMkLst>
            <pc:docMk/>
            <pc:sldMk cId="1899927620" sldId="261"/>
            <ac:spMk id="21" creationId="{9E0E66C9-182E-46BF-BC8D-4034AADFE21E}"/>
          </ac:spMkLst>
        </pc:spChg>
        <pc:spChg chg="mod">
          <ac:chgData name="Bruno Galliker" userId="2897e2e4-2deb-480c-a6dd-27f65ca21b55" providerId="ADAL" clId="{76DFC80D-2D52-40E1-9061-C66FCF948153}" dt="2021-09-17T13:18:21.608" v="2027" actId="20577"/>
          <ac:spMkLst>
            <pc:docMk/>
            <pc:sldMk cId="1899927620" sldId="261"/>
            <ac:spMk id="22" creationId="{5E4A64B9-59D8-4934-9067-B3775BA69BEA}"/>
          </ac:spMkLst>
        </pc:spChg>
        <pc:spChg chg="mod">
          <ac:chgData name="Bruno Galliker" userId="2897e2e4-2deb-480c-a6dd-27f65ca21b55" providerId="ADAL" clId="{76DFC80D-2D52-40E1-9061-C66FCF948153}" dt="2021-09-17T13:16:05.085" v="1633" actId="790"/>
          <ac:spMkLst>
            <pc:docMk/>
            <pc:sldMk cId="1899927620" sldId="261"/>
            <ac:spMk id="23" creationId="{C1DCD682-D45C-46FF-A1C6-48EA6EFF2B54}"/>
          </ac:spMkLst>
        </pc:spChg>
        <pc:cxnChg chg="mod">
          <ac:chgData name="Bruno Galliker" userId="2897e2e4-2deb-480c-a6dd-27f65ca21b55" providerId="ADAL" clId="{76DFC80D-2D52-40E1-9061-C66FCF948153}" dt="2021-09-17T13:18:17.602" v="2024" actId="6549"/>
          <ac:cxnSpMkLst>
            <pc:docMk/>
            <pc:sldMk cId="1899927620" sldId="261"/>
            <ac:cxnSpMk id="24" creationId="{90B1D22E-FFCB-4AF3-B360-3D6BBA46EC04}"/>
          </ac:cxnSpMkLst>
        </pc:cxnChg>
      </pc:sldChg>
      <pc:sldChg chg="modSp mod addCm delCm modCm">
        <pc:chgData name="Bruno Galliker" userId="2897e2e4-2deb-480c-a6dd-27f65ca21b55" providerId="ADAL" clId="{76DFC80D-2D52-40E1-9061-C66FCF948153}" dt="2021-09-21T08:33:34.617" v="5203" actId="1592"/>
        <pc:sldMkLst>
          <pc:docMk/>
          <pc:sldMk cId="337078396" sldId="262"/>
        </pc:sldMkLst>
        <pc:spChg chg="mod">
          <ac:chgData name="Bruno Galliker" userId="2897e2e4-2deb-480c-a6dd-27f65ca21b55" providerId="ADAL" clId="{76DFC80D-2D52-40E1-9061-C66FCF948153}" dt="2021-09-17T12:36:22.564" v="187" actId="790"/>
          <ac:spMkLst>
            <pc:docMk/>
            <pc:sldMk cId="337078396" sldId="262"/>
            <ac:spMk id="2" creationId="{B23A788D-8623-4007-95B4-E9531CEEF41D}"/>
          </ac:spMkLst>
        </pc:spChg>
        <pc:spChg chg="mod">
          <ac:chgData name="Bruno Galliker" userId="2897e2e4-2deb-480c-a6dd-27f65ca21b55" providerId="ADAL" clId="{76DFC80D-2D52-40E1-9061-C66FCF948153}" dt="2021-09-17T12:51:06.681" v="971" actId="947"/>
          <ac:spMkLst>
            <pc:docMk/>
            <pc:sldMk cId="337078396" sldId="262"/>
            <ac:spMk id="4" creationId="{69F23374-C8F0-416E-AF48-103B7BEBF7F2}"/>
          </ac:spMkLst>
        </pc:spChg>
        <pc:spChg chg="mod">
          <ac:chgData name="Bruno Galliker" userId="2897e2e4-2deb-480c-a6dd-27f65ca21b55" providerId="ADAL" clId="{76DFC80D-2D52-40E1-9061-C66FCF948153}" dt="2021-09-17T12:44:26.275" v="707" actId="6549"/>
          <ac:spMkLst>
            <pc:docMk/>
            <pc:sldMk cId="337078396" sldId="262"/>
            <ac:spMk id="9" creationId="{F9DE823D-3CC7-414D-AE69-0C72E2EF6EE2}"/>
          </ac:spMkLst>
        </pc:spChg>
        <pc:picChg chg="mod">
          <ac:chgData name="Bruno Galliker" userId="2897e2e4-2deb-480c-a6dd-27f65ca21b55" providerId="ADAL" clId="{76DFC80D-2D52-40E1-9061-C66FCF948153}" dt="2021-09-17T12:44:12.735" v="704" actId="14826"/>
          <ac:picMkLst>
            <pc:docMk/>
            <pc:sldMk cId="337078396" sldId="262"/>
            <ac:picMk id="3" creationId="{3B6B5955-27CA-47F3-BB14-AC81F796C838}"/>
          </ac:picMkLst>
        </pc:picChg>
      </pc:sldChg>
      <pc:sldChg chg="modSp mod delCm">
        <pc:chgData name="Bruno Galliker" userId="2897e2e4-2deb-480c-a6dd-27f65ca21b55" providerId="ADAL" clId="{76DFC80D-2D52-40E1-9061-C66FCF948153}" dt="2021-09-21T08:34:17.895" v="5222" actId="1592"/>
        <pc:sldMkLst>
          <pc:docMk/>
          <pc:sldMk cId="3886980221" sldId="263"/>
        </pc:sldMkLst>
        <pc:spChg chg="mod">
          <ac:chgData name="Bruno Galliker" userId="2897e2e4-2deb-480c-a6dd-27f65ca21b55" providerId="ADAL" clId="{76DFC80D-2D52-40E1-9061-C66FCF948153}" dt="2021-09-17T14:06:09.925" v="3879" actId="6549"/>
          <ac:spMkLst>
            <pc:docMk/>
            <pc:sldMk cId="3886980221" sldId="263"/>
            <ac:spMk id="2" creationId="{200F58A9-6481-4E6B-B267-1E787E164017}"/>
          </ac:spMkLst>
        </pc:spChg>
        <pc:spChg chg="mod">
          <ac:chgData name="Bruno Galliker" userId="2897e2e4-2deb-480c-a6dd-27f65ca21b55" providerId="ADAL" clId="{76DFC80D-2D52-40E1-9061-C66FCF948153}" dt="2021-09-21T08:34:08.707" v="5220" actId="20577"/>
          <ac:spMkLst>
            <pc:docMk/>
            <pc:sldMk cId="3886980221" sldId="263"/>
            <ac:spMk id="3" creationId="{EA616965-8627-4977-B0D5-CC47E6FC6250}"/>
          </ac:spMkLst>
        </pc:spChg>
        <pc:spChg chg="mod">
          <ac:chgData name="Bruno Galliker" userId="2897e2e4-2deb-480c-a6dd-27f65ca21b55" providerId="ADAL" clId="{76DFC80D-2D52-40E1-9061-C66FCF948153}" dt="2021-09-17T14:06:02.582" v="3866" actId="790"/>
          <ac:spMkLst>
            <pc:docMk/>
            <pc:sldMk cId="3886980221" sldId="263"/>
            <ac:spMk id="7" creationId="{F68751E5-3D66-4716-9FE5-F7E3D6A80948}"/>
          </ac:spMkLst>
        </pc:spChg>
      </pc:sldChg>
      <pc:sldChg chg="modSp mod">
        <pc:chgData name="Bruno Galliker" userId="2897e2e4-2deb-480c-a6dd-27f65ca21b55" providerId="ADAL" clId="{76DFC80D-2D52-40E1-9061-C66FCF948153}" dt="2021-09-17T12:51:16.371" v="972"/>
        <pc:sldMkLst>
          <pc:docMk/>
          <pc:sldMk cId="3846520817" sldId="264"/>
        </pc:sldMkLst>
        <pc:spChg chg="mod">
          <ac:chgData name="Bruno Galliker" userId="2897e2e4-2deb-480c-a6dd-27f65ca21b55" providerId="ADAL" clId="{76DFC80D-2D52-40E1-9061-C66FCF948153}" dt="2021-09-17T12:45:27.969" v="720" actId="6549"/>
          <ac:spMkLst>
            <pc:docMk/>
            <pc:sldMk cId="3846520817" sldId="264"/>
            <ac:spMk id="2" creationId="{487CFD2C-3503-4B4F-A162-E4C0968B29C4}"/>
          </ac:spMkLst>
        </pc:spChg>
        <pc:spChg chg="mod">
          <ac:chgData name="Bruno Galliker" userId="2897e2e4-2deb-480c-a6dd-27f65ca21b55" providerId="ADAL" clId="{76DFC80D-2D52-40E1-9061-C66FCF948153}" dt="2021-09-17T12:51:16.371" v="972"/>
          <ac:spMkLst>
            <pc:docMk/>
            <pc:sldMk cId="3846520817" sldId="264"/>
            <ac:spMk id="4" creationId="{4457F96D-852D-4709-A23E-D42A020FA344}"/>
          </ac:spMkLst>
        </pc:spChg>
        <pc:spChg chg="mod">
          <ac:chgData name="Bruno Galliker" userId="2897e2e4-2deb-480c-a6dd-27f65ca21b55" providerId="ADAL" clId="{76DFC80D-2D52-40E1-9061-C66FCF948153}" dt="2021-09-17T12:50:02.174" v="968" actId="6549"/>
          <ac:spMkLst>
            <pc:docMk/>
            <pc:sldMk cId="3846520817" sldId="264"/>
            <ac:spMk id="7" creationId="{CF3521CB-2E64-4614-88CB-7DB8AF491863}"/>
          </ac:spMkLst>
        </pc:spChg>
        <pc:spChg chg="mod">
          <ac:chgData name="Bruno Galliker" userId="2897e2e4-2deb-480c-a6dd-27f65ca21b55" providerId="ADAL" clId="{76DFC80D-2D52-40E1-9061-C66FCF948153}" dt="2021-09-17T12:45:24.214" v="710" actId="790"/>
          <ac:spMkLst>
            <pc:docMk/>
            <pc:sldMk cId="3846520817" sldId="264"/>
            <ac:spMk id="12" creationId="{415F7A39-0E6D-4A65-A9EF-59EF4EA4C7A9}"/>
          </ac:spMkLst>
        </pc:spChg>
        <pc:picChg chg="mod">
          <ac:chgData name="Bruno Galliker" userId="2897e2e4-2deb-480c-a6dd-27f65ca21b55" providerId="ADAL" clId="{76DFC80D-2D52-40E1-9061-C66FCF948153}" dt="2021-09-17T12:50:13.180" v="969" actId="1076"/>
          <ac:picMkLst>
            <pc:docMk/>
            <pc:sldMk cId="3846520817" sldId="264"/>
            <ac:picMk id="20" creationId="{2893704C-18FC-446B-A16A-73DA2535EBC4}"/>
          </ac:picMkLst>
        </pc:picChg>
      </pc:sldChg>
      <pc:sldChg chg="modSp mod">
        <pc:chgData name="Bruno Galliker" userId="2897e2e4-2deb-480c-a6dd-27f65ca21b55" providerId="ADAL" clId="{76DFC80D-2D52-40E1-9061-C66FCF948153}" dt="2021-09-17T13:54:39.771" v="3314" actId="255"/>
        <pc:sldMkLst>
          <pc:docMk/>
          <pc:sldMk cId="194552270" sldId="560"/>
        </pc:sldMkLst>
        <pc:spChg chg="mod">
          <ac:chgData name="Bruno Galliker" userId="2897e2e4-2deb-480c-a6dd-27f65ca21b55" providerId="ADAL" clId="{76DFC80D-2D52-40E1-9061-C66FCF948153}" dt="2021-09-17T13:54:39.771" v="3314" actId="255"/>
          <ac:spMkLst>
            <pc:docMk/>
            <pc:sldMk cId="194552270" sldId="560"/>
            <ac:spMk id="4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3:54:07.281" v="3249" actId="790"/>
          <ac:spMkLst>
            <pc:docMk/>
            <pc:sldMk cId="194552270" sldId="560"/>
            <ac:spMk id="9" creationId="{00000000-0000-0000-0000-000000000000}"/>
          </ac:spMkLst>
        </pc:spChg>
      </pc:sldChg>
      <pc:sldChg chg="modSp mod">
        <pc:chgData name="Bruno Galliker" userId="2897e2e4-2deb-480c-a6dd-27f65ca21b55" providerId="ADAL" clId="{76DFC80D-2D52-40E1-9061-C66FCF948153}" dt="2021-09-21T08:34:37.640" v="5223" actId="13926"/>
        <pc:sldMkLst>
          <pc:docMk/>
          <pc:sldMk cId="574204445" sldId="593"/>
        </pc:sldMkLst>
        <pc:spChg chg="mod">
          <ac:chgData name="Bruno Galliker" userId="2897e2e4-2deb-480c-a6dd-27f65ca21b55" providerId="ADAL" clId="{76DFC80D-2D52-40E1-9061-C66FCF948153}" dt="2021-09-17T13:58:31.897" v="3467"/>
          <ac:spMkLst>
            <pc:docMk/>
            <pc:sldMk cId="574204445" sldId="593"/>
            <ac:spMk id="2" creationId="{FAAE8C73-9B30-413A-B35A-251BE34D3B86}"/>
          </ac:spMkLst>
        </pc:spChg>
        <pc:spChg chg="mod">
          <ac:chgData name="Bruno Galliker" userId="2897e2e4-2deb-480c-a6dd-27f65ca21b55" providerId="ADAL" clId="{76DFC80D-2D52-40E1-9061-C66FCF948153}" dt="2021-09-21T08:34:37.640" v="5223" actId="13926"/>
          <ac:spMkLst>
            <pc:docMk/>
            <pc:sldMk cId="574204445" sldId="593"/>
            <ac:spMk id="3" creationId="{D1434B7E-C94E-4011-9246-2EFB46F63A1D}"/>
          </ac:spMkLst>
        </pc:spChg>
        <pc:spChg chg="mod">
          <ac:chgData name="Bruno Galliker" userId="2897e2e4-2deb-480c-a6dd-27f65ca21b55" providerId="ADAL" clId="{76DFC80D-2D52-40E1-9061-C66FCF948153}" dt="2021-09-17T12:51:55.593" v="981"/>
          <ac:spMkLst>
            <pc:docMk/>
            <pc:sldMk cId="574204445" sldId="593"/>
            <ac:spMk id="4" creationId="{E5D350E4-CFD1-46CB-9DB2-1C6FE47C194C}"/>
          </ac:spMkLst>
        </pc:spChg>
        <pc:spChg chg="mod">
          <ac:chgData name="Bruno Galliker" userId="2897e2e4-2deb-480c-a6dd-27f65ca21b55" providerId="ADAL" clId="{76DFC80D-2D52-40E1-9061-C66FCF948153}" dt="2021-09-17T14:01:09.153" v="3548" actId="1076"/>
          <ac:spMkLst>
            <pc:docMk/>
            <pc:sldMk cId="574204445" sldId="593"/>
            <ac:spMk id="11" creationId="{B45E50FF-C36E-4134-8A13-C384B1139CF4}"/>
          </ac:spMkLst>
        </pc:spChg>
      </pc:sldChg>
      <pc:sldChg chg="modSp mod">
        <pc:chgData name="Bruno Galliker" userId="2897e2e4-2deb-480c-a6dd-27f65ca21b55" providerId="ADAL" clId="{76DFC80D-2D52-40E1-9061-C66FCF948153}" dt="2021-09-21T08:34:46.344" v="5225" actId="13926"/>
        <pc:sldMkLst>
          <pc:docMk/>
          <pc:sldMk cId="1269818912" sldId="595"/>
        </pc:sldMkLst>
        <pc:spChg chg="mod">
          <ac:chgData name="Bruno Galliker" userId="2897e2e4-2deb-480c-a6dd-27f65ca21b55" providerId="ADAL" clId="{76DFC80D-2D52-40E1-9061-C66FCF948153}" dt="2021-09-17T13:58:46.458" v="3469"/>
          <ac:spMkLst>
            <pc:docMk/>
            <pc:sldMk cId="1269818912" sldId="595"/>
            <ac:spMk id="2" creationId="{FAAE8C73-9B30-413A-B35A-251BE34D3B86}"/>
          </ac:spMkLst>
        </pc:spChg>
        <pc:spChg chg="mod">
          <ac:chgData name="Bruno Galliker" userId="2897e2e4-2deb-480c-a6dd-27f65ca21b55" providerId="ADAL" clId="{76DFC80D-2D52-40E1-9061-C66FCF948153}" dt="2021-09-21T08:34:46.344" v="5225" actId="13926"/>
          <ac:spMkLst>
            <pc:docMk/>
            <pc:sldMk cId="1269818912" sldId="595"/>
            <ac:spMk id="3" creationId="{D1434B7E-C94E-4011-9246-2EFB46F63A1D}"/>
          </ac:spMkLst>
        </pc:spChg>
        <pc:spChg chg="mod">
          <ac:chgData name="Bruno Galliker" userId="2897e2e4-2deb-480c-a6dd-27f65ca21b55" providerId="ADAL" clId="{76DFC80D-2D52-40E1-9061-C66FCF948153}" dt="2021-09-17T12:52:05.445" v="983"/>
          <ac:spMkLst>
            <pc:docMk/>
            <pc:sldMk cId="1269818912" sldId="595"/>
            <ac:spMk id="4" creationId="{E5D350E4-CFD1-46CB-9DB2-1C6FE47C194C}"/>
          </ac:spMkLst>
        </pc:spChg>
        <pc:spChg chg="mod">
          <ac:chgData name="Bruno Galliker" userId="2897e2e4-2deb-480c-a6dd-27f65ca21b55" providerId="ADAL" clId="{76DFC80D-2D52-40E1-9061-C66FCF948153}" dt="2021-09-17T14:05:48.917" v="3865" actId="1076"/>
          <ac:spMkLst>
            <pc:docMk/>
            <pc:sldMk cId="1269818912" sldId="595"/>
            <ac:spMk id="11" creationId="{B45E50FF-C36E-4134-8A13-C384B1139CF4}"/>
          </ac:spMkLst>
        </pc:spChg>
      </pc:sldChg>
      <pc:sldChg chg="modSp mod">
        <pc:chgData name="Bruno Galliker" userId="2897e2e4-2deb-480c-a6dd-27f65ca21b55" providerId="ADAL" clId="{76DFC80D-2D52-40E1-9061-C66FCF948153}" dt="2021-09-17T13:24:25.266" v="2794" actId="6549"/>
        <pc:sldMkLst>
          <pc:docMk/>
          <pc:sldMk cId="2034049756" sldId="605"/>
        </pc:sldMkLst>
        <pc:spChg chg="mod">
          <ac:chgData name="Bruno Galliker" userId="2897e2e4-2deb-480c-a6dd-27f65ca21b55" providerId="ADAL" clId="{76DFC80D-2D52-40E1-9061-C66FCF948153}" dt="2021-09-17T13:24:25.266" v="2794" actId="6549"/>
          <ac:spMkLst>
            <pc:docMk/>
            <pc:sldMk cId="2034049756" sldId="605"/>
            <ac:spMk id="9" creationId="{00000000-0000-0000-0000-000000000000}"/>
          </ac:spMkLst>
        </pc:spChg>
        <pc:spChg chg="mod">
          <ac:chgData name="Bruno Galliker" userId="2897e2e4-2deb-480c-a6dd-27f65ca21b55" providerId="ADAL" clId="{76DFC80D-2D52-40E1-9061-C66FCF948153}" dt="2021-09-17T12:51:38.260" v="977"/>
          <ac:spMkLst>
            <pc:docMk/>
            <pc:sldMk cId="2034049756" sldId="605"/>
            <ac:spMk id="14" creationId="{588E51DA-75B1-47FA-9117-B48658D2DC10}"/>
          </ac:spMkLst>
        </pc:spChg>
      </pc:sldChg>
      <pc:sldChg chg="modSp mod">
        <pc:chgData name="Bruno Galliker" userId="2897e2e4-2deb-480c-a6dd-27f65ca21b55" providerId="ADAL" clId="{76DFC80D-2D52-40E1-9061-C66FCF948153}" dt="2021-09-17T13:53:46.160" v="3248" actId="6549"/>
        <pc:sldMkLst>
          <pc:docMk/>
          <pc:sldMk cId="818811072" sldId="610"/>
        </pc:sldMkLst>
        <pc:spChg chg="mod">
          <ac:chgData name="Bruno Galliker" userId="2897e2e4-2deb-480c-a6dd-27f65ca21b55" providerId="ADAL" clId="{76DFC80D-2D52-40E1-9061-C66FCF948153}" dt="2021-09-17T13:25:49.650" v="2847" actId="6549"/>
          <ac:spMkLst>
            <pc:docMk/>
            <pc:sldMk cId="818811072" sldId="610"/>
            <ac:spMk id="2" creationId="{FAAE8C73-9B30-413A-B35A-251BE34D3B86}"/>
          </ac:spMkLst>
        </pc:spChg>
        <pc:spChg chg="mod">
          <ac:chgData name="Bruno Galliker" userId="2897e2e4-2deb-480c-a6dd-27f65ca21b55" providerId="ADAL" clId="{76DFC80D-2D52-40E1-9061-C66FCF948153}" dt="2021-09-17T13:53:46.160" v="3248" actId="6549"/>
          <ac:spMkLst>
            <pc:docMk/>
            <pc:sldMk cId="818811072" sldId="610"/>
            <ac:spMk id="3" creationId="{D1434B7E-C94E-4011-9246-2EFB46F63A1D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4" creationId="{E5D350E4-CFD1-46CB-9DB2-1C6FE47C194C}"/>
          </ac:spMkLst>
        </pc:spChg>
        <pc:spChg chg="mod">
          <ac:chgData name="Bruno Galliker" userId="2897e2e4-2deb-480c-a6dd-27f65ca21b55" providerId="ADAL" clId="{76DFC80D-2D52-40E1-9061-C66FCF948153}" dt="2021-09-17T13:53:09.783" v="3242" actId="6549"/>
          <ac:spMkLst>
            <pc:docMk/>
            <pc:sldMk cId="818811072" sldId="610"/>
            <ac:spMk id="5" creationId="{5E510037-F9AE-4B46-B6B7-4D0D6F7B81A7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27" creationId="{2160487B-D457-461B-83F1-EB37C25F8E1D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28" creationId="{43BC5618-B387-4F5A-B2EB-85D132C90DD1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29" creationId="{FFD767DC-4010-45FB-AFD1-35B69A587666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30" creationId="{D680367B-8E90-4903-853F-FE81139BDB2E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33" creationId="{6FFF77B7-0577-427E-9710-D7E9BDA73E65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34" creationId="{A64827F3-3C01-4920-8094-A366317B05E8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35" creationId="{C4D93874-4EBB-4E33-BDAD-6CFBA3BF034A}"/>
          </ac:spMkLst>
        </pc:spChg>
        <pc:spChg chg="mod">
          <ac:chgData name="Bruno Galliker" userId="2897e2e4-2deb-480c-a6dd-27f65ca21b55" providerId="ADAL" clId="{76DFC80D-2D52-40E1-9061-C66FCF948153}" dt="2021-09-17T13:51:32.844" v="3181" actId="6549"/>
          <ac:spMkLst>
            <pc:docMk/>
            <pc:sldMk cId="818811072" sldId="610"/>
            <ac:spMk id="42" creationId="{2772684C-D980-412A-A3AD-8D4F6A9BB0C3}"/>
          </ac:spMkLst>
        </pc:spChg>
        <pc:spChg chg="mod">
          <ac:chgData name="Bruno Galliker" userId="2897e2e4-2deb-480c-a6dd-27f65ca21b55" providerId="ADAL" clId="{76DFC80D-2D52-40E1-9061-C66FCF948153}" dt="2021-09-17T13:24:45.466" v="2795" actId="790"/>
          <ac:spMkLst>
            <pc:docMk/>
            <pc:sldMk cId="818811072" sldId="610"/>
            <ac:spMk id="43" creationId="{39154605-E334-4542-B867-C626B15E46B1}"/>
          </ac:spMkLst>
        </pc:spChg>
        <pc:spChg chg="mod">
          <ac:chgData name="Bruno Galliker" userId="2897e2e4-2deb-480c-a6dd-27f65ca21b55" providerId="ADAL" clId="{76DFC80D-2D52-40E1-9061-C66FCF948153}" dt="2021-09-17T13:52:17.095" v="3214" actId="1076"/>
          <ac:spMkLst>
            <pc:docMk/>
            <pc:sldMk cId="818811072" sldId="610"/>
            <ac:spMk id="44" creationId="{55FD8199-168F-468E-9461-709A1FB454F3}"/>
          </ac:spMkLst>
        </pc:spChg>
      </pc:sldChg>
      <pc:sldChg chg="modSp mod">
        <pc:chgData name="Bruno Galliker" userId="2897e2e4-2deb-480c-a6dd-27f65ca21b55" providerId="ADAL" clId="{76DFC80D-2D52-40E1-9061-C66FCF948153}" dt="2021-09-17T14:04:34.270" v="3748" actId="6549"/>
        <pc:sldMkLst>
          <pc:docMk/>
          <pc:sldMk cId="1164008959" sldId="614"/>
        </pc:sldMkLst>
        <pc:spChg chg="mod">
          <ac:chgData name="Bruno Galliker" userId="2897e2e4-2deb-480c-a6dd-27f65ca21b55" providerId="ADAL" clId="{76DFC80D-2D52-40E1-9061-C66FCF948153}" dt="2021-09-17T13:55:30.237" v="3350" actId="6549"/>
          <ac:spMkLst>
            <pc:docMk/>
            <pc:sldMk cId="1164008959" sldId="614"/>
            <ac:spMk id="2" creationId="{FAAE8C73-9B30-413A-B35A-251BE34D3B86}"/>
          </ac:spMkLst>
        </pc:spChg>
        <pc:spChg chg="mod">
          <ac:chgData name="Bruno Galliker" userId="2897e2e4-2deb-480c-a6dd-27f65ca21b55" providerId="ADAL" clId="{76DFC80D-2D52-40E1-9061-C66FCF948153}" dt="2021-09-17T14:04:34.270" v="3748" actId="6549"/>
          <ac:spMkLst>
            <pc:docMk/>
            <pc:sldMk cId="1164008959" sldId="614"/>
            <ac:spMk id="3" creationId="{D1434B7E-C94E-4011-9246-2EFB46F63A1D}"/>
          </ac:spMkLst>
        </pc:spChg>
        <pc:spChg chg="mod">
          <ac:chgData name="Bruno Galliker" userId="2897e2e4-2deb-480c-a6dd-27f65ca21b55" providerId="ADAL" clId="{76DFC80D-2D52-40E1-9061-C66FCF948153}" dt="2021-09-17T12:51:50.978" v="980"/>
          <ac:spMkLst>
            <pc:docMk/>
            <pc:sldMk cId="1164008959" sldId="614"/>
            <ac:spMk id="4" creationId="{E5D350E4-CFD1-46CB-9DB2-1C6FE47C194C}"/>
          </ac:spMkLst>
        </pc:spChg>
        <pc:spChg chg="mod">
          <ac:chgData name="Bruno Galliker" userId="2897e2e4-2deb-480c-a6dd-27f65ca21b55" providerId="ADAL" clId="{76DFC80D-2D52-40E1-9061-C66FCF948153}" dt="2021-09-17T13:57:40.922" v="3442" actId="14100"/>
          <ac:spMkLst>
            <pc:docMk/>
            <pc:sldMk cId="1164008959" sldId="614"/>
            <ac:spMk id="11" creationId="{B45E50FF-C36E-4134-8A13-C384B1139CF4}"/>
          </ac:spMkLst>
        </pc:spChg>
      </pc:sldChg>
      <pc:sldChg chg="modSp mod">
        <pc:chgData name="Bruno Galliker" userId="2897e2e4-2deb-480c-a6dd-27f65ca21b55" providerId="ADAL" clId="{76DFC80D-2D52-40E1-9061-C66FCF948153}" dt="2021-09-21T08:34:41.984" v="5224" actId="13926"/>
        <pc:sldMkLst>
          <pc:docMk/>
          <pc:sldMk cId="2353055664" sldId="616"/>
        </pc:sldMkLst>
        <pc:spChg chg="mod">
          <ac:chgData name="Bruno Galliker" userId="2897e2e4-2deb-480c-a6dd-27f65ca21b55" providerId="ADAL" clId="{76DFC80D-2D52-40E1-9061-C66FCF948153}" dt="2021-09-17T13:58:41.689" v="3468"/>
          <ac:spMkLst>
            <pc:docMk/>
            <pc:sldMk cId="2353055664" sldId="616"/>
            <ac:spMk id="2" creationId="{FAAE8C73-9B30-413A-B35A-251BE34D3B86}"/>
          </ac:spMkLst>
        </pc:spChg>
        <pc:spChg chg="mod">
          <ac:chgData name="Bruno Galliker" userId="2897e2e4-2deb-480c-a6dd-27f65ca21b55" providerId="ADAL" clId="{76DFC80D-2D52-40E1-9061-C66FCF948153}" dt="2021-09-21T08:34:41.984" v="5224" actId="13926"/>
          <ac:spMkLst>
            <pc:docMk/>
            <pc:sldMk cId="2353055664" sldId="616"/>
            <ac:spMk id="3" creationId="{D1434B7E-C94E-4011-9246-2EFB46F63A1D}"/>
          </ac:spMkLst>
        </pc:spChg>
        <pc:spChg chg="mod">
          <ac:chgData name="Bruno Galliker" userId="2897e2e4-2deb-480c-a6dd-27f65ca21b55" providerId="ADAL" clId="{76DFC80D-2D52-40E1-9061-C66FCF948153}" dt="2021-09-17T12:52:00.240" v="982"/>
          <ac:spMkLst>
            <pc:docMk/>
            <pc:sldMk cId="2353055664" sldId="616"/>
            <ac:spMk id="4" creationId="{E5D350E4-CFD1-46CB-9DB2-1C6FE47C194C}"/>
          </ac:spMkLst>
        </pc:spChg>
        <pc:spChg chg="mod">
          <ac:chgData name="Bruno Galliker" userId="2897e2e4-2deb-480c-a6dd-27f65ca21b55" providerId="ADAL" clId="{76DFC80D-2D52-40E1-9061-C66FCF948153}" dt="2021-09-17T14:03:28.071" v="3665" actId="1076"/>
          <ac:spMkLst>
            <pc:docMk/>
            <pc:sldMk cId="2353055664" sldId="616"/>
            <ac:spMk id="11" creationId="{B45E50FF-C36E-4134-8A13-C384B1139CF4}"/>
          </ac:spMkLst>
        </pc:spChg>
      </pc:sldChg>
      <pc:sldChg chg="modSp mod">
        <pc:chgData name="Bruno Galliker" userId="2897e2e4-2deb-480c-a6dd-27f65ca21b55" providerId="ADAL" clId="{76DFC80D-2D52-40E1-9061-C66FCF948153}" dt="2021-09-17T14:13:16.845" v="5198" actId="6549"/>
        <pc:sldMkLst>
          <pc:docMk/>
          <pc:sldMk cId="485119842" sldId="617"/>
        </pc:sldMkLst>
        <pc:spChg chg="mod">
          <ac:chgData name="Bruno Galliker" userId="2897e2e4-2deb-480c-a6dd-27f65ca21b55" providerId="ADAL" clId="{76DFC80D-2D52-40E1-9061-C66FCF948153}" dt="2021-09-17T14:10:52.552" v="4607" actId="20577"/>
          <ac:spMkLst>
            <pc:docMk/>
            <pc:sldMk cId="485119842" sldId="617"/>
            <ac:spMk id="2" creationId="{B23A788D-8623-4007-95B4-E9531CEEF41D}"/>
          </ac:spMkLst>
        </pc:spChg>
        <pc:spChg chg="mod">
          <ac:chgData name="Bruno Galliker" userId="2897e2e4-2deb-480c-a6dd-27f65ca21b55" providerId="ADAL" clId="{76DFC80D-2D52-40E1-9061-C66FCF948153}" dt="2021-09-17T14:13:16.845" v="5198" actId="6549"/>
          <ac:spMkLst>
            <pc:docMk/>
            <pc:sldMk cId="485119842" sldId="617"/>
            <ac:spMk id="3" creationId="{22551A6B-AFF4-4859-846C-0BFC04BF56BF}"/>
          </ac:spMkLst>
        </pc:spChg>
        <pc:spChg chg="mod">
          <ac:chgData name="Bruno Galliker" userId="2897e2e4-2deb-480c-a6dd-27f65ca21b55" providerId="ADAL" clId="{76DFC80D-2D52-40E1-9061-C66FCF948153}" dt="2021-09-17T14:10:43.466" v="4593" actId="790"/>
          <ac:spMkLst>
            <pc:docMk/>
            <pc:sldMk cId="485119842" sldId="617"/>
            <ac:spMk id="4" creationId="{69F23374-C8F0-416E-AF48-103B7BEBF7F2}"/>
          </ac:spMkLst>
        </pc:spChg>
      </pc:sldChg>
      <pc:sldMasterChg chg="modSp modSldLayout">
        <pc:chgData name="Bruno Galliker" userId="2897e2e4-2deb-480c-a6dd-27f65ca21b55" providerId="ADAL" clId="{76DFC80D-2D52-40E1-9061-C66FCF948153}" dt="2021-09-17T12:50:48.381" v="970"/>
        <pc:sldMasterMkLst>
          <pc:docMk/>
          <pc:sldMasterMk cId="3626244123" sldId="2147483660"/>
        </pc:sldMasterMkLst>
        <pc:spChg chg="mod">
          <ac:chgData name="Bruno Galliker" userId="2897e2e4-2deb-480c-a6dd-27f65ca21b55" providerId="ADAL" clId="{76DFC80D-2D52-40E1-9061-C66FCF948153}" dt="2021-09-17T12:50:48.381" v="970"/>
          <ac:spMkLst>
            <pc:docMk/>
            <pc:sldMasterMk cId="3626244123" sldId="2147483660"/>
            <ac:spMk id="5" creationId="{00000000-0000-0000-0000-000000000000}"/>
          </ac:spMkLst>
        </pc:sp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169607467" sldId="2147483662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169607467" sldId="2147483662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03568832" sldId="2147483664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03568832" sldId="2147483664"/>
              <ac:spMk id="6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2106234781" sldId="2147483667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2106234781" sldId="2147483667"/>
              <ac:spMk id="3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827648823" sldId="2147483676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827648823" sldId="2147483676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535143110" sldId="2147483677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535143110" sldId="2147483677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143212698" sldId="2147483678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143212698" sldId="2147483678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426905328" sldId="2147483679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426905328" sldId="2147483679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155724137" sldId="2147483680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155724137" sldId="2147483680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4170138300" sldId="2147483681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4170138300" sldId="2147483681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095120552" sldId="2147483682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095120552" sldId="2147483682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490177790" sldId="2147483683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490177790" sldId="2147483683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321349095" sldId="2147483684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321349095" sldId="2147483684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612659826" sldId="2147483685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612659826" sldId="2147483685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475949356" sldId="2147483686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475949356" sldId="2147483686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727285297" sldId="2147483687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727285297" sldId="2147483687"/>
              <ac:spMk id="6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914169439" sldId="2147483688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914169439" sldId="2147483688"/>
              <ac:spMk id="6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4311866" sldId="2147483689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4311866" sldId="2147483689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519415844" sldId="2147483690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519415844" sldId="2147483690"/>
              <ac:spMk id="6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42632368" sldId="2147483691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42632368" sldId="2147483691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667784761" sldId="2147483692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667784761" sldId="2147483692"/>
              <ac:spMk id="3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590909821" sldId="2147483693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590909821" sldId="2147483693"/>
              <ac:spMk id="3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375389994" sldId="2147483694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375389994" sldId="2147483694"/>
              <ac:spMk id="3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854427719" sldId="2147483695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854427719" sldId="2147483695"/>
              <ac:spMk id="5" creationId="{00000000-0000-0000-0000-000000000000}"/>
            </ac:spMkLst>
          </pc:spChg>
        </pc:sldLayoutChg>
        <pc:sldLayoutChg chg="modSp">
          <pc:chgData name="Bruno Galliker" userId="2897e2e4-2deb-480c-a6dd-27f65ca21b55" providerId="ADAL" clId="{76DFC80D-2D52-40E1-9061-C66FCF948153}" dt="2021-09-17T12:50:48.381" v="970"/>
          <pc:sldLayoutMkLst>
            <pc:docMk/>
            <pc:sldMasterMk cId="3626244123" sldId="2147483660"/>
            <pc:sldLayoutMk cId="1829082745" sldId="2147483696"/>
          </pc:sldLayoutMkLst>
          <pc:spChg chg="mod">
            <ac:chgData name="Bruno Galliker" userId="2897e2e4-2deb-480c-a6dd-27f65ca21b55" providerId="ADAL" clId="{76DFC80D-2D52-40E1-9061-C66FCF948153}" dt="2021-09-17T12:50:48.381" v="970"/>
            <ac:spMkLst>
              <pc:docMk/>
              <pc:sldMasterMk cId="3626244123" sldId="2147483660"/>
              <pc:sldLayoutMk cId="1829082745" sldId="2147483696"/>
              <ac:spMk id="5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EB2AE-F357-41DA-9867-1EA3DA9ACFC0}" type="datetimeFigureOut">
              <a:rPr lang="de-CH" smtClean="0"/>
              <a:t>21.09.2021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4743E-C72D-4EE8-BD7A-D5EAA997536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179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4743E-C72D-4EE8-BD7A-D5EAA9975362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2602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0020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409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6101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2775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18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727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584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1A8B9617-9B83-4FD3-86D5-34E57B2CA2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D375BF9-9F99-45CE-A511-76E68A7333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1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 (Aufzähl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877" y="6462000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6363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16960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800" y="838800"/>
            <a:ext cx="10341415" cy="86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7233" y="6476399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321349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800" y="838800"/>
            <a:ext cx="10341415" cy="86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accent2"/>
                </a:solidFill>
              </a:defRPr>
            </a:lvl1pPr>
            <a:lvl2pPr marL="180000" indent="0">
              <a:buFontTx/>
              <a:buNone/>
              <a:defRPr sz="3000">
                <a:solidFill>
                  <a:schemeClr val="accent2"/>
                </a:solidFill>
              </a:defRPr>
            </a:lvl2pPr>
            <a:lvl3pPr marL="356400" indent="0">
              <a:buFontTx/>
              <a:buNone/>
              <a:defRPr sz="3000">
                <a:solidFill>
                  <a:schemeClr val="accent2"/>
                </a:solidFill>
              </a:defRPr>
            </a:lvl3pPr>
            <a:lvl4pPr marL="540000" indent="0">
              <a:buFontTx/>
              <a:buNone/>
              <a:defRPr sz="3000">
                <a:solidFill>
                  <a:schemeClr val="accent2"/>
                </a:solidFill>
              </a:defRPr>
            </a:lvl4pPr>
            <a:lvl5pPr marL="712800" indent="0">
              <a:buFontTx/>
              <a:buNone/>
              <a:defRPr sz="3000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75949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Zwei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103568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ext links -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727285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ext links - Tabelle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191416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311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2632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1054800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519415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210623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884CBEA-6B41-48EC-AD41-5EAE01F0B7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472CF2-6B2E-4E00-AEA0-18EB616822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43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pPr/>
              <a:t>‹N°›</a:t>
            </a:fld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75389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64989" y="3985200"/>
            <a:ext cx="6632862" cy="189000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1pPr>
            <a:lvl2pPr marL="1800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2pPr>
            <a:lvl3pPr marL="3564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3pPr>
            <a:lvl4pPr marL="5400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4pPr>
            <a:lvl5pPr marL="7128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de-DE"/>
              <a:t>Zitat</a:t>
            </a:r>
            <a:br>
              <a:rPr lang="de-DE"/>
            </a:br>
            <a:r>
              <a:rPr lang="de-DE"/>
              <a:t>max. 4 Zeilen</a:t>
            </a:r>
            <a:endParaRPr lang="de-CH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4989" y="889200"/>
            <a:ext cx="8192492" cy="1951200"/>
          </a:xfrm>
        </p:spPr>
        <p:txBody>
          <a:bodyPr/>
          <a:lstStyle>
            <a:lvl1pPr marL="0" indent="0">
              <a:buFontTx/>
              <a:buNone/>
              <a:defRPr sz="1400">
                <a:sym typeface="Wingdings" panose="05000000000000000000" pitchFamily="2" charset="2"/>
              </a:defRPr>
            </a:lvl1pPr>
            <a:lvl2pPr marL="180000" indent="0">
              <a:buFontTx/>
              <a:buNone/>
              <a:defRPr sz="1400"/>
            </a:lvl2pPr>
            <a:lvl3pPr marL="356400" indent="0">
              <a:buFontTx/>
              <a:buNone/>
              <a:defRPr sz="1400"/>
            </a:lvl3pPr>
            <a:lvl4pPr marL="540000" indent="0">
              <a:buFontTx/>
              <a:buNone/>
              <a:defRPr sz="1400"/>
            </a:lvl4pPr>
            <a:lvl5pPr marL="712800" indent="0">
              <a:buFontTx/>
              <a:buNone/>
              <a:defRPr sz="1400"/>
            </a:lvl5pPr>
          </a:lstStyle>
          <a:p>
            <a:pPr lvl="0"/>
            <a:r>
              <a:rPr lang="de-CH" noProof="0"/>
              <a:t>Folie zum Einsatz bei kurzen Aussagen mit emotionaler Unterstützung durch ein Bild</a:t>
            </a:r>
            <a:br>
              <a:rPr lang="de-CH" noProof="0"/>
            </a:br>
            <a:r>
              <a:rPr lang="de-CH" noProof="0"/>
              <a:t>Hinweis:</a:t>
            </a:r>
            <a:br>
              <a:rPr lang="de-CH" noProof="0"/>
            </a:br>
            <a:r>
              <a:rPr lang="de-CH" noProof="0"/>
              <a:t>um hier ein eigenes Bild zu verwenden klicke mit der rechten Maus und wähle „Hintergrund formatieren“  stelle im Arbeitsbereich FÜLLUNG die Option „Bild- oder Textfüllung“ ein und verwende dann den Befehl „Bild einfügen aus“ DATEI.</a:t>
            </a:r>
            <a:br>
              <a:rPr lang="de-CH" noProof="0"/>
            </a:br>
            <a:r>
              <a:rPr lang="de-CH" noProof="0"/>
              <a:t>Das Bild sollte folgende Grösse aufweisen: Höhe 19.05; Breite 33.86 cm.</a:t>
            </a:r>
            <a:br>
              <a:rPr lang="de-CH" noProof="0"/>
            </a:br>
            <a:r>
              <a:rPr lang="de-CH" noProof="0"/>
              <a:t>Eine Auswahl an Bildern findet sich auf SharePoint unter </a:t>
            </a:r>
            <a:r>
              <a:rPr lang="de-CH" noProof="0" err="1"/>
              <a:t>MyHome</a:t>
            </a:r>
            <a:r>
              <a:rPr lang="de-CH" noProof="0"/>
              <a:t> in der Kachel Markenplattform  Symbol Bildauswahl (PowerPoint)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9AFD437-6416-455A-84E1-F65B20E8E1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84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intergrundbild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64989" y="887413"/>
            <a:ext cx="8192492" cy="1951200"/>
          </a:xfrm>
        </p:spPr>
        <p:txBody>
          <a:bodyPr/>
          <a:lstStyle>
            <a:lvl1pPr marL="0" indent="0">
              <a:buFontTx/>
              <a:buNone/>
              <a:defRPr sz="1400">
                <a:sym typeface="Wingdings" panose="05000000000000000000" pitchFamily="2" charset="2"/>
              </a:defRPr>
            </a:lvl1pPr>
            <a:lvl2pPr marL="180000" indent="0">
              <a:buFontTx/>
              <a:buNone/>
              <a:defRPr sz="1400"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CH" noProof="0"/>
              <a:t>Folie mit vollflächigem Bild als Zwischenblatt – immer ohne Text verwenden</a:t>
            </a:r>
            <a:br>
              <a:rPr lang="de-CH" noProof="0"/>
            </a:br>
            <a:r>
              <a:rPr lang="de-CH" noProof="0"/>
              <a:t>Hinweis:</a:t>
            </a:r>
            <a:br>
              <a:rPr lang="de-CH" noProof="0"/>
            </a:br>
            <a:r>
              <a:rPr lang="de-CH" noProof="0"/>
              <a:t>um hier ein eigenes Bild zu verwenden klicke mit der rechten Maus und wähle „Hintergrund formatieren“  stelle im Arbeitsbereich FÜLLUNG die Option „Bild- oder Texturfüllung“ ein und verwende dann den Befehl „ Bild einfügen aus“ DATEI.</a:t>
            </a:r>
            <a:br>
              <a:rPr lang="de-CH" noProof="0"/>
            </a:br>
            <a:r>
              <a:rPr lang="de-CH" noProof="0"/>
              <a:t>Das Bild sollte folgende Grösse aufweisen: Höhe 19.05; Breite 33.86 cm.</a:t>
            </a:r>
            <a:br>
              <a:rPr lang="de-CH" noProof="0"/>
            </a:br>
            <a:r>
              <a:rPr lang="de-CH" noProof="0"/>
              <a:t>Eine Auswahl an Bildern findet sich auf SharePoint unter </a:t>
            </a:r>
            <a:r>
              <a:rPr lang="de-CH" noProof="0" err="1"/>
              <a:t>MyHome</a:t>
            </a:r>
            <a:r>
              <a:rPr lang="de-CH" noProof="0"/>
              <a:t> in der Kachel Markenplattform  Symbol Bildauswahl (PowerPoint)</a:t>
            </a:r>
          </a:p>
          <a:p>
            <a:pPr lvl="1"/>
            <a:endParaRPr lang="de-CH" noProof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590909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icht verwenden!! Titelfolie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16191" y="3985642"/>
            <a:ext cx="6631843" cy="1368524"/>
          </a:xfrm>
        </p:spPr>
        <p:txBody>
          <a:bodyPr anchor="t"/>
          <a:lstStyle>
            <a:lvl1pPr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Präsentations-Titel </a:t>
            </a:r>
            <a:br>
              <a:rPr lang="de-DE"/>
            </a:br>
            <a:r>
              <a:rPr lang="de-DE"/>
              <a:t>3 Zeilen möglich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30" name="Grafik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049" y="-89"/>
            <a:ext cx="3232379" cy="961141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47905" y="5633194"/>
            <a:ext cx="6576000" cy="612000"/>
          </a:xfrm>
        </p:spPr>
        <p:txBody>
          <a:bodyPr anchor="t" anchorCtr="0"/>
          <a:lstStyle>
            <a:lvl1pPr marL="0" indent="0">
              <a:buNone/>
              <a:defRPr sz="180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Untertitel</a:t>
            </a:r>
            <a:br>
              <a:rPr lang="de-DE"/>
            </a:br>
            <a:r>
              <a:rPr lang="de-DE"/>
              <a:t>2 Zeilen möglich</a:t>
            </a:r>
            <a:endParaRPr lang="de-CH"/>
          </a:p>
        </p:txBody>
      </p:sp>
      <p:sp>
        <p:nvSpPr>
          <p:cNvPr id="7" name="Textfeld 6"/>
          <p:cNvSpPr txBox="1"/>
          <p:nvPr userDrawn="1"/>
        </p:nvSpPr>
        <p:spPr>
          <a:xfrm>
            <a:off x="335360" y="-1035496"/>
            <a:ext cx="92768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/>
              <a:t>Schalten Sie das Lineal, wie die Führungslinien im Register Ansicht ein.</a:t>
            </a:r>
            <a:br>
              <a:rPr lang="de-CH" sz="1800"/>
            </a:br>
            <a:r>
              <a:rPr lang="de-CH" sz="1800"/>
              <a:t>Weitere Folienlayouts wählen Sie im Register Start – neue Folie aus.</a:t>
            </a:r>
          </a:p>
          <a:p>
            <a:r>
              <a:rPr lang="de-CH" sz="1800"/>
              <a:t>Im Register Einfügen – die Fusszeile über die Schaltfläche</a:t>
            </a:r>
            <a:r>
              <a:rPr lang="de-CH" sz="1800" baseline="0"/>
              <a:t> Kopf- und Fusszeile eingeben</a:t>
            </a:r>
            <a:endParaRPr lang="de-CH" sz="1800"/>
          </a:p>
        </p:txBody>
      </p:sp>
    </p:spTree>
    <p:extLst>
      <p:ext uri="{BB962C8B-B14F-4D97-AF65-F5344CB8AC3E}">
        <p14:creationId xmlns:p14="http://schemas.microsoft.com/office/powerpoint/2010/main" val="854427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- Inhalt - Text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963085" y="1997775"/>
            <a:ext cx="10221383" cy="3879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 mit Aufzählungszeichen (Enter – Tab-Taste, für nächste Ebene nach rechts) / </a:t>
            </a:r>
            <a:r>
              <a:rPr lang="de-DE" err="1"/>
              <a:t>Shift</a:t>
            </a:r>
            <a:r>
              <a:rPr lang="de-DE"/>
              <a:t>-Tab Ebene nach links / oder auf entsprechenden Symbol klicken, um Tabelle, Bild, Diagramm usw. einzufügen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AC80-2D99-4124-AB2E-105F49269994}" type="slidenum">
              <a:rPr lang="de-CH" smtClean="0"/>
              <a:t>‹N°›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048" y="0"/>
            <a:ext cx="3232885" cy="864000"/>
          </a:xfrm>
          <a:prstGeom prst="rect">
            <a:avLst/>
          </a:prstGeom>
        </p:spPr>
      </p:pic>
      <p:sp>
        <p:nvSpPr>
          <p:cNvPr id="10" name="Text Box 16">
            <a:extLst>
              <a:ext uri="{FF2B5EF4-FFF2-40B4-BE49-F238E27FC236}">
                <a16:creationId xmlns:a16="http://schemas.microsoft.com/office/drawing/2014/main" id="{B75437BB-575C-494D-B1EA-712079B8CD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4424" y="187901"/>
            <a:ext cx="12522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de-DE" altLang="de-DE" sz="1400" b="1" i="1">
                <a:solidFill>
                  <a:srgbClr val="CC0000"/>
                </a:solidFill>
                <a:latin typeface="Georgia" panose="02040502050405020303" pitchFamily="18" charset="0"/>
              </a:rPr>
              <a:t>emkamatik</a:t>
            </a:r>
          </a:p>
        </p:txBody>
      </p:sp>
      <p:sp>
        <p:nvSpPr>
          <p:cNvPr id="11" name="AutoShape 17">
            <a:extLst>
              <a:ext uri="{FF2B5EF4-FFF2-40B4-BE49-F238E27FC236}">
                <a16:creationId xmlns:a16="http://schemas.microsoft.com/office/drawing/2014/main" id="{91F6762C-B4E1-4A4A-AF9F-DA38DDE377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13737" y="365929"/>
            <a:ext cx="1488000" cy="39600"/>
          </a:xfrm>
          <a:prstGeom prst="parallelogram">
            <a:avLst>
              <a:gd name="adj" fmla="val 28069"/>
            </a:avLst>
          </a:prstGeom>
          <a:gradFill rotWithShape="0">
            <a:gsLst>
              <a:gs pos="0">
                <a:srgbClr val="CC0000"/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de-CH" altLang="de-DE" sz="1800"/>
          </a:p>
        </p:txBody>
      </p:sp>
    </p:spTree>
    <p:extLst>
      <p:ext uri="{BB962C8B-B14F-4D97-AF65-F5344CB8AC3E}">
        <p14:creationId xmlns:p14="http://schemas.microsoft.com/office/powerpoint/2010/main" val="182908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895D0E-4A47-4FD5-A799-394C1BEFD0F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C998CDD-9A86-4473-A76F-6344549C63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0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4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33FBC45-659B-4A23-874F-BD6138B027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7F379C4-8757-4CAA-AF5D-6963D31673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2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5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D2DC04C-4658-46B8-9BE8-9C4A3C81FB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4ECE8F3-D2CC-4304-BB51-03828EAA938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48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6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6F00DE4-C8D8-4717-823B-D98ED90928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95FAD56-96AD-4402-99EB-6354245ECC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3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7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7FB9A0-C421-40FB-91E4-9D94AF9538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2247A96-477E-4B88-BD3B-4DD0253A80E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2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ür Eigenes Bild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E235A028-0B57-4AA6-980D-583484DFDD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64989" y="889200"/>
            <a:ext cx="8194431" cy="19510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 b="0">
                <a:sym typeface="Wingdings" panose="05000000000000000000" pitchFamily="2" charset="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Hinweis:</a:t>
            </a:r>
            <a:br>
              <a:rPr lang="de-DE"/>
            </a:br>
            <a:r>
              <a:rPr lang="de-DE"/>
              <a:t>um hier ein eigenes Bild zu verwenden klicke mit der rechten Maus und wähle „Hintergrund formatieren“  stelle im Arbeitsbereich FÜLLUNG die Option „Bild- oder Texturfüllung“ ein und verwende dann den Befehl „Bild einfügen aus“ DATEI.</a:t>
            </a:r>
            <a:br>
              <a:rPr lang="de-DE"/>
            </a:br>
            <a:r>
              <a:rPr lang="de-DE"/>
              <a:t>Das Bild sollte folgende </a:t>
            </a:r>
            <a:r>
              <a:rPr lang="de-CH" noProof="0"/>
              <a:t>Grösse</a:t>
            </a:r>
            <a:r>
              <a:rPr lang="de-DE"/>
              <a:t> aufweisen: Höhe 19.05; Breite 33.86 cm.</a:t>
            </a:r>
            <a:br>
              <a:rPr lang="de-DE"/>
            </a:br>
            <a:r>
              <a:rPr lang="de-DE"/>
              <a:t>Eine Auswahl an Bildern findet sich auf SharePoint unter </a:t>
            </a:r>
            <a:r>
              <a:rPr lang="de-DE" err="1"/>
              <a:t>MyHome</a:t>
            </a:r>
            <a:r>
              <a:rPr lang="de-DE"/>
              <a:t> in der Kachel Markenplattform  Symbol Bildauswahl (PowerPoint)</a:t>
            </a:r>
            <a:br>
              <a:rPr lang="de-DE"/>
            </a:br>
            <a:endParaRPr lang="de-CH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01A12B-5E20-4E20-B8D2-60166E0B89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7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877" y="6476399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‹N°›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6363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61265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725" y="839877"/>
            <a:ext cx="10336985" cy="864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noProof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800" y="1838782"/>
            <a:ext cx="10332554" cy="439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Formatvorlagen des Textmasters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55725" y="6476399"/>
            <a:ext cx="3859200" cy="169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ts val="1200"/>
              </a:lnSpc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8e Forum Énergie durable  | 22.09.2021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07233" y="6476399"/>
            <a:ext cx="385477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lnSpc>
                <a:spcPts val="1200"/>
              </a:lnSpc>
              <a:defRPr sz="1000">
                <a:solidFill>
                  <a:schemeClr val="accent6"/>
                </a:solidFill>
              </a:defRPr>
            </a:lvl1pPr>
          </a:lstStyle>
          <a:p>
            <a:fld id="{F99DC0CB-D291-4FF1-90F7-B0817B4A92A3}" type="slidenum">
              <a:rPr lang="de-CH" smtClean="0"/>
              <a:pPr/>
              <a:t>‹N°›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CD64461-7F57-47F4-BAA2-247C2996D53E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293" y="0"/>
            <a:ext cx="3131707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9" r:id="rId3"/>
    <p:sldLayoutId id="2147483680" r:id="rId4"/>
    <p:sldLayoutId id="2147483676" r:id="rId5"/>
    <p:sldLayoutId id="2147483681" r:id="rId6"/>
    <p:sldLayoutId id="2147483682" r:id="rId7"/>
    <p:sldLayoutId id="2147483683" r:id="rId8"/>
    <p:sldLayoutId id="2147483685" r:id="rId9"/>
    <p:sldLayoutId id="2147483662" r:id="rId10"/>
    <p:sldLayoutId id="2147483684" r:id="rId11"/>
    <p:sldLayoutId id="2147483686" r:id="rId12"/>
    <p:sldLayoutId id="2147483664" r:id="rId13"/>
    <p:sldLayoutId id="2147483687" r:id="rId14"/>
    <p:sldLayoutId id="2147483688" r:id="rId15"/>
    <p:sldLayoutId id="2147483689" r:id="rId16"/>
    <p:sldLayoutId id="2147483691" r:id="rId17"/>
    <p:sldLayoutId id="2147483690" r:id="rId18"/>
    <p:sldLayoutId id="2147483667" r:id="rId19"/>
    <p:sldLayoutId id="2147483694" r:id="rId20"/>
    <p:sldLayoutId id="2147483692" r:id="rId21"/>
    <p:sldLayoutId id="2147483693" r:id="rId22"/>
    <p:sldLayoutId id="2147483695" r:id="rId23"/>
    <p:sldLayoutId id="2147483696" r:id="rId24"/>
  </p:sldLayoutIdLst>
  <p:hf sldNum="0"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0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56400" indent="-1764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2800" indent="-1728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4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29" userDrawn="1">
          <p15:clr>
            <a:srgbClr val="F26B43"/>
          </p15:clr>
        </p15:guide>
        <p15:guide id="2" pos="7174" userDrawn="1">
          <p15:clr>
            <a:srgbClr val="F26B43"/>
          </p15:clr>
        </p15:guide>
        <p15:guide id="3" pos="665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18586-4207-4D88-9621-34A8A24462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Économiser de l’énergie avec la recommandation de conduite Eco2.0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B8A6649-3F14-4942-9756-BF239E822B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Andreas Marti, BLS AG</a:t>
            </a:r>
          </a:p>
          <a:p>
            <a:fld id="{0F955465-ED1B-455F-A166-973ADCC48B55}" type="datetime1">
              <a:rPr lang="fr-CH" smtClean="0"/>
              <a:t>21.09.2021</a:t>
            </a:fld>
            <a:endParaRPr lang="fr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7E129A-9575-480E-9350-F248BCCB9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fr-CH" baseline="300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CH" dirty="0">
                <a:solidFill>
                  <a:schemeClr val="accent2">
                    <a:lumMod val="75000"/>
                  </a:schemeClr>
                </a:solidFill>
              </a:rPr>
              <a:t> Forum Énergie durable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1575413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35561" y="399803"/>
            <a:ext cx="8430839" cy="864097"/>
          </a:xfrm>
        </p:spPr>
        <p:txBody>
          <a:bodyPr/>
          <a:lstStyle/>
          <a:p>
            <a:r>
              <a:rPr lang="fr-CH" sz="2400" dirty="0"/>
              <a:t>3. Conduite optimale / mise à profit des réserves de temps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37169" y="6475180"/>
            <a:ext cx="4002847" cy="194180"/>
          </a:xfrm>
        </p:spPr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E23873-36EB-4CD8-91F5-EF0FD207B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1" y="1152108"/>
            <a:ext cx="8080583" cy="516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2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fr-CH" dirty="0"/>
              <a:t>Différents modes de conduite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Rubigen</a:t>
            </a:r>
            <a:r>
              <a:rPr lang="fr-CH" dirty="0"/>
              <a:t> – Gümligen avec un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100 % de traction, atteindre et maintenir les 160 km/h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accent2"/>
                </a:solidFill>
              </a:rPr>
              <a:t>Freinage combiné électrique + 50 % pneumatique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>
                <a:solidFill>
                  <a:srgbClr val="96AAB4"/>
                </a:solidFill>
                <a:latin typeface="Arial"/>
              </a:rPr>
              <a:t> Forum Énergie durable  | 22.09.2021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1ABA8969-0249-467F-A710-0EE6BA224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5640" y="5996985"/>
            <a:ext cx="2895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84 kWh </a:t>
            </a:r>
            <a:endParaRPr lang="fr-CH" altLang="de-DE" b="1" dirty="0">
              <a:solidFill>
                <a:srgbClr val="0028A0"/>
              </a:solidFill>
              <a:latin typeface="Arial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B1BB69F8-BAD2-49CC-97C2-22EB6DA4D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02:31</a:t>
            </a:r>
            <a:endParaRPr lang="fr-CH" altLang="de-DE" b="1" dirty="0">
              <a:solidFill>
                <a:srgbClr val="0028A0"/>
              </a:solidFill>
              <a:latin typeface="Arial"/>
            </a:endParaRP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523" y="5998054"/>
            <a:ext cx="26720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CH" altLang="de-DE" dirty="0">
                <a:solidFill>
                  <a:prstClr val="black"/>
                </a:solidFill>
                <a:latin typeface="Arial"/>
              </a:rPr>
              <a:t>Parcours RUB – GUE:</a:t>
            </a:r>
            <a:endParaRPr lang="fr-CH" altLang="de-DE" dirty="0">
              <a:solidFill>
                <a:srgbClr val="CD0000"/>
              </a:solidFill>
              <a:latin typeface="Arial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2A7FA1B-D567-40CC-956A-7FDD048DD6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28" y="2253451"/>
            <a:ext cx="4140716" cy="37079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BE37E59-1B80-491F-8E07-D2A9C032CE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84" y="2253460"/>
            <a:ext cx="4140716" cy="370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08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fr-CH" dirty="0"/>
              <a:t>Différents modes de conduite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Rubigen</a:t>
            </a:r>
            <a:r>
              <a:rPr lang="fr-CH" dirty="0"/>
              <a:t> – Gümligen avec un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accent2"/>
                </a:solidFill>
              </a:rPr>
              <a:t>80 % de traction (palier), </a:t>
            </a:r>
            <a:r>
              <a:rPr lang="fr-CH" dirty="0"/>
              <a:t>atteindre et maintenir les 160 km/h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Freinage uniquement électrique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>
                <a:solidFill>
                  <a:srgbClr val="96AAB4"/>
                </a:solidFill>
                <a:latin typeface="Arial"/>
              </a:rPr>
              <a:t> Forum Énergie durable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5149" y="5995991"/>
            <a:ext cx="25788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CH" altLang="de-DE" dirty="0">
                <a:solidFill>
                  <a:prstClr val="black"/>
                </a:solidFill>
                <a:latin typeface="Arial"/>
              </a:rPr>
              <a:t>Parcours RUB – GUE:</a:t>
            </a:r>
            <a:endParaRPr lang="fr-CH" altLang="de-DE" dirty="0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02:45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(+ 0:14)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AC3A663-BC27-468F-A470-DEBEE93943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69" y="2253483"/>
            <a:ext cx="4140716" cy="37079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2B0C3B-FFD5-4314-B95E-4D1E23390E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1875"/>
            <a:ext cx="4140716" cy="3707900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C8677E02-B2A7-475B-A53F-47259EFE6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57 kWh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(– 27 kWh / – 32 %)</a:t>
            </a:r>
          </a:p>
        </p:txBody>
      </p:sp>
    </p:spTree>
    <p:extLst>
      <p:ext uri="{BB962C8B-B14F-4D97-AF65-F5344CB8AC3E}">
        <p14:creationId xmlns:p14="http://schemas.microsoft.com/office/powerpoint/2010/main" val="574204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fr-CH" dirty="0"/>
              <a:t>Différents modes de conduite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Rubigen</a:t>
            </a:r>
            <a:r>
              <a:rPr lang="fr-CH" dirty="0"/>
              <a:t> – Gümligen avec un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80 % de traction (palier), </a:t>
            </a:r>
            <a:r>
              <a:rPr lang="fr-CH" dirty="0">
                <a:solidFill>
                  <a:schemeClr val="accent2"/>
                </a:solidFill>
              </a:rPr>
              <a:t>tenir la </a:t>
            </a:r>
            <a:r>
              <a:rPr lang="fr-CH" dirty="0" err="1">
                <a:solidFill>
                  <a:schemeClr val="accent2"/>
                </a:solidFill>
              </a:rPr>
              <a:t>v</a:t>
            </a:r>
            <a:r>
              <a:rPr lang="fr-CH" baseline="-25000" dirty="0" err="1">
                <a:solidFill>
                  <a:schemeClr val="accent2"/>
                </a:solidFill>
              </a:rPr>
              <a:t>max</a:t>
            </a:r>
            <a:r>
              <a:rPr lang="fr-CH" dirty="0">
                <a:solidFill>
                  <a:schemeClr val="accent2"/>
                </a:solidFill>
              </a:rPr>
              <a:t> de 140 km/h</a:t>
            </a:r>
            <a:endParaRPr lang="fr-CH" dirty="0"/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Freinage uniquement électrique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>
                <a:solidFill>
                  <a:srgbClr val="96AAB4"/>
                </a:solidFill>
                <a:latin typeface="Arial"/>
              </a:rPr>
              <a:t> Forum Énergie durable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683" y="6001854"/>
            <a:ext cx="25958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CH" altLang="de-DE" dirty="0">
                <a:solidFill>
                  <a:prstClr val="black"/>
                </a:solidFill>
                <a:latin typeface="Arial"/>
              </a:rPr>
              <a:t>Parcours RUB – GUE:</a:t>
            </a:r>
            <a:endParaRPr lang="fr-CH" altLang="de-DE" dirty="0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02:52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(+ 0:21)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2D4D1E7-2390-45BF-869F-877FCEFDE8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411" y="2253008"/>
            <a:ext cx="4140716" cy="37079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8118BE8-DF52-4650-B482-D4722C4EBD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1875"/>
            <a:ext cx="4140716" cy="3707900"/>
          </a:xfrm>
          <a:prstGeom prst="rect">
            <a:avLst/>
          </a:prstGeom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id="{BDA1C766-FA0D-4E38-94D2-35E9C20BE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49 kWh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(– 35 kWh / – 42 %)</a:t>
            </a:r>
          </a:p>
        </p:txBody>
      </p:sp>
    </p:spTree>
    <p:extLst>
      <p:ext uri="{BB962C8B-B14F-4D97-AF65-F5344CB8AC3E}">
        <p14:creationId xmlns:p14="http://schemas.microsoft.com/office/powerpoint/2010/main" val="235305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fr-CH" dirty="0"/>
              <a:t>Différents modes de conduite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Rubigen</a:t>
            </a:r>
            <a:r>
              <a:rPr lang="fr-CH" dirty="0"/>
              <a:t> – Gümligen avec un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80 % de traction (palier), </a:t>
            </a:r>
            <a:r>
              <a:rPr lang="fr-CH" dirty="0">
                <a:solidFill>
                  <a:schemeClr val="accent2"/>
                </a:solidFill>
              </a:rPr>
              <a:t>accélérer jusqu’à 150 km/h, puis laisser rouler</a:t>
            </a:r>
            <a:endParaRPr lang="fr-CH" dirty="0"/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Freinage uniquement électrique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>
                <a:solidFill>
                  <a:srgbClr val="96AAB4"/>
                </a:solidFill>
                <a:latin typeface="Arial"/>
              </a:rPr>
              <a:t> Forum Énergie durable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331" y="5995991"/>
            <a:ext cx="26889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CH" altLang="de-DE" dirty="0">
                <a:solidFill>
                  <a:prstClr val="black"/>
                </a:solidFill>
                <a:latin typeface="Arial"/>
              </a:rPr>
              <a:t>Parcours RUB – GUE:</a:t>
            </a:r>
            <a:endParaRPr lang="fr-CH" altLang="de-DE" dirty="0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02:52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(+ 0:21)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1F5300-B31C-4913-8846-E39A6101E2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87" y="2251738"/>
            <a:ext cx="4140716" cy="37079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7113233-2D89-49B5-B0FA-3DB8D0140A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3230"/>
            <a:ext cx="4140716" cy="3707900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EE3E597E-B1E4-43E8-B0F9-A73D6FA3A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fr-CH" altLang="de-DE" b="1" dirty="0">
                <a:solidFill>
                  <a:prstClr val="black"/>
                </a:solidFill>
                <a:latin typeface="Arial"/>
              </a:rPr>
              <a:t>49 kWh </a:t>
            </a:r>
            <a:r>
              <a:rPr lang="fr-CH" altLang="de-DE" b="1" dirty="0">
                <a:solidFill>
                  <a:srgbClr val="0028A0"/>
                </a:solidFill>
                <a:latin typeface="Arial"/>
              </a:rPr>
              <a:t>(– 35 kWh / – 42 %)</a:t>
            </a:r>
          </a:p>
        </p:txBody>
      </p:sp>
    </p:spTree>
    <p:extLst>
      <p:ext uri="{BB962C8B-B14F-4D97-AF65-F5344CB8AC3E}">
        <p14:creationId xmlns:p14="http://schemas.microsoft.com/office/powerpoint/2010/main" val="1269818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F58A9-6481-4E6B-B267-1E787E16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Enseignements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616965-8627-4977-B0D5-CC47E6FC6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Des économies d’énergie sont possibles sans nuire aux clients ni à la stabilité de l’exploitation. 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fr-CH" dirty="0"/>
              <a:t>La course s’articule sur les quatre critères définis dans les prescriptions de circulation des trains (R300.13, 3.3.1):</a:t>
            </a:r>
          </a:p>
          <a:p>
            <a:pPr marL="882900" lvl="3" indent="-342900">
              <a:buFont typeface="+mj-lt"/>
              <a:buAutoNum type="arabicPeriod"/>
            </a:pPr>
            <a:r>
              <a:rPr lang="fr-CH" dirty="0"/>
              <a:t>Sécurité</a:t>
            </a:r>
          </a:p>
          <a:p>
            <a:pPr marL="882900" lvl="3" indent="-342900">
              <a:buFont typeface="+mj-lt"/>
              <a:buAutoNum type="arabicPeriod"/>
            </a:pPr>
            <a:r>
              <a:rPr lang="fr-CH" dirty="0"/>
              <a:t>Ponctualité</a:t>
            </a:r>
          </a:p>
          <a:p>
            <a:pPr marL="882900" lvl="3" indent="-342900">
              <a:buFont typeface="+mj-lt"/>
              <a:buAutoNum type="arabicPeriod"/>
            </a:pPr>
            <a:r>
              <a:rPr lang="fr-CH" dirty="0"/>
              <a:t>Confort des voyageurs</a:t>
            </a:r>
          </a:p>
          <a:p>
            <a:pPr marL="882900" lvl="3" indent="-342900">
              <a:buFont typeface="+mj-lt"/>
              <a:buAutoNum type="arabicPeriod"/>
            </a:pPr>
            <a:r>
              <a:rPr lang="fr-CH" dirty="0"/>
              <a:t>Conduite économique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Le personnel de conduite obtient davantage d’informations afin d’être en mesure de choisir une stratégie de conduite aussi optimale que possible.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L’orientation vers une conduite économe en ressources augmente le confort et la satisfaction de la clientèle tout en diminuant les coûts énergétiques.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F68751E5-3D66-4716-9FE5-F7E3D6A8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725" y="6476399"/>
            <a:ext cx="3859200" cy="169200"/>
          </a:xfrm>
        </p:spPr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3886980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A788D-8623-4007-95B4-E9531CEE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Avenir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551A6B-AFF4-4859-846C-0BFC04BF5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Formation régulière du personnel de locomotive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Information trimestrielle du personnel de conduite quant à la consommation d’énergie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Formation d’une journée pour les nouveaux mécaniciens de locomotive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Clarifications en cours au sujet de la possibilité d’afficher des informations relatives à l’énergie sur l’écran des véhicules récents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Évaluation de nouveaux profils de conduite et de la présentation d’informations afin que les informations nécessaires soient affichées en permanence pour le personnel de conduite</a:t>
            </a:r>
          </a:p>
          <a:p>
            <a:br>
              <a:rPr lang="fr-CH" dirty="0"/>
            </a:br>
            <a:endParaRPr lang="fr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F23374-C8F0-416E-AF48-103B7BEB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48511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A788D-8623-4007-95B4-E9531CEEF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800" y="838800"/>
            <a:ext cx="10730800" cy="864000"/>
          </a:xfrm>
        </p:spPr>
        <p:txBody>
          <a:bodyPr/>
          <a:lstStyle/>
          <a:p>
            <a:r>
              <a:rPr lang="fr-CH"/>
              <a:t>Économie d’énergie par le personnel de locomotive du BLS AG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F23374-C8F0-416E-AF48-103B7BEB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</a:t>
            </a:r>
            <a:r>
              <a:rPr lang="fr-FR" baseline="30000" dirty="0"/>
              <a:t>e</a:t>
            </a:r>
            <a:r>
              <a:rPr lang="fr-FR" dirty="0"/>
              <a:t> Forum Énergie durable  | 22.09.2021</a:t>
            </a:r>
            <a:endParaRPr lang="fr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DE823D-3CC7-414D-AE69-0C72E2EF6EE2}"/>
              </a:ext>
            </a:extLst>
          </p:cNvPr>
          <p:cNvSpPr txBox="1">
            <a:spLocks/>
          </p:cNvSpPr>
          <p:nvPr/>
        </p:nvSpPr>
        <p:spPr>
          <a:xfrm>
            <a:off x="1057014" y="1845288"/>
            <a:ext cx="10336985" cy="439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64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28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La consommation électrique annuelle du trafic voyageurs du BLS se monte à environ 130 GWh. Cela représente un peu plus que la ville de Berthoud et ses 16 500 habitants (122 GWh).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Pour comparaison: la consommation moyenne annuelle d’un ménage suisse est de 4500 kWh.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Une course du S1 entre Thoune et Fribourg nécessite entre 420 et 640 kWh.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fr-CH" dirty="0"/>
              <a:t>Depuis l’introduction d’Eco2.0, la consommation énergétique mesurée sur la ligne S1 a diminué de 6,5 % en moyenne.</a:t>
            </a:r>
          </a:p>
          <a:p>
            <a:endParaRPr lang="fr-CH" dirty="0"/>
          </a:p>
          <a:p>
            <a:r>
              <a:rPr lang="fr-CH" dirty="0"/>
              <a:t>Extrait des prescriptions de circulation des trains R 300.1  4.7</a:t>
            </a:r>
          </a:p>
          <a:p>
            <a:br>
              <a:rPr lang="fr-CH" dirty="0"/>
            </a:br>
            <a:endParaRPr lang="fr-CH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B6B5955-27CA-47F3-BB14-AC81F796C8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" b="3166"/>
          <a:stretch/>
        </p:blipFill>
        <p:spPr>
          <a:xfrm>
            <a:off x="886407" y="4596477"/>
            <a:ext cx="5927368" cy="142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78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CFD2C-3503-4B4F-A162-E4C0968B2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Objectifs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57F96D-852D-4709-A23E-D42A020F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</a:t>
            </a:r>
            <a:r>
              <a:rPr lang="fr-FR" baseline="30000" dirty="0"/>
              <a:t>e</a:t>
            </a:r>
            <a:r>
              <a:rPr lang="fr-FR" dirty="0"/>
              <a:t> Forum Énergie durable  | 22.09.2021</a:t>
            </a:r>
            <a:endParaRPr lang="fr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F3521CB-2E64-4614-88CB-7DB8AF491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410800" cy="4392000"/>
          </a:xfrm>
        </p:spPr>
        <p:txBody>
          <a:bodyPr/>
          <a:lstStyle/>
          <a:p>
            <a:r>
              <a:rPr lang="fr-CH" dirty="0"/>
              <a:t>Fournir au personnel de locomotive des données plus précises selon l’horaire d’exploitation</a:t>
            </a:r>
          </a:p>
          <a:p>
            <a:r>
              <a:rPr lang="fr-CH" dirty="0"/>
              <a:t>La conduite économe réduit également la variance de conduite, d’où une meilleure prévisibilité.</a:t>
            </a:r>
          </a:p>
          <a:p>
            <a:endParaRPr lang="fr-CH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15F7A39-0E6D-4A65-A9EF-59EF4EA4C7A9}"/>
              </a:ext>
            </a:extLst>
          </p:cNvPr>
          <p:cNvSpPr txBox="1"/>
          <p:nvPr/>
        </p:nvSpPr>
        <p:spPr>
          <a:xfrm>
            <a:off x="4756826" y="5899930"/>
            <a:ext cx="46404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/>
              <a:t>Abb.1: Pünktlichkeit ohne Eco2.0 (blau), Pünktlichkeit mit Eco2.0 (grün)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2893704C-18FC-446B-A16A-73DA2535EB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9"/>
          <a:stretch/>
        </p:blipFill>
        <p:spPr>
          <a:xfrm>
            <a:off x="4756826" y="3330273"/>
            <a:ext cx="6631899" cy="290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20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D’où proviennent les données?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/>
              <a:t> Forum Énergie durable  | 22.09.2021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C643FA-C319-49FE-BB02-19151FBEA973}"/>
              </a:ext>
            </a:extLst>
          </p:cNvPr>
          <p:cNvSpPr txBox="1"/>
          <p:nvPr/>
        </p:nvSpPr>
        <p:spPr>
          <a:xfrm>
            <a:off x="1087718" y="2008191"/>
            <a:ext cx="4766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1</a:t>
            </a:r>
            <a:r>
              <a:rPr lang="fr-CH" sz="1600" b="1" baseline="30000" dirty="0"/>
              <a:t>re</a:t>
            </a:r>
            <a:r>
              <a:rPr lang="fr-CH" sz="1600" b="1" dirty="0"/>
              <a:t> étape: </a:t>
            </a:r>
            <a:r>
              <a:rPr lang="fr-CH" sz="1600" dirty="0"/>
              <a:t>détermination par algorithme des points fixes de l’horaire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0047B8-C993-4812-9165-DE0E72DB9F61}"/>
              </a:ext>
            </a:extLst>
          </p:cNvPr>
          <p:cNvSpPr txBox="1"/>
          <p:nvPr/>
        </p:nvSpPr>
        <p:spPr>
          <a:xfrm>
            <a:off x="1101178" y="2770081"/>
            <a:ext cx="4768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2</a:t>
            </a:r>
            <a:r>
              <a:rPr lang="fr-CH" sz="1600" b="1" baseline="30000" dirty="0"/>
              <a:t>e</a:t>
            </a:r>
            <a:r>
              <a:rPr lang="fr-CH" sz="1600" b="1" dirty="0"/>
              <a:t> étape: </a:t>
            </a:r>
            <a:r>
              <a:rPr lang="fr-CH" sz="1600" dirty="0"/>
              <a:t>détermination par algorithme des profils de conduite optimaux du point de vue énergétique entre les points fixes de l’horaire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68255BA-98AF-4381-82FA-F1BEBF7C56F1}"/>
              </a:ext>
            </a:extLst>
          </p:cNvPr>
          <p:cNvSpPr txBox="1"/>
          <p:nvPr/>
        </p:nvSpPr>
        <p:spPr>
          <a:xfrm>
            <a:off x="1101176" y="3736499"/>
            <a:ext cx="5241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3</a:t>
            </a:r>
            <a:r>
              <a:rPr lang="fr-CH" sz="1600" b="1" baseline="30000" dirty="0"/>
              <a:t>e</a:t>
            </a:r>
            <a:r>
              <a:rPr lang="fr-CH" sz="1600" b="1" dirty="0"/>
              <a:t> étape: </a:t>
            </a:r>
            <a:r>
              <a:rPr lang="fr-CH" sz="1600" dirty="0"/>
              <a:t>affichage des vitesses et heures «</a:t>
            </a:r>
            <a:r>
              <a:rPr lang="fr-CH" sz="1600" dirty="0" err="1"/>
              <a:t>VOpt</a:t>
            </a:r>
            <a:r>
              <a:rPr lang="fr-CH" sz="1600" dirty="0"/>
              <a:t>» en cabine</a:t>
            </a:r>
          </a:p>
          <a:p>
            <a:r>
              <a:rPr lang="fr-CH" sz="1600" dirty="0">
                <a:solidFill>
                  <a:schemeClr val="accent2"/>
                </a:solidFill>
              </a:rPr>
              <a:t>Les annonces ADL sont prioritaires!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95E1B46-830E-46F8-8EE3-9DE1CE7A87EC}"/>
              </a:ext>
            </a:extLst>
          </p:cNvPr>
          <p:cNvSpPr txBox="1"/>
          <p:nvPr/>
        </p:nvSpPr>
        <p:spPr>
          <a:xfrm>
            <a:off x="1087717" y="1455265"/>
            <a:ext cx="4781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0. Lieu de départ: </a:t>
            </a:r>
            <a:r>
              <a:rPr lang="fr-CH" sz="1600" dirty="0"/>
              <a:t>horaire d’exploitation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4EBFD2-72F8-4387-8E99-71184AF40FFC}"/>
              </a:ext>
            </a:extLst>
          </p:cNvPr>
          <p:cNvSpPr txBox="1"/>
          <p:nvPr/>
        </p:nvSpPr>
        <p:spPr>
          <a:xfrm>
            <a:off x="1101176" y="4708741"/>
            <a:ext cx="5241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4. Implications</a:t>
            </a:r>
          </a:p>
          <a:p>
            <a:pPr marL="268288" indent="-179388">
              <a:buFont typeface="Arial" panose="020B0604020202020204" pitchFamily="34" charset="0"/>
              <a:buChar char="•"/>
            </a:pPr>
            <a:r>
              <a:rPr lang="fr-CH" sz="1600" dirty="0"/>
              <a:t>En règle générale, la </a:t>
            </a:r>
            <a:r>
              <a:rPr lang="fr-CH" sz="1600" dirty="0" err="1"/>
              <a:t>VOpt</a:t>
            </a:r>
            <a:r>
              <a:rPr lang="fr-CH" sz="1600" dirty="0"/>
              <a:t> est respectée.</a:t>
            </a:r>
          </a:p>
          <a:p>
            <a:pPr marL="268288" indent="-179388">
              <a:buFont typeface="Arial" panose="020B0604020202020204" pitchFamily="34" charset="0"/>
              <a:buChar char="•"/>
            </a:pPr>
            <a:r>
              <a:rPr lang="fr-CH" sz="1600" dirty="0"/>
              <a:t>Les heures de l’horaire d’exploitation sont respectées aux points fixes.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89062F7-7C92-4F33-B9CD-0C7C6A8CC56B}"/>
              </a:ext>
            </a:extLst>
          </p:cNvPr>
          <p:cNvGrpSpPr/>
          <p:nvPr/>
        </p:nvGrpSpPr>
        <p:grpSpPr>
          <a:xfrm>
            <a:off x="6840755" y="1916873"/>
            <a:ext cx="1722380" cy="1509362"/>
            <a:chOff x="4499992" y="2363316"/>
            <a:chExt cx="4010025" cy="3009900"/>
          </a:xfrm>
        </p:grpSpPr>
        <p:pic>
          <p:nvPicPr>
            <p:cNvPr id="13" name="Image 5" descr="BDF-TH_160301-160430_GT_u150931">
              <a:extLst>
                <a:ext uri="{FF2B5EF4-FFF2-40B4-BE49-F238E27FC236}">
                  <a16:creationId xmlns:a16="http://schemas.microsoft.com/office/drawing/2014/main" id="{E0EC8E48-0A1B-4664-88B8-F92224C1F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363316"/>
              <a:ext cx="4010025" cy="300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19D17DA7-1DFF-42DB-A59F-A762DCFAD3D6}"/>
                </a:ext>
              </a:extLst>
            </p:cNvPr>
            <p:cNvSpPr/>
            <p:nvPr/>
          </p:nvSpPr>
          <p:spPr>
            <a:xfrm>
              <a:off x="4557068" y="2924944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 dirty="0"/>
            </a:p>
          </p:txBody>
        </p:sp>
        <p:sp>
          <p:nvSpPr>
            <p:cNvPr id="15" name="Rectangle 7">
              <a:extLst>
                <a:ext uri="{FF2B5EF4-FFF2-40B4-BE49-F238E27FC236}">
                  <a16:creationId xmlns:a16="http://schemas.microsoft.com/office/drawing/2014/main" id="{BBF6477C-B2C7-4AC9-8712-BBAC00C2DF98}"/>
                </a:ext>
              </a:extLst>
            </p:cNvPr>
            <p:cNvSpPr/>
            <p:nvPr/>
          </p:nvSpPr>
          <p:spPr>
            <a:xfrm>
              <a:off x="5598667" y="3228977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 dirty="0"/>
            </a:p>
          </p:txBody>
        </p:sp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id="{6ACBEFCD-13E0-4389-BE64-D06D76525683}"/>
                </a:ext>
              </a:extLst>
            </p:cNvPr>
            <p:cNvSpPr/>
            <p:nvPr/>
          </p:nvSpPr>
          <p:spPr>
            <a:xfrm>
              <a:off x="6481243" y="3501008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3DA7A67-BD8C-4DFC-90E8-7658B66D2565}"/>
                </a:ext>
              </a:extLst>
            </p:cNvPr>
            <p:cNvSpPr/>
            <p:nvPr/>
          </p:nvSpPr>
          <p:spPr>
            <a:xfrm>
              <a:off x="7562597" y="4525121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 dirty="0"/>
            </a:p>
          </p:txBody>
        </p:sp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id="{AA2A9DEF-920E-4E1B-8C15-C3AA51D0FB82}"/>
                </a:ext>
              </a:extLst>
            </p:cNvPr>
            <p:cNvSpPr/>
            <p:nvPr/>
          </p:nvSpPr>
          <p:spPr>
            <a:xfrm>
              <a:off x="8262297" y="4885161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 dirty="0"/>
            </a:p>
          </p:txBody>
        </p:sp>
      </p:grpSp>
      <p:sp>
        <p:nvSpPr>
          <p:cNvPr id="19" name="Geschweifte Klammer rechts 18">
            <a:extLst>
              <a:ext uri="{FF2B5EF4-FFF2-40B4-BE49-F238E27FC236}">
                <a16:creationId xmlns:a16="http://schemas.microsoft.com/office/drawing/2014/main" id="{609A6A32-802B-4D34-A726-ADF22D523E97}"/>
              </a:ext>
            </a:extLst>
          </p:cNvPr>
          <p:cNvSpPr/>
          <p:nvPr/>
        </p:nvSpPr>
        <p:spPr>
          <a:xfrm>
            <a:off x="8688339" y="1863385"/>
            <a:ext cx="377208" cy="1613253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03B8AF-983B-4BD0-8CDC-954062ECC2BD}"/>
              </a:ext>
            </a:extLst>
          </p:cNvPr>
          <p:cNvSpPr txBox="1"/>
          <p:nvPr/>
        </p:nvSpPr>
        <p:spPr>
          <a:xfrm>
            <a:off x="9128151" y="2189633"/>
            <a:ext cx="19761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tous les jours,</a:t>
            </a:r>
            <a:br>
              <a:rPr lang="fr-CH" sz="1400" dirty="0"/>
            </a:br>
            <a:r>
              <a:rPr lang="fr-CH" sz="1400" dirty="0"/>
              <a:t>pour tous les trains voyageurs,</a:t>
            </a:r>
            <a:br>
              <a:rPr lang="fr-CH" sz="1400" dirty="0"/>
            </a:br>
            <a:r>
              <a:rPr lang="fr-CH" sz="1400" dirty="0"/>
              <a:t>2-4h avant la course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134C3DB7-1776-41C9-98D9-E5EDE7DB12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>
          <a:xfrm>
            <a:off x="6081600" y="3996749"/>
            <a:ext cx="4311204" cy="219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6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B7C3D0-22F0-40FE-8520-3686EA4E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Conduite selon </a:t>
            </a:r>
            <a:r>
              <a:rPr lang="fr-CH" dirty="0" err="1"/>
              <a:t>VOpt</a:t>
            </a:r>
            <a:r>
              <a:rPr lang="fr-CH" dirty="0"/>
              <a:t> pour la mécanicienne 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78D376-E586-45BE-90FA-549167DCA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  <p:pic>
        <p:nvPicPr>
          <p:cNvPr id="12" name="Grafik 11" descr="Ein Bild, das Tisch enthält.&#10;&#10;Automatisch generierte Beschreibung">
            <a:extLst>
              <a:ext uri="{FF2B5EF4-FFF2-40B4-BE49-F238E27FC236}">
                <a16:creationId xmlns:a16="http://schemas.microsoft.com/office/drawing/2014/main" id="{38D351CC-603B-4B9B-8839-F7E72A7B1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97143"/>
            <a:ext cx="4905877" cy="30661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44FA8C5-280F-49CA-9643-F0CAD8261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2297142"/>
            <a:ext cx="4905877" cy="306617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729A9BC3-B0FF-4A13-8603-592EA255346C}"/>
              </a:ext>
            </a:extLst>
          </p:cNvPr>
          <p:cNvSpPr txBox="1"/>
          <p:nvPr/>
        </p:nvSpPr>
        <p:spPr>
          <a:xfrm>
            <a:off x="1055688" y="1828800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Profil de conduite sans </a:t>
            </a:r>
            <a:r>
              <a:rPr lang="fr-CH" dirty="0" err="1"/>
              <a:t>VOpt</a:t>
            </a:r>
            <a:endParaRPr lang="fr-CH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E0E66C9-182E-46BF-BC8D-4034AADFE21E}"/>
              </a:ext>
            </a:extLst>
          </p:cNvPr>
          <p:cNvSpPr txBox="1"/>
          <p:nvPr/>
        </p:nvSpPr>
        <p:spPr>
          <a:xfrm>
            <a:off x="6096000" y="1828800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Profil de conduite avec </a:t>
            </a:r>
            <a:r>
              <a:rPr lang="fr-CH" dirty="0" err="1"/>
              <a:t>VOpt</a:t>
            </a:r>
            <a:endParaRPr lang="fr-CH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BC7485C-AD18-4D90-87A7-66A148FF949D}"/>
              </a:ext>
            </a:extLst>
          </p:cNvPr>
          <p:cNvSpPr txBox="1"/>
          <p:nvPr/>
        </p:nvSpPr>
        <p:spPr>
          <a:xfrm>
            <a:off x="1055688" y="5495544"/>
            <a:ext cx="504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Le personnel de locomotive voit seulement les heures commerciales et les vitesses maximum du tronçon.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E4A64B9-59D8-4934-9067-B3775BA69BEA}"/>
              </a:ext>
            </a:extLst>
          </p:cNvPr>
          <p:cNvSpPr txBox="1"/>
          <p:nvPr/>
        </p:nvSpPr>
        <p:spPr>
          <a:xfrm>
            <a:off x="6096000" y="5501640"/>
            <a:ext cx="5040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Le personnel de locomotive reçoit en sus des heures optimisées sur les plans de l’exploitation et de l’énergie ainsi que des recommandations de vitesse.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DCD682-D45C-46FF-A1C6-48EA6EFF2B54}"/>
              </a:ext>
            </a:extLst>
          </p:cNvPr>
          <p:cNvSpPr/>
          <p:nvPr/>
        </p:nvSpPr>
        <p:spPr>
          <a:xfrm>
            <a:off x="10086975" y="2856399"/>
            <a:ext cx="1049337" cy="255834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0B1D22E-FFCB-4AF3-B360-3D6BBA46EC0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V="1">
            <a:off x="8616156" y="4135572"/>
            <a:ext cx="1470819" cy="13660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92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B7C3D0-22F0-40FE-8520-3686EA4E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Conduite selon VOpt pour le mécanicien 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78D376-E586-45BE-90FA-549167DCA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  <p:pic>
        <p:nvPicPr>
          <p:cNvPr id="10" name="Grafik 9" descr="Ein Bild, das Tisch enthält.&#10;&#10;Automatisch generierte Beschreibung">
            <a:extLst>
              <a:ext uri="{FF2B5EF4-FFF2-40B4-BE49-F238E27FC236}">
                <a16:creationId xmlns:a16="http://schemas.microsoft.com/office/drawing/2014/main" id="{F4D90C4F-10D1-4701-8283-C58D14C82D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572" y="1828799"/>
            <a:ext cx="5063153" cy="3164471"/>
          </a:xfrm>
          <a:prstGeom prst="rect">
            <a:avLst/>
          </a:prstGeo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5DE8659-D85F-47F6-8443-4FF6B3DB7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1843077"/>
            <a:ext cx="5040312" cy="3150195"/>
          </a:xfr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0DAD44D1-8F69-476A-A738-711DF64CB7FD}"/>
              </a:ext>
            </a:extLst>
          </p:cNvPr>
          <p:cNvSpPr/>
          <p:nvPr/>
        </p:nvSpPr>
        <p:spPr>
          <a:xfrm>
            <a:off x="4244826" y="2622998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4B4B288-D655-4925-8F3E-7B83C5CBC021}"/>
              </a:ext>
            </a:extLst>
          </p:cNvPr>
          <p:cNvSpPr/>
          <p:nvPr/>
        </p:nvSpPr>
        <p:spPr>
          <a:xfrm>
            <a:off x="4244826" y="3614650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DCB00B44-746B-46D7-A4A2-5B2355C3BB6D}"/>
              </a:ext>
            </a:extLst>
          </p:cNvPr>
          <p:cNvCxnSpPr/>
          <p:nvPr/>
        </p:nvCxnSpPr>
        <p:spPr>
          <a:xfrm flipV="1">
            <a:off x="3108960" y="3098486"/>
            <a:ext cx="1344168" cy="20404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F21A900-E09B-44F4-9B76-471E99FBEE0F}"/>
              </a:ext>
            </a:extLst>
          </p:cNvPr>
          <p:cNvCxnSpPr>
            <a:cxnSpLocks/>
          </p:cNvCxnSpPr>
          <p:nvPr/>
        </p:nvCxnSpPr>
        <p:spPr>
          <a:xfrm flipV="1">
            <a:off x="3108960" y="4090138"/>
            <a:ext cx="1545336" cy="10487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593553D5-653D-4801-99C0-7B3819B4537D}"/>
              </a:ext>
            </a:extLst>
          </p:cNvPr>
          <p:cNvSpPr txBox="1"/>
          <p:nvPr/>
        </p:nvSpPr>
        <p:spPr>
          <a:xfrm>
            <a:off x="1055688" y="5161331"/>
            <a:ext cx="10216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Des vitesses plus élevées sont possibles sur ces tronçons. Eco2.0 calcule des vitesses plus faibles qui ne compromettent pas la ponctualité et maximisent le potentiel d’économie d’énergie.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871B912-6EE2-4A00-A7B7-0030BF9881D1}"/>
              </a:ext>
            </a:extLst>
          </p:cNvPr>
          <p:cNvSpPr/>
          <p:nvPr/>
        </p:nvSpPr>
        <p:spPr>
          <a:xfrm>
            <a:off x="9537551" y="2534292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AD36846-425A-4B52-A99C-35F9B3124B97}"/>
              </a:ext>
            </a:extLst>
          </p:cNvPr>
          <p:cNvSpPr/>
          <p:nvPr/>
        </p:nvSpPr>
        <p:spPr>
          <a:xfrm>
            <a:off x="9537551" y="3117606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437F93C-7B28-4E7E-B0C4-05DB0E955C55}"/>
              </a:ext>
            </a:extLst>
          </p:cNvPr>
          <p:cNvSpPr/>
          <p:nvPr/>
        </p:nvSpPr>
        <p:spPr>
          <a:xfrm>
            <a:off x="9565342" y="3485310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4AECDE9B-5F31-460D-8A42-2A7FCAC2CCDF}"/>
              </a:ext>
            </a:extLst>
          </p:cNvPr>
          <p:cNvCxnSpPr>
            <a:cxnSpLocks/>
            <a:endCxn id="24" idx="3"/>
          </p:cNvCxnSpPr>
          <p:nvPr/>
        </p:nvCxnSpPr>
        <p:spPr>
          <a:xfrm flipV="1">
            <a:off x="8385048" y="3891164"/>
            <a:ext cx="1468202" cy="12477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2AEB6E6-9FAD-48F4-9D85-8825A1235869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8385048" y="3355350"/>
            <a:ext cx="1152503" cy="1783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7B2150A-6125-45CB-AF29-E16091B7F61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8385048" y="2772036"/>
            <a:ext cx="1152503" cy="2366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105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Formation du personnel de locomotive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4801" y="1839600"/>
            <a:ext cx="5041200" cy="4392000"/>
          </a:xfrm>
        </p:spPr>
        <p:txBody>
          <a:bodyPr/>
          <a:lstStyle/>
          <a:p>
            <a:r>
              <a:rPr lang="fr-CH" dirty="0"/>
              <a:t>La formation est subdivisée en sous-domaines: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fr-CH" dirty="0"/>
              <a:t>Sensibilisation à l’économie d’énergie dans l’exploitation ferroviaire et lien avec des valeurs du quotidien (consommation de la voiture, du ménage)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fr-CH" dirty="0"/>
              <a:t>Valeurs énergétique d’une ligne du RER bernois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fr-CH" dirty="0"/>
              <a:t>Comportement lorsque la ponctualité est respectée et en cas de retard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endParaRPr lang="fr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8</a:t>
            </a:r>
            <a:r>
              <a:rPr lang="fr-CH" baseline="30000"/>
              <a:t>e</a:t>
            </a:r>
            <a:r>
              <a:rPr lang="fr-CH"/>
              <a:t> Forum Énergie durable  | 22.09.2021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9492F0-7637-44BC-9BAA-B0FC6E20AE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2"/>
          <a:stretch/>
        </p:blipFill>
        <p:spPr>
          <a:xfrm>
            <a:off x="6096001" y="1839600"/>
            <a:ext cx="2938272" cy="22071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0D47598-E051-4AA9-8CB1-CFAB193CBD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7"/>
          <a:stretch/>
        </p:blipFill>
        <p:spPr>
          <a:xfrm>
            <a:off x="8447202" y="4046721"/>
            <a:ext cx="2938272" cy="220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57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854" y="836712"/>
            <a:ext cx="9158468" cy="4162228"/>
          </a:xfrm>
          <a:prstGeom prst="rect">
            <a:avLst/>
          </a:prstGeom>
        </p:spPr>
      </p:pic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588E51DA-75B1-47FA-9117-B48658D2D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8</a:t>
            </a:r>
            <a:r>
              <a:rPr lang="fr-CH" baseline="30000" dirty="0"/>
              <a:t>e</a:t>
            </a:r>
            <a:r>
              <a:rPr lang="fr-CH" dirty="0"/>
              <a:t> Forum Énergie durable  | 22.09.2021</a:t>
            </a:r>
          </a:p>
        </p:txBody>
      </p:sp>
      <p:sp>
        <p:nvSpPr>
          <p:cNvPr id="9" name="Titel 8"/>
          <p:cNvSpPr>
            <a:spLocks noGrp="1"/>
          </p:cNvSpPr>
          <p:nvPr>
            <p:ph type="ctrTitle" idx="4294967295"/>
          </p:nvPr>
        </p:nvSpPr>
        <p:spPr>
          <a:xfrm>
            <a:off x="2790825" y="4868863"/>
            <a:ext cx="7772400" cy="1368425"/>
          </a:xfrm>
        </p:spPr>
        <p:txBody>
          <a:bodyPr/>
          <a:lstStyle/>
          <a:p>
            <a:r>
              <a:rPr lang="fr-CH" dirty="0"/>
              <a:t>Formation du personnel de locomotive</a:t>
            </a:r>
            <a:br>
              <a:rPr lang="fr-CH" dirty="0"/>
            </a:br>
            <a:r>
              <a:rPr lang="fr-CH" dirty="0"/>
              <a:t>Journée de l’énergie</a:t>
            </a:r>
            <a:br>
              <a:rPr lang="fr-CH" dirty="0"/>
            </a:br>
            <a:r>
              <a:rPr lang="fr-CH" sz="2400" dirty="0"/>
              <a:t>«Bases de l’énergie et de la dynamique de conduite»</a:t>
            </a: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97BBE8B1-897C-4BA5-AD8A-4BA084CDF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276" y="188640"/>
            <a:ext cx="1995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fr-CH" altLang="de-DE" sz="2400" b="1" i="1" dirty="0" err="1">
                <a:solidFill>
                  <a:srgbClr val="CC0000"/>
                </a:solidFill>
                <a:latin typeface="Georgia" panose="02040502050405020303" pitchFamily="18" charset="0"/>
              </a:rPr>
              <a:t>emkamatik</a:t>
            </a:r>
            <a:endParaRPr lang="fr-CH" altLang="de-DE" sz="2400" b="1" i="1" dirty="0">
              <a:solidFill>
                <a:srgbClr val="CC000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AutoShape 17">
            <a:extLst>
              <a:ext uri="{FF2B5EF4-FFF2-40B4-BE49-F238E27FC236}">
                <a16:creationId xmlns:a16="http://schemas.microsoft.com/office/drawing/2014/main" id="{C0679910-AAB1-4AF9-88A9-8AA495F9B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976" y="480740"/>
            <a:ext cx="1800000" cy="50800"/>
          </a:xfrm>
          <a:prstGeom prst="parallelogram">
            <a:avLst>
              <a:gd name="adj" fmla="val 28069"/>
            </a:avLst>
          </a:prstGeom>
          <a:gradFill rotWithShape="0">
            <a:gsLst>
              <a:gs pos="0">
                <a:srgbClr val="CC0000"/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fr-CH" altLang="de-DE" dirty="0"/>
          </a:p>
        </p:txBody>
      </p:sp>
    </p:spTree>
    <p:extLst>
      <p:ext uri="{BB962C8B-B14F-4D97-AF65-F5344CB8AC3E}">
        <p14:creationId xmlns:p14="http://schemas.microsoft.com/office/powerpoint/2010/main" val="2034049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55FD8199-168F-468E-9461-709A1FB454F3}"/>
              </a:ext>
            </a:extLst>
          </p:cNvPr>
          <p:cNvSpPr/>
          <p:nvPr/>
        </p:nvSpPr>
        <p:spPr>
          <a:xfrm>
            <a:off x="7964844" y="5698402"/>
            <a:ext cx="2090417" cy="5050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dirty="0">
                <a:solidFill>
                  <a:srgbClr val="0028A0"/>
                </a:solidFill>
                <a:latin typeface="Arial"/>
              </a:rPr>
              <a:t>12,5 kWh par jour</a:t>
            </a:r>
            <a:endParaRPr lang="fr-CH" dirty="0">
              <a:solidFill>
                <a:srgbClr val="002810"/>
              </a:solidFill>
              <a:latin typeface="Arial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fr-CH" dirty="0"/>
              <a:t>Puissance, énergie et comparaisons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4" y="1268413"/>
            <a:ext cx="7666037" cy="5040906"/>
          </a:xfrm>
        </p:spPr>
        <p:txBody>
          <a:bodyPr/>
          <a:lstStyle/>
          <a:p>
            <a:pPr marL="0" indent="0">
              <a:buNone/>
            </a:pPr>
            <a:r>
              <a:rPr lang="fr-CH" altLang="de-DE" dirty="0">
                <a:solidFill>
                  <a:schemeClr val="accent2"/>
                </a:solidFill>
              </a:rPr>
              <a:t>Puissance: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altLang="de-DE" dirty="0"/>
              <a:t>Unité: watt, 1000 watts = 1 kilowatt (kW)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Avec les trains, nous avons affaire à de très grandes </a:t>
            </a:r>
            <a:r>
              <a:rPr lang="fr-CH" dirty="0">
                <a:solidFill>
                  <a:schemeClr val="accent2"/>
                </a:solidFill>
              </a:rPr>
              <a:t>puissances;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p. ex.: puissance maximum du MUTZ: 6 MW = 6000 kW = 6 000 000 W</a:t>
            </a:r>
          </a:p>
          <a:p>
            <a:pPr>
              <a:buFont typeface="Arial" panose="020B0604020202020204" pitchFamily="34" charset="0"/>
              <a:buChar char="•"/>
            </a:pPr>
            <a:endParaRPr lang="fr-CH" sz="1200" dirty="0"/>
          </a:p>
          <a:p>
            <a:pPr marL="0" indent="0">
              <a:buNone/>
            </a:pPr>
            <a:r>
              <a:rPr lang="fr-CH" dirty="0">
                <a:solidFill>
                  <a:schemeClr val="accent2"/>
                </a:solidFill>
              </a:rPr>
              <a:t>Énergie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dirty="0"/>
              <a:t>Unité: watt-heure, 1000 </a:t>
            </a:r>
            <a:r>
              <a:rPr lang="fr-CH" dirty="0" err="1"/>
              <a:t>watts-heures</a:t>
            </a:r>
            <a:r>
              <a:rPr lang="fr-CH" dirty="0"/>
              <a:t> = 1 </a:t>
            </a:r>
            <a:r>
              <a:rPr lang="fr-CH" dirty="0" err="1"/>
              <a:t>kilowatt-heure</a:t>
            </a:r>
            <a:r>
              <a:rPr lang="fr-CH" dirty="0"/>
              <a:t> (kWh)</a:t>
            </a:r>
            <a:endParaRPr lang="fr-CH" altLang="de-DE" dirty="0"/>
          </a:p>
          <a:p>
            <a:pPr marL="0" indent="0">
              <a:buNone/>
            </a:pPr>
            <a:br>
              <a:rPr lang="fr-CH" altLang="de-DE" sz="1000" dirty="0"/>
            </a:br>
            <a:br>
              <a:rPr lang="fr-CH" altLang="de-DE" dirty="0"/>
            </a:br>
            <a:endParaRPr lang="fr-CH" alt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fr-CH" altLang="de-DE" dirty="0"/>
              <a:t>p. ex.: 1000 W (petite plaque de cuisson) • 2 heures = 2 kWh</a:t>
            </a:r>
          </a:p>
          <a:p>
            <a:pPr marL="0" indent="0">
              <a:buNone/>
            </a:pPr>
            <a:endParaRPr lang="fr-CH" alt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fr-CH" altLang="de-DE" dirty="0">
                <a:solidFill>
                  <a:schemeClr val="accent2"/>
                </a:solidFill>
              </a:rPr>
              <a:t>Consommation énergétique</a:t>
            </a:r>
            <a:r>
              <a:rPr lang="fr-CH" altLang="de-DE" dirty="0"/>
              <a:t> annuelle</a:t>
            </a:r>
            <a:br>
              <a:rPr lang="fr-CH" altLang="de-DE" dirty="0"/>
            </a:br>
            <a:r>
              <a:rPr lang="fr-CH" altLang="de-DE" dirty="0"/>
              <a:t>d’un ménage suisse moyen:</a:t>
            </a:r>
          </a:p>
          <a:p>
            <a:pPr>
              <a:buFont typeface="Arial" panose="020B0604020202020204" pitchFamily="34" charset="0"/>
              <a:buChar char="•"/>
            </a:pPr>
            <a:endParaRPr lang="fr-CH" sz="2600" dirty="0">
              <a:solidFill>
                <a:schemeClr val="accent2"/>
              </a:solidFill>
            </a:endParaRPr>
          </a:p>
          <a:p>
            <a:pPr marL="0" indent="0">
              <a:buNone/>
              <a:tabLst>
                <a:tab pos="5468938" algn="r"/>
              </a:tabLst>
            </a:pPr>
            <a:r>
              <a:rPr lang="fr-CH" dirty="0"/>
              <a:t>	… soit environ</a:t>
            </a:r>
            <a:endParaRPr lang="fr-CH" dirty="0">
              <a:solidFill>
                <a:schemeClr val="accent2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fr-CH"/>
              <a:t>8</a:t>
            </a:r>
            <a:r>
              <a:rPr lang="fr-CH" baseline="30000"/>
              <a:t>e</a:t>
            </a:r>
            <a:r>
              <a:rPr lang="fr-CH">
                <a:solidFill>
                  <a:srgbClr val="96AAB4"/>
                </a:solidFill>
                <a:latin typeface="Arial"/>
              </a:rPr>
              <a:t> Forum Énergie durable  | 22.09.2021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510037-F9AE-4B46-B6B7-4D0D6F7B81A7}"/>
              </a:ext>
            </a:extLst>
          </p:cNvPr>
          <p:cNvSpPr/>
          <p:nvPr/>
        </p:nvSpPr>
        <p:spPr>
          <a:xfrm>
            <a:off x="4448355" y="3476445"/>
            <a:ext cx="3295290" cy="50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altLang="de-DE" dirty="0">
                <a:solidFill>
                  <a:srgbClr val="0028A0"/>
                </a:solidFill>
                <a:latin typeface="Arial"/>
              </a:rPr>
              <a:t>énergie = puissance • durée</a:t>
            </a:r>
            <a:endParaRPr lang="fr-CH" dirty="0">
              <a:solidFill>
                <a:srgbClr val="002810"/>
              </a:solidFill>
              <a:latin typeface="Arial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BC44A090-7770-4CDC-8EAE-941C2D0EBF4B}"/>
              </a:ext>
            </a:extLst>
          </p:cNvPr>
          <p:cNvGrpSpPr/>
          <p:nvPr/>
        </p:nvGrpSpPr>
        <p:grpSpPr>
          <a:xfrm>
            <a:off x="6501070" y="4461379"/>
            <a:ext cx="2485149" cy="1128208"/>
            <a:chOff x="5651401" y="5145592"/>
            <a:chExt cx="2485149" cy="1128208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7C3111A5-DD02-4E53-8C49-C8B6FEFEAB01}"/>
                </a:ext>
              </a:extLst>
            </p:cNvPr>
            <p:cNvGrpSpPr/>
            <p:nvPr/>
          </p:nvGrpSpPr>
          <p:grpSpPr>
            <a:xfrm>
              <a:off x="5651401" y="5145592"/>
              <a:ext cx="1584524" cy="1128208"/>
              <a:chOff x="5651401" y="5145592"/>
              <a:chExt cx="1584524" cy="1128208"/>
            </a:xfrm>
          </p:grpSpPr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2772684C-D980-412A-A3AD-8D4F6A9BB0C3}"/>
                  </a:ext>
                </a:extLst>
              </p:cNvPr>
              <p:cNvSpPr/>
              <p:nvPr/>
            </p:nvSpPr>
            <p:spPr>
              <a:xfrm>
                <a:off x="5776070" y="5481800"/>
                <a:ext cx="1368000" cy="792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fr-CH" altLang="de-DE" dirty="0">
                    <a:solidFill>
                      <a:srgbClr val="0028A0"/>
                    </a:solidFill>
                    <a:latin typeface="Arial"/>
                  </a:rPr>
                  <a:t>4500 kWh</a:t>
                </a:r>
                <a:endParaRPr lang="fr-CH" dirty="0">
                  <a:solidFill>
                    <a:srgbClr val="002810"/>
                  </a:solidFill>
                  <a:latin typeface="Arial"/>
                </a:endParaRPr>
              </a:p>
            </p:txBody>
          </p:sp>
          <p:sp>
            <p:nvSpPr>
              <p:cNvPr id="43" name="Gleichschenkliges Dreieck 42">
                <a:extLst>
                  <a:ext uri="{FF2B5EF4-FFF2-40B4-BE49-F238E27FC236}">
                    <a16:creationId xmlns:a16="http://schemas.microsoft.com/office/drawing/2014/main" id="{39154605-E334-4542-B867-C626B15E46B1}"/>
                  </a:ext>
                </a:extLst>
              </p:cNvPr>
              <p:cNvSpPr/>
              <p:nvPr/>
            </p:nvSpPr>
            <p:spPr>
              <a:xfrm>
                <a:off x="5651401" y="5145592"/>
                <a:ext cx="1584524" cy="337197"/>
              </a:xfrm>
              <a:prstGeom prst="triangl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endParaRPr lang="fr-CH">
                  <a:solidFill>
                    <a:srgbClr val="002810"/>
                  </a:solidFill>
                  <a:latin typeface="Arial"/>
                </a:endParaRPr>
              </a:p>
            </p:txBody>
          </p:sp>
        </p:grpSp>
        <p:sp>
          <p:nvSpPr>
            <p:cNvPr id="27" name="Gleichschenkliges Dreieck 26">
              <a:extLst>
                <a:ext uri="{FF2B5EF4-FFF2-40B4-BE49-F238E27FC236}">
                  <a16:creationId xmlns:a16="http://schemas.microsoft.com/office/drawing/2014/main" id="{2160487B-D457-461B-83F1-EB37C25F8E1D}"/>
                </a:ext>
              </a:extLst>
            </p:cNvPr>
            <p:cNvSpPr/>
            <p:nvPr/>
          </p:nvSpPr>
          <p:spPr>
            <a:xfrm>
              <a:off x="7909560" y="5463540"/>
              <a:ext cx="93980" cy="810260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fr-CH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28" name="Gleichschenkliges Dreieck 27">
              <a:extLst>
                <a:ext uri="{FF2B5EF4-FFF2-40B4-BE49-F238E27FC236}">
                  <a16:creationId xmlns:a16="http://schemas.microsoft.com/office/drawing/2014/main" id="{43BC5618-B387-4F5A-B2EB-85D132C90DD1}"/>
                </a:ext>
              </a:extLst>
            </p:cNvPr>
            <p:cNvSpPr/>
            <p:nvPr/>
          </p:nvSpPr>
          <p:spPr>
            <a:xfrm>
              <a:off x="7776550" y="5720080"/>
              <a:ext cx="360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fr-CH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29" name="Gleichschenkliges Dreieck 28">
              <a:extLst>
                <a:ext uri="{FF2B5EF4-FFF2-40B4-BE49-F238E27FC236}">
                  <a16:creationId xmlns:a16="http://schemas.microsoft.com/office/drawing/2014/main" id="{FFD767DC-4010-45FB-AFD1-35B69A587666}"/>
                </a:ext>
              </a:extLst>
            </p:cNvPr>
            <p:cNvSpPr/>
            <p:nvPr/>
          </p:nvSpPr>
          <p:spPr>
            <a:xfrm>
              <a:off x="7812550" y="5617757"/>
              <a:ext cx="288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fr-CH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30" name="Gleichschenkliges Dreieck 29">
              <a:extLst>
                <a:ext uri="{FF2B5EF4-FFF2-40B4-BE49-F238E27FC236}">
                  <a16:creationId xmlns:a16="http://schemas.microsoft.com/office/drawing/2014/main" id="{D680367B-8E90-4903-853F-FE81139BDB2E}"/>
                </a:ext>
              </a:extLst>
            </p:cNvPr>
            <p:cNvSpPr/>
            <p:nvPr/>
          </p:nvSpPr>
          <p:spPr>
            <a:xfrm>
              <a:off x="7848550" y="5513162"/>
              <a:ext cx="216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fr-CH">
                <a:solidFill>
                  <a:srgbClr val="002810"/>
                </a:solidFill>
                <a:latin typeface="Arial"/>
              </a:endParaRPr>
            </a:p>
          </p:txBody>
        </p: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DD9AE15A-BFF6-45F3-8D7E-2C5C36FE5E51}"/>
                </a:ext>
              </a:extLst>
            </p:cNvPr>
            <p:cNvCxnSpPr>
              <a:cxnSpLocks/>
              <a:stCxn id="27" idx="2"/>
              <a:endCxn id="27" idx="5"/>
            </p:cNvCxnSpPr>
            <p:nvPr/>
          </p:nvCxnSpPr>
          <p:spPr>
            <a:xfrm flipV="1">
              <a:off x="7909560" y="5868670"/>
              <a:ext cx="70485" cy="40513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B600379D-B4EE-4701-BC91-1626E8959B3E}"/>
                </a:ext>
              </a:extLst>
            </p:cNvPr>
            <p:cNvCxnSpPr>
              <a:cxnSpLocks/>
              <a:stCxn id="27" idx="4"/>
              <a:endCxn id="27" idx="1"/>
            </p:cNvCxnSpPr>
            <p:nvPr/>
          </p:nvCxnSpPr>
          <p:spPr>
            <a:xfrm flipH="1" flipV="1">
              <a:off x="7933055" y="5868670"/>
              <a:ext cx="70485" cy="40513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Bogen 32">
              <a:extLst>
                <a:ext uri="{FF2B5EF4-FFF2-40B4-BE49-F238E27FC236}">
                  <a16:creationId xmlns:a16="http://schemas.microsoft.com/office/drawing/2014/main" id="{6FFF77B7-0577-427E-9710-D7E9BDA73E65}"/>
                </a:ext>
              </a:extLst>
            </p:cNvPr>
            <p:cNvSpPr/>
            <p:nvPr/>
          </p:nvSpPr>
          <p:spPr>
            <a:xfrm>
              <a:off x="7115175" y="5511302"/>
              <a:ext cx="777215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fr-CH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" name="Bogen 33">
              <a:extLst>
                <a:ext uri="{FF2B5EF4-FFF2-40B4-BE49-F238E27FC236}">
                  <a16:creationId xmlns:a16="http://schemas.microsoft.com/office/drawing/2014/main" id="{A64827F3-3C01-4920-8094-A366317B05E8}"/>
                </a:ext>
              </a:extLst>
            </p:cNvPr>
            <p:cNvSpPr/>
            <p:nvPr/>
          </p:nvSpPr>
          <p:spPr>
            <a:xfrm>
              <a:off x="7128510" y="5617966"/>
              <a:ext cx="728992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fr-CH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" name="Bogen 34">
              <a:extLst>
                <a:ext uri="{FF2B5EF4-FFF2-40B4-BE49-F238E27FC236}">
                  <a16:creationId xmlns:a16="http://schemas.microsoft.com/office/drawing/2014/main" id="{C4D93874-4EBB-4E33-BDAD-6CFBA3BF034A}"/>
                </a:ext>
              </a:extLst>
            </p:cNvPr>
            <p:cNvSpPr/>
            <p:nvPr/>
          </p:nvSpPr>
          <p:spPr>
            <a:xfrm>
              <a:off x="7128510" y="5722352"/>
              <a:ext cx="689847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fr-CH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66C2F670-4ED2-42B4-A587-E90B6E58B0D0}"/>
                </a:ext>
              </a:extLst>
            </p:cNvPr>
            <p:cNvCxnSpPr/>
            <p:nvPr/>
          </p:nvCxnSpPr>
          <p:spPr>
            <a:xfrm>
              <a:off x="7867650" y="5560695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DB5811E7-84D7-48E7-86EC-0B8DBC3EC3D9}"/>
                </a:ext>
              </a:extLst>
            </p:cNvPr>
            <p:cNvCxnSpPr/>
            <p:nvPr/>
          </p:nvCxnSpPr>
          <p:spPr>
            <a:xfrm>
              <a:off x="7836534" y="5666595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4C3C301A-919A-44F5-9740-0B96573C216E}"/>
                </a:ext>
              </a:extLst>
            </p:cNvPr>
            <p:cNvCxnSpPr>
              <a:cxnSpLocks/>
            </p:cNvCxnSpPr>
            <p:nvPr/>
          </p:nvCxnSpPr>
          <p:spPr>
            <a:xfrm>
              <a:off x="7805443" y="5770423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74590D18-CF96-4691-A2F2-1607081E9677}"/>
                </a:ext>
              </a:extLst>
            </p:cNvPr>
            <p:cNvCxnSpPr>
              <a:cxnSpLocks/>
            </p:cNvCxnSpPr>
            <p:nvPr/>
          </p:nvCxnSpPr>
          <p:spPr>
            <a:xfrm>
              <a:off x="8105018" y="5770423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AA72BBA6-2B90-4D3E-A521-C0E81CCBC77C}"/>
                </a:ext>
              </a:extLst>
            </p:cNvPr>
            <p:cNvCxnSpPr>
              <a:cxnSpLocks/>
            </p:cNvCxnSpPr>
            <p:nvPr/>
          </p:nvCxnSpPr>
          <p:spPr>
            <a:xfrm>
              <a:off x="8074733" y="5668500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35738EEA-F0E0-4D85-905A-540BC12AEF87}"/>
                </a:ext>
              </a:extLst>
            </p:cNvPr>
            <p:cNvCxnSpPr>
              <a:cxnSpLocks/>
            </p:cNvCxnSpPr>
            <p:nvPr/>
          </p:nvCxnSpPr>
          <p:spPr>
            <a:xfrm>
              <a:off x="8041663" y="5562600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8811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LS">
      <a:dk1>
        <a:sysClr val="windowText" lastClr="000000"/>
      </a:dk1>
      <a:lt1>
        <a:srgbClr val="FFFFFF"/>
      </a:lt1>
      <a:dk2>
        <a:srgbClr val="000000"/>
      </a:dk2>
      <a:lt2>
        <a:srgbClr val="96AAB4"/>
      </a:lt2>
      <a:accent1>
        <a:srgbClr val="A0E100"/>
      </a:accent1>
      <a:accent2>
        <a:srgbClr val="0028A0"/>
      </a:accent2>
      <a:accent3>
        <a:srgbClr val="E60064"/>
      </a:accent3>
      <a:accent4>
        <a:srgbClr val="F0E646"/>
      </a:accent4>
      <a:accent5>
        <a:srgbClr val="00A03C"/>
      </a:accent5>
      <a:accent6>
        <a:srgbClr val="96AAB4"/>
      </a:accent6>
      <a:hlink>
        <a:srgbClr val="0028A0"/>
      </a:hlink>
      <a:folHlink>
        <a:srgbClr val="96AAB4"/>
      </a:folHlink>
    </a:clrScheme>
    <a:fontScheme name="BL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6_9_Deutsch.pptx" id="{F499CCAF-22CB-4C57-A8A5-BB0E10767F14}" vid="{342EBB83-B18D-43EB-AA3A-71C407B9869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663C6CEEE474AB7A75D47C7492EF0" ma:contentTypeVersion="13" ma:contentTypeDescription="Create a new document." ma:contentTypeScope="" ma:versionID="65f3c1829ca2fa65ebdc79f2db64727a">
  <xsd:schema xmlns:xsd="http://www.w3.org/2001/XMLSchema" xmlns:xs="http://www.w3.org/2001/XMLSchema" xmlns:p="http://schemas.microsoft.com/office/2006/metadata/properties" xmlns:ns2="dff2d33b-e58c-4b22-aaee-1c3e400aa24b" xmlns:ns3="fc48761f-100f-4b21-bfba-e6963edc687a" targetNamespace="http://schemas.microsoft.com/office/2006/metadata/properties" ma:root="true" ma:fieldsID="bce389b8865d17395dfc988684b48a13" ns2:_="" ns3:_="">
    <xsd:import namespace="dff2d33b-e58c-4b22-aaee-1c3e400aa24b"/>
    <xsd:import namespace="fc48761f-100f-4b21-bfba-e6963edc68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f2d33b-e58c-4b22-aaee-1c3e400aa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8761f-100f-4b21-bfba-e6963edc687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CF7139-8639-49D1-9C1C-DC7A38BE08D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5D8E924-B736-405B-8ED5-3AA8A24EE9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D8478F-A0E2-4662-ACEB-8D18FEB2B93D}">
  <ds:schemaRefs>
    <ds:schemaRef ds:uri="dff2d33b-e58c-4b22-aaee-1c3e400aa24b"/>
    <ds:schemaRef ds:uri="fc48761f-100f-4b21-bfba-e6963edc687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80A66C82-860D-4726-991A-E9EFDDE3C41C}">
  <ds:schemaRefs>
    <ds:schemaRef ds:uri="fc48761f-100f-4b21-bfba-e6963edc687a"/>
    <ds:schemaRef ds:uri="http://schemas.microsoft.com/office/infopath/2007/PartnerControls"/>
    <ds:schemaRef ds:uri="dff2d33b-e58c-4b22-aaee-1c3e400aa24b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BLS_Präsentation 16 9_DE</Template>
  <TotalTime>0</TotalTime>
  <Words>1003</Words>
  <Application>Microsoft Office PowerPoint</Application>
  <PresentationFormat>Grand écran</PresentationFormat>
  <Paragraphs>124</Paragraphs>
  <Slides>16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Georgia</vt:lpstr>
      <vt:lpstr>Symbol</vt:lpstr>
      <vt:lpstr>Office</vt:lpstr>
      <vt:lpstr>Économiser de l’énergie avec la recommandation de conduite Eco2.0</vt:lpstr>
      <vt:lpstr>Économie d’énergie par le personnel de locomotive du BLS AG</vt:lpstr>
      <vt:lpstr>Objectifs</vt:lpstr>
      <vt:lpstr>D’où proviennent les données?</vt:lpstr>
      <vt:lpstr>Conduite selon VOpt pour la mécanicienne 1</vt:lpstr>
      <vt:lpstr>Conduite selon VOpt pour le mécanicien 2</vt:lpstr>
      <vt:lpstr>Formation du personnel de locomotive</vt:lpstr>
      <vt:lpstr>Formation du personnel de locomotive Journée de l’énergie «Bases de l’énergie et de la dynamique de conduite»</vt:lpstr>
      <vt:lpstr>Puissance, énergie et comparaisons</vt:lpstr>
      <vt:lpstr>3. Conduite optimale / mise à profit des réserves de temps</vt:lpstr>
      <vt:lpstr>Différents modes de conduite</vt:lpstr>
      <vt:lpstr>Différents modes de conduite</vt:lpstr>
      <vt:lpstr>Différents modes de conduite</vt:lpstr>
      <vt:lpstr>Différents modes de conduite</vt:lpstr>
      <vt:lpstr>Enseignements</vt:lpstr>
      <vt:lpstr>Avenir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Energiesparendes Fahren mit Fahrempfehlung VOpt</dc:title>
  <dc:creator>Daehler Tizian (BBZLNBN)</dc:creator>
  <cp:lastModifiedBy>Bruno Galliker</cp:lastModifiedBy>
  <cp:revision>3</cp:revision>
  <dcterms:created xsi:type="dcterms:W3CDTF">2021-09-02T06:16:03Z</dcterms:created>
  <dcterms:modified xsi:type="dcterms:W3CDTF">2021-09-21T08:34:51Z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0x010100001663C6CEEE474AB7A75D47C7492EF0</vt:lpwstr>
  </property>
</Properties>
</file>