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B7D745C" w14:textId="6C83C72D" w:rsidR="006C78E1" w:rsidRPr="00E5238D" w:rsidRDefault="00A40443" w:rsidP="009622E9">
      <w:pPr>
        <w:tabs>
          <w:tab w:val="left" w:pos="3060"/>
        </w:tabs>
        <w:spacing w:before="800"/>
        <w:ind w:right="-663"/>
        <w:rPr>
          <w:b/>
          <w:sz w:val="40"/>
          <w:szCs w:val="40"/>
          <w:lang w:val="fr-CH"/>
        </w:rPr>
      </w:pPr>
      <w:r w:rsidRPr="00E5238D">
        <w:rPr>
          <w:b/>
          <w:sz w:val="40"/>
          <w:szCs w:val="40"/>
          <w:lang w:val="fr-CH"/>
        </w:rPr>
        <w:t>Demande de financement</w:t>
      </w:r>
      <w:r w:rsidR="00502533" w:rsidRPr="00E5238D">
        <w:rPr>
          <w:b/>
          <w:sz w:val="40"/>
          <w:szCs w:val="40"/>
          <w:lang w:val="fr-CH"/>
        </w:rPr>
        <w:t xml:space="preserve"> par</w:t>
      </w:r>
    </w:p>
    <w:p w14:paraId="72C42679" w14:textId="3BA0FAD5" w:rsidR="00E77F66" w:rsidRPr="00E5238D" w:rsidRDefault="00A40443" w:rsidP="00806918">
      <w:pPr>
        <w:tabs>
          <w:tab w:val="left" w:pos="3060"/>
        </w:tabs>
        <w:spacing w:after="240" w:line="240" w:lineRule="auto"/>
        <w:ind w:right="-663"/>
        <w:rPr>
          <w:b/>
          <w:sz w:val="40"/>
          <w:szCs w:val="40"/>
          <w:lang w:val="fr-CH"/>
        </w:rPr>
      </w:pPr>
      <w:proofErr w:type="gramStart"/>
      <w:r w:rsidRPr="00E5238D">
        <w:rPr>
          <w:b/>
          <w:sz w:val="40"/>
          <w:szCs w:val="40"/>
          <w:lang w:val="fr-CH"/>
        </w:rPr>
        <w:t>le</w:t>
      </w:r>
      <w:proofErr w:type="gramEnd"/>
      <w:r w:rsidRPr="00E5238D">
        <w:rPr>
          <w:b/>
          <w:sz w:val="40"/>
          <w:szCs w:val="40"/>
          <w:lang w:val="fr-CH"/>
        </w:rPr>
        <w:t xml:space="preserve"> fonds de recherche et de développement</w:t>
      </w:r>
      <w:r w:rsidR="00EE185F" w:rsidRPr="00E5238D">
        <w:rPr>
          <w:b/>
          <w:sz w:val="40"/>
          <w:szCs w:val="40"/>
          <w:lang w:val="fr-CH"/>
        </w:rPr>
        <w:t xml:space="preserve"> (F</w:t>
      </w:r>
      <w:r w:rsidRPr="00E5238D">
        <w:rPr>
          <w:b/>
          <w:sz w:val="40"/>
          <w:szCs w:val="40"/>
          <w:lang w:val="fr-CH"/>
        </w:rPr>
        <w:t>RD</w:t>
      </w:r>
      <w:r w:rsidR="00EE185F" w:rsidRPr="00E5238D">
        <w:rPr>
          <w:b/>
          <w:sz w:val="40"/>
          <w:szCs w:val="40"/>
          <w:lang w:val="fr-CH"/>
        </w:rPr>
        <w:t>)</w:t>
      </w:r>
    </w:p>
    <w:p w14:paraId="5EB0C9BF" w14:textId="1296C598" w:rsidR="006622D5" w:rsidRPr="00F47274" w:rsidRDefault="00502533" w:rsidP="00806918">
      <w:pPr>
        <w:pStyle w:val="Linie1"/>
        <w:pBdr>
          <w:top w:val="none" w:sz="0" w:space="0" w:color="auto"/>
        </w:pBdr>
        <w:spacing w:before="0" w:after="240" w:line="240" w:lineRule="auto"/>
        <w:rPr>
          <w:sz w:val="40"/>
          <w:szCs w:val="40"/>
          <w:lang w:val="fr-CH"/>
        </w:rPr>
      </w:pPr>
      <w:r w:rsidRPr="00F47274">
        <w:rPr>
          <w:b/>
          <w:sz w:val="40"/>
          <w:szCs w:val="40"/>
          <w:lang w:val="fr-CH"/>
        </w:rPr>
        <w:t>Projet</w:t>
      </w:r>
      <w:r w:rsidR="00ED6535" w:rsidRPr="00F47274">
        <w:rPr>
          <w:b/>
          <w:sz w:val="40"/>
          <w:szCs w:val="40"/>
          <w:lang w:val="fr-CH"/>
        </w:rPr>
        <w:t xml:space="preserve"> </w:t>
      </w:r>
      <w:sdt>
        <w:sdtPr>
          <w:rPr>
            <w:b/>
            <w:sz w:val="40"/>
            <w:szCs w:val="40"/>
            <w:lang w:val="fr-CH"/>
          </w:rPr>
          <w:id w:val="-1195843661"/>
          <w:placeholder>
            <w:docPart w:val="45A6464C011540E78D23BA10456176C0"/>
          </w:placeholder>
          <w:showingPlcHdr/>
        </w:sdtPr>
        <w:sdtEndPr/>
        <w:sdtContent>
          <w:bookmarkStart w:id="0" w:name="titreprojet"/>
          <w:r w:rsidR="00F47274" w:rsidRPr="00F47274">
            <w:rPr>
              <w:rStyle w:val="Platzhaltertext"/>
              <w:lang w:val="fr-CH"/>
            </w:rPr>
            <w:t>indiquer le nom de projet</w:t>
          </w:r>
        </w:sdtContent>
      </w:sdt>
      <w:r w:rsidR="00F47274" w:rsidRPr="00F47274">
        <w:rPr>
          <w:b/>
          <w:vanish/>
          <w:sz w:val="40"/>
          <w:szCs w:val="40"/>
          <w:lang w:val="fr-CH"/>
        </w:rPr>
        <w:t xml:space="preserve"> </w:t>
      </w:r>
      <w:bookmarkEnd w:id="0"/>
    </w:p>
    <w:sdt>
      <w:sdtPr>
        <w:rPr>
          <w:rFonts w:cs="Arial"/>
          <w:lang w:val="fr-CH"/>
        </w:rPr>
        <w:id w:val="-725211613"/>
        <w:placeholder>
          <w:docPart w:val="7BE501434F4944EFA3954CE04F788E78"/>
        </w:placeholder>
        <w:temporary/>
        <w:showingPlcHdr/>
      </w:sdtPr>
      <w:sdtEndPr/>
      <w:sdtContent>
        <w:p w14:paraId="1D3F172E" w14:textId="77777777" w:rsidR="00D4125E" w:rsidRPr="00D4125E" w:rsidRDefault="00D4125E" w:rsidP="00D4125E">
          <w:pPr>
            <w:spacing w:before="120"/>
            <w:rPr>
              <w:b/>
              <w:color w:val="666666"/>
              <w:lang w:val="fr-CH"/>
            </w:rPr>
          </w:pPr>
          <w:r w:rsidRPr="00D4125E">
            <w:rPr>
              <w:b/>
              <w:color w:val="666666"/>
              <w:lang w:val="fr-CH"/>
            </w:rPr>
            <w:t xml:space="preserve">Remarques préliminaires </w:t>
          </w:r>
          <w:r w:rsidRPr="00D4125E">
            <w:rPr>
              <w:i/>
              <w:color w:val="666666"/>
              <w:lang w:val="fr-CH"/>
            </w:rPr>
            <w:t>(à supprimer avant d’envoyer le formulaire)</w:t>
          </w:r>
          <w:r w:rsidRPr="00D4125E">
            <w:rPr>
              <w:b/>
              <w:color w:val="666666"/>
              <w:lang w:val="fr-CH"/>
            </w:rPr>
            <w:fldChar w:fldCharType="begin"/>
          </w:r>
          <w:r w:rsidRPr="00D4125E">
            <w:rPr>
              <w:b/>
              <w:color w:val="666666"/>
              <w:lang w:val="fr-CH"/>
            </w:rPr>
            <w:instrText xml:space="preserve"> DOCPROPERTY  FSC#UVEKCFG@15.1700:AssignedClassification</w:instrText>
          </w:r>
          <w:r w:rsidRPr="00D4125E">
            <w:rPr>
              <w:color w:val="666666"/>
            </w:rPr>
            <w:fldChar w:fldCharType="end"/>
          </w:r>
        </w:p>
        <w:p w14:paraId="18690373" w14:textId="77777777" w:rsidR="00D4125E" w:rsidRPr="00D4125E" w:rsidRDefault="00D4125E" w:rsidP="00D4125E">
          <w:pPr>
            <w:spacing w:before="120"/>
            <w:rPr>
              <w:color w:val="666666"/>
              <w:lang w:val="fr-CH"/>
            </w:rPr>
          </w:pPr>
          <w:r w:rsidRPr="00D4125E">
            <w:rPr>
              <w:color w:val="666666"/>
              <w:lang w:val="fr-CH"/>
            </w:rPr>
            <w:t>L’Union des transports publics tient un fonds nommé «fonds de recherche et de développement» (FRD) afin d’octroyer une contribution financière aux projets de recherche et de développement de la branche des transports publics.</w:t>
          </w:r>
        </w:p>
        <w:p w14:paraId="0FB60E0D" w14:textId="77777777" w:rsidR="00D4125E" w:rsidRPr="00D4125E" w:rsidRDefault="00D4125E" w:rsidP="00D4125E">
          <w:pPr>
            <w:spacing w:before="120"/>
            <w:rPr>
              <w:color w:val="666666"/>
              <w:lang w:val="fr-CH"/>
            </w:rPr>
          </w:pPr>
          <w:r w:rsidRPr="00D4125E">
            <w:rPr>
              <w:color w:val="666666"/>
              <w:lang w:val="fr-CH"/>
            </w:rPr>
            <w:t>Le fonds vise à financer entièrement ou partiellement des projets techniques de recherche et de développement en lien avec les chemins de fer ou les transports publics routiers dans la mesure où aucune autre source de financement ne peut être trouvée.</w:t>
          </w:r>
        </w:p>
        <w:p w14:paraId="5645AFD6" w14:textId="77777777" w:rsidR="00D4125E" w:rsidRPr="00D4125E" w:rsidRDefault="00D4125E" w:rsidP="00D4125E">
          <w:pPr>
            <w:spacing w:before="120"/>
            <w:rPr>
              <w:color w:val="666666"/>
              <w:lang w:val="fr-CH"/>
            </w:rPr>
          </w:pPr>
          <w:r w:rsidRPr="00D4125E">
            <w:rPr>
              <w:color w:val="666666"/>
              <w:lang w:val="fr-CH"/>
            </w:rPr>
            <w:t>La procédure menant à l’attribution de ressources est la suivante:</w:t>
          </w:r>
        </w:p>
        <w:p w14:paraId="4A77778A" w14:textId="77777777" w:rsidR="00D4125E" w:rsidRPr="00D4125E" w:rsidRDefault="00D4125E" w:rsidP="00D4125E">
          <w:pPr>
            <w:numPr>
              <w:ilvl w:val="0"/>
              <w:numId w:val="21"/>
            </w:numPr>
            <w:spacing w:before="120"/>
            <w:rPr>
              <w:color w:val="666666"/>
              <w:lang w:val="fr-CH"/>
            </w:rPr>
          </w:pPr>
          <w:r w:rsidRPr="00D4125E">
            <w:rPr>
              <w:color w:val="666666"/>
              <w:lang w:val="fr-CH"/>
            </w:rPr>
            <w:t>Le secrétariat de l’UTP examine les demandes de financement déposées à l’aune des critères d’attribution.</w:t>
          </w:r>
        </w:p>
        <w:p w14:paraId="6431B7F5" w14:textId="77777777" w:rsidR="00D4125E" w:rsidRPr="00D4125E" w:rsidRDefault="00D4125E" w:rsidP="00D4125E">
          <w:pPr>
            <w:numPr>
              <w:ilvl w:val="0"/>
              <w:numId w:val="21"/>
            </w:numPr>
            <w:spacing w:before="120"/>
            <w:rPr>
              <w:color w:val="666666"/>
              <w:lang w:val="fr-CH"/>
            </w:rPr>
          </w:pPr>
          <w:r w:rsidRPr="00D4125E">
            <w:rPr>
              <w:color w:val="666666"/>
              <w:lang w:val="fr-CH"/>
            </w:rPr>
            <w:t>La commission compétente (ou le groupe d’experts compétent) reçoit la proposition du secrétariat quant au soutien au projet ou au refus motivé de celui-ci.</w:t>
          </w:r>
        </w:p>
        <w:p w14:paraId="626B0F23" w14:textId="77777777" w:rsidR="00D4125E" w:rsidRPr="00D4125E" w:rsidRDefault="00D4125E" w:rsidP="00D4125E">
          <w:pPr>
            <w:numPr>
              <w:ilvl w:val="0"/>
              <w:numId w:val="21"/>
            </w:numPr>
            <w:spacing w:before="120"/>
            <w:rPr>
              <w:color w:val="666666"/>
              <w:lang w:val="fr-CH"/>
            </w:rPr>
          </w:pPr>
          <w:r w:rsidRPr="00D4125E">
            <w:rPr>
              <w:color w:val="666666"/>
              <w:lang w:val="fr-CH"/>
            </w:rPr>
            <w:t>Sur cette base, la commission approuve ou rejette la demande de financement lors de sa prochaine séance prévue ou par voie de correspondance. Chaque commission décide quant aux thèmes qui la concernent.</w:t>
          </w:r>
        </w:p>
        <w:p w14:paraId="4030A973" w14:textId="77777777" w:rsidR="00D4125E" w:rsidRPr="00D4125E" w:rsidRDefault="00D4125E" w:rsidP="00D4125E">
          <w:pPr>
            <w:numPr>
              <w:ilvl w:val="0"/>
              <w:numId w:val="21"/>
            </w:numPr>
            <w:spacing w:before="120"/>
            <w:rPr>
              <w:color w:val="666666"/>
              <w:lang w:val="fr-CH"/>
            </w:rPr>
          </w:pPr>
          <w:r w:rsidRPr="00D4125E">
            <w:rPr>
              <w:color w:val="666666"/>
              <w:lang w:val="fr-CH"/>
            </w:rPr>
            <w:t>Pour les demandes de moins de 30 000 francs, la commission compétente est libre d’octroyer des fonds ou non.</w:t>
          </w:r>
        </w:p>
        <w:p w14:paraId="25E184A9" w14:textId="77777777" w:rsidR="00D4125E" w:rsidRPr="00D4125E" w:rsidRDefault="00D4125E" w:rsidP="00D4125E">
          <w:pPr>
            <w:numPr>
              <w:ilvl w:val="0"/>
              <w:numId w:val="21"/>
            </w:numPr>
            <w:spacing w:before="120"/>
            <w:rPr>
              <w:color w:val="666666"/>
              <w:lang w:val="fr-CH"/>
            </w:rPr>
          </w:pPr>
          <w:r w:rsidRPr="00D4125E">
            <w:rPr>
              <w:color w:val="666666"/>
              <w:lang w:val="fr-CH"/>
            </w:rPr>
            <w:t>Pour les demandes de plus de 30 000 francs, la décision revient au comité de l’UTP.</w:t>
          </w:r>
        </w:p>
        <w:p w14:paraId="57AAFFBD" w14:textId="77777777" w:rsidR="00D4125E" w:rsidRPr="00D4125E" w:rsidRDefault="00D4125E" w:rsidP="00D4125E">
          <w:pPr>
            <w:spacing w:before="120"/>
            <w:rPr>
              <w:color w:val="666666"/>
              <w:lang w:val="fr-CH"/>
            </w:rPr>
          </w:pPr>
          <w:r w:rsidRPr="00D4125E">
            <w:rPr>
              <w:color w:val="666666"/>
              <w:lang w:val="fr-CH"/>
            </w:rPr>
            <w:t>Les demandes de financement par le fonds de recherche et de développement comprennent:</w:t>
          </w:r>
        </w:p>
        <w:p w14:paraId="5621E647" w14:textId="77777777" w:rsidR="00D4125E" w:rsidRPr="00D4125E" w:rsidRDefault="00D4125E" w:rsidP="00D4125E">
          <w:pPr>
            <w:numPr>
              <w:ilvl w:val="0"/>
              <w:numId w:val="35"/>
            </w:numPr>
            <w:spacing w:before="120"/>
            <w:rPr>
              <w:color w:val="666666"/>
              <w:lang w:val="fr-CH"/>
            </w:rPr>
          </w:pPr>
          <w:r w:rsidRPr="00D4125E">
            <w:rPr>
              <w:color w:val="666666"/>
              <w:lang w:val="fr-CH"/>
            </w:rPr>
            <w:t>les données de base du projet;</w:t>
          </w:r>
        </w:p>
        <w:p w14:paraId="6D8C0BDB" w14:textId="77777777" w:rsidR="00D4125E" w:rsidRPr="00D4125E" w:rsidRDefault="00D4125E" w:rsidP="00D4125E">
          <w:pPr>
            <w:numPr>
              <w:ilvl w:val="0"/>
              <w:numId w:val="35"/>
            </w:numPr>
            <w:spacing w:before="120"/>
            <w:rPr>
              <w:color w:val="666666"/>
              <w:lang w:val="fr-CH"/>
            </w:rPr>
          </w:pPr>
          <w:r w:rsidRPr="00D4125E">
            <w:rPr>
              <w:color w:val="666666"/>
              <w:lang w:val="fr-CH"/>
            </w:rPr>
            <w:t>le contexte, la problématique et les objectifs;</w:t>
          </w:r>
        </w:p>
        <w:p w14:paraId="30AFB723" w14:textId="77777777" w:rsidR="00D4125E" w:rsidRPr="00D4125E" w:rsidRDefault="00D4125E" w:rsidP="00D4125E">
          <w:pPr>
            <w:numPr>
              <w:ilvl w:val="0"/>
              <w:numId w:val="35"/>
            </w:numPr>
            <w:spacing w:before="120"/>
            <w:rPr>
              <w:color w:val="666666"/>
              <w:lang w:val="fr-CH"/>
            </w:rPr>
          </w:pPr>
          <w:r w:rsidRPr="00D4125E">
            <w:rPr>
              <w:color w:val="666666"/>
              <w:lang w:val="fr-CH"/>
            </w:rPr>
            <w:t>une description du projet comprenant le processus, l’échéancier et l’organisation;</w:t>
          </w:r>
        </w:p>
        <w:p w14:paraId="601186D0" w14:textId="77777777" w:rsidR="00D4125E" w:rsidRPr="00D4125E" w:rsidRDefault="00D4125E" w:rsidP="00D4125E">
          <w:pPr>
            <w:numPr>
              <w:ilvl w:val="0"/>
              <w:numId w:val="35"/>
            </w:numPr>
            <w:spacing w:before="120"/>
            <w:rPr>
              <w:color w:val="666666"/>
              <w:lang w:val="fr-CH"/>
            </w:rPr>
          </w:pPr>
          <w:r w:rsidRPr="00D4125E">
            <w:rPr>
              <w:color w:val="666666"/>
              <w:lang w:val="fr-CH"/>
            </w:rPr>
            <w:t>le porteur du projet (membre ordinaire) et l’organisation du projet;</w:t>
          </w:r>
        </w:p>
        <w:p w14:paraId="1B6DD63F" w14:textId="77777777" w:rsidR="00D4125E" w:rsidRPr="00D4125E" w:rsidRDefault="00D4125E" w:rsidP="00D4125E">
          <w:pPr>
            <w:numPr>
              <w:ilvl w:val="0"/>
              <w:numId w:val="35"/>
            </w:numPr>
            <w:spacing w:before="120"/>
            <w:rPr>
              <w:color w:val="666666"/>
              <w:lang w:val="fr-CH"/>
            </w:rPr>
          </w:pPr>
          <w:r w:rsidRPr="00D4125E">
            <w:rPr>
              <w:color w:val="666666"/>
              <w:lang w:val="fr-CH"/>
            </w:rPr>
            <w:t>les coûts et le financement;</w:t>
          </w:r>
        </w:p>
        <w:p w14:paraId="5FC0EBF4" w14:textId="77777777" w:rsidR="00D4125E" w:rsidRPr="00D4125E" w:rsidRDefault="00D4125E" w:rsidP="00D4125E">
          <w:pPr>
            <w:numPr>
              <w:ilvl w:val="0"/>
              <w:numId w:val="35"/>
            </w:numPr>
            <w:spacing w:before="120"/>
            <w:rPr>
              <w:color w:val="666666"/>
              <w:lang w:val="fr-CH"/>
            </w:rPr>
          </w:pPr>
          <w:r w:rsidRPr="00D4125E">
            <w:rPr>
              <w:color w:val="666666"/>
              <w:lang w:val="fr-CH"/>
            </w:rPr>
            <w:t>des informations quant aux effets recherchés;</w:t>
          </w:r>
        </w:p>
        <w:p w14:paraId="0728CAE8" w14:textId="77777777" w:rsidR="00D4125E" w:rsidRPr="00D4125E" w:rsidRDefault="00D4125E" w:rsidP="00D4125E">
          <w:pPr>
            <w:numPr>
              <w:ilvl w:val="0"/>
              <w:numId w:val="35"/>
            </w:numPr>
            <w:spacing w:before="120"/>
            <w:rPr>
              <w:color w:val="666666"/>
              <w:lang w:val="fr-CH"/>
            </w:rPr>
          </w:pPr>
          <w:r w:rsidRPr="00D4125E">
            <w:rPr>
              <w:color w:val="666666"/>
              <w:lang w:val="fr-CH"/>
            </w:rPr>
            <w:t>des informations complémentaires.</w:t>
          </w:r>
        </w:p>
        <w:p w14:paraId="42FCE2E6" w14:textId="77777777" w:rsidR="00D4125E" w:rsidRPr="00D4125E" w:rsidRDefault="00D4125E" w:rsidP="00D4125E">
          <w:pPr>
            <w:spacing w:before="120"/>
            <w:rPr>
              <w:color w:val="666666"/>
              <w:lang w:val="fr-CH"/>
            </w:rPr>
          </w:pPr>
          <w:r w:rsidRPr="00D4125E">
            <w:rPr>
              <w:color w:val="666666"/>
              <w:lang w:val="fr-CH"/>
            </w:rPr>
            <w:t>Elles sont jugées selon les critères d’attribution suivants:</w:t>
          </w:r>
        </w:p>
        <w:p w14:paraId="7A99695E" w14:textId="77777777" w:rsidR="00D4125E" w:rsidRPr="00D4125E" w:rsidRDefault="00D4125E" w:rsidP="00D4125E">
          <w:pPr>
            <w:spacing w:before="120"/>
            <w:rPr>
              <w:color w:val="666666"/>
              <w:lang w:val="fr-CH"/>
            </w:rPr>
          </w:pPr>
          <w:r w:rsidRPr="00D4125E">
            <w:rPr>
              <w:b/>
              <w:bCs/>
              <w:color w:val="666666"/>
              <w:lang w:val="fr-CH"/>
            </w:rPr>
            <w:t>Les critères obligatoires suivants doivent être remplis:</w:t>
          </w:r>
        </w:p>
        <w:p w14:paraId="6A6C36DA" w14:textId="77777777" w:rsidR="00D4125E" w:rsidRPr="00D4125E" w:rsidRDefault="00D4125E" w:rsidP="00D4125E">
          <w:pPr>
            <w:numPr>
              <w:ilvl w:val="0"/>
              <w:numId w:val="36"/>
            </w:numPr>
            <w:spacing w:before="120"/>
            <w:rPr>
              <w:color w:val="666666"/>
              <w:lang w:val="fr-CH"/>
            </w:rPr>
          </w:pPr>
          <w:r w:rsidRPr="00D4125E">
            <w:rPr>
              <w:color w:val="666666"/>
              <w:lang w:val="fr-CH"/>
            </w:rPr>
            <w:t xml:space="preserve">Intégralité </w:t>
          </w:r>
          <w:r w:rsidRPr="00D4125E">
            <w:rPr>
              <w:color w:val="666666"/>
              <w:lang w:val="fr-CH"/>
            </w:rPr>
            <w:sym w:font="Wingdings" w:char="F0E8"/>
          </w:r>
          <w:r w:rsidRPr="00D4125E">
            <w:rPr>
              <w:color w:val="666666"/>
              <w:lang w:val="fr-CH"/>
            </w:rPr>
            <w:t xml:space="preserve"> La demande de financement doit être complète (emploi du modèle).</w:t>
          </w:r>
        </w:p>
        <w:p w14:paraId="54814533" w14:textId="77777777" w:rsidR="00D4125E" w:rsidRPr="00D4125E" w:rsidRDefault="00D4125E" w:rsidP="00D4125E">
          <w:pPr>
            <w:numPr>
              <w:ilvl w:val="0"/>
              <w:numId w:val="36"/>
            </w:numPr>
            <w:spacing w:before="120"/>
            <w:rPr>
              <w:color w:val="666666"/>
              <w:lang w:val="fr-CH"/>
            </w:rPr>
          </w:pPr>
          <w:r w:rsidRPr="00D4125E">
            <w:rPr>
              <w:color w:val="666666"/>
              <w:lang w:val="fr-CH"/>
            </w:rPr>
            <w:t>Le financement par des tiers est clarifié.</w:t>
          </w:r>
        </w:p>
        <w:p w14:paraId="7E48A6F7" w14:textId="77777777" w:rsidR="00D4125E" w:rsidRPr="00D4125E" w:rsidRDefault="00D4125E" w:rsidP="00D4125E">
          <w:pPr>
            <w:numPr>
              <w:ilvl w:val="0"/>
              <w:numId w:val="36"/>
            </w:numPr>
            <w:spacing w:before="120"/>
            <w:rPr>
              <w:color w:val="666666"/>
              <w:lang w:val="fr-CH"/>
            </w:rPr>
          </w:pPr>
          <w:r w:rsidRPr="00D4125E">
            <w:rPr>
              <w:color w:val="666666"/>
              <w:lang w:val="fr-CH"/>
            </w:rPr>
            <w:t>La finançabilité de la demande par le FRD est garantie sur toute la durée du projet.</w:t>
          </w:r>
        </w:p>
        <w:p w14:paraId="443A5215" w14:textId="77777777" w:rsidR="00D4125E" w:rsidRPr="00D4125E" w:rsidRDefault="00D4125E" w:rsidP="00D4125E">
          <w:pPr>
            <w:numPr>
              <w:ilvl w:val="0"/>
              <w:numId w:val="36"/>
            </w:numPr>
            <w:spacing w:before="120"/>
            <w:rPr>
              <w:color w:val="666666"/>
              <w:lang w:val="fr-CH"/>
            </w:rPr>
          </w:pPr>
          <w:r w:rsidRPr="00D4125E">
            <w:rPr>
              <w:color w:val="666666"/>
              <w:lang w:val="fr-CH"/>
            </w:rPr>
            <w:t xml:space="preserve">Pertinence pour la branche </w:t>
          </w:r>
          <w:r w:rsidRPr="00D4125E">
            <w:rPr>
              <w:color w:val="666666"/>
              <w:lang w:val="fr-CH"/>
            </w:rPr>
            <w:sym w:font="Wingdings" w:char="F0E8"/>
          </w:r>
          <w:r w:rsidRPr="00D4125E">
            <w:rPr>
              <w:color w:val="666666"/>
              <w:lang w:val="fr-CH"/>
            </w:rPr>
            <w:t xml:space="preserve"> Le nombre de membres de l’UTP susceptibles de profiter du résultat de la recherche doit être indiqué (au minimum deux membres de l’UTP).</w:t>
          </w:r>
        </w:p>
        <w:p w14:paraId="0C6BCF51" w14:textId="77777777" w:rsidR="00D4125E" w:rsidRPr="00D4125E" w:rsidRDefault="00D4125E" w:rsidP="00D4125E">
          <w:pPr>
            <w:spacing w:before="120"/>
            <w:rPr>
              <w:b/>
              <w:bCs/>
              <w:color w:val="666666"/>
              <w:lang w:val="fr-CH"/>
            </w:rPr>
          </w:pPr>
          <w:r w:rsidRPr="00D4125E">
            <w:rPr>
              <w:b/>
              <w:bCs/>
              <w:color w:val="666666"/>
              <w:lang w:val="fr-CH"/>
            </w:rPr>
            <w:br w:type="page"/>
          </w:r>
        </w:p>
        <w:p w14:paraId="1EFD082E" w14:textId="77777777" w:rsidR="00D4125E" w:rsidRPr="00D4125E" w:rsidRDefault="00D4125E" w:rsidP="00D4125E">
          <w:pPr>
            <w:spacing w:before="120"/>
            <w:rPr>
              <w:color w:val="666666"/>
              <w:lang w:val="fr-CH"/>
            </w:rPr>
          </w:pPr>
          <w:r w:rsidRPr="00D4125E">
            <w:rPr>
              <w:b/>
              <w:bCs/>
              <w:color w:val="666666"/>
              <w:lang w:val="fr-CH"/>
            </w:rPr>
            <w:lastRenderedPageBreak/>
            <w:t>Les critères facultatifs (effets recherchés)</w:t>
          </w:r>
          <w:r w:rsidRPr="00D4125E">
            <w:rPr>
              <w:color w:val="666666"/>
              <w:lang w:val="fr-CH"/>
            </w:rPr>
            <w:t xml:space="preserve"> comprenant une description des effets doivent être compréhensibles. Ils sont évalués sur le plan qualitatif.</w:t>
          </w:r>
        </w:p>
        <w:p w14:paraId="6C2F9790" w14:textId="77777777" w:rsidR="00D4125E" w:rsidRPr="00D4125E" w:rsidRDefault="00D4125E" w:rsidP="00D4125E">
          <w:pPr>
            <w:numPr>
              <w:ilvl w:val="0"/>
              <w:numId w:val="36"/>
            </w:numPr>
            <w:spacing w:before="120"/>
            <w:rPr>
              <w:color w:val="666666"/>
              <w:lang w:val="fr-CH"/>
            </w:rPr>
          </w:pPr>
          <w:r w:rsidRPr="00D4125E">
            <w:rPr>
              <w:color w:val="666666"/>
              <w:lang w:val="fr-CH"/>
            </w:rPr>
            <w:t xml:space="preserve">Utilité économique </w:t>
          </w:r>
          <w:r w:rsidRPr="00D4125E">
            <w:rPr>
              <w:color w:val="666666"/>
              <w:lang w:val="fr-CH"/>
            </w:rPr>
            <w:sym w:font="Wingdings" w:char="F0E8"/>
          </w:r>
          <w:r w:rsidRPr="00D4125E">
            <w:rPr>
              <w:color w:val="666666"/>
              <w:lang w:val="fr-CH"/>
            </w:rPr>
            <w:t xml:space="preserve"> évaluation des économies de coûts attendues à la suite de l’application des résultats de la recherche</w:t>
          </w:r>
        </w:p>
        <w:p w14:paraId="78D65AC2" w14:textId="77777777" w:rsidR="00D4125E" w:rsidRPr="00D4125E" w:rsidRDefault="00D4125E" w:rsidP="00D4125E">
          <w:pPr>
            <w:numPr>
              <w:ilvl w:val="0"/>
              <w:numId w:val="36"/>
            </w:numPr>
            <w:spacing w:before="120"/>
            <w:rPr>
              <w:color w:val="666666"/>
              <w:lang w:val="fr-CH"/>
            </w:rPr>
          </w:pPr>
          <w:r w:rsidRPr="00D4125E">
            <w:rPr>
              <w:color w:val="666666"/>
              <w:lang w:val="fr-CH"/>
            </w:rPr>
            <w:t xml:space="preserve">Durabilité et utilité environnementale </w:t>
          </w:r>
          <w:r w:rsidRPr="00D4125E">
            <w:rPr>
              <w:color w:val="666666"/>
              <w:lang w:val="fr-CH"/>
            </w:rPr>
            <w:sym w:font="Wingdings" w:char="F0E8"/>
          </w:r>
          <w:r w:rsidRPr="00D4125E">
            <w:rPr>
              <w:color w:val="666666"/>
              <w:lang w:val="fr-CH"/>
            </w:rPr>
            <w:t xml:space="preserve"> description de la contribution à la protection de l’environnement</w:t>
          </w:r>
        </w:p>
        <w:p w14:paraId="5264B099" w14:textId="77777777" w:rsidR="00D4125E" w:rsidRPr="00D4125E" w:rsidRDefault="00D4125E" w:rsidP="00D4125E">
          <w:pPr>
            <w:numPr>
              <w:ilvl w:val="0"/>
              <w:numId w:val="36"/>
            </w:numPr>
            <w:spacing w:before="120"/>
            <w:rPr>
              <w:color w:val="666666"/>
              <w:lang w:val="fr-CH"/>
            </w:rPr>
          </w:pPr>
          <w:r w:rsidRPr="00D4125E">
            <w:rPr>
              <w:color w:val="666666"/>
              <w:lang w:val="fr-CH"/>
            </w:rPr>
            <w:t xml:space="preserve">Utilité pour la clientèle </w:t>
          </w:r>
          <w:r w:rsidRPr="00D4125E">
            <w:rPr>
              <w:color w:val="666666"/>
              <w:lang w:val="fr-CH"/>
            </w:rPr>
            <w:sym w:font="Wingdings" w:char="F0E8"/>
          </w:r>
          <w:r w:rsidRPr="00D4125E">
            <w:rPr>
              <w:color w:val="666666"/>
              <w:lang w:val="fr-CH"/>
            </w:rPr>
            <w:t xml:space="preserve"> description des besoins de la clientèle auxquels il est répondu</w:t>
          </w:r>
        </w:p>
        <w:p w14:paraId="7BD7BB9D" w14:textId="77777777" w:rsidR="00D4125E" w:rsidRPr="00D4125E" w:rsidRDefault="00D4125E" w:rsidP="00D4125E">
          <w:pPr>
            <w:spacing w:before="120"/>
            <w:rPr>
              <w:color w:val="666666"/>
              <w:lang w:val="fr-CH"/>
            </w:rPr>
          </w:pPr>
          <w:r w:rsidRPr="00D4125E">
            <w:rPr>
              <w:color w:val="666666"/>
              <w:lang w:val="fr-CH"/>
            </w:rPr>
            <w:t xml:space="preserve">Le présent formulaire doit être renvoyé (aux formats Word et PDF) à </w:t>
          </w:r>
          <w:r>
            <w:fldChar w:fldCharType="begin"/>
          </w:r>
          <w:r>
            <w:instrText>HYPERLINK "mailto:fef@utp.ch"</w:instrText>
          </w:r>
          <w:r>
            <w:fldChar w:fldCharType="separate"/>
          </w:r>
          <w:r w:rsidRPr="00D4125E">
            <w:rPr>
              <w:rStyle w:val="Hyperlink"/>
              <w:lang w:val="fr-CH"/>
            </w:rPr>
            <w:t>fef@utp.ch</w:t>
          </w:r>
          <w:r>
            <w:fldChar w:fldCharType="end"/>
          </w:r>
          <w:r w:rsidRPr="00D4125E">
            <w:rPr>
              <w:color w:val="666666"/>
              <w:lang w:val="fr-CH"/>
            </w:rPr>
            <w:t xml:space="preserve">. Vous trouverez plus d’informations sur la page </w:t>
          </w:r>
          <w:r>
            <w:fldChar w:fldCharType="begin"/>
          </w:r>
          <w:r>
            <w:instrText>HYPERLINK "http://www.utp.ch/frd"</w:instrText>
          </w:r>
          <w:r>
            <w:fldChar w:fldCharType="separate"/>
          </w:r>
          <w:r w:rsidRPr="00D4125E">
            <w:rPr>
              <w:rStyle w:val="Hyperlink"/>
              <w:lang w:val="fr-CH"/>
            </w:rPr>
            <w:t>www.utp.ch/frd</w:t>
          </w:r>
          <w:r>
            <w:fldChar w:fldCharType="end"/>
          </w:r>
          <w:r w:rsidRPr="00D4125E">
            <w:rPr>
              <w:color w:val="666666"/>
              <w:lang w:val="fr-CH"/>
            </w:rPr>
            <w:t>.</w:t>
          </w:r>
        </w:p>
        <w:p w14:paraId="4EE7A622" w14:textId="1E4574AB" w:rsidR="00D4125E" w:rsidRPr="00D4125E" w:rsidRDefault="00D4125E" w:rsidP="00D4125E">
          <w:pPr>
            <w:spacing w:before="120"/>
            <w:rPr>
              <w:rFonts w:cs="Arial"/>
              <w:lang w:val="fr-CH"/>
            </w:rPr>
          </w:pPr>
          <w:r w:rsidRPr="00D4125E">
            <w:rPr>
              <w:color w:val="666666"/>
              <w:lang w:val="fr-CH"/>
            </w:rPr>
            <w:t xml:space="preserve">En outre, le site Internet de l’Office fédéral des transports présente d’autres possibilités à l’égard de la promotion de la recherche et de l’innovation dans les transports publics et le trafic marchandises ferroviaire de la part de la Confédération: </w:t>
          </w:r>
          <w:r>
            <w:fldChar w:fldCharType="begin"/>
          </w:r>
          <w:r>
            <w:instrText>HYPERLINK "https://www.bav.admin.ch/bav/fr/home/themes-a-z/recherches.html"</w:instrText>
          </w:r>
          <w:r>
            <w:fldChar w:fldCharType="separate"/>
          </w:r>
          <w:r w:rsidRPr="00D4125E">
            <w:rPr>
              <w:rStyle w:val="Hyperlink"/>
              <w:lang w:val="fr-CH"/>
            </w:rPr>
            <w:t>https://www.bav.admin.ch/bav/fr/home/themes-a-z/recherches.html</w:t>
          </w:r>
          <w:r>
            <w:fldChar w:fldCharType="end"/>
          </w:r>
          <w:r w:rsidRPr="00D4125E">
            <w:rPr>
              <w:color w:val="666666"/>
              <w:lang w:val="fr-CH"/>
            </w:rPr>
            <w:t>.</w:t>
          </w:r>
          <w:r w:rsidRPr="0078785E">
            <w:rPr>
              <w:rStyle w:val="Platzhaltertext"/>
            </w:rPr>
            <w:t>.</w:t>
          </w:r>
        </w:p>
      </w:sdtContent>
    </w:sdt>
    <w:p w14:paraId="549B9DBA" w14:textId="20565CCB" w:rsidR="009A0A1C" w:rsidRPr="005617A3" w:rsidRDefault="00B64469" w:rsidP="00874007">
      <w:pPr>
        <w:spacing w:before="360" w:after="60" w:line="276" w:lineRule="auto"/>
        <w:rPr>
          <w:rFonts w:cs="Arial"/>
          <w:b/>
          <w:bCs/>
          <w:szCs w:val="20"/>
          <w:u w:val="single"/>
          <w:lang w:val="fr-CH"/>
        </w:rPr>
      </w:pPr>
      <w:r w:rsidRPr="005617A3">
        <w:rPr>
          <w:rFonts w:cs="Arial"/>
          <w:b/>
          <w:bCs/>
          <w:szCs w:val="20"/>
          <w:u w:val="single"/>
          <w:lang w:val="fr-CH"/>
        </w:rPr>
        <w:t>Mentions légales</w:t>
      </w:r>
    </w:p>
    <w:p w14:paraId="79D9AE2B" w14:textId="3D8635C8" w:rsidR="009102E6" w:rsidRPr="005617A3" w:rsidRDefault="00CF6FCA" w:rsidP="009A0A1C">
      <w:pPr>
        <w:spacing w:after="120" w:line="240" w:lineRule="auto"/>
        <w:rPr>
          <w:rFonts w:cstheme="minorHAnsi"/>
          <w:szCs w:val="20"/>
          <w:lang w:val="fr-CH"/>
        </w:rPr>
      </w:pPr>
      <w:proofErr w:type="gramStart"/>
      <w:r w:rsidRPr="005617A3">
        <w:rPr>
          <w:rFonts w:cstheme="minorHAnsi"/>
          <w:b/>
          <w:bCs/>
          <w:szCs w:val="20"/>
          <w:lang w:val="fr-CH"/>
        </w:rPr>
        <w:t>Généralités</w:t>
      </w:r>
      <w:r w:rsidR="009A0A1C" w:rsidRPr="005617A3">
        <w:rPr>
          <w:rFonts w:cstheme="minorHAnsi"/>
          <w:b/>
          <w:bCs/>
          <w:szCs w:val="20"/>
          <w:lang w:val="fr-CH"/>
        </w:rPr>
        <w:t>:</w:t>
      </w:r>
      <w:proofErr w:type="gramEnd"/>
      <w:r w:rsidR="009A0A1C" w:rsidRPr="005617A3">
        <w:rPr>
          <w:rFonts w:cstheme="minorHAnsi"/>
          <w:b/>
          <w:bCs/>
          <w:szCs w:val="20"/>
          <w:lang w:val="fr-CH"/>
        </w:rPr>
        <w:t xml:space="preserve"> </w:t>
      </w:r>
      <w:r w:rsidR="00D32F6A" w:rsidRPr="005617A3">
        <w:rPr>
          <w:rFonts w:cstheme="minorHAnsi"/>
          <w:szCs w:val="20"/>
          <w:lang w:val="fr-CH"/>
        </w:rPr>
        <w:t>s</w:t>
      </w:r>
      <w:r w:rsidR="009A02C1" w:rsidRPr="005617A3">
        <w:rPr>
          <w:rFonts w:cstheme="minorHAnsi"/>
          <w:szCs w:val="20"/>
          <w:lang w:val="fr-CH"/>
        </w:rPr>
        <w:t xml:space="preserve">i une demande reçoit une réponse positive et que le projet soumis est soutenu par le FRD, </w:t>
      </w:r>
      <w:r w:rsidR="00B53BE3" w:rsidRPr="005617A3">
        <w:rPr>
          <w:rFonts w:cstheme="minorHAnsi"/>
          <w:szCs w:val="20"/>
          <w:lang w:val="fr-CH"/>
        </w:rPr>
        <w:t xml:space="preserve">un contrat est conclu entre l’UTP et le bénéficiaire du soutien. </w:t>
      </w:r>
      <w:r w:rsidR="00CE4E5D" w:rsidRPr="005617A3">
        <w:rPr>
          <w:rFonts w:cstheme="minorHAnsi"/>
          <w:szCs w:val="20"/>
          <w:lang w:val="fr-CH"/>
        </w:rPr>
        <w:t>Y sont en particulier réglés les prestations à fournir, les obligations du bénéficiaire</w:t>
      </w:r>
      <w:r w:rsidR="00393973" w:rsidRPr="005617A3">
        <w:rPr>
          <w:rFonts w:cstheme="minorHAnsi"/>
          <w:szCs w:val="20"/>
          <w:lang w:val="fr-CH"/>
        </w:rPr>
        <w:t xml:space="preserve">, les droits relatifs aux (nouveaux) biens </w:t>
      </w:r>
      <w:r w:rsidR="008036DE" w:rsidRPr="005617A3">
        <w:rPr>
          <w:rFonts w:cstheme="minorHAnsi"/>
          <w:szCs w:val="20"/>
          <w:lang w:val="fr-CH"/>
        </w:rPr>
        <w:t xml:space="preserve">immatériels (droits de propriété intellectuelle), les prescriptions </w:t>
      </w:r>
      <w:r w:rsidR="0020239E" w:rsidRPr="005617A3">
        <w:rPr>
          <w:rFonts w:cstheme="minorHAnsi"/>
          <w:szCs w:val="20"/>
          <w:lang w:val="fr-CH"/>
        </w:rPr>
        <w:t>relatives à l’éventuelle implication de tiers dans la fourniture de prestations (</w:t>
      </w:r>
      <w:r w:rsidR="002E2F73" w:rsidRPr="005617A3">
        <w:rPr>
          <w:rFonts w:cstheme="minorHAnsi"/>
          <w:szCs w:val="20"/>
          <w:lang w:val="fr-CH"/>
        </w:rPr>
        <w:t>en principe</w:t>
      </w:r>
      <w:r w:rsidR="0020239E" w:rsidRPr="005617A3">
        <w:rPr>
          <w:rFonts w:cstheme="minorHAnsi"/>
          <w:szCs w:val="20"/>
          <w:lang w:val="fr-CH"/>
        </w:rPr>
        <w:t xml:space="preserve">, les mêmes </w:t>
      </w:r>
      <w:r w:rsidR="009E3372" w:rsidRPr="005617A3">
        <w:rPr>
          <w:rFonts w:cstheme="minorHAnsi"/>
          <w:szCs w:val="20"/>
          <w:lang w:val="fr-CH"/>
        </w:rPr>
        <w:t>règles</w:t>
      </w:r>
      <w:r w:rsidR="0020239E" w:rsidRPr="005617A3">
        <w:rPr>
          <w:rFonts w:cstheme="minorHAnsi"/>
          <w:szCs w:val="20"/>
          <w:lang w:val="fr-CH"/>
        </w:rPr>
        <w:t xml:space="preserve"> s’appliquent aux </w:t>
      </w:r>
      <w:r w:rsidR="009E3372" w:rsidRPr="005617A3">
        <w:rPr>
          <w:rFonts w:cstheme="minorHAnsi"/>
          <w:szCs w:val="20"/>
          <w:lang w:val="fr-CH"/>
        </w:rPr>
        <w:t>tiers et au bénéficiaire du soutien; ce dernier porte toujours la responsabilité du projet vis-à-vis de l’UTP)</w:t>
      </w:r>
      <w:r w:rsidR="00C50140" w:rsidRPr="005617A3">
        <w:rPr>
          <w:rFonts w:cstheme="minorHAnsi"/>
          <w:szCs w:val="20"/>
          <w:lang w:val="fr-CH"/>
        </w:rPr>
        <w:t>, le calendrier et les conséquences en cas de retard, le</w:t>
      </w:r>
      <w:r w:rsidR="005D3BD8" w:rsidRPr="005617A3">
        <w:rPr>
          <w:rFonts w:cstheme="minorHAnsi"/>
          <w:szCs w:val="20"/>
          <w:lang w:val="fr-CH"/>
        </w:rPr>
        <w:t>s responsabilités, l’organisation du projet et son financement global.</w:t>
      </w:r>
    </w:p>
    <w:p w14:paraId="64F8ADEA" w14:textId="0192CE48" w:rsidR="005E25C2" w:rsidRPr="005617A3" w:rsidRDefault="005E25C2" w:rsidP="009A0A1C">
      <w:pPr>
        <w:spacing w:after="120" w:line="240" w:lineRule="auto"/>
        <w:rPr>
          <w:bCs/>
          <w:lang w:val="fr-CH"/>
        </w:rPr>
      </w:pPr>
      <w:r w:rsidRPr="005617A3">
        <w:rPr>
          <w:b/>
          <w:lang w:val="fr-CH"/>
        </w:rPr>
        <w:t xml:space="preserve">Droits d’utiliser les résultats de la recherche et droits de propriété </w:t>
      </w:r>
      <w:proofErr w:type="gramStart"/>
      <w:r w:rsidRPr="005617A3">
        <w:rPr>
          <w:b/>
          <w:lang w:val="fr-CH"/>
        </w:rPr>
        <w:t>intellectuelle:</w:t>
      </w:r>
      <w:proofErr w:type="gramEnd"/>
      <w:r w:rsidRPr="005617A3">
        <w:rPr>
          <w:b/>
          <w:lang w:val="fr-CH"/>
        </w:rPr>
        <w:t xml:space="preserve"> </w:t>
      </w:r>
      <w:r w:rsidR="002E2F73" w:rsidRPr="005617A3">
        <w:rPr>
          <w:bCs/>
          <w:lang w:val="fr-CH"/>
        </w:rPr>
        <w:t>en principe</w:t>
      </w:r>
      <w:r w:rsidR="00221247" w:rsidRPr="005617A3">
        <w:rPr>
          <w:bCs/>
          <w:lang w:val="fr-CH"/>
        </w:rPr>
        <w:t xml:space="preserve">, le bénéficiaire de l’aide octroie à l’UTP et le cas échéant à ses membres </w:t>
      </w:r>
      <w:r w:rsidR="00FA4905" w:rsidRPr="005617A3">
        <w:rPr>
          <w:bCs/>
          <w:lang w:val="fr-CH"/>
        </w:rPr>
        <w:t xml:space="preserve">un droit d’utilisation </w:t>
      </w:r>
      <w:r w:rsidR="00BB1D87" w:rsidRPr="005617A3">
        <w:rPr>
          <w:bCs/>
          <w:lang w:val="fr-CH"/>
        </w:rPr>
        <w:t xml:space="preserve">gratuit, irrévocable, non exclusif, non transmissible, </w:t>
      </w:r>
      <w:r w:rsidR="00A35F51" w:rsidRPr="005617A3">
        <w:rPr>
          <w:bCs/>
          <w:lang w:val="fr-CH"/>
        </w:rPr>
        <w:t xml:space="preserve">non sous-licenciable et illimité temporellement et géographiquement </w:t>
      </w:r>
      <w:r w:rsidR="001F24AA" w:rsidRPr="005617A3">
        <w:rPr>
          <w:bCs/>
          <w:lang w:val="fr-CH"/>
        </w:rPr>
        <w:t>quant aux résultats de ses recherches et aux (nouveaux) biens immatériels.</w:t>
      </w:r>
      <w:r w:rsidR="001C0AB9" w:rsidRPr="005617A3">
        <w:rPr>
          <w:bCs/>
          <w:lang w:val="fr-CH"/>
        </w:rPr>
        <w:t xml:space="preserve"> La réglementation de l’utilisation des résultats du projet et </w:t>
      </w:r>
      <w:r w:rsidR="00643D1B" w:rsidRPr="005617A3">
        <w:rPr>
          <w:bCs/>
          <w:lang w:val="fr-CH"/>
        </w:rPr>
        <w:t>l</w:t>
      </w:r>
      <w:r w:rsidR="005F0029" w:rsidRPr="005617A3">
        <w:rPr>
          <w:bCs/>
          <w:lang w:val="fr-CH"/>
        </w:rPr>
        <w:t>es droits de la propriété intellectuelle doivent être mis en œuvre par le bénéficiaire de l’aide</w:t>
      </w:r>
      <w:r w:rsidR="00F82C4C" w:rsidRPr="005617A3">
        <w:rPr>
          <w:bCs/>
          <w:lang w:val="fr-CH"/>
        </w:rPr>
        <w:t xml:space="preserve">, le cas échéant également à l’égard des tiers impliqués dans </w:t>
      </w:r>
      <w:r w:rsidR="00B3675A" w:rsidRPr="005617A3">
        <w:rPr>
          <w:bCs/>
          <w:lang w:val="fr-CH"/>
        </w:rPr>
        <w:t xml:space="preserve">la satisfaction du contrat. Il doit figurer déjà dans la présente demande (chiffre </w:t>
      </w:r>
      <w:r w:rsidR="00803F74" w:rsidRPr="005617A3">
        <w:rPr>
          <w:bCs/>
          <w:lang w:val="fr-CH"/>
        </w:rPr>
        <w:t>1.3) quels droits ont l’UTP/ses membres et sous quelle forme les résultats du projet seront mis à disposition.</w:t>
      </w:r>
    </w:p>
    <w:p w14:paraId="7158D4EB" w14:textId="6420A39E" w:rsidR="004D52EE" w:rsidRPr="005617A3" w:rsidRDefault="00D32F6A" w:rsidP="009A0A1C">
      <w:pPr>
        <w:spacing w:after="120" w:line="240" w:lineRule="auto"/>
        <w:rPr>
          <w:bCs/>
          <w:lang w:val="fr-CH"/>
        </w:rPr>
      </w:pPr>
      <w:r w:rsidRPr="005617A3">
        <w:rPr>
          <w:b/>
          <w:lang w:val="fr-CH"/>
        </w:rPr>
        <w:t xml:space="preserve">Particularités des projets de </w:t>
      </w:r>
      <w:proofErr w:type="gramStart"/>
      <w:r w:rsidRPr="005617A3">
        <w:rPr>
          <w:b/>
          <w:lang w:val="fr-CH"/>
        </w:rPr>
        <w:t>développement:</w:t>
      </w:r>
      <w:proofErr w:type="gramEnd"/>
      <w:r w:rsidRPr="005617A3">
        <w:rPr>
          <w:b/>
          <w:lang w:val="fr-CH"/>
        </w:rPr>
        <w:t xml:space="preserve"> </w:t>
      </w:r>
      <w:r w:rsidR="00F53299" w:rsidRPr="005617A3">
        <w:rPr>
          <w:bCs/>
          <w:lang w:val="fr-CH"/>
        </w:rPr>
        <w:t xml:space="preserve">le FRD </w:t>
      </w:r>
      <w:r w:rsidR="006A3443" w:rsidRPr="005617A3">
        <w:rPr>
          <w:bCs/>
          <w:lang w:val="fr-CH"/>
        </w:rPr>
        <w:t>soutient des projets de recherche et de développement. Dans les projets de développement, c’est en particulier la preuve de la faisabilité qui est intéressante</w:t>
      </w:r>
      <w:r w:rsidR="002B56AB" w:rsidRPr="005617A3">
        <w:rPr>
          <w:bCs/>
          <w:lang w:val="fr-CH"/>
        </w:rPr>
        <w:t xml:space="preserve">, tandis que la promotion du développement d’un produit commercial est secondaire. </w:t>
      </w:r>
      <w:r w:rsidR="00884176" w:rsidRPr="005617A3">
        <w:rPr>
          <w:bCs/>
          <w:lang w:val="fr-CH"/>
        </w:rPr>
        <w:t>Celle-ci ne doit donc pas être au premier plan d</w:t>
      </w:r>
      <w:r w:rsidR="007151A6" w:rsidRPr="005617A3">
        <w:rPr>
          <w:bCs/>
          <w:lang w:val="fr-CH"/>
        </w:rPr>
        <w:t>e</w:t>
      </w:r>
      <w:r w:rsidR="00884176" w:rsidRPr="005617A3">
        <w:rPr>
          <w:bCs/>
          <w:lang w:val="fr-CH"/>
        </w:rPr>
        <w:t xml:space="preserve"> la demande de soutien. </w:t>
      </w:r>
      <w:r w:rsidR="005C16CB" w:rsidRPr="005617A3">
        <w:rPr>
          <w:bCs/>
          <w:lang w:val="fr-CH"/>
        </w:rPr>
        <w:t xml:space="preserve">Lorsqu’il est question de développer des produits (p. ex. applications, programmes, logiciels), la demande doit souligner sous quelle forme les résultats parviendront à l’UTP/ses </w:t>
      </w:r>
      <w:proofErr w:type="gramStart"/>
      <w:r w:rsidR="005C16CB" w:rsidRPr="005617A3">
        <w:rPr>
          <w:bCs/>
          <w:lang w:val="fr-CH"/>
        </w:rPr>
        <w:t>membres:</w:t>
      </w:r>
      <w:proofErr w:type="gramEnd"/>
    </w:p>
    <w:p w14:paraId="137CE96D" w14:textId="4C9AEC71" w:rsidR="005C16CB" w:rsidRPr="005617A3" w:rsidRDefault="005C16CB" w:rsidP="009A0A1C">
      <w:pPr>
        <w:pStyle w:val="Listenabsatz"/>
        <w:numPr>
          <w:ilvl w:val="0"/>
          <w:numId w:val="39"/>
        </w:numPr>
        <w:spacing w:after="120" w:line="240" w:lineRule="auto"/>
        <w:rPr>
          <w:szCs w:val="20"/>
          <w:lang w:val="fr-CH"/>
        </w:rPr>
      </w:pPr>
      <w:r w:rsidRPr="005617A3">
        <w:rPr>
          <w:szCs w:val="20"/>
          <w:lang w:val="fr-CH"/>
        </w:rPr>
        <w:t>Le cas échéant, comment le produit sera</w:t>
      </w:r>
      <w:r w:rsidR="00091941" w:rsidRPr="005617A3">
        <w:rPr>
          <w:szCs w:val="20"/>
          <w:lang w:val="fr-CH"/>
        </w:rPr>
        <w:t>-t-il</w:t>
      </w:r>
      <w:r w:rsidRPr="005617A3">
        <w:rPr>
          <w:szCs w:val="20"/>
          <w:lang w:val="fr-CH"/>
        </w:rPr>
        <w:t xml:space="preserve"> </w:t>
      </w:r>
      <w:proofErr w:type="gramStart"/>
      <w:r w:rsidRPr="005617A3">
        <w:rPr>
          <w:szCs w:val="20"/>
          <w:lang w:val="fr-CH"/>
        </w:rPr>
        <w:t>commercialisé?</w:t>
      </w:r>
      <w:proofErr w:type="gramEnd"/>
    </w:p>
    <w:p w14:paraId="5D324988" w14:textId="0F639BD7" w:rsidR="009A0A1C" w:rsidRPr="005617A3" w:rsidRDefault="007F4C6E" w:rsidP="009A0A1C">
      <w:pPr>
        <w:pStyle w:val="Listenabsatz"/>
        <w:numPr>
          <w:ilvl w:val="0"/>
          <w:numId w:val="39"/>
        </w:numPr>
        <w:spacing w:after="120" w:line="240" w:lineRule="auto"/>
        <w:rPr>
          <w:b/>
          <w:bCs/>
          <w:szCs w:val="20"/>
          <w:lang w:val="fr-CH"/>
        </w:rPr>
      </w:pPr>
      <w:r w:rsidRPr="005617A3">
        <w:rPr>
          <w:szCs w:val="20"/>
          <w:lang w:val="fr-CH"/>
        </w:rPr>
        <w:t>Un produit (p. ex.</w:t>
      </w:r>
      <w:r w:rsidR="002E2F73" w:rsidRPr="005617A3">
        <w:rPr>
          <w:szCs w:val="20"/>
          <w:lang w:val="fr-CH"/>
        </w:rPr>
        <w:t xml:space="preserve">, pour une application, </w:t>
      </w:r>
      <w:r w:rsidRPr="005617A3">
        <w:rPr>
          <w:szCs w:val="20"/>
          <w:lang w:val="fr-CH"/>
        </w:rPr>
        <w:t xml:space="preserve">au moins le code source) est-il mis à la disposition de l’UTP/ses membres gratuitement </w:t>
      </w:r>
      <w:r w:rsidR="000E65A9" w:rsidRPr="005617A3">
        <w:rPr>
          <w:szCs w:val="20"/>
          <w:lang w:val="fr-CH"/>
        </w:rPr>
        <w:t xml:space="preserve">ou avec un rabais du fait du soutien du </w:t>
      </w:r>
      <w:proofErr w:type="gramStart"/>
      <w:r w:rsidR="000E65A9" w:rsidRPr="005617A3">
        <w:rPr>
          <w:szCs w:val="20"/>
          <w:lang w:val="fr-CH"/>
        </w:rPr>
        <w:t>FRD?</w:t>
      </w:r>
      <w:proofErr w:type="gramEnd"/>
    </w:p>
    <w:p w14:paraId="7E2DDDA0" w14:textId="2781DA58" w:rsidR="000E65A9" w:rsidRPr="005617A3" w:rsidRDefault="000E65A9" w:rsidP="009A0A1C">
      <w:pPr>
        <w:pStyle w:val="Listenabsatz"/>
        <w:numPr>
          <w:ilvl w:val="0"/>
          <w:numId w:val="39"/>
        </w:numPr>
        <w:spacing w:after="120" w:line="240" w:lineRule="auto"/>
        <w:rPr>
          <w:b/>
          <w:bCs/>
          <w:szCs w:val="20"/>
          <w:lang w:val="fr-CH"/>
        </w:rPr>
      </w:pPr>
      <w:r w:rsidRPr="005617A3">
        <w:rPr>
          <w:szCs w:val="20"/>
          <w:lang w:val="fr-CH"/>
        </w:rPr>
        <w:t>Ou l’utilité du projet est-elle en première ligne le développement de nouvelles technologies</w:t>
      </w:r>
      <w:r w:rsidR="00CC6117" w:rsidRPr="005617A3">
        <w:rPr>
          <w:szCs w:val="20"/>
          <w:lang w:val="fr-CH"/>
        </w:rPr>
        <w:t xml:space="preserve"> nécessaires à la branche et ne pouvant être obtenues par un autre biais, mais </w:t>
      </w:r>
      <w:r w:rsidR="0092502A" w:rsidRPr="005617A3">
        <w:rPr>
          <w:szCs w:val="20"/>
          <w:lang w:val="fr-CH"/>
        </w:rPr>
        <w:t>générant</w:t>
      </w:r>
      <w:r w:rsidR="00CC6117" w:rsidRPr="005617A3">
        <w:rPr>
          <w:szCs w:val="20"/>
          <w:lang w:val="fr-CH"/>
        </w:rPr>
        <w:t xml:space="preserve"> plus tard </w:t>
      </w:r>
      <w:r w:rsidR="0092502A" w:rsidRPr="005617A3">
        <w:rPr>
          <w:szCs w:val="20"/>
          <w:lang w:val="fr-CH"/>
        </w:rPr>
        <w:t xml:space="preserve">des coûts d’utilisation pour les entreprises de </w:t>
      </w:r>
      <w:proofErr w:type="gramStart"/>
      <w:r w:rsidR="0092502A" w:rsidRPr="005617A3">
        <w:rPr>
          <w:szCs w:val="20"/>
          <w:lang w:val="fr-CH"/>
        </w:rPr>
        <w:t>transport?</w:t>
      </w:r>
      <w:proofErr w:type="gramEnd"/>
    </w:p>
    <w:p w14:paraId="7FBB6435" w14:textId="6CE17081" w:rsidR="0092502A" w:rsidRPr="005617A3" w:rsidRDefault="007E17D9" w:rsidP="009A0A1C">
      <w:pPr>
        <w:spacing w:after="120" w:line="240" w:lineRule="auto"/>
        <w:rPr>
          <w:szCs w:val="20"/>
          <w:lang w:val="fr-CH"/>
        </w:rPr>
      </w:pPr>
      <w:r w:rsidRPr="005617A3">
        <w:rPr>
          <w:szCs w:val="20"/>
          <w:lang w:val="fr-CH"/>
        </w:rPr>
        <w:t xml:space="preserve">Veuillez aborder ces points lorsque vous exposez l’utilité de votre projet. </w:t>
      </w:r>
      <w:r w:rsidR="004B5659" w:rsidRPr="005617A3">
        <w:rPr>
          <w:szCs w:val="20"/>
          <w:lang w:val="fr-CH"/>
        </w:rPr>
        <w:t xml:space="preserve">Seules ces indications permettent de juger </w:t>
      </w:r>
      <w:r w:rsidR="007538BB" w:rsidRPr="005617A3">
        <w:rPr>
          <w:szCs w:val="20"/>
          <w:lang w:val="fr-CH"/>
        </w:rPr>
        <w:t xml:space="preserve">judicieusement </w:t>
      </w:r>
      <w:r w:rsidR="004B5659" w:rsidRPr="005617A3">
        <w:rPr>
          <w:szCs w:val="20"/>
          <w:lang w:val="fr-CH"/>
        </w:rPr>
        <w:t xml:space="preserve">si le projet est digne d’être soutenu et </w:t>
      </w:r>
      <w:r w:rsidR="007538BB" w:rsidRPr="005617A3">
        <w:rPr>
          <w:szCs w:val="20"/>
          <w:lang w:val="fr-CH"/>
        </w:rPr>
        <w:t>suffisamment utile relativement au montant demandé.</w:t>
      </w:r>
    </w:p>
    <w:p w14:paraId="5555EC27" w14:textId="0C841352" w:rsidR="00FB4A3E" w:rsidRPr="00FB4A3E" w:rsidRDefault="007538BB" w:rsidP="009A0A1C">
      <w:pPr>
        <w:rPr>
          <w:rStyle w:val="Seitenzahl"/>
          <w:rFonts w:cstheme="minorHAnsi"/>
          <w:sz w:val="20"/>
          <w:szCs w:val="20"/>
          <w:lang w:val="fr-CH"/>
        </w:rPr>
      </w:pPr>
      <w:r w:rsidRPr="005617A3">
        <w:rPr>
          <w:rStyle w:val="Seitenzahl"/>
          <w:rFonts w:cstheme="minorHAnsi"/>
          <w:b/>
          <w:bCs/>
          <w:sz w:val="20"/>
          <w:szCs w:val="20"/>
          <w:lang w:val="fr-CH"/>
        </w:rPr>
        <w:t xml:space="preserve">Implication de </w:t>
      </w:r>
      <w:proofErr w:type="gramStart"/>
      <w:r w:rsidRPr="005617A3">
        <w:rPr>
          <w:rStyle w:val="Seitenzahl"/>
          <w:rFonts w:cstheme="minorHAnsi"/>
          <w:b/>
          <w:bCs/>
          <w:sz w:val="20"/>
          <w:szCs w:val="20"/>
          <w:lang w:val="fr-CH"/>
        </w:rPr>
        <w:t>tiers</w:t>
      </w:r>
      <w:r w:rsidR="009A0A1C" w:rsidRPr="005617A3">
        <w:rPr>
          <w:rStyle w:val="Seitenzahl"/>
          <w:rFonts w:cstheme="minorHAnsi"/>
          <w:b/>
          <w:bCs/>
          <w:sz w:val="20"/>
          <w:szCs w:val="20"/>
          <w:lang w:val="fr-CH"/>
        </w:rPr>
        <w:t>:</w:t>
      </w:r>
      <w:proofErr w:type="gramEnd"/>
      <w:r w:rsidR="009A0A1C" w:rsidRPr="005617A3">
        <w:rPr>
          <w:rStyle w:val="Seitenzahl"/>
          <w:rFonts w:cstheme="minorHAnsi"/>
          <w:b/>
          <w:bCs/>
          <w:sz w:val="20"/>
          <w:szCs w:val="20"/>
          <w:lang w:val="fr-CH"/>
        </w:rPr>
        <w:t xml:space="preserve"> </w:t>
      </w:r>
      <w:r w:rsidR="00FB4A3E" w:rsidRPr="005617A3">
        <w:rPr>
          <w:rStyle w:val="Seitenzahl"/>
          <w:rFonts w:cstheme="minorHAnsi"/>
          <w:sz w:val="20"/>
          <w:szCs w:val="20"/>
          <w:lang w:val="fr-CH"/>
        </w:rPr>
        <w:t xml:space="preserve">si une partie des prestations </w:t>
      </w:r>
      <w:r w:rsidR="006B782D" w:rsidRPr="005617A3">
        <w:rPr>
          <w:rStyle w:val="Seitenzahl"/>
          <w:rFonts w:cstheme="minorHAnsi"/>
          <w:sz w:val="20"/>
          <w:szCs w:val="20"/>
          <w:lang w:val="fr-CH"/>
        </w:rPr>
        <w:t xml:space="preserve">est fournie en impliquant des tiers, il se peut que des contrats soient nécessaires </w:t>
      </w:r>
      <w:r w:rsidR="00BC59ED" w:rsidRPr="005617A3">
        <w:rPr>
          <w:rStyle w:val="Seitenzahl"/>
          <w:rFonts w:cstheme="minorHAnsi"/>
          <w:sz w:val="20"/>
          <w:szCs w:val="20"/>
          <w:lang w:val="fr-CH"/>
        </w:rPr>
        <w:t>entre le bénéficiaire de l’aide et les tiers. Dans ce cas, le bénéficiaire s’engage</w:t>
      </w:r>
      <w:r w:rsidR="005E650F" w:rsidRPr="005617A3">
        <w:rPr>
          <w:rStyle w:val="Seitenzahl"/>
          <w:rFonts w:cstheme="minorHAnsi"/>
          <w:sz w:val="20"/>
          <w:szCs w:val="20"/>
          <w:lang w:val="fr-CH"/>
        </w:rPr>
        <w:t xml:space="preserve"> vis-à-vis de l’UTP </w:t>
      </w:r>
      <w:r w:rsidR="007B4C40" w:rsidRPr="005617A3">
        <w:rPr>
          <w:rStyle w:val="Seitenzahl"/>
          <w:rFonts w:cstheme="minorHAnsi"/>
          <w:sz w:val="20"/>
          <w:szCs w:val="20"/>
          <w:lang w:val="fr-CH"/>
        </w:rPr>
        <w:t>à imposer les obligations qui lui incombent également aux tiers</w:t>
      </w:r>
      <w:r w:rsidR="008A190E" w:rsidRPr="005617A3">
        <w:rPr>
          <w:rStyle w:val="Seitenzahl"/>
          <w:rFonts w:cstheme="minorHAnsi"/>
          <w:sz w:val="20"/>
          <w:szCs w:val="20"/>
          <w:lang w:val="fr-CH"/>
        </w:rPr>
        <w:t xml:space="preserve"> dans la mesure de leur application (en particulier quant à l’utilisation des résultats </w:t>
      </w:r>
      <w:r w:rsidR="002A6DB6" w:rsidRPr="005617A3">
        <w:rPr>
          <w:rStyle w:val="Seitenzahl"/>
          <w:rFonts w:cstheme="minorHAnsi"/>
          <w:sz w:val="20"/>
          <w:szCs w:val="20"/>
          <w:lang w:val="fr-CH"/>
        </w:rPr>
        <w:t>du projet et des recherches et aux droits de la propriété intellectuelle).</w:t>
      </w:r>
    </w:p>
    <w:p w14:paraId="1FFB6186" w14:textId="652E2E15" w:rsidR="006622D5" w:rsidRPr="002E2F73" w:rsidRDefault="00BC5AE8" w:rsidP="003D4466">
      <w:pPr>
        <w:spacing w:before="120"/>
        <w:rPr>
          <w:lang w:val="fr-CH"/>
        </w:rPr>
      </w:pPr>
      <w:r w:rsidRPr="002E2F73">
        <w:rPr>
          <w:lang w:val="fr-CH"/>
        </w:rPr>
        <w:br w:type="page"/>
      </w:r>
    </w:p>
    <w:p w14:paraId="09D91365" w14:textId="5244E230" w:rsidR="006622D5" w:rsidRPr="00E5238D" w:rsidRDefault="00A40443" w:rsidP="000309C4">
      <w:pPr>
        <w:pStyle w:val="berschrift1"/>
        <w:rPr>
          <w:lang w:val="fr-CH"/>
        </w:rPr>
      </w:pPr>
      <w:r w:rsidRPr="00E5238D">
        <w:rPr>
          <w:lang w:val="fr-CH"/>
        </w:rPr>
        <w:lastRenderedPageBreak/>
        <w:t>Données de base du projet</w:t>
      </w:r>
    </w:p>
    <w:p w14:paraId="67C9C8A1" w14:textId="3BE442DB" w:rsidR="006622D5" w:rsidRPr="00E5238D" w:rsidRDefault="00A40443" w:rsidP="00391379">
      <w:pPr>
        <w:pStyle w:val="berschrift2"/>
        <w:spacing w:after="0"/>
        <w:rPr>
          <w:b w:val="0"/>
          <w:sz w:val="20"/>
          <w:szCs w:val="20"/>
          <w:lang w:val="fr-CH"/>
        </w:rPr>
      </w:pPr>
      <w:r w:rsidRPr="00E5238D">
        <w:rPr>
          <w:sz w:val="20"/>
          <w:szCs w:val="20"/>
          <w:lang w:val="fr-CH"/>
        </w:rPr>
        <w:t>Nom du projet</w:t>
      </w:r>
    </w:p>
    <w:tbl>
      <w:tblPr>
        <w:tblW w:w="0" w:type="auto"/>
        <w:shd w:val="pct5" w:color="auto" w:fill="auto"/>
        <w:tblLayout w:type="fixed"/>
        <w:tblLook w:val="04A0" w:firstRow="1" w:lastRow="0" w:firstColumn="1" w:lastColumn="0" w:noHBand="0" w:noVBand="1"/>
      </w:tblPr>
      <w:tblGrid>
        <w:gridCol w:w="9356"/>
      </w:tblGrid>
      <w:tr w:rsidR="006622D5" w:rsidRPr="00DF3015" w14:paraId="260D1BE9" w14:textId="77777777" w:rsidTr="00CA13F3">
        <w:tc>
          <w:tcPr>
            <w:tcW w:w="9356" w:type="dxa"/>
            <w:shd w:val="pct5" w:color="auto" w:fill="auto"/>
            <w:tcMar>
              <w:top w:w="0" w:type="dxa"/>
              <w:left w:w="57" w:type="dxa"/>
              <w:bottom w:w="0" w:type="dxa"/>
              <w:right w:w="57" w:type="dxa"/>
            </w:tcMar>
            <w:hideMark/>
          </w:tcPr>
          <w:p w14:paraId="4322B882" w14:textId="62578842" w:rsidR="006622D5" w:rsidRPr="00E5238D" w:rsidRDefault="00F47274">
            <w:pPr>
              <w:spacing w:after="40"/>
              <w:rPr>
                <w:rFonts w:ascii="Arial Narrow" w:hAnsi="Arial Narrow"/>
                <w:szCs w:val="22"/>
                <w:lang w:val="fr-CH" w:eastAsia="en-US"/>
              </w:rPr>
            </w:pPr>
            <w:r>
              <w:rPr>
                <w:rFonts w:ascii="Arial Narrow" w:hAnsi="Arial Narrow"/>
                <w:szCs w:val="22"/>
                <w:lang w:val="fr-CH" w:eastAsia="en-US"/>
              </w:rPr>
              <w:fldChar w:fldCharType="begin"/>
            </w:r>
            <w:r>
              <w:rPr>
                <w:rFonts w:ascii="Arial Narrow" w:hAnsi="Arial Narrow"/>
                <w:szCs w:val="22"/>
                <w:lang w:val="fr-CH" w:eastAsia="en-US"/>
              </w:rPr>
              <w:instrText xml:space="preserve"> REF titreprojet \h </w:instrText>
            </w:r>
            <w:r>
              <w:rPr>
                <w:rFonts w:ascii="Arial Narrow" w:hAnsi="Arial Narrow"/>
                <w:szCs w:val="22"/>
                <w:lang w:val="fr-CH" w:eastAsia="en-US"/>
              </w:rPr>
            </w:r>
            <w:r>
              <w:rPr>
                <w:rFonts w:ascii="Arial Narrow" w:hAnsi="Arial Narrow"/>
                <w:szCs w:val="22"/>
                <w:lang w:val="fr-CH" w:eastAsia="en-US"/>
              </w:rPr>
              <w:fldChar w:fldCharType="separate"/>
            </w:r>
            <w:proofErr w:type="gramStart"/>
            <w:r w:rsidRPr="00F47274">
              <w:rPr>
                <w:rStyle w:val="Platzhaltertext"/>
                <w:lang w:val="fr-CH"/>
              </w:rPr>
              <w:t>indiquer</w:t>
            </w:r>
            <w:proofErr w:type="gramEnd"/>
            <w:r w:rsidRPr="00F47274">
              <w:rPr>
                <w:rStyle w:val="Platzhaltertext"/>
                <w:lang w:val="fr-CH"/>
              </w:rPr>
              <w:t xml:space="preserve"> le nom de projet</w:t>
            </w:r>
            <w:r w:rsidRPr="00F47274">
              <w:rPr>
                <w:b/>
                <w:vanish/>
                <w:sz w:val="40"/>
                <w:szCs w:val="40"/>
                <w:lang w:val="fr-CH"/>
              </w:rPr>
              <w:t xml:space="preserve"> </w:t>
            </w:r>
            <w:r>
              <w:rPr>
                <w:rFonts w:ascii="Arial Narrow" w:hAnsi="Arial Narrow"/>
                <w:szCs w:val="22"/>
                <w:lang w:val="fr-CH" w:eastAsia="en-US"/>
              </w:rPr>
              <w:fldChar w:fldCharType="end"/>
            </w:r>
          </w:p>
        </w:tc>
      </w:tr>
    </w:tbl>
    <w:p w14:paraId="4C123655" w14:textId="77500FF5" w:rsidR="00B729EA" w:rsidRPr="00E5238D" w:rsidRDefault="00A40443" w:rsidP="009C29CB">
      <w:pPr>
        <w:pStyle w:val="berschrift2"/>
        <w:spacing w:before="240" w:after="0"/>
        <w:rPr>
          <w:sz w:val="20"/>
          <w:szCs w:val="20"/>
          <w:lang w:val="fr-CH"/>
        </w:rPr>
      </w:pPr>
      <w:r w:rsidRPr="00E5238D">
        <w:rPr>
          <w:sz w:val="20"/>
          <w:szCs w:val="20"/>
          <w:lang w:val="fr-CH"/>
        </w:rPr>
        <w:t>Axe</w:t>
      </w:r>
    </w:p>
    <w:p w14:paraId="6CA872D1" w14:textId="291A7B72" w:rsidR="00B729EA" w:rsidRPr="00E5238D" w:rsidRDefault="00B729EA" w:rsidP="00B729EA">
      <w:pPr>
        <w:tabs>
          <w:tab w:val="left" w:pos="3969"/>
        </w:tabs>
        <w:spacing w:before="120" w:line="240" w:lineRule="auto"/>
        <w:rPr>
          <w:lang w:val="fr-CH"/>
        </w:rPr>
      </w:pPr>
      <w:r w:rsidRPr="00E5238D">
        <w:rPr>
          <w:lang w:val="fr-CH"/>
        </w:rPr>
        <w:fldChar w:fldCharType="begin">
          <w:ffData>
            <w:name w:val="Kontrollkästchen1"/>
            <w:enabled/>
            <w:calcOnExit w:val="0"/>
            <w:checkBox>
              <w:size w:val="18"/>
              <w:default w:val="0"/>
            </w:checkBox>
          </w:ffData>
        </w:fldChar>
      </w:r>
      <w:bookmarkStart w:id="1" w:name="Kontrollkästchen1"/>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bookmarkEnd w:id="1"/>
      <w:r w:rsidRPr="00E5238D">
        <w:rPr>
          <w:lang w:val="fr-CH"/>
        </w:rPr>
        <w:t xml:space="preserve"> </w:t>
      </w:r>
      <w:r w:rsidR="00A40443" w:rsidRPr="00E5238D">
        <w:rPr>
          <w:lang w:val="fr-CH"/>
        </w:rPr>
        <w:t>Recherche</w:t>
      </w:r>
      <w:r w:rsidR="006B5074" w:rsidRPr="00E5238D">
        <w:rPr>
          <w:lang w:val="fr-CH"/>
        </w:rPr>
        <w:t xml:space="preserve"> (= cré</w:t>
      </w:r>
      <w:r w:rsidR="00CE5AB1" w:rsidRPr="00E5238D">
        <w:rPr>
          <w:lang w:val="fr-CH"/>
        </w:rPr>
        <w:t>ation</w:t>
      </w:r>
      <w:r w:rsidR="006B5074" w:rsidRPr="00E5238D">
        <w:rPr>
          <w:lang w:val="fr-CH"/>
        </w:rPr>
        <w:t xml:space="preserve"> de nouvelles connaissances</w:t>
      </w:r>
      <w:r w:rsidR="00B2033D" w:rsidRPr="00E5238D">
        <w:rPr>
          <w:lang w:val="fr-CH"/>
        </w:rPr>
        <w:t>)</w:t>
      </w:r>
    </w:p>
    <w:p w14:paraId="49A2A571" w14:textId="205997B4" w:rsidR="006D722A" w:rsidRPr="00E5238D" w:rsidRDefault="00B3151F" w:rsidP="006D722A">
      <w:pPr>
        <w:tabs>
          <w:tab w:val="left" w:pos="3969"/>
        </w:tabs>
        <w:spacing w:before="120" w:line="240" w:lineRule="auto"/>
        <w:rPr>
          <w:lang w:val="fr-CH"/>
        </w:rPr>
      </w:pPr>
      <w:r w:rsidRPr="00E5238D">
        <w:rPr>
          <w:lang w:val="fr-CH"/>
        </w:rPr>
        <w:fldChar w:fldCharType="begin">
          <w:ffData>
            <w:name w:val=""/>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00B729EA" w:rsidRPr="00E5238D">
        <w:rPr>
          <w:lang w:val="fr-CH"/>
        </w:rPr>
        <w:t xml:space="preserve"> </w:t>
      </w:r>
      <w:r w:rsidR="00A40443" w:rsidRPr="00E5238D">
        <w:rPr>
          <w:lang w:val="fr-CH"/>
        </w:rPr>
        <w:t>Développement</w:t>
      </w:r>
      <w:r w:rsidR="006D722A" w:rsidRPr="00E5238D">
        <w:rPr>
          <w:lang w:val="fr-CH"/>
        </w:rPr>
        <w:t xml:space="preserve"> </w:t>
      </w:r>
      <w:r w:rsidR="00D903A8" w:rsidRPr="00E5238D">
        <w:rPr>
          <w:lang w:val="fr-CH"/>
        </w:rPr>
        <w:t>(=</w:t>
      </w:r>
      <w:r w:rsidR="006B5074" w:rsidRPr="00E5238D">
        <w:rPr>
          <w:lang w:val="fr-CH"/>
        </w:rPr>
        <w:t xml:space="preserve"> i</w:t>
      </w:r>
      <w:r w:rsidR="006D722A" w:rsidRPr="00E5238D">
        <w:rPr>
          <w:lang w:val="fr-CH"/>
        </w:rPr>
        <w:t xml:space="preserve">nnovation, </w:t>
      </w:r>
      <w:r w:rsidR="006B5074" w:rsidRPr="00E5238D">
        <w:rPr>
          <w:lang w:val="fr-CH"/>
        </w:rPr>
        <w:t>nouveaux produits, procédures et services</w:t>
      </w:r>
      <w:r w:rsidR="00D903A8" w:rsidRPr="00E5238D">
        <w:rPr>
          <w:lang w:val="fr-CH"/>
        </w:rPr>
        <w:t>)</w:t>
      </w:r>
    </w:p>
    <w:p w14:paraId="1BA34938" w14:textId="122142CF" w:rsidR="006D722A" w:rsidRPr="00E5238D" w:rsidRDefault="006D722A" w:rsidP="006D722A">
      <w:pPr>
        <w:tabs>
          <w:tab w:val="left" w:pos="3969"/>
        </w:tabs>
        <w:spacing w:before="120" w:line="240" w:lineRule="auto"/>
        <w:rPr>
          <w:lang w:val="fr-CH"/>
        </w:rPr>
      </w:pPr>
      <w:r w:rsidRPr="00E5238D">
        <w:rPr>
          <w:lang w:val="fr-CH"/>
        </w:rPr>
        <w:fldChar w:fldCharType="begin">
          <w:ffData>
            <w:name w:val=""/>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p>
    <w:p w14:paraId="6BDFFF1A" w14:textId="5418BBFA" w:rsidR="006D722A" w:rsidRPr="00E5238D" w:rsidRDefault="006B5074" w:rsidP="009C29CB">
      <w:pPr>
        <w:pStyle w:val="berschrift2"/>
        <w:spacing w:before="240" w:after="0"/>
        <w:rPr>
          <w:sz w:val="20"/>
          <w:szCs w:val="20"/>
          <w:lang w:val="fr-CH"/>
        </w:rPr>
      </w:pPr>
      <w:r w:rsidRPr="00E5238D">
        <w:rPr>
          <w:sz w:val="20"/>
          <w:szCs w:val="20"/>
          <w:lang w:val="fr-CH"/>
        </w:rPr>
        <w:t>Effet recherché</w:t>
      </w:r>
    </w:p>
    <w:p w14:paraId="3522A83A" w14:textId="232E7975" w:rsidR="00775608" w:rsidRPr="00E5238D" w:rsidRDefault="00E5238D" w:rsidP="00E75099">
      <w:pPr>
        <w:spacing w:before="120" w:line="240" w:lineRule="auto"/>
        <w:rPr>
          <w:lang w:val="fr-CH"/>
        </w:rPr>
      </w:pPr>
      <w:r w:rsidRPr="002865D9">
        <w:rPr>
          <w:b/>
          <w:bCs/>
          <w:lang w:val="fr-CH"/>
        </w:rPr>
        <w:t>Pertinence pour la b</w:t>
      </w:r>
      <w:r w:rsidR="00E75099" w:rsidRPr="002865D9">
        <w:rPr>
          <w:b/>
          <w:bCs/>
          <w:lang w:val="fr-CH"/>
        </w:rPr>
        <w:t>ranche</w:t>
      </w:r>
      <w:r w:rsidR="00E75099" w:rsidRPr="00E5238D">
        <w:rPr>
          <w:lang w:val="fr-CH"/>
        </w:rPr>
        <w:t xml:space="preserve"> (</w:t>
      </w:r>
      <w:r w:rsidR="002865D9">
        <w:rPr>
          <w:lang w:val="fr-CH"/>
        </w:rPr>
        <w:t>nombre de membres de l’UTP susceptibles de profiter du résultat</w:t>
      </w:r>
      <w:r w:rsidR="00801C67">
        <w:rPr>
          <w:lang w:val="fr-CH"/>
        </w:rPr>
        <w:t xml:space="preserve"> du </w:t>
      </w:r>
      <w:proofErr w:type="gramStart"/>
      <w:r w:rsidR="00801C67">
        <w:rPr>
          <w:lang w:val="fr-CH"/>
        </w:rPr>
        <w:t>projet</w:t>
      </w:r>
      <w:r w:rsidR="002865D9">
        <w:rPr>
          <w:lang w:val="fr-CH"/>
        </w:rPr>
        <w:t>;</w:t>
      </w:r>
      <w:proofErr w:type="gramEnd"/>
      <w:r w:rsidR="002865D9">
        <w:rPr>
          <w:lang w:val="fr-CH"/>
        </w:rPr>
        <w:t xml:space="preserve"> nombre </w:t>
      </w:r>
      <w:proofErr w:type="gramStart"/>
      <w:r w:rsidR="002865D9">
        <w:rPr>
          <w:lang w:val="fr-CH"/>
        </w:rPr>
        <w:t>minimal:</w:t>
      </w:r>
      <w:proofErr w:type="gramEnd"/>
      <w:r w:rsidR="00272DA7">
        <w:rPr>
          <w:lang w:val="fr-CH"/>
        </w:rPr>
        <w:t xml:space="preserve"> 2</w:t>
      </w:r>
      <w:r w:rsidR="00E75099" w:rsidRPr="00E5238D">
        <w:rPr>
          <w:lang w:val="fr-CH"/>
        </w:rPr>
        <w:t>)</w:t>
      </w:r>
    </w:p>
    <w:tbl>
      <w:tblPr>
        <w:tblW w:w="0" w:type="auto"/>
        <w:shd w:val="pct5" w:color="auto" w:fill="auto"/>
        <w:tblLayout w:type="fixed"/>
        <w:tblLook w:val="04A0" w:firstRow="1" w:lastRow="0" w:firstColumn="1" w:lastColumn="0" w:noHBand="0" w:noVBand="1"/>
      </w:tblPr>
      <w:tblGrid>
        <w:gridCol w:w="9356"/>
      </w:tblGrid>
      <w:tr w:rsidR="00775608" w:rsidRPr="00E5238D" w14:paraId="479DAA45" w14:textId="77777777" w:rsidTr="00DA0793">
        <w:tc>
          <w:tcPr>
            <w:tcW w:w="9356" w:type="dxa"/>
            <w:shd w:val="pct5" w:color="auto" w:fill="auto"/>
            <w:tcMar>
              <w:top w:w="0" w:type="dxa"/>
              <w:left w:w="57" w:type="dxa"/>
              <w:bottom w:w="0" w:type="dxa"/>
              <w:right w:w="57" w:type="dxa"/>
            </w:tcMar>
            <w:hideMark/>
          </w:tcPr>
          <w:p w14:paraId="0D9C7E15" w14:textId="77777777" w:rsidR="00775608" w:rsidRPr="00E5238D" w:rsidRDefault="00775608" w:rsidP="00A57812">
            <w:pPr>
              <w:rPr>
                <w:rFonts w:ascii="Arial Narrow" w:hAnsi="Arial Narrow"/>
                <w:szCs w:val="22"/>
                <w:lang w:val="fr-CH" w:eastAsia="en-US"/>
              </w:rPr>
            </w:pPr>
            <w:bookmarkStart w:id="2" w:name="_Hlk63327686"/>
            <w:r w:rsidRPr="00E5238D">
              <w:rPr>
                <w:lang w:val="fr-CH"/>
              </w:rPr>
              <w:t>…</w:t>
            </w:r>
          </w:p>
        </w:tc>
      </w:tr>
    </w:tbl>
    <w:bookmarkEnd w:id="2"/>
    <w:p w14:paraId="5530C0DD" w14:textId="581A931C" w:rsidR="00E25028" w:rsidRPr="00E5238D" w:rsidRDefault="006B5074" w:rsidP="009C29CB">
      <w:pPr>
        <w:spacing w:before="240" w:line="240" w:lineRule="auto"/>
        <w:rPr>
          <w:lang w:val="fr-CH"/>
        </w:rPr>
      </w:pPr>
      <w:r w:rsidRPr="002865D9">
        <w:rPr>
          <w:b/>
          <w:bCs/>
          <w:lang w:val="fr-CH"/>
        </w:rPr>
        <w:t>Utilité économique</w:t>
      </w:r>
      <w:r w:rsidRPr="00E5238D">
        <w:rPr>
          <w:lang w:val="fr-CH"/>
        </w:rPr>
        <w:t xml:space="preserve"> </w:t>
      </w:r>
      <w:r w:rsidR="00D82E1E" w:rsidRPr="00E5238D">
        <w:rPr>
          <w:lang w:val="fr-CH"/>
        </w:rPr>
        <w:t>(</w:t>
      </w:r>
      <w:r w:rsidR="00CE5AB1" w:rsidRPr="00E5238D">
        <w:rPr>
          <w:lang w:val="fr-CH"/>
        </w:rPr>
        <w:t>optimisation</w:t>
      </w:r>
      <w:r w:rsidRPr="00E5238D">
        <w:rPr>
          <w:lang w:val="fr-CH"/>
        </w:rPr>
        <w:t xml:space="preserve"> des coûts d’exploitation, de maintenance, de travaux, etc.</w:t>
      </w:r>
      <w:r w:rsidR="00E805EB" w:rsidRPr="00E5238D">
        <w:rPr>
          <w:lang w:val="fr-CH"/>
        </w:rPr>
        <w:t xml:space="preserve"> </w:t>
      </w:r>
      <w:r w:rsidR="002865D9">
        <w:rPr>
          <w:lang w:val="fr-CH"/>
        </w:rPr>
        <w:t>Évaluation des économies de coûts attendues à la suite de l’application des résultats de</w:t>
      </w:r>
      <w:r w:rsidR="0046617A">
        <w:rPr>
          <w:lang w:val="fr-CH"/>
        </w:rPr>
        <w:t xml:space="preserve"> la </w:t>
      </w:r>
      <w:r w:rsidR="002865D9">
        <w:rPr>
          <w:lang w:val="fr-CH"/>
        </w:rPr>
        <w:t>reche</w:t>
      </w:r>
      <w:r w:rsidR="0046617A">
        <w:rPr>
          <w:lang w:val="fr-CH"/>
        </w:rPr>
        <w:t>r</w:t>
      </w:r>
      <w:r w:rsidR="002865D9">
        <w:rPr>
          <w:lang w:val="fr-CH"/>
        </w:rPr>
        <w:t>che</w:t>
      </w:r>
      <w:r w:rsidRPr="00E5238D">
        <w:rPr>
          <w:lang w:val="fr-CH"/>
        </w:rPr>
        <w:t>)</w:t>
      </w:r>
    </w:p>
    <w:tbl>
      <w:tblPr>
        <w:tblW w:w="0" w:type="auto"/>
        <w:shd w:val="pct5" w:color="auto" w:fill="auto"/>
        <w:tblLayout w:type="fixed"/>
        <w:tblLook w:val="04A0" w:firstRow="1" w:lastRow="0" w:firstColumn="1" w:lastColumn="0" w:noHBand="0" w:noVBand="1"/>
      </w:tblPr>
      <w:tblGrid>
        <w:gridCol w:w="9356"/>
      </w:tblGrid>
      <w:tr w:rsidR="00E25028" w:rsidRPr="00E5238D" w14:paraId="6E875633" w14:textId="77777777" w:rsidTr="00DA0793">
        <w:tc>
          <w:tcPr>
            <w:tcW w:w="9356" w:type="dxa"/>
            <w:shd w:val="pct5" w:color="auto" w:fill="auto"/>
            <w:tcMar>
              <w:top w:w="0" w:type="dxa"/>
              <w:left w:w="57" w:type="dxa"/>
              <w:bottom w:w="0" w:type="dxa"/>
              <w:right w:w="57" w:type="dxa"/>
            </w:tcMar>
            <w:hideMark/>
          </w:tcPr>
          <w:p w14:paraId="4A63B799" w14:textId="77777777" w:rsidR="00E25028" w:rsidRPr="00E5238D" w:rsidRDefault="00E25028" w:rsidP="00A57812">
            <w:pPr>
              <w:rPr>
                <w:rFonts w:ascii="Arial Narrow" w:hAnsi="Arial Narrow"/>
                <w:szCs w:val="22"/>
                <w:lang w:val="fr-CH" w:eastAsia="en-US"/>
              </w:rPr>
            </w:pPr>
            <w:r w:rsidRPr="00E5238D">
              <w:rPr>
                <w:lang w:val="fr-CH"/>
              </w:rPr>
              <w:t>…</w:t>
            </w:r>
          </w:p>
        </w:tc>
      </w:tr>
    </w:tbl>
    <w:p w14:paraId="65CEA4CF" w14:textId="3B717AE2" w:rsidR="00831B5B" w:rsidRPr="00E5238D" w:rsidRDefault="006B5074" w:rsidP="009C29CB">
      <w:pPr>
        <w:spacing w:before="240" w:line="240" w:lineRule="auto"/>
        <w:rPr>
          <w:lang w:val="fr-CH"/>
        </w:rPr>
      </w:pPr>
      <w:r w:rsidRPr="002865D9">
        <w:rPr>
          <w:b/>
          <w:bCs/>
          <w:lang w:val="fr-CH"/>
        </w:rPr>
        <w:t>Développement durable, utilité pour l’environnement</w:t>
      </w:r>
      <w:r w:rsidR="00831B5B" w:rsidRPr="00E5238D">
        <w:rPr>
          <w:lang w:val="fr-CH"/>
        </w:rPr>
        <w:t xml:space="preserve"> (</w:t>
      </w:r>
      <w:r w:rsidR="00766CA4">
        <w:rPr>
          <w:lang w:val="fr-CH"/>
        </w:rPr>
        <w:t>description de la contribution à la protection de l’environnement</w:t>
      </w:r>
      <w:r w:rsidR="00831B5B" w:rsidRPr="00E5238D">
        <w:rPr>
          <w:lang w:val="fr-CH"/>
        </w:rPr>
        <w:t>)</w:t>
      </w:r>
    </w:p>
    <w:tbl>
      <w:tblPr>
        <w:tblW w:w="0" w:type="auto"/>
        <w:shd w:val="pct5" w:color="auto" w:fill="auto"/>
        <w:tblLayout w:type="fixed"/>
        <w:tblLook w:val="04A0" w:firstRow="1" w:lastRow="0" w:firstColumn="1" w:lastColumn="0" w:noHBand="0" w:noVBand="1"/>
      </w:tblPr>
      <w:tblGrid>
        <w:gridCol w:w="9356"/>
      </w:tblGrid>
      <w:tr w:rsidR="00831B5B" w:rsidRPr="00E5238D" w14:paraId="5922E484" w14:textId="77777777" w:rsidTr="00DA0793">
        <w:tc>
          <w:tcPr>
            <w:tcW w:w="9356" w:type="dxa"/>
            <w:shd w:val="pct5" w:color="auto" w:fill="auto"/>
            <w:tcMar>
              <w:top w:w="0" w:type="dxa"/>
              <w:left w:w="57" w:type="dxa"/>
              <w:bottom w:w="0" w:type="dxa"/>
              <w:right w:w="57" w:type="dxa"/>
            </w:tcMar>
            <w:hideMark/>
          </w:tcPr>
          <w:p w14:paraId="43957E81" w14:textId="77777777" w:rsidR="00831B5B" w:rsidRPr="00E5238D" w:rsidRDefault="00831B5B" w:rsidP="00A57812">
            <w:pPr>
              <w:rPr>
                <w:rFonts w:ascii="Arial Narrow" w:hAnsi="Arial Narrow"/>
                <w:szCs w:val="22"/>
                <w:lang w:val="fr-CH" w:eastAsia="en-US"/>
              </w:rPr>
            </w:pPr>
            <w:r w:rsidRPr="00E5238D">
              <w:rPr>
                <w:lang w:val="fr-CH"/>
              </w:rPr>
              <w:t>…</w:t>
            </w:r>
          </w:p>
        </w:tc>
      </w:tr>
    </w:tbl>
    <w:p w14:paraId="7F3BC6BB" w14:textId="6247C230" w:rsidR="00017649" w:rsidRPr="00E5238D" w:rsidRDefault="00293CE5" w:rsidP="009C29CB">
      <w:pPr>
        <w:spacing w:before="240" w:line="240" w:lineRule="auto"/>
        <w:rPr>
          <w:lang w:val="fr-CH"/>
        </w:rPr>
      </w:pPr>
      <w:r w:rsidRPr="002865D9">
        <w:rPr>
          <w:b/>
          <w:bCs/>
          <w:lang w:val="fr-CH"/>
        </w:rPr>
        <w:t>Utilité pour la clientèle</w:t>
      </w:r>
      <w:r w:rsidR="00017649" w:rsidRPr="00E5238D">
        <w:rPr>
          <w:lang w:val="fr-CH"/>
        </w:rPr>
        <w:t xml:space="preserve"> (</w:t>
      </w:r>
      <w:r w:rsidR="00766CA4">
        <w:rPr>
          <w:lang w:val="fr-CH"/>
        </w:rPr>
        <w:t xml:space="preserve">description des besoins de la clientèle auxquels </w:t>
      </w:r>
      <w:r w:rsidR="004A50E4">
        <w:rPr>
          <w:lang w:val="fr-CH"/>
        </w:rPr>
        <w:t>répondent les résultats</w:t>
      </w:r>
      <w:r w:rsidR="00017649" w:rsidRPr="00E5238D">
        <w:rPr>
          <w:lang w:val="fr-CH"/>
        </w:rPr>
        <w:t>)</w:t>
      </w:r>
    </w:p>
    <w:tbl>
      <w:tblPr>
        <w:tblW w:w="0" w:type="auto"/>
        <w:shd w:val="pct5" w:color="auto" w:fill="auto"/>
        <w:tblLayout w:type="fixed"/>
        <w:tblLook w:val="04A0" w:firstRow="1" w:lastRow="0" w:firstColumn="1" w:lastColumn="0" w:noHBand="0" w:noVBand="1"/>
      </w:tblPr>
      <w:tblGrid>
        <w:gridCol w:w="9356"/>
      </w:tblGrid>
      <w:tr w:rsidR="00017649" w:rsidRPr="00E5238D" w14:paraId="50B4B791" w14:textId="77777777" w:rsidTr="00DA0793">
        <w:tc>
          <w:tcPr>
            <w:tcW w:w="9356" w:type="dxa"/>
            <w:shd w:val="pct5" w:color="auto" w:fill="auto"/>
            <w:tcMar>
              <w:top w:w="0" w:type="dxa"/>
              <w:left w:w="57" w:type="dxa"/>
              <w:bottom w:w="0" w:type="dxa"/>
              <w:right w:w="57" w:type="dxa"/>
            </w:tcMar>
            <w:hideMark/>
          </w:tcPr>
          <w:p w14:paraId="3343F257" w14:textId="77777777" w:rsidR="00017649" w:rsidRPr="00E5238D" w:rsidRDefault="00017649" w:rsidP="00A57812">
            <w:pPr>
              <w:spacing w:before="120" w:line="240" w:lineRule="auto"/>
              <w:rPr>
                <w:lang w:val="fr-CH"/>
              </w:rPr>
            </w:pPr>
            <w:r w:rsidRPr="00E5238D">
              <w:rPr>
                <w:lang w:val="fr-CH"/>
              </w:rPr>
              <w:t>…</w:t>
            </w:r>
          </w:p>
        </w:tc>
      </w:tr>
    </w:tbl>
    <w:p w14:paraId="147515BB" w14:textId="10AD8328" w:rsidR="006D722A" w:rsidRDefault="00CE5AB1" w:rsidP="009C29CB">
      <w:pPr>
        <w:pStyle w:val="berschrift2"/>
        <w:spacing w:before="240" w:after="0"/>
        <w:rPr>
          <w:sz w:val="20"/>
          <w:szCs w:val="20"/>
          <w:lang w:val="fr-CH"/>
        </w:rPr>
      </w:pPr>
      <w:r w:rsidRPr="00E5238D">
        <w:rPr>
          <w:sz w:val="20"/>
          <w:szCs w:val="20"/>
          <w:lang w:val="fr-CH"/>
        </w:rPr>
        <w:t>Porteur du projet</w:t>
      </w:r>
    </w:p>
    <w:p w14:paraId="6B8D4AA8" w14:textId="2E4748B0" w:rsidR="00E16147" w:rsidRPr="00031458" w:rsidRDefault="00E16147" w:rsidP="00E16147">
      <w:pPr>
        <w:rPr>
          <w:b/>
          <w:bCs/>
          <w:lang w:val="fr-CH"/>
        </w:rPr>
      </w:pPr>
      <w:r w:rsidRPr="00031458">
        <w:rPr>
          <w:b/>
          <w:bCs/>
          <w:lang w:val="fr-CH"/>
        </w:rPr>
        <w:t>(</w:t>
      </w:r>
      <w:proofErr w:type="gramStart"/>
      <w:r w:rsidR="00031458" w:rsidRPr="00031458">
        <w:rPr>
          <w:b/>
          <w:bCs/>
          <w:lang w:val="fr-CH"/>
        </w:rPr>
        <w:t>membre</w:t>
      </w:r>
      <w:proofErr w:type="gramEnd"/>
      <w:r w:rsidR="00031458" w:rsidRPr="00031458">
        <w:rPr>
          <w:b/>
          <w:bCs/>
          <w:lang w:val="fr-CH"/>
        </w:rPr>
        <w:t xml:space="preserve"> ordinaire de l’UTP</w:t>
      </w:r>
      <w:r w:rsidRPr="00031458">
        <w:rPr>
          <w:b/>
          <w:bCs/>
          <w:lang w:val="fr-CH"/>
        </w:rPr>
        <w:t>)</w:t>
      </w:r>
    </w:p>
    <w:tbl>
      <w:tblPr>
        <w:tblW w:w="9360" w:type="dxa"/>
        <w:tblLayout w:type="fixed"/>
        <w:tblCellMar>
          <w:left w:w="0" w:type="dxa"/>
        </w:tblCellMar>
        <w:tblLook w:val="04A0" w:firstRow="1" w:lastRow="0" w:firstColumn="1" w:lastColumn="0" w:noHBand="0" w:noVBand="1"/>
      </w:tblPr>
      <w:tblGrid>
        <w:gridCol w:w="1277"/>
        <w:gridCol w:w="8083"/>
      </w:tblGrid>
      <w:tr w:rsidR="006D722A" w:rsidRPr="00E5238D" w14:paraId="183AF729" w14:textId="77777777" w:rsidTr="000619D6">
        <w:tc>
          <w:tcPr>
            <w:tcW w:w="1277" w:type="dxa"/>
            <w:tcMar>
              <w:top w:w="0" w:type="dxa"/>
              <w:left w:w="57" w:type="dxa"/>
              <w:bottom w:w="0" w:type="dxa"/>
              <w:right w:w="57" w:type="dxa"/>
            </w:tcMar>
            <w:hideMark/>
          </w:tcPr>
          <w:p w14:paraId="6ACF64E6" w14:textId="75F19BE7" w:rsidR="006D722A" w:rsidRPr="00E5238D" w:rsidRDefault="00945C8F" w:rsidP="000E0552">
            <w:pPr>
              <w:spacing w:after="40"/>
              <w:rPr>
                <w:rFonts w:ascii="Arial Narrow" w:hAnsi="Arial Narrow"/>
                <w:szCs w:val="22"/>
                <w:lang w:val="fr-CH" w:eastAsia="en-US"/>
              </w:rPr>
            </w:pPr>
            <w:r w:rsidRPr="00E5238D">
              <w:rPr>
                <w:lang w:val="fr-CH"/>
              </w:rPr>
              <w:t>Nom</w:t>
            </w:r>
          </w:p>
        </w:tc>
        <w:tc>
          <w:tcPr>
            <w:tcW w:w="8083" w:type="dxa"/>
            <w:shd w:val="pct5" w:color="auto" w:fill="auto"/>
            <w:tcMar>
              <w:top w:w="0" w:type="dxa"/>
              <w:left w:w="57" w:type="dxa"/>
              <w:bottom w:w="0" w:type="dxa"/>
              <w:right w:w="57" w:type="dxa"/>
            </w:tcMar>
          </w:tcPr>
          <w:p w14:paraId="315EADB6" w14:textId="61BB9E0D" w:rsidR="006D722A" w:rsidRPr="00E5238D" w:rsidRDefault="006D722A" w:rsidP="000E0552">
            <w:pPr>
              <w:spacing w:after="40"/>
              <w:rPr>
                <w:rFonts w:ascii="Arial Narrow" w:hAnsi="Arial Narrow"/>
                <w:szCs w:val="22"/>
                <w:lang w:val="fr-CH" w:eastAsia="en-US"/>
              </w:rPr>
            </w:pPr>
          </w:p>
        </w:tc>
      </w:tr>
      <w:tr w:rsidR="006D722A" w:rsidRPr="00E5238D" w14:paraId="14AFF0DD" w14:textId="77777777" w:rsidTr="000619D6">
        <w:tc>
          <w:tcPr>
            <w:tcW w:w="1277" w:type="dxa"/>
            <w:tcMar>
              <w:top w:w="0" w:type="dxa"/>
              <w:left w:w="57" w:type="dxa"/>
              <w:bottom w:w="0" w:type="dxa"/>
              <w:right w:w="57" w:type="dxa"/>
            </w:tcMar>
            <w:hideMark/>
          </w:tcPr>
          <w:p w14:paraId="2928A3C8" w14:textId="77777777" w:rsidR="006D722A" w:rsidRPr="00E5238D" w:rsidRDefault="006D722A" w:rsidP="000E0552">
            <w:pPr>
              <w:spacing w:after="40"/>
              <w:rPr>
                <w:rFonts w:ascii="Arial Narrow" w:hAnsi="Arial Narrow"/>
                <w:szCs w:val="22"/>
                <w:lang w:val="fr-CH" w:eastAsia="en-US"/>
              </w:rPr>
            </w:pPr>
            <w:r w:rsidRPr="00E5238D">
              <w:rPr>
                <w:lang w:val="fr-CH"/>
              </w:rPr>
              <w:t>Adresse</w:t>
            </w:r>
          </w:p>
        </w:tc>
        <w:tc>
          <w:tcPr>
            <w:tcW w:w="8083" w:type="dxa"/>
            <w:shd w:val="pct5" w:color="auto" w:fill="auto"/>
            <w:tcMar>
              <w:top w:w="0" w:type="dxa"/>
              <w:left w:w="57" w:type="dxa"/>
              <w:bottom w:w="0" w:type="dxa"/>
              <w:right w:w="57" w:type="dxa"/>
            </w:tcMar>
          </w:tcPr>
          <w:p w14:paraId="409AFB85" w14:textId="60C786D1" w:rsidR="006D722A" w:rsidRPr="00E5238D" w:rsidRDefault="006D722A" w:rsidP="000E0552">
            <w:pPr>
              <w:spacing w:after="40"/>
              <w:rPr>
                <w:rFonts w:ascii="Arial Narrow" w:hAnsi="Arial Narrow"/>
                <w:szCs w:val="22"/>
                <w:lang w:val="fr-CH" w:eastAsia="en-US"/>
              </w:rPr>
            </w:pPr>
          </w:p>
        </w:tc>
      </w:tr>
      <w:tr w:rsidR="006D722A" w:rsidRPr="00E5238D" w14:paraId="37A1FE5A" w14:textId="77777777" w:rsidTr="000619D6">
        <w:tc>
          <w:tcPr>
            <w:tcW w:w="1277" w:type="dxa"/>
            <w:tcMar>
              <w:top w:w="0" w:type="dxa"/>
              <w:left w:w="57" w:type="dxa"/>
              <w:bottom w:w="0" w:type="dxa"/>
              <w:right w:w="57" w:type="dxa"/>
            </w:tcMar>
            <w:hideMark/>
          </w:tcPr>
          <w:p w14:paraId="3CB81611" w14:textId="27645674" w:rsidR="006D722A" w:rsidRPr="00E5238D" w:rsidRDefault="00CE5AB1" w:rsidP="000E0552">
            <w:pPr>
              <w:spacing w:after="40"/>
              <w:rPr>
                <w:rFonts w:ascii="Arial Narrow" w:hAnsi="Arial Narrow"/>
                <w:szCs w:val="22"/>
                <w:lang w:val="fr-CH" w:eastAsia="en-US"/>
              </w:rPr>
            </w:pPr>
            <w:r w:rsidRPr="00E5238D">
              <w:rPr>
                <w:lang w:val="fr-CH"/>
              </w:rPr>
              <w:t>Site Internet</w:t>
            </w:r>
          </w:p>
        </w:tc>
        <w:tc>
          <w:tcPr>
            <w:tcW w:w="8083" w:type="dxa"/>
            <w:shd w:val="pct5" w:color="auto" w:fill="auto"/>
            <w:tcMar>
              <w:top w:w="0" w:type="dxa"/>
              <w:left w:w="57" w:type="dxa"/>
              <w:bottom w:w="0" w:type="dxa"/>
              <w:right w:w="57" w:type="dxa"/>
            </w:tcMar>
          </w:tcPr>
          <w:p w14:paraId="7D336476" w14:textId="618BE407" w:rsidR="006D722A" w:rsidRPr="00E5238D" w:rsidRDefault="006D722A" w:rsidP="000E0552">
            <w:pPr>
              <w:spacing w:after="40"/>
              <w:rPr>
                <w:rFonts w:ascii="Arial Narrow" w:hAnsi="Arial Narrow"/>
                <w:szCs w:val="22"/>
                <w:lang w:val="fr-CH" w:eastAsia="en-US"/>
              </w:rPr>
            </w:pPr>
          </w:p>
        </w:tc>
      </w:tr>
    </w:tbl>
    <w:p w14:paraId="5E3AD995" w14:textId="277193D1" w:rsidR="006622D5" w:rsidRPr="00E5238D" w:rsidRDefault="00CE5AB1" w:rsidP="009C29CB">
      <w:pPr>
        <w:pStyle w:val="berschrift2"/>
        <w:spacing w:before="240" w:after="0"/>
        <w:rPr>
          <w:sz w:val="20"/>
          <w:szCs w:val="20"/>
          <w:lang w:val="fr-CH"/>
        </w:rPr>
      </w:pPr>
      <w:r w:rsidRPr="00E5238D">
        <w:rPr>
          <w:sz w:val="20"/>
          <w:szCs w:val="20"/>
          <w:lang w:val="fr-CH"/>
        </w:rPr>
        <w:t>Personne de contact</w:t>
      </w:r>
    </w:p>
    <w:tbl>
      <w:tblPr>
        <w:tblW w:w="9360" w:type="dxa"/>
        <w:tblLayout w:type="fixed"/>
        <w:tblLook w:val="04A0" w:firstRow="1" w:lastRow="0" w:firstColumn="1" w:lastColumn="0" w:noHBand="0" w:noVBand="1"/>
      </w:tblPr>
      <w:tblGrid>
        <w:gridCol w:w="1277"/>
        <w:gridCol w:w="8083"/>
      </w:tblGrid>
      <w:tr w:rsidR="006622D5" w:rsidRPr="00E5238D" w14:paraId="11F79573" w14:textId="77777777" w:rsidTr="000619D6">
        <w:tc>
          <w:tcPr>
            <w:tcW w:w="1277" w:type="dxa"/>
            <w:tcMar>
              <w:top w:w="0" w:type="dxa"/>
              <w:left w:w="57" w:type="dxa"/>
              <w:bottom w:w="0" w:type="dxa"/>
              <w:right w:w="57" w:type="dxa"/>
            </w:tcMar>
            <w:hideMark/>
          </w:tcPr>
          <w:p w14:paraId="12BA1900" w14:textId="1E9AED46" w:rsidR="006622D5" w:rsidRPr="00E5238D" w:rsidRDefault="00CE5AB1">
            <w:pPr>
              <w:spacing w:after="40"/>
              <w:rPr>
                <w:rFonts w:ascii="Arial Narrow" w:hAnsi="Arial Narrow"/>
                <w:szCs w:val="22"/>
                <w:lang w:val="fr-CH" w:eastAsia="en-US"/>
              </w:rPr>
            </w:pPr>
            <w:r w:rsidRPr="00E5238D">
              <w:rPr>
                <w:lang w:val="fr-CH"/>
              </w:rPr>
              <w:t>Entreprise</w:t>
            </w:r>
          </w:p>
        </w:tc>
        <w:tc>
          <w:tcPr>
            <w:tcW w:w="8083" w:type="dxa"/>
            <w:shd w:val="pct5" w:color="auto" w:fill="auto"/>
            <w:tcMar>
              <w:top w:w="0" w:type="dxa"/>
              <w:left w:w="57" w:type="dxa"/>
              <w:bottom w:w="0" w:type="dxa"/>
              <w:right w:w="57" w:type="dxa"/>
            </w:tcMar>
          </w:tcPr>
          <w:p w14:paraId="085DCFBF" w14:textId="4EB7D428" w:rsidR="006622D5" w:rsidRPr="00E5238D" w:rsidRDefault="006622D5">
            <w:pPr>
              <w:spacing w:after="40"/>
              <w:rPr>
                <w:rFonts w:ascii="Arial Narrow" w:hAnsi="Arial Narrow"/>
                <w:szCs w:val="22"/>
                <w:lang w:val="fr-CH" w:eastAsia="en-US"/>
              </w:rPr>
            </w:pPr>
          </w:p>
        </w:tc>
      </w:tr>
      <w:tr w:rsidR="006622D5" w:rsidRPr="00E5238D" w14:paraId="27137FE0" w14:textId="77777777" w:rsidTr="000619D6">
        <w:tc>
          <w:tcPr>
            <w:tcW w:w="1277" w:type="dxa"/>
            <w:tcMar>
              <w:top w:w="0" w:type="dxa"/>
              <w:left w:w="57" w:type="dxa"/>
              <w:bottom w:w="0" w:type="dxa"/>
              <w:right w:w="57" w:type="dxa"/>
            </w:tcMar>
            <w:hideMark/>
          </w:tcPr>
          <w:p w14:paraId="622D260E" w14:textId="77777777" w:rsidR="006622D5" w:rsidRPr="00E5238D" w:rsidRDefault="00BC5AE8">
            <w:pPr>
              <w:spacing w:after="40"/>
              <w:rPr>
                <w:rFonts w:ascii="Arial Narrow" w:hAnsi="Arial Narrow"/>
                <w:szCs w:val="22"/>
                <w:lang w:val="fr-CH" w:eastAsia="en-US"/>
              </w:rPr>
            </w:pPr>
            <w:r w:rsidRPr="00E5238D">
              <w:rPr>
                <w:lang w:val="fr-CH"/>
              </w:rPr>
              <w:t>Adresse</w:t>
            </w:r>
          </w:p>
        </w:tc>
        <w:tc>
          <w:tcPr>
            <w:tcW w:w="8083" w:type="dxa"/>
            <w:shd w:val="pct5" w:color="auto" w:fill="auto"/>
            <w:tcMar>
              <w:top w:w="0" w:type="dxa"/>
              <w:left w:w="57" w:type="dxa"/>
              <w:bottom w:w="0" w:type="dxa"/>
              <w:right w:w="57" w:type="dxa"/>
            </w:tcMar>
          </w:tcPr>
          <w:p w14:paraId="6FBFAB17" w14:textId="0EB23558" w:rsidR="00687626" w:rsidRPr="00E5238D" w:rsidRDefault="00687626">
            <w:pPr>
              <w:spacing w:after="40"/>
              <w:rPr>
                <w:lang w:val="fr-CH"/>
              </w:rPr>
            </w:pPr>
          </w:p>
        </w:tc>
      </w:tr>
    </w:tbl>
    <w:p w14:paraId="2F447291" w14:textId="77777777" w:rsidR="006622D5" w:rsidRPr="00E5238D" w:rsidRDefault="006622D5">
      <w:pPr>
        <w:rPr>
          <w:rFonts w:ascii="Arial Narrow" w:hAnsi="Arial Narrow"/>
          <w:szCs w:val="22"/>
          <w:lang w:val="fr-CH" w:eastAsia="en-US"/>
        </w:rPr>
      </w:pPr>
    </w:p>
    <w:tbl>
      <w:tblPr>
        <w:tblW w:w="9360" w:type="dxa"/>
        <w:shd w:val="pct5" w:color="auto" w:fill="auto"/>
        <w:tblLayout w:type="fixed"/>
        <w:tblCellMar>
          <w:left w:w="57" w:type="dxa"/>
          <w:right w:w="57" w:type="dxa"/>
        </w:tblCellMar>
        <w:tblLook w:val="04A0" w:firstRow="1" w:lastRow="0" w:firstColumn="1" w:lastColumn="0" w:noHBand="0" w:noVBand="1"/>
      </w:tblPr>
      <w:tblGrid>
        <w:gridCol w:w="1277"/>
        <w:gridCol w:w="3688"/>
        <w:gridCol w:w="992"/>
        <w:gridCol w:w="3403"/>
      </w:tblGrid>
      <w:tr w:rsidR="006622D5" w:rsidRPr="00E5238D" w14:paraId="23DB1AEC" w14:textId="77777777" w:rsidTr="000619D6">
        <w:tc>
          <w:tcPr>
            <w:tcW w:w="1277" w:type="dxa"/>
            <w:hideMark/>
          </w:tcPr>
          <w:p w14:paraId="47908DAA" w14:textId="2435B68F" w:rsidR="006622D5" w:rsidRPr="00E5238D" w:rsidRDefault="00CE5AB1">
            <w:pPr>
              <w:spacing w:after="40"/>
              <w:rPr>
                <w:rFonts w:ascii="Arial Narrow" w:hAnsi="Arial Narrow"/>
                <w:szCs w:val="22"/>
                <w:lang w:val="fr-CH" w:eastAsia="en-US"/>
              </w:rPr>
            </w:pPr>
            <w:r w:rsidRPr="00E5238D">
              <w:rPr>
                <w:lang w:val="fr-CH"/>
              </w:rPr>
              <w:t>Nom</w:t>
            </w:r>
            <w:r w:rsidR="00D826F0">
              <w:rPr>
                <w:lang w:val="fr-CH"/>
              </w:rPr>
              <w:t>,</w:t>
            </w:r>
            <w:r w:rsidR="001F65E1">
              <w:rPr>
                <w:lang w:val="fr-CH"/>
              </w:rPr>
              <w:t xml:space="preserve"> </w:t>
            </w:r>
            <w:r w:rsidR="00D826F0">
              <w:rPr>
                <w:lang w:val="fr-CH"/>
              </w:rPr>
              <w:t>prénom</w:t>
            </w:r>
          </w:p>
        </w:tc>
        <w:tc>
          <w:tcPr>
            <w:tcW w:w="3688" w:type="dxa"/>
            <w:shd w:val="pct5" w:color="auto" w:fill="auto"/>
          </w:tcPr>
          <w:p w14:paraId="0F979597" w14:textId="65B52D95" w:rsidR="006622D5" w:rsidRPr="00E5238D" w:rsidRDefault="006622D5">
            <w:pPr>
              <w:spacing w:after="40"/>
              <w:rPr>
                <w:rFonts w:ascii="Arial Narrow" w:hAnsi="Arial Narrow"/>
                <w:szCs w:val="22"/>
                <w:lang w:val="fr-CH" w:eastAsia="en-US"/>
              </w:rPr>
            </w:pPr>
          </w:p>
        </w:tc>
        <w:tc>
          <w:tcPr>
            <w:tcW w:w="992" w:type="dxa"/>
            <w:hideMark/>
          </w:tcPr>
          <w:p w14:paraId="45528BBC" w14:textId="18CE36DB" w:rsidR="006622D5" w:rsidRPr="00E5238D" w:rsidRDefault="00CE5AB1">
            <w:pPr>
              <w:spacing w:after="40"/>
              <w:jc w:val="right"/>
              <w:rPr>
                <w:rFonts w:ascii="Arial Narrow" w:hAnsi="Arial Narrow"/>
                <w:szCs w:val="22"/>
                <w:lang w:val="fr-CH" w:eastAsia="en-US"/>
              </w:rPr>
            </w:pPr>
            <w:r w:rsidRPr="00E5238D">
              <w:rPr>
                <w:lang w:val="fr-CH"/>
              </w:rPr>
              <w:t>Fonction</w:t>
            </w:r>
          </w:p>
        </w:tc>
        <w:tc>
          <w:tcPr>
            <w:tcW w:w="3403" w:type="dxa"/>
            <w:shd w:val="pct5" w:color="auto" w:fill="auto"/>
          </w:tcPr>
          <w:p w14:paraId="0AC788E3" w14:textId="6592CB0A" w:rsidR="006622D5" w:rsidRPr="00E5238D" w:rsidRDefault="006622D5">
            <w:pPr>
              <w:spacing w:after="40"/>
              <w:rPr>
                <w:rFonts w:ascii="Arial Narrow" w:hAnsi="Arial Narrow"/>
                <w:szCs w:val="22"/>
                <w:lang w:val="fr-CH" w:eastAsia="en-US"/>
              </w:rPr>
            </w:pPr>
          </w:p>
        </w:tc>
      </w:tr>
      <w:tr w:rsidR="006622D5" w:rsidRPr="00E5238D" w14:paraId="6EBAE054" w14:textId="77777777" w:rsidTr="000619D6">
        <w:tc>
          <w:tcPr>
            <w:tcW w:w="1277" w:type="dxa"/>
            <w:hideMark/>
          </w:tcPr>
          <w:p w14:paraId="27A49AE4" w14:textId="5E446DE6" w:rsidR="006622D5" w:rsidRPr="00E5238D" w:rsidRDefault="00CE5AB1">
            <w:pPr>
              <w:spacing w:after="40"/>
              <w:rPr>
                <w:rFonts w:ascii="Arial Narrow" w:hAnsi="Arial Narrow"/>
                <w:szCs w:val="22"/>
                <w:lang w:val="fr-CH" w:eastAsia="en-US"/>
              </w:rPr>
            </w:pPr>
            <w:proofErr w:type="gramStart"/>
            <w:r w:rsidRPr="00E5238D">
              <w:rPr>
                <w:lang w:val="fr-CH"/>
              </w:rPr>
              <w:t>E-m</w:t>
            </w:r>
            <w:r w:rsidR="00BC5AE8" w:rsidRPr="00E5238D">
              <w:rPr>
                <w:lang w:val="fr-CH"/>
              </w:rPr>
              <w:t>ail</w:t>
            </w:r>
            <w:proofErr w:type="gramEnd"/>
          </w:p>
        </w:tc>
        <w:tc>
          <w:tcPr>
            <w:tcW w:w="3688" w:type="dxa"/>
            <w:shd w:val="pct5" w:color="auto" w:fill="auto"/>
          </w:tcPr>
          <w:p w14:paraId="70D6D76B" w14:textId="72A2AB4E" w:rsidR="006622D5" w:rsidRPr="00E5238D" w:rsidRDefault="006622D5">
            <w:pPr>
              <w:spacing w:after="40"/>
              <w:rPr>
                <w:rFonts w:ascii="Arial Narrow" w:hAnsi="Arial Narrow"/>
                <w:szCs w:val="22"/>
                <w:lang w:val="fr-CH" w:eastAsia="en-US"/>
              </w:rPr>
            </w:pPr>
          </w:p>
        </w:tc>
        <w:tc>
          <w:tcPr>
            <w:tcW w:w="992" w:type="dxa"/>
            <w:hideMark/>
          </w:tcPr>
          <w:p w14:paraId="7D1325B8" w14:textId="1A2A9595" w:rsidR="006622D5" w:rsidRPr="00E5238D" w:rsidRDefault="00BC5AE8" w:rsidP="00CE5AB1">
            <w:pPr>
              <w:spacing w:after="40"/>
              <w:ind w:right="-141"/>
              <w:rPr>
                <w:rFonts w:ascii="Arial Narrow" w:hAnsi="Arial Narrow"/>
                <w:szCs w:val="22"/>
                <w:lang w:val="fr-CH" w:eastAsia="en-US"/>
              </w:rPr>
            </w:pPr>
            <w:r w:rsidRPr="00E5238D">
              <w:rPr>
                <w:lang w:val="fr-CH"/>
              </w:rPr>
              <w:t>T</w:t>
            </w:r>
            <w:r w:rsidR="00CE5AB1" w:rsidRPr="00E5238D">
              <w:rPr>
                <w:lang w:val="fr-CH"/>
              </w:rPr>
              <w:t>éléphone</w:t>
            </w:r>
          </w:p>
        </w:tc>
        <w:tc>
          <w:tcPr>
            <w:tcW w:w="3403" w:type="dxa"/>
            <w:shd w:val="pct5" w:color="auto" w:fill="auto"/>
          </w:tcPr>
          <w:p w14:paraId="629AFBCD" w14:textId="4B843AA4" w:rsidR="006622D5" w:rsidRPr="00E5238D" w:rsidRDefault="006622D5">
            <w:pPr>
              <w:spacing w:after="40"/>
              <w:rPr>
                <w:rFonts w:ascii="Arial Narrow" w:hAnsi="Arial Narrow"/>
                <w:szCs w:val="22"/>
                <w:lang w:val="fr-CH" w:eastAsia="en-US"/>
              </w:rPr>
            </w:pPr>
          </w:p>
        </w:tc>
      </w:tr>
    </w:tbl>
    <w:p w14:paraId="6EEFB276" w14:textId="29E5879A" w:rsidR="001F108A" w:rsidRPr="00E5238D" w:rsidRDefault="0034212E" w:rsidP="009C29CB">
      <w:pPr>
        <w:pStyle w:val="berschrift2"/>
        <w:spacing w:before="240" w:after="0"/>
        <w:rPr>
          <w:sz w:val="20"/>
          <w:szCs w:val="20"/>
          <w:lang w:val="fr-CH"/>
        </w:rPr>
      </w:pPr>
      <w:r>
        <w:rPr>
          <w:sz w:val="20"/>
          <w:szCs w:val="20"/>
          <w:lang w:val="fr-CH"/>
        </w:rPr>
        <w:t>Brève d</w:t>
      </w:r>
      <w:r w:rsidR="006829B1" w:rsidRPr="00E5238D">
        <w:rPr>
          <w:sz w:val="20"/>
          <w:szCs w:val="20"/>
          <w:lang w:val="fr-CH"/>
        </w:rPr>
        <w:t>escription</w:t>
      </w:r>
      <w:r w:rsidR="00CE5AB1" w:rsidRPr="00E5238D">
        <w:rPr>
          <w:sz w:val="20"/>
          <w:szCs w:val="20"/>
          <w:lang w:val="fr-CH"/>
        </w:rPr>
        <w:t xml:space="preserve"> du projet </w:t>
      </w:r>
      <w:r w:rsidR="00CE5AB1" w:rsidRPr="00E5238D">
        <w:rPr>
          <w:b w:val="0"/>
          <w:sz w:val="20"/>
          <w:szCs w:val="20"/>
          <w:lang w:val="fr-CH"/>
        </w:rPr>
        <w:t>(max. 5 lignes)</w:t>
      </w:r>
    </w:p>
    <w:tbl>
      <w:tblPr>
        <w:tblW w:w="0" w:type="auto"/>
        <w:shd w:val="pct5" w:color="auto" w:fill="auto"/>
        <w:tblLayout w:type="fixed"/>
        <w:tblLook w:val="04A0" w:firstRow="1" w:lastRow="0" w:firstColumn="1" w:lastColumn="0" w:noHBand="0" w:noVBand="1"/>
      </w:tblPr>
      <w:tblGrid>
        <w:gridCol w:w="9356"/>
      </w:tblGrid>
      <w:tr w:rsidR="001F108A" w:rsidRPr="00DF3015" w14:paraId="5EA2E48C" w14:textId="77777777" w:rsidTr="00DA0793">
        <w:tc>
          <w:tcPr>
            <w:tcW w:w="9356" w:type="dxa"/>
            <w:shd w:val="pct5" w:color="auto" w:fill="auto"/>
            <w:tcMar>
              <w:top w:w="0" w:type="dxa"/>
              <w:left w:w="57" w:type="dxa"/>
              <w:bottom w:w="0" w:type="dxa"/>
              <w:right w:w="57" w:type="dxa"/>
            </w:tcMar>
            <w:hideMark/>
          </w:tcPr>
          <w:p w14:paraId="11149B9F" w14:textId="349D588C" w:rsidR="001F108A" w:rsidRPr="00E5238D" w:rsidRDefault="001F108A" w:rsidP="000E0552">
            <w:pPr>
              <w:spacing w:after="40"/>
              <w:rPr>
                <w:rFonts w:ascii="Arial Narrow" w:hAnsi="Arial Narrow"/>
                <w:szCs w:val="22"/>
                <w:lang w:val="fr-CH" w:eastAsia="en-US"/>
              </w:rPr>
            </w:pPr>
          </w:p>
        </w:tc>
      </w:tr>
    </w:tbl>
    <w:p w14:paraId="7EE575A2" w14:textId="5250D510" w:rsidR="001F108A" w:rsidRPr="00E5238D" w:rsidRDefault="001F108A" w:rsidP="001F108A">
      <w:pPr>
        <w:ind w:left="397" w:hanging="397"/>
        <w:rPr>
          <w:lang w:val="fr-CH"/>
        </w:rPr>
      </w:pPr>
      <w:r w:rsidRPr="00E5238D">
        <w:rPr>
          <w:lang w:val="fr-CH"/>
        </w:rPr>
        <w:br w:type="page"/>
      </w:r>
    </w:p>
    <w:p w14:paraId="43DEC2F5" w14:textId="22D7D434" w:rsidR="001F108A" w:rsidRPr="00E5238D" w:rsidRDefault="00CE5AB1" w:rsidP="000309C4">
      <w:pPr>
        <w:pStyle w:val="berschrift1"/>
        <w:rPr>
          <w:lang w:val="fr-CH"/>
        </w:rPr>
      </w:pPr>
      <w:r w:rsidRPr="00E5238D">
        <w:rPr>
          <w:lang w:val="fr-CH"/>
        </w:rPr>
        <w:lastRenderedPageBreak/>
        <w:t>Contexte et objectifs</w:t>
      </w:r>
    </w:p>
    <w:p w14:paraId="53EA1BA0" w14:textId="5372F1EE" w:rsidR="001F108A" w:rsidRPr="00E5238D" w:rsidRDefault="00CE5AB1" w:rsidP="001F108A">
      <w:pPr>
        <w:pStyle w:val="berschrift2"/>
        <w:spacing w:after="0"/>
        <w:rPr>
          <w:sz w:val="20"/>
          <w:szCs w:val="20"/>
          <w:lang w:val="fr-CH"/>
        </w:rPr>
      </w:pPr>
      <w:r w:rsidRPr="00E5238D">
        <w:rPr>
          <w:sz w:val="20"/>
          <w:szCs w:val="20"/>
          <w:lang w:val="fr-CH"/>
        </w:rPr>
        <w:t>Description de la problématique</w:t>
      </w:r>
    </w:p>
    <w:tbl>
      <w:tblPr>
        <w:tblW w:w="0" w:type="auto"/>
        <w:shd w:val="pct5" w:color="auto" w:fill="auto"/>
        <w:tblLayout w:type="fixed"/>
        <w:tblLook w:val="04A0" w:firstRow="1" w:lastRow="0" w:firstColumn="1" w:lastColumn="0" w:noHBand="0" w:noVBand="1"/>
      </w:tblPr>
      <w:tblGrid>
        <w:gridCol w:w="9356"/>
      </w:tblGrid>
      <w:tr w:rsidR="001F108A" w:rsidRPr="00E5238D" w14:paraId="6BC5C8ED" w14:textId="77777777" w:rsidTr="00C3310D">
        <w:tc>
          <w:tcPr>
            <w:tcW w:w="9356" w:type="dxa"/>
            <w:shd w:val="pct5" w:color="auto" w:fill="auto"/>
            <w:tcMar>
              <w:top w:w="0" w:type="dxa"/>
              <w:left w:w="57" w:type="dxa"/>
              <w:bottom w:w="0" w:type="dxa"/>
              <w:right w:w="57" w:type="dxa"/>
            </w:tcMar>
            <w:hideMark/>
          </w:tcPr>
          <w:p w14:paraId="273307FA" w14:textId="558C8254" w:rsidR="001F108A" w:rsidRPr="00E5238D" w:rsidRDefault="001F108A" w:rsidP="00531735">
            <w:pPr>
              <w:rPr>
                <w:rFonts w:ascii="Arial Narrow" w:hAnsi="Arial Narrow"/>
                <w:szCs w:val="22"/>
                <w:lang w:val="fr-CH" w:eastAsia="en-US"/>
              </w:rPr>
            </w:pPr>
          </w:p>
        </w:tc>
      </w:tr>
    </w:tbl>
    <w:p w14:paraId="637E1878" w14:textId="41861E94" w:rsidR="001F108A" w:rsidRPr="00E5238D" w:rsidRDefault="00CE5AB1" w:rsidP="009B0556">
      <w:pPr>
        <w:pStyle w:val="berschrift2"/>
        <w:spacing w:before="240" w:after="0"/>
        <w:rPr>
          <w:sz w:val="20"/>
          <w:szCs w:val="20"/>
          <w:lang w:val="fr-CH"/>
        </w:rPr>
      </w:pPr>
      <w:r w:rsidRPr="00E5238D">
        <w:rPr>
          <w:sz w:val="20"/>
          <w:szCs w:val="20"/>
          <w:lang w:val="fr-CH"/>
        </w:rPr>
        <w:t>Besoin de recherche</w:t>
      </w:r>
    </w:p>
    <w:tbl>
      <w:tblPr>
        <w:tblW w:w="9356" w:type="dxa"/>
        <w:shd w:val="pct5" w:color="auto" w:fill="auto"/>
        <w:tblLayout w:type="fixed"/>
        <w:tblLook w:val="04A0" w:firstRow="1" w:lastRow="0" w:firstColumn="1" w:lastColumn="0" w:noHBand="0" w:noVBand="1"/>
      </w:tblPr>
      <w:tblGrid>
        <w:gridCol w:w="9356"/>
      </w:tblGrid>
      <w:tr w:rsidR="001F108A" w:rsidRPr="00E5238D" w14:paraId="30DBF820" w14:textId="77777777" w:rsidTr="00C3310D">
        <w:tc>
          <w:tcPr>
            <w:tcW w:w="9356" w:type="dxa"/>
            <w:shd w:val="pct5" w:color="auto" w:fill="auto"/>
            <w:tcMar>
              <w:top w:w="0" w:type="dxa"/>
              <w:left w:w="57" w:type="dxa"/>
              <w:bottom w:w="0" w:type="dxa"/>
              <w:right w:w="57" w:type="dxa"/>
            </w:tcMar>
            <w:hideMark/>
          </w:tcPr>
          <w:p w14:paraId="58257A91" w14:textId="070F9FC3" w:rsidR="001F108A" w:rsidRPr="00E5238D" w:rsidRDefault="001F108A" w:rsidP="00531735">
            <w:pPr>
              <w:rPr>
                <w:rFonts w:ascii="Arial Narrow" w:hAnsi="Arial Narrow"/>
                <w:szCs w:val="22"/>
                <w:lang w:val="fr-CH" w:eastAsia="en-US"/>
              </w:rPr>
            </w:pPr>
          </w:p>
        </w:tc>
      </w:tr>
    </w:tbl>
    <w:p w14:paraId="39EBBB14" w14:textId="47543610" w:rsidR="001F108A" w:rsidRPr="00E5238D" w:rsidRDefault="00CE5AB1" w:rsidP="009B0556">
      <w:pPr>
        <w:pStyle w:val="berschrift2"/>
        <w:spacing w:before="240" w:after="0"/>
        <w:rPr>
          <w:sz w:val="20"/>
          <w:szCs w:val="20"/>
          <w:lang w:val="fr-CH"/>
        </w:rPr>
      </w:pPr>
      <w:r w:rsidRPr="00E5238D">
        <w:rPr>
          <w:sz w:val="20"/>
          <w:szCs w:val="20"/>
          <w:lang w:val="fr-CH"/>
        </w:rPr>
        <w:t>Objectifs du projet</w:t>
      </w:r>
    </w:p>
    <w:tbl>
      <w:tblPr>
        <w:tblW w:w="0" w:type="auto"/>
        <w:shd w:val="pct5" w:color="auto" w:fill="auto"/>
        <w:tblLayout w:type="fixed"/>
        <w:tblLook w:val="04A0" w:firstRow="1" w:lastRow="0" w:firstColumn="1" w:lastColumn="0" w:noHBand="0" w:noVBand="1"/>
      </w:tblPr>
      <w:tblGrid>
        <w:gridCol w:w="9356"/>
      </w:tblGrid>
      <w:tr w:rsidR="001F108A" w:rsidRPr="00E5238D" w14:paraId="7FE4554A" w14:textId="77777777" w:rsidTr="00C3310D">
        <w:tc>
          <w:tcPr>
            <w:tcW w:w="9356" w:type="dxa"/>
            <w:shd w:val="pct5" w:color="auto" w:fill="auto"/>
            <w:tcMar>
              <w:top w:w="0" w:type="dxa"/>
              <w:left w:w="57" w:type="dxa"/>
              <w:bottom w:w="0" w:type="dxa"/>
              <w:right w:w="57" w:type="dxa"/>
            </w:tcMar>
            <w:hideMark/>
          </w:tcPr>
          <w:p w14:paraId="3F53760B" w14:textId="4566F75D" w:rsidR="001F108A" w:rsidRPr="00E5238D" w:rsidRDefault="001F108A" w:rsidP="00531735">
            <w:pPr>
              <w:rPr>
                <w:rFonts w:ascii="Arial Narrow" w:hAnsi="Arial Narrow"/>
                <w:szCs w:val="22"/>
                <w:lang w:val="fr-CH" w:eastAsia="en-US"/>
              </w:rPr>
            </w:pPr>
          </w:p>
        </w:tc>
      </w:tr>
    </w:tbl>
    <w:p w14:paraId="56CB32D2" w14:textId="35E33E03" w:rsidR="001F108A" w:rsidRPr="00E5238D" w:rsidRDefault="00CE5AB1" w:rsidP="009B0556">
      <w:pPr>
        <w:pStyle w:val="berschrift2"/>
        <w:spacing w:before="240" w:after="0"/>
        <w:rPr>
          <w:sz w:val="20"/>
          <w:szCs w:val="20"/>
          <w:lang w:val="fr-CH"/>
        </w:rPr>
      </w:pPr>
      <w:r w:rsidRPr="00E5238D">
        <w:rPr>
          <w:sz w:val="20"/>
          <w:szCs w:val="20"/>
          <w:lang w:val="fr-CH"/>
        </w:rPr>
        <w:t>Travaux préparatoires / Rapport à d’autres projets</w:t>
      </w:r>
    </w:p>
    <w:tbl>
      <w:tblPr>
        <w:tblW w:w="0" w:type="auto"/>
        <w:shd w:val="pct5" w:color="auto" w:fill="auto"/>
        <w:tblLayout w:type="fixed"/>
        <w:tblLook w:val="04A0" w:firstRow="1" w:lastRow="0" w:firstColumn="1" w:lastColumn="0" w:noHBand="0" w:noVBand="1"/>
      </w:tblPr>
      <w:tblGrid>
        <w:gridCol w:w="9356"/>
      </w:tblGrid>
      <w:tr w:rsidR="001F108A" w:rsidRPr="00DF3015" w14:paraId="49A92BDE" w14:textId="77777777" w:rsidTr="00C3310D">
        <w:tc>
          <w:tcPr>
            <w:tcW w:w="9356" w:type="dxa"/>
            <w:shd w:val="pct5" w:color="auto" w:fill="auto"/>
            <w:tcMar>
              <w:top w:w="0" w:type="dxa"/>
              <w:left w:w="57" w:type="dxa"/>
              <w:bottom w:w="0" w:type="dxa"/>
              <w:right w:w="57" w:type="dxa"/>
            </w:tcMar>
            <w:hideMark/>
          </w:tcPr>
          <w:p w14:paraId="41433085" w14:textId="2FE65F43" w:rsidR="001F108A" w:rsidRPr="00E5238D" w:rsidRDefault="001F108A" w:rsidP="000E0552">
            <w:pPr>
              <w:spacing w:after="40"/>
              <w:rPr>
                <w:rFonts w:ascii="Arial Narrow" w:hAnsi="Arial Narrow"/>
                <w:szCs w:val="22"/>
                <w:lang w:val="fr-CH" w:eastAsia="en-US"/>
              </w:rPr>
            </w:pPr>
          </w:p>
        </w:tc>
      </w:tr>
    </w:tbl>
    <w:p w14:paraId="00DF6AB9" w14:textId="1B3258DD" w:rsidR="001F108A" w:rsidRPr="00E5238D" w:rsidRDefault="00CE5AB1" w:rsidP="000309C4">
      <w:pPr>
        <w:pStyle w:val="berschrift1"/>
        <w:rPr>
          <w:lang w:val="fr-CH"/>
        </w:rPr>
      </w:pPr>
      <w:r w:rsidRPr="00E5238D">
        <w:rPr>
          <w:lang w:val="fr-CH"/>
        </w:rPr>
        <w:t>Description du projet</w:t>
      </w:r>
    </w:p>
    <w:p w14:paraId="160DF0B5" w14:textId="7FBC6645" w:rsidR="001F108A" w:rsidRPr="00E5238D" w:rsidRDefault="00CE5AB1" w:rsidP="001F108A">
      <w:pPr>
        <w:pStyle w:val="berschrift2"/>
        <w:spacing w:after="0"/>
        <w:rPr>
          <w:b w:val="0"/>
          <w:sz w:val="20"/>
          <w:szCs w:val="20"/>
          <w:lang w:val="fr-CH"/>
        </w:rPr>
      </w:pPr>
      <w:r w:rsidRPr="00E5238D">
        <w:rPr>
          <w:sz w:val="20"/>
          <w:szCs w:val="20"/>
          <w:lang w:val="fr-CH"/>
        </w:rPr>
        <w:t>Méthodes</w:t>
      </w:r>
      <w:r w:rsidR="001F65E1">
        <w:rPr>
          <w:sz w:val="20"/>
          <w:szCs w:val="20"/>
          <w:lang w:val="fr-CH"/>
        </w:rPr>
        <w:t>,</w:t>
      </w:r>
      <w:r w:rsidRPr="00E5238D">
        <w:rPr>
          <w:sz w:val="20"/>
          <w:szCs w:val="20"/>
          <w:lang w:val="fr-CH"/>
        </w:rPr>
        <w:t xml:space="preserve"> étapes</w:t>
      </w:r>
      <w:r w:rsidR="002650FB">
        <w:rPr>
          <w:sz w:val="20"/>
          <w:szCs w:val="20"/>
          <w:lang w:val="fr-CH"/>
        </w:rPr>
        <w:t xml:space="preserve"> et description des phases</w:t>
      </w:r>
    </w:p>
    <w:tbl>
      <w:tblPr>
        <w:tblW w:w="0" w:type="auto"/>
        <w:shd w:val="pct5" w:color="auto" w:fill="auto"/>
        <w:tblLayout w:type="fixed"/>
        <w:tblLook w:val="04A0" w:firstRow="1" w:lastRow="0" w:firstColumn="1" w:lastColumn="0" w:noHBand="0" w:noVBand="1"/>
      </w:tblPr>
      <w:tblGrid>
        <w:gridCol w:w="9356"/>
      </w:tblGrid>
      <w:tr w:rsidR="001F108A" w:rsidRPr="00DF3015" w14:paraId="7808E10B" w14:textId="77777777" w:rsidTr="00C3310D">
        <w:tc>
          <w:tcPr>
            <w:tcW w:w="9356" w:type="dxa"/>
            <w:shd w:val="pct5" w:color="auto" w:fill="auto"/>
            <w:tcMar>
              <w:top w:w="0" w:type="dxa"/>
              <w:left w:w="57" w:type="dxa"/>
              <w:bottom w:w="0" w:type="dxa"/>
              <w:right w:w="57" w:type="dxa"/>
            </w:tcMar>
            <w:hideMark/>
          </w:tcPr>
          <w:p w14:paraId="2D502E31" w14:textId="64E35B63" w:rsidR="001F108A" w:rsidRPr="00E5238D" w:rsidRDefault="001F108A" w:rsidP="00531735">
            <w:pPr>
              <w:rPr>
                <w:rFonts w:ascii="Arial Narrow" w:hAnsi="Arial Narrow"/>
                <w:szCs w:val="22"/>
                <w:lang w:val="fr-CH" w:eastAsia="en-US"/>
              </w:rPr>
            </w:pPr>
          </w:p>
        </w:tc>
      </w:tr>
    </w:tbl>
    <w:p w14:paraId="46FE1A69" w14:textId="72C3749A" w:rsidR="001F108A" w:rsidRPr="00E5238D" w:rsidRDefault="00CE5AB1" w:rsidP="009B0556">
      <w:pPr>
        <w:pStyle w:val="berschrift2"/>
        <w:spacing w:before="240" w:after="0"/>
        <w:rPr>
          <w:b w:val="0"/>
          <w:sz w:val="20"/>
          <w:szCs w:val="20"/>
          <w:lang w:val="fr-CH"/>
        </w:rPr>
      </w:pPr>
      <w:r w:rsidRPr="00E5238D">
        <w:rPr>
          <w:sz w:val="20"/>
          <w:szCs w:val="20"/>
          <w:lang w:val="fr-CH"/>
        </w:rPr>
        <w:t>Résultats attendus</w:t>
      </w:r>
    </w:p>
    <w:tbl>
      <w:tblPr>
        <w:tblW w:w="0" w:type="auto"/>
        <w:shd w:val="pct5" w:color="auto" w:fill="auto"/>
        <w:tblLayout w:type="fixed"/>
        <w:tblLook w:val="04A0" w:firstRow="1" w:lastRow="0" w:firstColumn="1" w:lastColumn="0" w:noHBand="0" w:noVBand="1"/>
      </w:tblPr>
      <w:tblGrid>
        <w:gridCol w:w="9356"/>
      </w:tblGrid>
      <w:tr w:rsidR="001F108A" w:rsidRPr="00E5238D" w14:paraId="695554AA" w14:textId="77777777" w:rsidTr="00C3310D">
        <w:tc>
          <w:tcPr>
            <w:tcW w:w="9356" w:type="dxa"/>
            <w:shd w:val="pct5" w:color="auto" w:fill="auto"/>
            <w:tcMar>
              <w:top w:w="0" w:type="dxa"/>
              <w:left w:w="57" w:type="dxa"/>
              <w:bottom w:w="0" w:type="dxa"/>
              <w:right w:w="57" w:type="dxa"/>
            </w:tcMar>
            <w:hideMark/>
          </w:tcPr>
          <w:p w14:paraId="4B8FDE70" w14:textId="1AFBA0A3" w:rsidR="001F108A" w:rsidRPr="00E5238D" w:rsidRDefault="001F108A" w:rsidP="00531735">
            <w:pPr>
              <w:rPr>
                <w:lang w:val="fr-CH"/>
              </w:rPr>
            </w:pPr>
          </w:p>
        </w:tc>
      </w:tr>
    </w:tbl>
    <w:p w14:paraId="089E2C29" w14:textId="381051C2" w:rsidR="001F108A" w:rsidRPr="00E5238D" w:rsidRDefault="00CE5AB1" w:rsidP="009B0556">
      <w:pPr>
        <w:pStyle w:val="berschrift2"/>
        <w:spacing w:before="240" w:after="0"/>
        <w:rPr>
          <w:sz w:val="20"/>
          <w:szCs w:val="20"/>
          <w:lang w:val="fr-CH"/>
        </w:rPr>
      </w:pPr>
      <w:r w:rsidRPr="00E5238D">
        <w:rPr>
          <w:sz w:val="20"/>
          <w:szCs w:val="20"/>
          <w:lang w:val="fr-CH"/>
        </w:rPr>
        <w:t>Calendrier</w:t>
      </w:r>
    </w:p>
    <w:tbl>
      <w:tblPr>
        <w:tblW w:w="78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4A0" w:firstRow="1" w:lastRow="0" w:firstColumn="1" w:lastColumn="0" w:noHBand="0" w:noVBand="1"/>
      </w:tblPr>
      <w:tblGrid>
        <w:gridCol w:w="1702"/>
        <w:gridCol w:w="2127"/>
        <w:gridCol w:w="1678"/>
        <w:gridCol w:w="2293"/>
      </w:tblGrid>
      <w:tr w:rsidR="001F108A" w:rsidRPr="00E5238D" w14:paraId="56E1EE39" w14:textId="77777777" w:rsidTr="00593C52">
        <w:tc>
          <w:tcPr>
            <w:tcW w:w="1702" w:type="dxa"/>
            <w:tcBorders>
              <w:top w:val="nil"/>
              <w:left w:val="nil"/>
              <w:bottom w:val="nil"/>
              <w:right w:val="nil"/>
            </w:tcBorders>
            <w:hideMark/>
          </w:tcPr>
          <w:p w14:paraId="2746791A" w14:textId="6CAC3E42" w:rsidR="001F108A" w:rsidRPr="00E5238D" w:rsidRDefault="00CE5AB1" w:rsidP="000E0552">
            <w:pPr>
              <w:spacing w:after="40"/>
              <w:rPr>
                <w:rFonts w:ascii="Arial Narrow" w:hAnsi="Arial Narrow"/>
                <w:szCs w:val="22"/>
                <w:lang w:val="fr-CH" w:eastAsia="en-US"/>
              </w:rPr>
            </w:pPr>
            <w:r w:rsidRPr="00E5238D">
              <w:rPr>
                <w:lang w:val="fr-CH"/>
              </w:rPr>
              <w:t>Début du projet</w:t>
            </w:r>
          </w:p>
        </w:tc>
        <w:sdt>
          <w:sdtPr>
            <w:rPr>
              <w:rFonts w:ascii="Arial Narrow" w:hAnsi="Arial Narrow"/>
              <w:szCs w:val="22"/>
              <w:lang w:val="fr-CH" w:eastAsia="en-US"/>
            </w:rPr>
            <w:id w:val="-599106233"/>
            <w:placeholder>
              <w:docPart w:val="DCDFF7C81AE640A181011440587CDB4B"/>
            </w:placeholder>
            <w:temporary/>
            <w:showingPlcHdr/>
          </w:sdtPr>
          <w:sdtEndPr/>
          <w:sdtContent>
            <w:tc>
              <w:tcPr>
                <w:tcW w:w="2127" w:type="dxa"/>
                <w:tcBorders>
                  <w:top w:val="nil"/>
                  <w:left w:val="nil"/>
                  <w:bottom w:val="nil"/>
                  <w:right w:val="nil"/>
                </w:tcBorders>
                <w:shd w:val="pct5" w:color="auto" w:fill="auto"/>
                <w:hideMark/>
              </w:tcPr>
              <w:p w14:paraId="55A09E8E" w14:textId="042E6722" w:rsidR="001F108A" w:rsidRPr="00593C52" w:rsidRDefault="00593C52" w:rsidP="00CE5AB1">
                <w:pPr>
                  <w:spacing w:after="40"/>
                  <w:rPr>
                    <w:rFonts w:ascii="Arial Narrow" w:hAnsi="Arial Narrow"/>
                    <w:szCs w:val="22"/>
                    <w:lang w:eastAsia="en-US"/>
                  </w:rPr>
                </w:pPr>
                <w:r w:rsidRPr="00593C52">
                  <w:rPr>
                    <w:color w:val="666666"/>
                    <w:lang w:val="fr-CH"/>
                  </w:rPr>
                  <w:t>mois / année</w:t>
                </w:r>
              </w:p>
            </w:tc>
          </w:sdtContent>
        </w:sdt>
        <w:tc>
          <w:tcPr>
            <w:tcW w:w="1678" w:type="dxa"/>
            <w:tcBorders>
              <w:top w:val="nil"/>
              <w:left w:val="nil"/>
              <w:bottom w:val="nil"/>
              <w:right w:val="nil"/>
            </w:tcBorders>
            <w:hideMark/>
          </w:tcPr>
          <w:p w14:paraId="0DEF8BB3" w14:textId="7A3A5CF1" w:rsidR="001F108A" w:rsidRPr="00E5238D" w:rsidRDefault="00CE5AB1" w:rsidP="000E0552">
            <w:pPr>
              <w:spacing w:after="40"/>
              <w:jc w:val="right"/>
              <w:rPr>
                <w:rFonts w:ascii="Arial Narrow" w:hAnsi="Arial Narrow"/>
                <w:szCs w:val="22"/>
                <w:lang w:val="fr-CH" w:eastAsia="en-US"/>
              </w:rPr>
            </w:pPr>
            <w:r w:rsidRPr="00E5238D">
              <w:rPr>
                <w:lang w:val="fr-CH"/>
              </w:rPr>
              <w:t>Durée</w:t>
            </w:r>
          </w:p>
        </w:tc>
        <w:sdt>
          <w:sdtPr>
            <w:rPr>
              <w:rFonts w:ascii="Arial Narrow" w:hAnsi="Arial Narrow"/>
              <w:szCs w:val="22"/>
              <w:lang w:val="fr-CH" w:eastAsia="en-US"/>
            </w:rPr>
            <w:id w:val="1927837192"/>
            <w:placeholder>
              <w:docPart w:val="E57D96350FA64CBC86B2C51E9E7CDD26"/>
            </w:placeholder>
            <w:temporary/>
            <w:showingPlcHdr/>
          </w:sdtPr>
          <w:sdtEndPr/>
          <w:sdtContent>
            <w:tc>
              <w:tcPr>
                <w:tcW w:w="2293" w:type="dxa"/>
                <w:tcBorders>
                  <w:top w:val="nil"/>
                  <w:left w:val="nil"/>
                  <w:bottom w:val="nil"/>
                  <w:right w:val="nil"/>
                </w:tcBorders>
                <w:shd w:val="pct5" w:color="auto" w:fill="auto"/>
              </w:tcPr>
              <w:p w14:paraId="39CF0AE6" w14:textId="79F2B847" w:rsidR="001F108A" w:rsidRPr="00593C52" w:rsidRDefault="00593C52" w:rsidP="00CE5AB1">
                <w:pPr>
                  <w:spacing w:after="40"/>
                  <w:rPr>
                    <w:rFonts w:ascii="Arial Narrow" w:hAnsi="Arial Narrow"/>
                    <w:szCs w:val="22"/>
                    <w:lang w:eastAsia="en-US"/>
                  </w:rPr>
                </w:pPr>
                <w:r w:rsidRPr="00593C52">
                  <w:rPr>
                    <w:color w:val="666666"/>
                    <w:lang w:val="fr-CH"/>
                  </w:rPr>
                  <w:t>nombre de mois</w:t>
                </w:r>
              </w:p>
            </w:tc>
          </w:sdtContent>
        </w:sdt>
      </w:tr>
      <w:tr w:rsidR="00593C52" w:rsidRPr="00E5238D" w14:paraId="31BC3706" w14:textId="77777777" w:rsidTr="00C3310D">
        <w:tc>
          <w:tcPr>
            <w:tcW w:w="1702" w:type="dxa"/>
            <w:tcBorders>
              <w:top w:val="nil"/>
              <w:left w:val="nil"/>
              <w:bottom w:val="nil"/>
              <w:right w:val="nil"/>
            </w:tcBorders>
            <w:hideMark/>
          </w:tcPr>
          <w:p w14:paraId="3710DF16" w14:textId="76631C67" w:rsidR="00593C52" w:rsidRPr="00E5238D" w:rsidRDefault="00593C52" w:rsidP="00593C52">
            <w:pPr>
              <w:spacing w:after="40"/>
              <w:rPr>
                <w:rFonts w:ascii="Arial Narrow" w:hAnsi="Arial Narrow"/>
                <w:szCs w:val="22"/>
                <w:lang w:val="fr-CH" w:eastAsia="en-US"/>
              </w:rPr>
            </w:pPr>
            <w:r w:rsidRPr="00E5238D">
              <w:rPr>
                <w:lang w:val="fr-CH"/>
              </w:rPr>
              <w:t>Phase 1</w:t>
            </w:r>
          </w:p>
        </w:tc>
        <w:sdt>
          <w:sdtPr>
            <w:rPr>
              <w:rFonts w:ascii="Arial Narrow" w:hAnsi="Arial Narrow"/>
              <w:szCs w:val="22"/>
              <w:lang w:val="fr-CH" w:eastAsia="en-US"/>
            </w:rPr>
            <w:id w:val="1606457700"/>
            <w:placeholder>
              <w:docPart w:val="F317B61FC51046EC97386015E8A1725C"/>
            </w:placeholder>
            <w:temporary/>
            <w:showingPlcHdr/>
          </w:sdtPr>
          <w:sdtEndPr/>
          <w:sdtContent>
            <w:tc>
              <w:tcPr>
                <w:tcW w:w="2127" w:type="dxa"/>
                <w:tcBorders>
                  <w:top w:val="nil"/>
                  <w:left w:val="nil"/>
                  <w:bottom w:val="nil"/>
                  <w:right w:val="nil"/>
                </w:tcBorders>
                <w:shd w:val="pct5" w:color="auto" w:fill="auto"/>
                <w:hideMark/>
              </w:tcPr>
              <w:p w14:paraId="1D4B1FB1" w14:textId="7E29378C" w:rsidR="00593C52" w:rsidRPr="00E5238D" w:rsidRDefault="00593C52" w:rsidP="00593C52">
                <w:pPr>
                  <w:spacing w:after="40"/>
                  <w:rPr>
                    <w:rFonts w:ascii="Arial Narrow" w:hAnsi="Arial Narrow"/>
                    <w:szCs w:val="22"/>
                    <w:lang w:val="fr-CH" w:eastAsia="en-US"/>
                  </w:rPr>
                </w:pPr>
                <w:r w:rsidRPr="00593C52">
                  <w:rPr>
                    <w:color w:val="666666"/>
                    <w:lang w:val="fr-CH"/>
                  </w:rPr>
                  <w:t>mois / année</w:t>
                </w:r>
              </w:p>
            </w:tc>
          </w:sdtContent>
        </w:sdt>
        <w:tc>
          <w:tcPr>
            <w:tcW w:w="1678" w:type="dxa"/>
            <w:tcBorders>
              <w:top w:val="nil"/>
              <w:left w:val="nil"/>
              <w:bottom w:val="nil"/>
              <w:right w:val="nil"/>
            </w:tcBorders>
            <w:hideMark/>
          </w:tcPr>
          <w:p w14:paraId="660B94D4" w14:textId="286A885C" w:rsidR="00593C52" w:rsidRPr="00E5238D" w:rsidRDefault="00593C52" w:rsidP="00593C52">
            <w:pPr>
              <w:spacing w:after="40"/>
              <w:jc w:val="right"/>
              <w:rPr>
                <w:rFonts w:ascii="Arial Narrow" w:hAnsi="Arial Narrow"/>
                <w:szCs w:val="22"/>
                <w:lang w:val="fr-CH" w:eastAsia="en-US"/>
              </w:rPr>
            </w:pPr>
            <w:r w:rsidRPr="00E5238D">
              <w:rPr>
                <w:lang w:val="fr-CH"/>
              </w:rPr>
              <w:t>Durée</w:t>
            </w:r>
          </w:p>
        </w:tc>
        <w:sdt>
          <w:sdtPr>
            <w:rPr>
              <w:rFonts w:ascii="Arial Narrow" w:hAnsi="Arial Narrow"/>
              <w:szCs w:val="22"/>
              <w:lang w:val="fr-CH" w:eastAsia="en-US"/>
            </w:rPr>
            <w:id w:val="1572700841"/>
            <w:placeholder>
              <w:docPart w:val="365862317712464988A195A67681FB97"/>
            </w:placeholder>
            <w:temporary/>
            <w:showingPlcHdr/>
          </w:sdtPr>
          <w:sdtEndPr/>
          <w:sdtContent>
            <w:tc>
              <w:tcPr>
                <w:tcW w:w="2293" w:type="dxa"/>
                <w:tcBorders>
                  <w:top w:val="nil"/>
                  <w:left w:val="nil"/>
                  <w:bottom w:val="nil"/>
                  <w:right w:val="nil"/>
                </w:tcBorders>
                <w:shd w:val="pct5" w:color="auto" w:fill="auto"/>
                <w:hideMark/>
              </w:tcPr>
              <w:p w14:paraId="65596673" w14:textId="67591C36" w:rsidR="00593C52" w:rsidRPr="00E5238D" w:rsidRDefault="00593C52" w:rsidP="00593C52">
                <w:pPr>
                  <w:spacing w:after="40"/>
                  <w:rPr>
                    <w:rFonts w:ascii="Arial Narrow" w:hAnsi="Arial Narrow"/>
                    <w:szCs w:val="22"/>
                    <w:lang w:val="fr-CH" w:eastAsia="en-US"/>
                  </w:rPr>
                </w:pPr>
                <w:r w:rsidRPr="00E372FB">
                  <w:rPr>
                    <w:color w:val="666666"/>
                    <w:lang w:val="fr-CH"/>
                  </w:rPr>
                  <w:t>nombre de mois</w:t>
                </w:r>
              </w:p>
            </w:tc>
          </w:sdtContent>
        </w:sdt>
      </w:tr>
      <w:tr w:rsidR="00593C52" w:rsidRPr="00E5238D" w14:paraId="468ACA5B" w14:textId="77777777" w:rsidTr="00C3310D">
        <w:tc>
          <w:tcPr>
            <w:tcW w:w="1702" w:type="dxa"/>
            <w:tcBorders>
              <w:top w:val="nil"/>
              <w:left w:val="nil"/>
              <w:bottom w:val="nil"/>
              <w:right w:val="nil"/>
            </w:tcBorders>
            <w:hideMark/>
          </w:tcPr>
          <w:p w14:paraId="5547291C" w14:textId="26E53F50" w:rsidR="00593C52" w:rsidRPr="00E5238D" w:rsidRDefault="00593C52" w:rsidP="00593C52">
            <w:pPr>
              <w:spacing w:after="40"/>
              <w:rPr>
                <w:rFonts w:ascii="Arial Narrow" w:hAnsi="Arial Narrow"/>
                <w:szCs w:val="22"/>
                <w:lang w:val="fr-CH" w:eastAsia="en-US"/>
              </w:rPr>
            </w:pPr>
            <w:r w:rsidRPr="00E5238D">
              <w:rPr>
                <w:lang w:val="fr-CH"/>
              </w:rPr>
              <w:t>Phase 2</w:t>
            </w:r>
          </w:p>
        </w:tc>
        <w:sdt>
          <w:sdtPr>
            <w:rPr>
              <w:rFonts w:ascii="Arial Narrow" w:hAnsi="Arial Narrow"/>
              <w:szCs w:val="22"/>
              <w:lang w:val="fr-CH" w:eastAsia="en-US"/>
            </w:rPr>
            <w:id w:val="-1884324355"/>
            <w:placeholder>
              <w:docPart w:val="997EE16E135B484BAA739528962D938D"/>
            </w:placeholder>
            <w:temporary/>
            <w:showingPlcHdr/>
          </w:sdtPr>
          <w:sdtEndPr/>
          <w:sdtContent>
            <w:tc>
              <w:tcPr>
                <w:tcW w:w="2127" w:type="dxa"/>
                <w:tcBorders>
                  <w:top w:val="nil"/>
                  <w:left w:val="nil"/>
                  <w:bottom w:val="nil"/>
                  <w:right w:val="nil"/>
                </w:tcBorders>
                <w:shd w:val="pct5" w:color="auto" w:fill="auto"/>
                <w:hideMark/>
              </w:tcPr>
              <w:p w14:paraId="2601094A" w14:textId="6803E975" w:rsidR="00593C52" w:rsidRPr="00E5238D" w:rsidRDefault="00593C52" w:rsidP="00593C52">
                <w:pPr>
                  <w:spacing w:after="40"/>
                  <w:rPr>
                    <w:rFonts w:ascii="Arial Narrow" w:hAnsi="Arial Narrow"/>
                    <w:szCs w:val="22"/>
                    <w:lang w:val="fr-CH" w:eastAsia="en-US"/>
                  </w:rPr>
                </w:pPr>
                <w:r w:rsidRPr="006B720E">
                  <w:rPr>
                    <w:color w:val="666666"/>
                    <w:lang w:val="fr-CH"/>
                  </w:rPr>
                  <w:t>mois / année</w:t>
                </w:r>
              </w:p>
            </w:tc>
          </w:sdtContent>
        </w:sdt>
        <w:tc>
          <w:tcPr>
            <w:tcW w:w="1678" w:type="dxa"/>
            <w:tcBorders>
              <w:top w:val="nil"/>
              <w:left w:val="nil"/>
              <w:bottom w:val="nil"/>
              <w:right w:val="nil"/>
            </w:tcBorders>
            <w:hideMark/>
          </w:tcPr>
          <w:p w14:paraId="10CE27DD" w14:textId="25508896" w:rsidR="00593C52" w:rsidRPr="00E5238D" w:rsidRDefault="00593C52" w:rsidP="00593C52">
            <w:pPr>
              <w:spacing w:after="40"/>
              <w:jc w:val="right"/>
              <w:rPr>
                <w:rFonts w:ascii="Arial Narrow" w:hAnsi="Arial Narrow"/>
                <w:szCs w:val="22"/>
                <w:lang w:val="fr-CH" w:eastAsia="en-US"/>
              </w:rPr>
            </w:pPr>
            <w:r w:rsidRPr="00E5238D">
              <w:rPr>
                <w:lang w:val="fr-CH"/>
              </w:rPr>
              <w:t>Durée</w:t>
            </w:r>
          </w:p>
        </w:tc>
        <w:sdt>
          <w:sdtPr>
            <w:rPr>
              <w:rFonts w:ascii="Arial Narrow" w:hAnsi="Arial Narrow"/>
              <w:szCs w:val="22"/>
              <w:lang w:val="fr-CH" w:eastAsia="en-US"/>
            </w:rPr>
            <w:id w:val="-375009736"/>
            <w:placeholder>
              <w:docPart w:val="AF29CD3EECDE4609A1EA3F040B81283A"/>
            </w:placeholder>
            <w:temporary/>
            <w:showingPlcHdr/>
          </w:sdtPr>
          <w:sdtEndPr/>
          <w:sdtContent>
            <w:tc>
              <w:tcPr>
                <w:tcW w:w="2293" w:type="dxa"/>
                <w:tcBorders>
                  <w:top w:val="nil"/>
                  <w:left w:val="nil"/>
                  <w:bottom w:val="nil"/>
                  <w:right w:val="nil"/>
                </w:tcBorders>
                <w:shd w:val="pct5" w:color="auto" w:fill="auto"/>
                <w:hideMark/>
              </w:tcPr>
              <w:p w14:paraId="4FDC03CE" w14:textId="524B9E3F" w:rsidR="00593C52" w:rsidRPr="00E5238D" w:rsidRDefault="00593C52" w:rsidP="00593C52">
                <w:pPr>
                  <w:spacing w:after="40"/>
                  <w:rPr>
                    <w:rFonts w:ascii="Arial Narrow" w:hAnsi="Arial Narrow"/>
                    <w:szCs w:val="22"/>
                    <w:lang w:val="fr-CH" w:eastAsia="en-US"/>
                  </w:rPr>
                </w:pPr>
                <w:r w:rsidRPr="00E372FB">
                  <w:rPr>
                    <w:color w:val="666666"/>
                    <w:lang w:val="fr-CH"/>
                  </w:rPr>
                  <w:t>nombre de mois</w:t>
                </w:r>
              </w:p>
            </w:tc>
          </w:sdtContent>
        </w:sdt>
      </w:tr>
      <w:tr w:rsidR="00593C52" w:rsidRPr="00E5238D" w14:paraId="38F43504" w14:textId="77777777" w:rsidTr="00C3310D">
        <w:tc>
          <w:tcPr>
            <w:tcW w:w="1702" w:type="dxa"/>
            <w:tcBorders>
              <w:top w:val="nil"/>
              <w:left w:val="nil"/>
              <w:bottom w:val="nil"/>
              <w:right w:val="nil"/>
            </w:tcBorders>
            <w:hideMark/>
          </w:tcPr>
          <w:p w14:paraId="5BD2DE99" w14:textId="56A26A2E" w:rsidR="00593C52" w:rsidRPr="00E5238D" w:rsidRDefault="00593C52" w:rsidP="00593C52">
            <w:pPr>
              <w:spacing w:after="40"/>
              <w:rPr>
                <w:rFonts w:ascii="Arial Narrow" w:hAnsi="Arial Narrow"/>
                <w:szCs w:val="22"/>
                <w:lang w:val="fr-CH" w:eastAsia="en-US"/>
              </w:rPr>
            </w:pPr>
            <w:r w:rsidRPr="00E5238D">
              <w:rPr>
                <w:lang w:val="fr-CH"/>
              </w:rPr>
              <w:t>Phase n</w:t>
            </w:r>
          </w:p>
        </w:tc>
        <w:sdt>
          <w:sdtPr>
            <w:rPr>
              <w:rFonts w:ascii="Arial Narrow" w:hAnsi="Arial Narrow"/>
              <w:szCs w:val="22"/>
              <w:lang w:val="fr-CH" w:eastAsia="en-US"/>
            </w:rPr>
            <w:id w:val="-144354757"/>
            <w:placeholder>
              <w:docPart w:val="84C304CB2758433AAD13BFFDE924602D"/>
            </w:placeholder>
            <w:temporary/>
            <w:showingPlcHdr/>
          </w:sdtPr>
          <w:sdtEndPr/>
          <w:sdtContent>
            <w:tc>
              <w:tcPr>
                <w:tcW w:w="2127" w:type="dxa"/>
                <w:tcBorders>
                  <w:top w:val="nil"/>
                  <w:left w:val="nil"/>
                  <w:bottom w:val="nil"/>
                  <w:right w:val="nil"/>
                </w:tcBorders>
                <w:shd w:val="pct5" w:color="auto" w:fill="auto"/>
                <w:hideMark/>
              </w:tcPr>
              <w:p w14:paraId="43B275AA" w14:textId="792A4B10" w:rsidR="00593C52" w:rsidRPr="00E5238D" w:rsidRDefault="00593C52" w:rsidP="00593C52">
                <w:pPr>
                  <w:spacing w:after="40"/>
                  <w:rPr>
                    <w:rFonts w:ascii="Arial Narrow" w:hAnsi="Arial Narrow"/>
                    <w:szCs w:val="22"/>
                    <w:lang w:val="fr-CH" w:eastAsia="en-US"/>
                  </w:rPr>
                </w:pPr>
                <w:r w:rsidRPr="006B720E">
                  <w:rPr>
                    <w:color w:val="666666"/>
                    <w:lang w:val="fr-CH"/>
                  </w:rPr>
                  <w:t>mois / année</w:t>
                </w:r>
              </w:p>
            </w:tc>
          </w:sdtContent>
        </w:sdt>
        <w:tc>
          <w:tcPr>
            <w:tcW w:w="1678" w:type="dxa"/>
            <w:tcBorders>
              <w:top w:val="nil"/>
              <w:left w:val="nil"/>
              <w:bottom w:val="nil"/>
              <w:right w:val="nil"/>
            </w:tcBorders>
            <w:hideMark/>
          </w:tcPr>
          <w:p w14:paraId="3058CBAF" w14:textId="0701D697" w:rsidR="00593C52" w:rsidRPr="00E5238D" w:rsidRDefault="00593C52" w:rsidP="00593C52">
            <w:pPr>
              <w:spacing w:after="40"/>
              <w:jc w:val="right"/>
              <w:rPr>
                <w:rFonts w:ascii="Arial Narrow" w:hAnsi="Arial Narrow"/>
                <w:szCs w:val="22"/>
                <w:lang w:val="fr-CH" w:eastAsia="en-US"/>
              </w:rPr>
            </w:pPr>
            <w:r w:rsidRPr="00E5238D">
              <w:rPr>
                <w:lang w:val="fr-CH"/>
              </w:rPr>
              <w:t>Durée</w:t>
            </w:r>
          </w:p>
        </w:tc>
        <w:sdt>
          <w:sdtPr>
            <w:rPr>
              <w:rFonts w:ascii="Arial Narrow" w:hAnsi="Arial Narrow"/>
              <w:szCs w:val="22"/>
              <w:lang w:val="fr-CH" w:eastAsia="en-US"/>
            </w:rPr>
            <w:id w:val="1246774353"/>
            <w:placeholder>
              <w:docPart w:val="9E9E73A5B09946E5992AEDC3F33AF2E2"/>
            </w:placeholder>
            <w:temporary/>
            <w:showingPlcHdr/>
          </w:sdtPr>
          <w:sdtEndPr/>
          <w:sdtContent>
            <w:tc>
              <w:tcPr>
                <w:tcW w:w="2293" w:type="dxa"/>
                <w:tcBorders>
                  <w:top w:val="nil"/>
                  <w:left w:val="nil"/>
                  <w:bottom w:val="nil"/>
                  <w:right w:val="nil"/>
                </w:tcBorders>
                <w:shd w:val="pct5" w:color="auto" w:fill="auto"/>
                <w:hideMark/>
              </w:tcPr>
              <w:p w14:paraId="598AB2A4" w14:textId="0DDA0C9F" w:rsidR="00593C52" w:rsidRPr="00E5238D" w:rsidRDefault="00593C52" w:rsidP="00593C52">
                <w:pPr>
                  <w:spacing w:after="40"/>
                  <w:rPr>
                    <w:rFonts w:ascii="Arial Narrow" w:hAnsi="Arial Narrow"/>
                    <w:szCs w:val="22"/>
                    <w:lang w:val="fr-CH" w:eastAsia="en-US"/>
                  </w:rPr>
                </w:pPr>
                <w:r w:rsidRPr="00E372FB">
                  <w:rPr>
                    <w:color w:val="666666"/>
                    <w:lang w:val="fr-CH"/>
                  </w:rPr>
                  <w:t>nombre de mois</w:t>
                </w:r>
              </w:p>
            </w:tc>
          </w:sdtContent>
        </w:sdt>
      </w:tr>
      <w:tr w:rsidR="00593C52" w:rsidRPr="00E5238D" w14:paraId="258ABE0D" w14:textId="77777777" w:rsidTr="00C3310D">
        <w:tc>
          <w:tcPr>
            <w:tcW w:w="1702" w:type="dxa"/>
            <w:tcBorders>
              <w:top w:val="nil"/>
              <w:left w:val="nil"/>
              <w:bottom w:val="nil"/>
              <w:right w:val="nil"/>
            </w:tcBorders>
            <w:hideMark/>
          </w:tcPr>
          <w:p w14:paraId="1C97B494" w14:textId="177EFE09" w:rsidR="00593C52" w:rsidRPr="00E5238D" w:rsidRDefault="00593C52" w:rsidP="00593C52">
            <w:pPr>
              <w:spacing w:after="40"/>
              <w:rPr>
                <w:rFonts w:ascii="Arial Narrow" w:hAnsi="Arial Narrow"/>
                <w:szCs w:val="22"/>
                <w:lang w:val="fr-CH" w:eastAsia="en-US"/>
              </w:rPr>
            </w:pPr>
            <w:r w:rsidRPr="00E5238D">
              <w:rPr>
                <w:lang w:val="fr-CH"/>
              </w:rPr>
              <w:t>Clôture</w:t>
            </w:r>
          </w:p>
        </w:tc>
        <w:sdt>
          <w:sdtPr>
            <w:rPr>
              <w:rFonts w:ascii="Arial Narrow" w:hAnsi="Arial Narrow"/>
              <w:szCs w:val="22"/>
              <w:lang w:val="fr-CH" w:eastAsia="en-US"/>
            </w:rPr>
            <w:id w:val="772053719"/>
            <w:placeholder>
              <w:docPart w:val="6F9E33F724DF4209A2C737E8329E3171"/>
            </w:placeholder>
            <w:temporary/>
            <w:showingPlcHdr/>
          </w:sdtPr>
          <w:sdtEndPr/>
          <w:sdtContent>
            <w:tc>
              <w:tcPr>
                <w:tcW w:w="2127" w:type="dxa"/>
                <w:tcBorders>
                  <w:top w:val="nil"/>
                  <w:left w:val="nil"/>
                  <w:bottom w:val="nil"/>
                  <w:right w:val="nil"/>
                </w:tcBorders>
                <w:shd w:val="pct5" w:color="auto" w:fill="auto"/>
                <w:hideMark/>
              </w:tcPr>
              <w:p w14:paraId="02F74B9D" w14:textId="40C44394" w:rsidR="00593C52" w:rsidRPr="00E5238D" w:rsidRDefault="00593C52" w:rsidP="00593C52">
                <w:pPr>
                  <w:spacing w:after="40"/>
                  <w:rPr>
                    <w:rFonts w:ascii="Arial Narrow" w:hAnsi="Arial Narrow"/>
                    <w:szCs w:val="22"/>
                    <w:lang w:val="fr-CH" w:eastAsia="en-US"/>
                  </w:rPr>
                </w:pPr>
                <w:r w:rsidRPr="006B720E">
                  <w:rPr>
                    <w:color w:val="666666"/>
                    <w:lang w:val="fr-CH"/>
                  </w:rPr>
                  <w:t>mois / année</w:t>
                </w:r>
              </w:p>
            </w:tc>
          </w:sdtContent>
        </w:sdt>
        <w:tc>
          <w:tcPr>
            <w:tcW w:w="1678" w:type="dxa"/>
            <w:tcBorders>
              <w:top w:val="nil"/>
              <w:left w:val="nil"/>
              <w:bottom w:val="nil"/>
              <w:right w:val="nil"/>
            </w:tcBorders>
          </w:tcPr>
          <w:p w14:paraId="641C8233" w14:textId="77777777" w:rsidR="00593C52" w:rsidRPr="00E5238D" w:rsidRDefault="00593C52" w:rsidP="00593C52">
            <w:pPr>
              <w:spacing w:after="40"/>
              <w:rPr>
                <w:rFonts w:ascii="Arial Narrow" w:hAnsi="Arial Narrow"/>
                <w:szCs w:val="22"/>
                <w:lang w:val="fr-CH" w:eastAsia="en-US"/>
              </w:rPr>
            </w:pPr>
          </w:p>
        </w:tc>
        <w:tc>
          <w:tcPr>
            <w:tcW w:w="2293" w:type="dxa"/>
            <w:tcBorders>
              <w:top w:val="nil"/>
              <w:left w:val="nil"/>
              <w:bottom w:val="nil"/>
              <w:right w:val="nil"/>
            </w:tcBorders>
          </w:tcPr>
          <w:p w14:paraId="34BBD943" w14:textId="77777777" w:rsidR="00593C52" w:rsidRPr="00E5238D" w:rsidRDefault="00593C52" w:rsidP="00593C52">
            <w:pPr>
              <w:spacing w:after="40"/>
              <w:rPr>
                <w:rFonts w:ascii="Arial Narrow" w:hAnsi="Arial Narrow"/>
                <w:szCs w:val="22"/>
                <w:lang w:val="fr-CH" w:eastAsia="en-US"/>
              </w:rPr>
            </w:pPr>
          </w:p>
        </w:tc>
      </w:tr>
    </w:tbl>
    <w:p w14:paraId="11D926AE" w14:textId="18EFF15F" w:rsidR="001F108A" w:rsidRPr="00E5238D" w:rsidRDefault="00CE5AB1" w:rsidP="009B0556">
      <w:pPr>
        <w:pStyle w:val="berschrift2"/>
        <w:spacing w:before="240" w:after="0"/>
        <w:rPr>
          <w:b w:val="0"/>
          <w:sz w:val="20"/>
          <w:szCs w:val="20"/>
          <w:lang w:val="fr-CH"/>
        </w:rPr>
      </w:pPr>
      <w:r w:rsidRPr="00E5238D">
        <w:rPr>
          <w:sz w:val="20"/>
          <w:szCs w:val="20"/>
          <w:lang w:val="fr-CH"/>
        </w:rPr>
        <w:t>Utilité</w:t>
      </w:r>
    </w:p>
    <w:tbl>
      <w:tblPr>
        <w:tblW w:w="0" w:type="auto"/>
        <w:shd w:val="pct5" w:color="auto" w:fill="auto"/>
        <w:tblLayout w:type="fixed"/>
        <w:tblLook w:val="04A0" w:firstRow="1" w:lastRow="0" w:firstColumn="1" w:lastColumn="0" w:noHBand="0" w:noVBand="1"/>
      </w:tblPr>
      <w:tblGrid>
        <w:gridCol w:w="9356"/>
      </w:tblGrid>
      <w:tr w:rsidR="001F108A" w:rsidRPr="00E5238D" w14:paraId="6DA3CED1" w14:textId="77777777" w:rsidTr="00C3310D">
        <w:tc>
          <w:tcPr>
            <w:tcW w:w="9356" w:type="dxa"/>
            <w:shd w:val="pct5" w:color="auto" w:fill="auto"/>
            <w:tcMar>
              <w:top w:w="0" w:type="dxa"/>
              <w:left w:w="57" w:type="dxa"/>
              <w:bottom w:w="0" w:type="dxa"/>
              <w:right w:w="57" w:type="dxa"/>
            </w:tcMar>
            <w:hideMark/>
          </w:tcPr>
          <w:p w14:paraId="392222F4" w14:textId="6424D3AE" w:rsidR="001F108A" w:rsidRPr="00E5238D" w:rsidRDefault="001F108A" w:rsidP="00531735">
            <w:pPr>
              <w:rPr>
                <w:rFonts w:ascii="Arial Narrow" w:hAnsi="Arial Narrow"/>
                <w:szCs w:val="22"/>
                <w:lang w:val="fr-CH" w:eastAsia="en-US"/>
              </w:rPr>
            </w:pPr>
          </w:p>
        </w:tc>
      </w:tr>
    </w:tbl>
    <w:p w14:paraId="2BBD4303" w14:textId="55448849" w:rsidR="00F12744" w:rsidRPr="00E5238D" w:rsidRDefault="00CE5AB1" w:rsidP="009B0556">
      <w:pPr>
        <w:pStyle w:val="berschrift2"/>
        <w:spacing w:before="240" w:after="0"/>
        <w:rPr>
          <w:sz w:val="20"/>
          <w:szCs w:val="20"/>
          <w:lang w:val="fr-CH"/>
        </w:rPr>
      </w:pPr>
      <w:r w:rsidRPr="00E5238D">
        <w:rPr>
          <w:sz w:val="20"/>
          <w:szCs w:val="20"/>
          <w:lang w:val="fr-CH"/>
        </w:rPr>
        <w:t>Risques</w:t>
      </w:r>
    </w:p>
    <w:tbl>
      <w:tblPr>
        <w:tblW w:w="9356" w:type="dxa"/>
        <w:shd w:val="pct5" w:color="auto" w:fill="auto"/>
        <w:tblLayout w:type="fixed"/>
        <w:tblLook w:val="04A0" w:firstRow="1" w:lastRow="0" w:firstColumn="1" w:lastColumn="0" w:noHBand="0" w:noVBand="1"/>
      </w:tblPr>
      <w:tblGrid>
        <w:gridCol w:w="9356"/>
      </w:tblGrid>
      <w:tr w:rsidR="00F12744" w:rsidRPr="00E5238D" w14:paraId="0C17282D" w14:textId="77777777" w:rsidTr="00C3310D">
        <w:tc>
          <w:tcPr>
            <w:tcW w:w="9356" w:type="dxa"/>
            <w:shd w:val="pct5" w:color="auto" w:fill="auto"/>
            <w:tcMar>
              <w:top w:w="0" w:type="dxa"/>
              <w:left w:w="57" w:type="dxa"/>
              <w:bottom w:w="0" w:type="dxa"/>
              <w:right w:w="57" w:type="dxa"/>
            </w:tcMar>
            <w:hideMark/>
          </w:tcPr>
          <w:p w14:paraId="35DD767B" w14:textId="77337984" w:rsidR="00F05B1F" w:rsidRPr="00E5238D" w:rsidRDefault="00F05B1F" w:rsidP="00970016">
            <w:pPr>
              <w:spacing w:after="40"/>
              <w:rPr>
                <w:lang w:val="fr-CH"/>
              </w:rPr>
            </w:pPr>
          </w:p>
        </w:tc>
      </w:tr>
    </w:tbl>
    <w:p w14:paraId="05DB6E8C" w14:textId="700558C1" w:rsidR="006622D5" w:rsidRPr="00E5238D" w:rsidRDefault="00CE5AB1" w:rsidP="000309C4">
      <w:pPr>
        <w:pStyle w:val="berschrift1"/>
        <w:rPr>
          <w:lang w:val="fr-CH"/>
        </w:rPr>
      </w:pPr>
      <w:r w:rsidRPr="00E5238D">
        <w:rPr>
          <w:lang w:val="fr-CH"/>
        </w:rPr>
        <w:t>Organisation</w:t>
      </w:r>
    </w:p>
    <w:p w14:paraId="6D572029" w14:textId="63E70EB5" w:rsidR="00E504B1" w:rsidRPr="00E5238D" w:rsidRDefault="00CE5AB1" w:rsidP="00E504B1">
      <w:pPr>
        <w:pStyle w:val="berschrift2"/>
        <w:spacing w:after="0"/>
        <w:rPr>
          <w:sz w:val="20"/>
          <w:szCs w:val="20"/>
          <w:lang w:val="fr-CH"/>
        </w:rPr>
      </w:pPr>
      <w:r w:rsidRPr="00E5238D">
        <w:rPr>
          <w:sz w:val="20"/>
          <w:szCs w:val="20"/>
          <w:lang w:val="fr-CH"/>
        </w:rPr>
        <w:t>Exécutant</w:t>
      </w:r>
      <w:r w:rsidR="00E5734F">
        <w:rPr>
          <w:sz w:val="20"/>
          <w:szCs w:val="20"/>
          <w:lang w:val="fr-CH"/>
        </w:rPr>
        <w:br/>
      </w:r>
      <w:r w:rsidR="00E5734F">
        <w:rPr>
          <w:b w:val="0"/>
          <w:bCs w:val="0"/>
          <w:sz w:val="20"/>
          <w:szCs w:val="20"/>
          <w:lang w:val="fr-CH"/>
        </w:rPr>
        <w:t xml:space="preserve">(entreprise tierce </w:t>
      </w:r>
      <w:r w:rsidR="008145AF">
        <w:rPr>
          <w:b w:val="0"/>
          <w:bCs w:val="0"/>
          <w:sz w:val="20"/>
          <w:szCs w:val="20"/>
          <w:lang w:val="fr-CH"/>
        </w:rPr>
        <w:t>mandatée par le porteur du projet)</w:t>
      </w:r>
    </w:p>
    <w:tbl>
      <w:tblPr>
        <w:tblW w:w="9360" w:type="dxa"/>
        <w:tblLayout w:type="fixed"/>
        <w:tblLook w:val="04A0" w:firstRow="1" w:lastRow="0" w:firstColumn="1" w:lastColumn="0" w:noHBand="0" w:noVBand="1"/>
      </w:tblPr>
      <w:tblGrid>
        <w:gridCol w:w="1277"/>
        <w:gridCol w:w="8083"/>
      </w:tblGrid>
      <w:tr w:rsidR="00722915" w:rsidRPr="00E5238D" w14:paraId="5515DFDD" w14:textId="77777777" w:rsidTr="00EB0C51">
        <w:tc>
          <w:tcPr>
            <w:tcW w:w="1276" w:type="dxa"/>
            <w:tcMar>
              <w:top w:w="0" w:type="dxa"/>
              <w:left w:w="57" w:type="dxa"/>
              <w:bottom w:w="0" w:type="dxa"/>
              <w:right w:w="57" w:type="dxa"/>
            </w:tcMar>
            <w:hideMark/>
          </w:tcPr>
          <w:p w14:paraId="16AF7AA1" w14:textId="5D3FC019" w:rsidR="00722915" w:rsidRPr="00E5238D" w:rsidRDefault="000A31F6" w:rsidP="00722915">
            <w:pPr>
              <w:rPr>
                <w:lang w:val="fr-CH"/>
              </w:rPr>
            </w:pPr>
            <w:r>
              <w:rPr>
                <w:lang w:val="fr-CH"/>
              </w:rPr>
              <w:t>Nom</w:t>
            </w:r>
          </w:p>
        </w:tc>
        <w:tc>
          <w:tcPr>
            <w:tcW w:w="8080" w:type="dxa"/>
            <w:shd w:val="pct5" w:color="auto" w:fill="auto"/>
            <w:tcMar>
              <w:top w:w="0" w:type="dxa"/>
              <w:left w:w="57" w:type="dxa"/>
              <w:bottom w:w="0" w:type="dxa"/>
              <w:right w:w="57" w:type="dxa"/>
            </w:tcMar>
          </w:tcPr>
          <w:p w14:paraId="65003C4A" w14:textId="0CC9C3AD" w:rsidR="00722915" w:rsidRPr="00E5238D" w:rsidRDefault="00722915" w:rsidP="00722915">
            <w:pPr>
              <w:rPr>
                <w:lang w:val="fr-CH"/>
              </w:rPr>
            </w:pPr>
          </w:p>
        </w:tc>
      </w:tr>
      <w:tr w:rsidR="00722915" w:rsidRPr="00E5238D" w14:paraId="464C60CB" w14:textId="77777777" w:rsidTr="00EB0C51">
        <w:tc>
          <w:tcPr>
            <w:tcW w:w="1276" w:type="dxa"/>
            <w:tcMar>
              <w:top w:w="0" w:type="dxa"/>
              <w:left w:w="57" w:type="dxa"/>
              <w:bottom w:w="0" w:type="dxa"/>
              <w:right w:w="57" w:type="dxa"/>
            </w:tcMar>
            <w:hideMark/>
          </w:tcPr>
          <w:p w14:paraId="4339FA3A" w14:textId="77777777" w:rsidR="00722915" w:rsidRPr="00E5238D" w:rsidRDefault="00722915" w:rsidP="00722915">
            <w:pPr>
              <w:rPr>
                <w:lang w:val="fr-CH"/>
              </w:rPr>
            </w:pPr>
            <w:r w:rsidRPr="00E5238D">
              <w:rPr>
                <w:lang w:val="fr-CH"/>
              </w:rPr>
              <w:t>Adresse</w:t>
            </w:r>
          </w:p>
        </w:tc>
        <w:tc>
          <w:tcPr>
            <w:tcW w:w="8080" w:type="dxa"/>
            <w:shd w:val="pct5" w:color="auto" w:fill="auto"/>
            <w:tcMar>
              <w:top w:w="0" w:type="dxa"/>
              <w:left w:w="57" w:type="dxa"/>
              <w:bottom w:w="0" w:type="dxa"/>
              <w:right w:w="57" w:type="dxa"/>
            </w:tcMar>
          </w:tcPr>
          <w:p w14:paraId="3E546250" w14:textId="33648E1A" w:rsidR="00722915" w:rsidRPr="00E5238D" w:rsidRDefault="00722915" w:rsidP="00DE7FB0">
            <w:pPr>
              <w:rPr>
                <w:lang w:val="fr-CH"/>
              </w:rPr>
            </w:pPr>
          </w:p>
        </w:tc>
      </w:tr>
      <w:tr w:rsidR="00722915" w:rsidRPr="00E5238D" w14:paraId="0B2D8CAC" w14:textId="77777777" w:rsidTr="00EB0C51">
        <w:tc>
          <w:tcPr>
            <w:tcW w:w="1276" w:type="dxa"/>
            <w:tcMar>
              <w:top w:w="0" w:type="dxa"/>
              <w:left w:w="57" w:type="dxa"/>
              <w:bottom w:w="0" w:type="dxa"/>
              <w:right w:w="57" w:type="dxa"/>
            </w:tcMar>
            <w:hideMark/>
          </w:tcPr>
          <w:p w14:paraId="7B2A1B64" w14:textId="4CCCB7ED" w:rsidR="00722915" w:rsidRPr="00E5238D" w:rsidRDefault="00CE5AB1" w:rsidP="00722915">
            <w:pPr>
              <w:rPr>
                <w:lang w:val="fr-CH"/>
              </w:rPr>
            </w:pPr>
            <w:r w:rsidRPr="00E5238D">
              <w:rPr>
                <w:lang w:val="fr-CH"/>
              </w:rPr>
              <w:t>Site Internet</w:t>
            </w:r>
          </w:p>
        </w:tc>
        <w:tc>
          <w:tcPr>
            <w:tcW w:w="8080" w:type="dxa"/>
            <w:shd w:val="pct5" w:color="auto" w:fill="auto"/>
            <w:tcMar>
              <w:top w:w="0" w:type="dxa"/>
              <w:left w:w="57" w:type="dxa"/>
              <w:bottom w:w="0" w:type="dxa"/>
              <w:right w:w="57" w:type="dxa"/>
            </w:tcMar>
          </w:tcPr>
          <w:p w14:paraId="1969CEC1" w14:textId="33AC5583" w:rsidR="00722915" w:rsidRPr="00E5238D" w:rsidRDefault="00722915" w:rsidP="00722915">
            <w:pPr>
              <w:rPr>
                <w:lang w:val="fr-CH"/>
              </w:rPr>
            </w:pPr>
          </w:p>
        </w:tc>
      </w:tr>
    </w:tbl>
    <w:p w14:paraId="66853773" w14:textId="1D046D90" w:rsidR="00722915" w:rsidRPr="00E5238D" w:rsidRDefault="00CE5AB1" w:rsidP="009B0556">
      <w:pPr>
        <w:pStyle w:val="berschrift2"/>
        <w:numPr>
          <w:ilvl w:val="0"/>
          <w:numId w:val="0"/>
        </w:numPr>
        <w:spacing w:before="240" w:after="0"/>
        <w:rPr>
          <w:sz w:val="20"/>
          <w:szCs w:val="20"/>
          <w:lang w:val="fr-CH"/>
        </w:rPr>
      </w:pPr>
      <w:r w:rsidRPr="00E5238D">
        <w:rPr>
          <w:sz w:val="20"/>
          <w:szCs w:val="20"/>
          <w:lang w:val="fr-CH"/>
        </w:rPr>
        <w:t>Personne de contact</w:t>
      </w:r>
    </w:p>
    <w:tbl>
      <w:tblPr>
        <w:tblW w:w="9360" w:type="dxa"/>
        <w:tblLayout w:type="fixed"/>
        <w:tblLook w:val="04A0" w:firstRow="1" w:lastRow="0" w:firstColumn="1" w:lastColumn="0" w:noHBand="0" w:noVBand="1"/>
      </w:tblPr>
      <w:tblGrid>
        <w:gridCol w:w="1277"/>
        <w:gridCol w:w="3688"/>
        <w:gridCol w:w="992"/>
        <w:gridCol w:w="3403"/>
      </w:tblGrid>
      <w:tr w:rsidR="00722915" w:rsidRPr="00E5238D" w14:paraId="069DEC30" w14:textId="77777777" w:rsidTr="00EB0C51">
        <w:tc>
          <w:tcPr>
            <w:tcW w:w="1277" w:type="dxa"/>
            <w:tcMar>
              <w:top w:w="0" w:type="dxa"/>
              <w:left w:w="57" w:type="dxa"/>
              <w:bottom w:w="0" w:type="dxa"/>
              <w:right w:w="57" w:type="dxa"/>
            </w:tcMar>
            <w:hideMark/>
          </w:tcPr>
          <w:p w14:paraId="1FAD3782" w14:textId="360AFDD1" w:rsidR="00722915" w:rsidRPr="00E5238D" w:rsidRDefault="00CE5AB1" w:rsidP="000E0552">
            <w:pPr>
              <w:spacing w:after="40"/>
              <w:rPr>
                <w:rFonts w:ascii="Arial Narrow" w:hAnsi="Arial Narrow"/>
                <w:szCs w:val="22"/>
                <w:lang w:val="fr-CH" w:eastAsia="en-US"/>
              </w:rPr>
            </w:pPr>
            <w:r w:rsidRPr="00E5238D">
              <w:rPr>
                <w:lang w:val="fr-CH"/>
              </w:rPr>
              <w:t>Entreprise</w:t>
            </w:r>
          </w:p>
        </w:tc>
        <w:tc>
          <w:tcPr>
            <w:tcW w:w="8083" w:type="dxa"/>
            <w:gridSpan w:val="3"/>
            <w:shd w:val="pct5" w:color="auto" w:fill="auto"/>
            <w:tcMar>
              <w:top w:w="0" w:type="dxa"/>
              <w:left w:w="57" w:type="dxa"/>
              <w:bottom w:w="0" w:type="dxa"/>
              <w:right w:w="57" w:type="dxa"/>
            </w:tcMar>
          </w:tcPr>
          <w:p w14:paraId="53372BF3" w14:textId="755942CD" w:rsidR="00722915" w:rsidRPr="00E5238D" w:rsidRDefault="00722915" w:rsidP="000E0552">
            <w:pPr>
              <w:spacing w:after="40"/>
              <w:rPr>
                <w:rFonts w:ascii="Arial Narrow" w:hAnsi="Arial Narrow"/>
                <w:szCs w:val="22"/>
                <w:lang w:val="fr-CH" w:eastAsia="en-US"/>
              </w:rPr>
            </w:pPr>
          </w:p>
        </w:tc>
      </w:tr>
      <w:tr w:rsidR="00722915" w:rsidRPr="00E5238D" w14:paraId="72675794" w14:textId="77777777" w:rsidTr="00EB0C51">
        <w:tc>
          <w:tcPr>
            <w:tcW w:w="1277" w:type="dxa"/>
            <w:tcMar>
              <w:top w:w="0" w:type="dxa"/>
              <w:left w:w="57" w:type="dxa"/>
              <w:bottom w:w="0" w:type="dxa"/>
              <w:right w:w="57" w:type="dxa"/>
            </w:tcMar>
            <w:hideMark/>
          </w:tcPr>
          <w:p w14:paraId="737A97EB" w14:textId="77777777" w:rsidR="00722915" w:rsidRPr="00E5238D" w:rsidRDefault="00722915" w:rsidP="000E0552">
            <w:pPr>
              <w:spacing w:after="40"/>
              <w:rPr>
                <w:rFonts w:ascii="Arial Narrow" w:hAnsi="Arial Narrow"/>
                <w:szCs w:val="22"/>
                <w:lang w:val="fr-CH" w:eastAsia="en-US"/>
              </w:rPr>
            </w:pPr>
            <w:r w:rsidRPr="00E5238D">
              <w:rPr>
                <w:lang w:val="fr-CH"/>
              </w:rPr>
              <w:t>Adresse</w:t>
            </w:r>
          </w:p>
        </w:tc>
        <w:tc>
          <w:tcPr>
            <w:tcW w:w="8083" w:type="dxa"/>
            <w:gridSpan w:val="3"/>
            <w:shd w:val="pct5" w:color="auto" w:fill="auto"/>
            <w:tcMar>
              <w:top w:w="0" w:type="dxa"/>
              <w:left w:w="57" w:type="dxa"/>
              <w:bottom w:w="0" w:type="dxa"/>
              <w:right w:w="57" w:type="dxa"/>
            </w:tcMar>
          </w:tcPr>
          <w:p w14:paraId="797E03DE" w14:textId="7C64A5DC" w:rsidR="00722915" w:rsidRPr="00E5238D" w:rsidRDefault="00722915" w:rsidP="00DE7FB0">
            <w:pPr>
              <w:rPr>
                <w:lang w:val="fr-CH"/>
              </w:rPr>
            </w:pPr>
          </w:p>
        </w:tc>
      </w:tr>
      <w:tr w:rsidR="00722915" w:rsidRPr="00E5238D" w14:paraId="11D6A311" w14:textId="77777777" w:rsidTr="00EB0C51">
        <w:tblPrEx>
          <w:shd w:val="pct5" w:color="auto" w:fill="auto"/>
          <w:tblCellMar>
            <w:left w:w="57" w:type="dxa"/>
            <w:right w:w="57" w:type="dxa"/>
          </w:tblCellMar>
        </w:tblPrEx>
        <w:tc>
          <w:tcPr>
            <w:tcW w:w="1277" w:type="dxa"/>
            <w:hideMark/>
          </w:tcPr>
          <w:p w14:paraId="33C9C916" w14:textId="30FB2B31" w:rsidR="00722915" w:rsidRPr="00E5238D" w:rsidRDefault="00722915" w:rsidP="00CE5AB1">
            <w:pPr>
              <w:spacing w:after="40"/>
              <w:rPr>
                <w:rFonts w:ascii="Arial Narrow" w:hAnsi="Arial Narrow"/>
                <w:szCs w:val="22"/>
                <w:lang w:val="fr-CH" w:eastAsia="en-US"/>
              </w:rPr>
            </w:pPr>
            <w:r w:rsidRPr="00E5238D">
              <w:rPr>
                <w:lang w:val="fr-CH"/>
              </w:rPr>
              <w:t>N</w:t>
            </w:r>
            <w:r w:rsidR="00CE5AB1" w:rsidRPr="00E5238D">
              <w:rPr>
                <w:lang w:val="fr-CH"/>
              </w:rPr>
              <w:t>om</w:t>
            </w:r>
            <w:r w:rsidR="001F4608">
              <w:rPr>
                <w:lang w:val="fr-CH"/>
              </w:rPr>
              <w:t>,</w:t>
            </w:r>
            <w:r w:rsidR="008145AF">
              <w:rPr>
                <w:lang w:val="fr-CH"/>
              </w:rPr>
              <w:t xml:space="preserve"> </w:t>
            </w:r>
            <w:r w:rsidR="00405228">
              <w:rPr>
                <w:lang w:val="fr-CH"/>
              </w:rPr>
              <w:t>prénom</w:t>
            </w:r>
          </w:p>
        </w:tc>
        <w:tc>
          <w:tcPr>
            <w:tcW w:w="3688" w:type="dxa"/>
            <w:shd w:val="pct5" w:color="auto" w:fill="auto"/>
          </w:tcPr>
          <w:p w14:paraId="5F342EF4" w14:textId="3C3BDEA3" w:rsidR="00722915" w:rsidRPr="00E5238D" w:rsidRDefault="00722915" w:rsidP="000E0552">
            <w:pPr>
              <w:spacing w:after="40"/>
              <w:rPr>
                <w:rFonts w:ascii="Arial Narrow" w:hAnsi="Arial Narrow"/>
                <w:szCs w:val="22"/>
                <w:lang w:val="fr-CH" w:eastAsia="en-US"/>
              </w:rPr>
            </w:pPr>
          </w:p>
        </w:tc>
        <w:tc>
          <w:tcPr>
            <w:tcW w:w="992" w:type="dxa"/>
            <w:hideMark/>
          </w:tcPr>
          <w:p w14:paraId="6FFA2370" w14:textId="1FDAB899" w:rsidR="00722915" w:rsidRPr="00E5238D" w:rsidRDefault="00722915" w:rsidP="00CE5AB1">
            <w:pPr>
              <w:spacing w:after="40"/>
              <w:jc w:val="right"/>
              <w:rPr>
                <w:rFonts w:ascii="Arial Narrow" w:hAnsi="Arial Narrow"/>
                <w:szCs w:val="22"/>
                <w:lang w:val="fr-CH" w:eastAsia="en-US"/>
              </w:rPr>
            </w:pPr>
            <w:r w:rsidRPr="00E5238D">
              <w:rPr>
                <w:lang w:val="fr-CH"/>
              </w:rPr>
              <w:t>F</w:t>
            </w:r>
            <w:r w:rsidR="00CE5AB1" w:rsidRPr="00E5238D">
              <w:rPr>
                <w:lang w:val="fr-CH"/>
              </w:rPr>
              <w:t>onction</w:t>
            </w:r>
          </w:p>
        </w:tc>
        <w:tc>
          <w:tcPr>
            <w:tcW w:w="3403" w:type="dxa"/>
            <w:shd w:val="pct5" w:color="auto" w:fill="auto"/>
          </w:tcPr>
          <w:p w14:paraId="6A2E6B48" w14:textId="1C5C2E2E" w:rsidR="00722915" w:rsidRPr="00E5238D" w:rsidRDefault="00722915" w:rsidP="000E0552">
            <w:pPr>
              <w:spacing w:after="40"/>
              <w:rPr>
                <w:rFonts w:ascii="Arial Narrow" w:hAnsi="Arial Narrow"/>
                <w:szCs w:val="22"/>
                <w:lang w:val="fr-CH" w:eastAsia="en-US"/>
              </w:rPr>
            </w:pPr>
          </w:p>
        </w:tc>
      </w:tr>
      <w:tr w:rsidR="00722915" w:rsidRPr="00E5238D" w14:paraId="2AB6C4EE" w14:textId="77777777" w:rsidTr="00EB0C51">
        <w:tblPrEx>
          <w:shd w:val="pct5" w:color="auto" w:fill="auto"/>
          <w:tblCellMar>
            <w:left w:w="57" w:type="dxa"/>
            <w:right w:w="57" w:type="dxa"/>
          </w:tblCellMar>
        </w:tblPrEx>
        <w:tc>
          <w:tcPr>
            <w:tcW w:w="1277" w:type="dxa"/>
            <w:hideMark/>
          </w:tcPr>
          <w:p w14:paraId="723A8AF4" w14:textId="49F71430" w:rsidR="00722915" w:rsidRPr="00E5238D" w:rsidRDefault="00722915" w:rsidP="00CE5AB1">
            <w:pPr>
              <w:spacing w:after="40"/>
              <w:rPr>
                <w:rFonts w:ascii="Arial Narrow" w:hAnsi="Arial Narrow"/>
                <w:szCs w:val="22"/>
                <w:lang w:val="fr-CH" w:eastAsia="en-US"/>
              </w:rPr>
            </w:pPr>
            <w:proofErr w:type="gramStart"/>
            <w:r w:rsidRPr="00E5238D">
              <w:rPr>
                <w:lang w:val="fr-CH"/>
              </w:rPr>
              <w:lastRenderedPageBreak/>
              <w:t>E-</w:t>
            </w:r>
            <w:r w:rsidR="00CE5AB1" w:rsidRPr="00E5238D">
              <w:rPr>
                <w:lang w:val="fr-CH"/>
              </w:rPr>
              <w:t>m</w:t>
            </w:r>
            <w:r w:rsidRPr="00E5238D">
              <w:rPr>
                <w:lang w:val="fr-CH"/>
              </w:rPr>
              <w:t>ail</w:t>
            </w:r>
            <w:proofErr w:type="gramEnd"/>
          </w:p>
        </w:tc>
        <w:tc>
          <w:tcPr>
            <w:tcW w:w="3688" w:type="dxa"/>
            <w:shd w:val="pct5" w:color="auto" w:fill="auto"/>
          </w:tcPr>
          <w:p w14:paraId="4AF1B34B" w14:textId="5FD8D47A" w:rsidR="00722915" w:rsidRPr="00E5238D" w:rsidRDefault="00722915" w:rsidP="000E0552">
            <w:pPr>
              <w:spacing w:after="40"/>
              <w:rPr>
                <w:rFonts w:ascii="Arial Narrow" w:hAnsi="Arial Narrow"/>
                <w:szCs w:val="22"/>
                <w:lang w:val="fr-CH" w:eastAsia="en-US"/>
              </w:rPr>
            </w:pPr>
          </w:p>
        </w:tc>
        <w:tc>
          <w:tcPr>
            <w:tcW w:w="992" w:type="dxa"/>
            <w:hideMark/>
          </w:tcPr>
          <w:p w14:paraId="35781971" w14:textId="7C64512C" w:rsidR="00722915" w:rsidRPr="00E5238D" w:rsidRDefault="00722915" w:rsidP="00CE5AB1">
            <w:pPr>
              <w:spacing w:after="40"/>
              <w:ind w:right="-141"/>
              <w:rPr>
                <w:rFonts w:ascii="Arial Narrow" w:hAnsi="Arial Narrow"/>
                <w:szCs w:val="22"/>
                <w:lang w:val="fr-CH" w:eastAsia="en-US"/>
              </w:rPr>
            </w:pPr>
            <w:r w:rsidRPr="00E5238D">
              <w:rPr>
                <w:lang w:val="fr-CH"/>
              </w:rPr>
              <w:t>T</w:t>
            </w:r>
            <w:r w:rsidR="00CE5AB1" w:rsidRPr="00E5238D">
              <w:rPr>
                <w:lang w:val="fr-CH"/>
              </w:rPr>
              <w:t>éléphone</w:t>
            </w:r>
          </w:p>
        </w:tc>
        <w:tc>
          <w:tcPr>
            <w:tcW w:w="3403" w:type="dxa"/>
            <w:shd w:val="pct5" w:color="auto" w:fill="auto"/>
          </w:tcPr>
          <w:p w14:paraId="5B74CBAE" w14:textId="176456BB" w:rsidR="00722915" w:rsidRPr="00E5238D" w:rsidRDefault="00722915" w:rsidP="000E0552">
            <w:pPr>
              <w:spacing w:after="40"/>
              <w:rPr>
                <w:rFonts w:ascii="Arial Narrow" w:hAnsi="Arial Narrow"/>
                <w:szCs w:val="22"/>
                <w:lang w:val="fr-CH" w:eastAsia="en-US"/>
              </w:rPr>
            </w:pPr>
          </w:p>
        </w:tc>
      </w:tr>
    </w:tbl>
    <w:p w14:paraId="7A680F63" w14:textId="54FCD3FF" w:rsidR="00AC306F" w:rsidRPr="00E5238D" w:rsidRDefault="00CE5AB1" w:rsidP="009B0556">
      <w:pPr>
        <w:pStyle w:val="berschrift2"/>
        <w:numPr>
          <w:ilvl w:val="0"/>
          <w:numId w:val="0"/>
        </w:numPr>
        <w:spacing w:before="240" w:after="0"/>
        <w:rPr>
          <w:sz w:val="20"/>
          <w:szCs w:val="20"/>
          <w:lang w:val="fr-CH"/>
        </w:rPr>
      </w:pPr>
      <w:r w:rsidRPr="00E5238D">
        <w:rPr>
          <w:sz w:val="20"/>
          <w:szCs w:val="20"/>
          <w:lang w:val="fr-CH"/>
        </w:rPr>
        <w:t>Détails sur l’organisation et les ressources (parties impliquées, collaborateurs, etc.)</w:t>
      </w:r>
    </w:p>
    <w:tbl>
      <w:tblPr>
        <w:tblW w:w="9356" w:type="dxa"/>
        <w:shd w:val="pct5" w:color="auto" w:fill="auto"/>
        <w:tblLayout w:type="fixed"/>
        <w:tblLook w:val="04A0" w:firstRow="1" w:lastRow="0" w:firstColumn="1" w:lastColumn="0" w:noHBand="0" w:noVBand="1"/>
      </w:tblPr>
      <w:tblGrid>
        <w:gridCol w:w="9356"/>
      </w:tblGrid>
      <w:tr w:rsidR="00AC306F" w:rsidRPr="00DF3015" w14:paraId="45AF9E29" w14:textId="77777777" w:rsidTr="00C3310D">
        <w:tc>
          <w:tcPr>
            <w:tcW w:w="9356" w:type="dxa"/>
            <w:shd w:val="pct5" w:color="auto" w:fill="auto"/>
            <w:tcMar>
              <w:top w:w="0" w:type="dxa"/>
              <w:left w:w="57" w:type="dxa"/>
              <w:bottom w:w="0" w:type="dxa"/>
              <w:right w:w="57" w:type="dxa"/>
            </w:tcMar>
            <w:hideMark/>
          </w:tcPr>
          <w:p w14:paraId="557D5EED" w14:textId="74E73FF1" w:rsidR="00AC306F" w:rsidRPr="00E5238D" w:rsidRDefault="00AC306F" w:rsidP="000E0552">
            <w:pPr>
              <w:spacing w:after="40"/>
              <w:rPr>
                <w:lang w:val="fr-CH"/>
              </w:rPr>
            </w:pPr>
          </w:p>
        </w:tc>
      </w:tr>
    </w:tbl>
    <w:p w14:paraId="46FBD8B4" w14:textId="5CF4FC61" w:rsidR="00FE0C9D" w:rsidRDefault="00FE0C9D" w:rsidP="009B0556">
      <w:pPr>
        <w:pStyle w:val="berschrift2"/>
        <w:spacing w:before="240" w:after="0"/>
        <w:rPr>
          <w:sz w:val="20"/>
          <w:szCs w:val="20"/>
          <w:lang w:val="fr-CH"/>
        </w:rPr>
      </w:pPr>
      <w:r w:rsidRPr="00EB0C51">
        <w:rPr>
          <w:sz w:val="20"/>
          <w:szCs w:val="20"/>
          <w:lang w:val="fr-CH"/>
        </w:rPr>
        <w:t>Organe accompagnant le projet (hors UTP)</w:t>
      </w:r>
    </w:p>
    <w:sdt>
      <w:sdtPr>
        <w:rPr>
          <w:lang w:val="fr-CH"/>
        </w:rPr>
        <w:id w:val="-602187700"/>
        <w:placeholder>
          <w:docPart w:val="83DD6B794AE2487C9F426BFCBAFCCE49"/>
        </w:placeholder>
        <w:temporary/>
        <w:showingPlcHdr/>
      </w:sdtPr>
      <w:sdtEndPr/>
      <w:sdtContent>
        <w:p w14:paraId="6792B077" w14:textId="40B3255D" w:rsidR="00ED6535" w:rsidRPr="00ED6535" w:rsidRDefault="00ED6535" w:rsidP="00ED6535">
          <w:pPr>
            <w:pStyle w:val="Textkrper"/>
            <w:rPr>
              <w:lang w:val="fr-CH"/>
            </w:rPr>
          </w:pPr>
          <w:r w:rsidRPr="00ED6535">
            <w:rPr>
              <w:rStyle w:val="Platzhaltertext"/>
              <w:lang w:val="fr-CH"/>
            </w:rPr>
            <w:t>généralement nommé lorsque plusieurs sources de financement sont données, p. ex. d’autres entreprises de transport, le FIF, l’OFEV, la SETP. Si aucune autre institution ne contribue au projet, supprimer le point 4.2. (Effacer le texte de la note avec la touche Entrée)</w:t>
          </w:r>
        </w:p>
      </w:sdtContent>
    </w:sdt>
    <w:tbl>
      <w:tblPr>
        <w:tblW w:w="9360" w:type="dxa"/>
        <w:tblLayout w:type="fixed"/>
        <w:tblLook w:val="04A0" w:firstRow="1" w:lastRow="0" w:firstColumn="1" w:lastColumn="0" w:noHBand="0" w:noVBand="1"/>
      </w:tblPr>
      <w:tblGrid>
        <w:gridCol w:w="1277"/>
        <w:gridCol w:w="8083"/>
      </w:tblGrid>
      <w:tr w:rsidR="00C207FD" w:rsidRPr="00E5238D" w14:paraId="6092821B" w14:textId="77777777" w:rsidTr="008A42AD">
        <w:tc>
          <w:tcPr>
            <w:tcW w:w="1276" w:type="dxa"/>
            <w:tcMar>
              <w:top w:w="0" w:type="dxa"/>
              <w:left w:w="57" w:type="dxa"/>
              <w:bottom w:w="0" w:type="dxa"/>
              <w:right w:w="57" w:type="dxa"/>
            </w:tcMar>
            <w:hideMark/>
          </w:tcPr>
          <w:p w14:paraId="0D2D1E70" w14:textId="77777777" w:rsidR="00C207FD" w:rsidRPr="00E5238D" w:rsidRDefault="00C207FD" w:rsidP="00190E5D">
            <w:pPr>
              <w:rPr>
                <w:lang w:val="fr-CH"/>
              </w:rPr>
            </w:pPr>
            <w:r>
              <w:rPr>
                <w:lang w:val="fr-CH"/>
              </w:rPr>
              <w:t>Nom</w:t>
            </w:r>
          </w:p>
        </w:tc>
        <w:tc>
          <w:tcPr>
            <w:tcW w:w="8080" w:type="dxa"/>
            <w:shd w:val="pct5" w:color="auto" w:fill="auto"/>
            <w:tcMar>
              <w:top w:w="0" w:type="dxa"/>
              <w:left w:w="57" w:type="dxa"/>
              <w:bottom w:w="0" w:type="dxa"/>
              <w:right w:w="57" w:type="dxa"/>
            </w:tcMar>
          </w:tcPr>
          <w:p w14:paraId="16F56E3B" w14:textId="432F78CB" w:rsidR="00C207FD" w:rsidRPr="00E5238D" w:rsidRDefault="00C207FD" w:rsidP="00190E5D">
            <w:pPr>
              <w:rPr>
                <w:lang w:val="fr-CH"/>
              </w:rPr>
            </w:pPr>
          </w:p>
        </w:tc>
      </w:tr>
      <w:tr w:rsidR="00C207FD" w:rsidRPr="00E5238D" w14:paraId="3D7DA1C5" w14:textId="77777777" w:rsidTr="008A42AD">
        <w:tc>
          <w:tcPr>
            <w:tcW w:w="1276" w:type="dxa"/>
            <w:tcMar>
              <w:top w:w="0" w:type="dxa"/>
              <w:left w:w="57" w:type="dxa"/>
              <w:bottom w:w="0" w:type="dxa"/>
              <w:right w:w="57" w:type="dxa"/>
            </w:tcMar>
            <w:hideMark/>
          </w:tcPr>
          <w:p w14:paraId="6F963A3F" w14:textId="77777777" w:rsidR="00C207FD" w:rsidRPr="00E5238D" w:rsidRDefault="00C207FD" w:rsidP="00190E5D">
            <w:pPr>
              <w:rPr>
                <w:lang w:val="fr-CH"/>
              </w:rPr>
            </w:pPr>
            <w:r w:rsidRPr="00E5238D">
              <w:rPr>
                <w:lang w:val="fr-CH"/>
              </w:rPr>
              <w:t>Adresse</w:t>
            </w:r>
          </w:p>
        </w:tc>
        <w:tc>
          <w:tcPr>
            <w:tcW w:w="8080" w:type="dxa"/>
            <w:shd w:val="pct5" w:color="auto" w:fill="auto"/>
            <w:tcMar>
              <w:top w:w="0" w:type="dxa"/>
              <w:left w:w="57" w:type="dxa"/>
              <w:bottom w:w="0" w:type="dxa"/>
              <w:right w:w="57" w:type="dxa"/>
            </w:tcMar>
          </w:tcPr>
          <w:p w14:paraId="0E8FCB79" w14:textId="0F39CE4E" w:rsidR="00C207FD" w:rsidRPr="00E5238D" w:rsidRDefault="00C207FD" w:rsidP="004E113F">
            <w:pPr>
              <w:rPr>
                <w:lang w:val="fr-CH"/>
              </w:rPr>
            </w:pPr>
          </w:p>
        </w:tc>
      </w:tr>
      <w:tr w:rsidR="00C207FD" w:rsidRPr="00E5238D" w14:paraId="7C249DDB" w14:textId="77777777" w:rsidTr="008A42AD">
        <w:tc>
          <w:tcPr>
            <w:tcW w:w="1276" w:type="dxa"/>
            <w:tcMar>
              <w:top w:w="0" w:type="dxa"/>
              <w:left w:w="57" w:type="dxa"/>
              <w:bottom w:w="0" w:type="dxa"/>
              <w:right w:w="57" w:type="dxa"/>
            </w:tcMar>
            <w:hideMark/>
          </w:tcPr>
          <w:p w14:paraId="17B3E0FB" w14:textId="77777777" w:rsidR="00C207FD" w:rsidRPr="00E5238D" w:rsidRDefault="00C207FD" w:rsidP="00190E5D">
            <w:pPr>
              <w:rPr>
                <w:lang w:val="fr-CH"/>
              </w:rPr>
            </w:pPr>
            <w:r w:rsidRPr="00E5238D">
              <w:rPr>
                <w:lang w:val="fr-CH"/>
              </w:rPr>
              <w:t>Site Internet</w:t>
            </w:r>
          </w:p>
        </w:tc>
        <w:tc>
          <w:tcPr>
            <w:tcW w:w="8080" w:type="dxa"/>
            <w:shd w:val="pct5" w:color="auto" w:fill="auto"/>
            <w:tcMar>
              <w:top w:w="0" w:type="dxa"/>
              <w:left w:w="57" w:type="dxa"/>
              <w:bottom w:w="0" w:type="dxa"/>
              <w:right w:w="57" w:type="dxa"/>
            </w:tcMar>
          </w:tcPr>
          <w:p w14:paraId="6ACAAB90" w14:textId="37AC2F8C" w:rsidR="00C207FD" w:rsidRPr="00E5238D" w:rsidRDefault="00C207FD" w:rsidP="00190E5D">
            <w:pPr>
              <w:rPr>
                <w:lang w:val="fr-CH"/>
              </w:rPr>
            </w:pPr>
          </w:p>
        </w:tc>
      </w:tr>
    </w:tbl>
    <w:p w14:paraId="23C8E627" w14:textId="77777777" w:rsidR="00C207FD" w:rsidRPr="00E5238D" w:rsidRDefault="00C207FD" w:rsidP="00C207FD">
      <w:pPr>
        <w:pStyle w:val="berschrift2"/>
        <w:numPr>
          <w:ilvl w:val="0"/>
          <w:numId w:val="0"/>
        </w:numPr>
        <w:spacing w:before="240" w:after="0"/>
        <w:rPr>
          <w:sz w:val="20"/>
          <w:szCs w:val="20"/>
          <w:lang w:val="fr-CH"/>
        </w:rPr>
      </w:pPr>
      <w:r w:rsidRPr="00E5238D">
        <w:rPr>
          <w:sz w:val="20"/>
          <w:szCs w:val="20"/>
          <w:lang w:val="fr-CH"/>
        </w:rPr>
        <w:t>Personne de contact</w:t>
      </w:r>
    </w:p>
    <w:tbl>
      <w:tblPr>
        <w:tblW w:w="9360" w:type="dxa"/>
        <w:tblLayout w:type="fixed"/>
        <w:tblLook w:val="04A0" w:firstRow="1" w:lastRow="0" w:firstColumn="1" w:lastColumn="0" w:noHBand="0" w:noVBand="1"/>
      </w:tblPr>
      <w:tblGrid>
        <w:gridCol w:w="1277"/>
        <w:gridCol w:w="3688"/>
        <w:gridCol w:w="992"/>
        <w:gridCol w:w="3403"/>
      </w:tblGrid>
      <w:tr w:rsidR="00C207FD" w:rsidRPr="00E5238D" w14:paraId="4A50E245" w14:textId="77777777" w:rsidTr="008A42AD">
        <w:tc>
          <w:tcPr>
            <w:tcW w:w="1277" w:type="dxa"/>
            <w:tcMar>
              <w:top w:w="0" w:type="dxa"/>
              <w:left w:w="57" w:type="dxa"/>
              <w:bottom w:w="0" w:type="dxa"/>
              <w:right w:w="57" w:type="dxa"/>
            </w:tcMar>
            <w:hideMark/>
          </w:tcPr>
          <w:p w14:paraId="6D3228ED" w14:textId="77777777" w:rsidR="00C207FD" w:rsidRPr="00E5238D" w:rsidRDefault="00C207FD" w:rsidP="00190E5D">
            <w:pPr>
              <w:spacing w:after="40"/>
              <w:rPr>
                <w:rFonts w:ascii="Arial Narrow" w:hAnsi="Arial Narrow"/>
                <w:szCs w:val="22"/>
                <w:lang w:val="fr-CH" w:eastAsia="en-US"/>
              </w:rPr>
            </w:pPr>
            <w:r w:rsidRPr="00E5238D">
              <w:rPr>
                <w:lang w:val="fr-CH"/>
              </w:rPr>
              <w:t>Entreprise</w:t>
            </w:r>
          </w:p>
        </w:tc>
        <w:tc>
          <w:tcPr>
            <w:tcW w:w="8083" w:type="dxa"/>
            <w:gridSpan w:val="3"/>
            <w:shd w:val="pct5" w:color="auto" w:fill="auto"/>
            <w:tcMar>
              <w:top w:w="0" w:type="dxa"/>
              <w:left w:w="57" w:type="dxa"/>
              <w:bottom w:w="0" w:type="dxa"/>
              <w:right w:w="57" w:type="dxa"/>
            </w:tcMar>
          </w:tcPr>
          <w:p w14:paraId="3859063B" w14:textId="63A8E3F3" w:rsidR="00C207FD" w:rsidRPr="00E5238D" w:rsidRDefault="00C207FD" w:rsidP="00190E5D">
            <w:pPr>
              <w:spacing w:after="40"/>
              <w:rPr>
                <w:rFonts w:ascii="Arial Narrow" w:hAnsi="Arial Narrow"/>
                <w:szCs w:val="22"/>
                <w:lang w:val="fr-CH" w:eastAsia="en-US"/>
              </w:rPr>
            </w:pPr>
          </w:p>
        </w:tc>
      </w:tr>
      <w:tr w:rsidR="00C207FD" w:rsidRPr="00E5238D" w14:paraId="7B11679A" w14:textId="77777777" w:rsidTr="008A42AD">
        <w:tc>
          <w:tcPr>
            <w:tcW w:w="1277" w:type="dxa"/>
            <w:tcMar>
              <w:top w:w="0" w:type="dxa"/>
              <w:left w:w="57" w:type="dxa"/>
              <w:bottom w:w="0" w:type="dxa"/>
              <w:right w:w="57" w:type="dxa"/>
            </w:tcMar>
            <w:hideMark/>
          </w:tcPr>
          <w:p w14:paraId="1C054CEE" w14:textId="77777777" w:rsidR="00C207FD" w:rsidRPr="00E5238D" w:rsidRDefault="00C207FD" w:rsidP="00190E5D">
            <w:pPr>
              <w:spacing w:after="40"/>
              <w:rPr>
                <w:rFonts w:ascii="Arial Narrow" w:hAnsi="Arial Narrow"/>
                <w:szCs w:val="22"/>
                <w:lang w:val="fr-CH" w:eastAsia="en-US"/>
              </w:rPr>
            </w:pPr>
            <w:r w:rsidRPr="00E5238D">
              <w:rPr>
                <w:lang w:val="fr-CH"/>
              </w:rPr>
              <w:t>Adresse</w:t>
            </w:r>
          </w:p>
        </w:tc>
        <w:tc>
          <w:tcPr>
            <w:tcW w:w="8083" w:type="dxa"/>
            <w:gridSpan w:val="3"/>
            <w:shd w:val="pct5" w:color="auto" w:fill="auto"/>
            <w:tcMar>
              <w:top w:w="0" w:type="dxa"/>
              <w:left w:w="57" w:type="dxa"/>
              <w:bottom w:w="0" w:type="dxa"/>
              <w:right w:w="57" w:type="dxa"/>
            </w:tcMar>
          </w:tcPr>
          <w:p w14:paraId="4ACED014" w14:textId="613DD62A" w:rsidR="00C207FD" w:rsidRPr="00E5238D" w:rsidRDefault="00C207FD" w:rsidP="004E113F">
            <w:pPr>
              <w:rPr>
                <w:lang w:val="fr-CH"/>
              </w:rPr>
            </w:pPr>
          </w:p>
        </w:tc>
      </w:tr>
      <w:tr w:rsidR="00C207FD" w:rsidRPr="00E5238D" w14:paraId="6498C766" w14:textId="77777777" w:rsidTr="008A42AD">
        <w:tblPrEx>
          <w:shd w:val="pct5" w:color="auto" w:fill="auto"/>
          <w:tblCellMar>
            <w:left w:w="57" w:type="dxa"/>
            <w:right w:w="57" w:type="dxa"/>
          </w:tblCellMar>
        </w:tblPrEx>
        <w:tc>
          <w:tcPr>
            <w:tcW w:w="1277" w:type="dxa"/>
            <w:hideMark/>
          </w:tcPr>
          <w:p w14:paraId="25BDBC69" w14:textId="77777777" w:rsidR="00C207FD" w:rsidRPr="00E5238D" w:rsidRDefault="00C207FD" w:rsidP="00190E5D">
            <w:pPr>
              <w:spacing w:after="40"/>
              <w:rPr>
                <w:rFonts w:ascii="Arial Narrow" w:hAnsi="Arial Narrow"/>
                <w:szCs w:val="22"/>
                <w:lang w:val="fr-CH" w:eastAsia="en-US"/>
              </w:rPr>
            </w:pPr>
            <w:r w:rsidRPr="00E5238D">
              <w:rPr>
                <w:lang w:val="fr-CH"/>
              </w:rPr>
              <w:t>Nom</w:t>
            </w:r>
            <w:r>
              <w:rPr>
                <w:lang w:val="fr-CH"/>
              </w:rPr>
              <w:t>, prénom</w:t>
            </w:r>
          </w:p>
        </w:tc>
        <w:tc>
          <w:tcPr>
            <w:tcW w:w="3688" w:type="dxa"/>
            <w:shd w:val="pct5" w:color="auto" w:fill="auto"/>
          </w:tcPr>
          <w:p w14:paraId="7AF1DCCF" w14:textId="3885DC99" w:rsidR="00C207FD" w:rsidRPr="00E5238D" w:rsidRDefault="00C207FD" w:rsidP="00190E5D">
            <w:pPr>
              <w:spacing w:after="40"/>
              <w:rPr>
                <w:rFonts w:ascii="Arial Narrow" w:hAnsi="Arial Narrow"/>
                <w:szCs w:val="22"/>
                <w:lang w:val="fr-CH" w:eastAsia="en-US"/>
              </w:rPr>
            </w:pPr>
          </w:p>
        </w:tc>
        <w:tc>
          <w:tcPr>
            <w:tcW w:w="992" w:type="dxa"/>
            <w:hideMark/>
          </w:tcPr>
          <w:p w14:paraId="2BB0FB25" w14:textId="77777777" w:rsidR="00C207FD" w:rsidRPr="00E5238D" w:rsidRDefault="00C207FD" w:rsidP="00190E5D">
            <w:pPr>
              <w:spacing w:after="40"/>
              <w:jc w:val="right"/>
              <w:rPr>
                <w:rFonts w:ascii="Arial Narrow" w:hAnsi="Arial Narrow"/>
                <w:szCs w:val="22"/>
                <w:lang w:val="fr-CH" w:eastAsia="en-US"/>
              </w:rPr>
            </w:pPr>
            <w:r w:rsidRPr="00E5238D">
              <w:rPr>
                <w:lang w:val="fr-CH"/>
              </w:rPr>
              <w:t>Fonction</w:t>
            </w:r>
          </w:p>
        </w:tc>
        <w:tc>
          <w:tcPr>
            <w:tcW w:w="3403" w:type="dxa"/>
            <w:shd w:val="pct5" w:color="auto" w:fill="auto"/>
          </w:tcPr>
          <w:p w14:paraId="3F9F7D5A" w14:textId="1B8E718D" w:rsidR="00C207FD" w:rsidRPr="00E5238D" w:rsidRDefault="00C207FD" w:rsidP="00190E5D">
            <w:pPr>
              <w:spacing w:after="40"/>
              <w:rPr>
                <w:rFonts w:ascii="Arial Narrow" w:hAnsi="Arial Narrow"/>
                <w:szCs w:val="22"/>
                <w:lang w:val="fr-CH" w:eastAsia="en-US"/>
              </w:rPr>
            </w:pPr>
          </w:p>
        </w:tc>
      </w:tr>
      <w:tr w:rsidR="00C207FD" w:rsidRPr="00E5238D" w14:paraId="557D5403" w14:textId="77777777" w:rsidTr="008A42AD">
        <w:tblPrEx>
          <w:shd w:val="pct5" w:color="auto" w:fill="auto"/>
          <w:tblCellMar>
            <w:left w:w="57" w:type="dxa"/>
            <w:right w:w="57" w:type="dxa"/>
          </w:tblCellMar>
        </w:tblPrEx>
        <w:trPr>
          <w:trHeight w:val="81"/>
        </w:trPr>
        <w:tc>
          <w:tcPr>
            <w:tcW w:w="1277" w:type="dxa"/>
            <w:hideMark/>
          </w:tcPr>
          <w:p w14:paraId="54268EDC" w14:textId="77777777" w:rsidR="00C207FD" w:rsidRPr="00E5238D" w:rsidRDefault="00C207FD" w:rsidP="00190E5D">
            <w:pPr>
              <w:spacing w:after="40"/>
              <w:rPr>
                <w:rFonts w:ascii="Arial Narrow" w:hAnsi="Arial Narrow"/>
                <w:szCs w:val="22"/>
                <w:lang w:val="fr-CH" w:eastAsia="en-US"/>
              </w:rPr>
            </w:pPr>
            <w:proofErr w:type="gramStart"/>
            <w:r w:rsidRPr="00E5238D">
              <w:rPr>
                <w:lang w:val="fr-CH"/>
              </w:rPr>
              <w:t>E-mail</w:t>
            </w:r>
            <w:proofErr w:type="gramEnd"/>
          </w:p>
        </w:tc>
        <w:tc>
          <w:tcPr>
            <w:tcW w:w="3688" w:type="dxa"/>
            <w:shd w:val="pct5" w:color="auto" w:fill="auto"/>
          </w:tcPr>
          <w:p w14:paraId="664382F5" w14:textId="026C9B4C" w:rsidR="00C207FD" w:rsidRPr="00E5238D" w:rsidRDefault="00C207FD" w:rsidP="00190E5D">
            <w:pPr>
              <w:spacing w:after="40"/>
              <w:rPr>
                <w:rFonts w:ascii="Arial Narrow" w:hAnsi="Arial Narrow"/>
                <w:szCs w:val="22"/>
                <w:lang w:val="fr-CH" w:eastAsia="en-US"/>
              </w:rPr>
            </w:pPr>
          </w:p>
        </w:tc>
        <w:tc>
          <w:tcPr>
            <w:tcW w:w="992" w:type="dxa"/>
            <w:hideMark/>
          </w:tcPr>
          <w:p w14:paraId="4703E691" w14:textId="77777777" w:rsidR="00C207FD" w:rsidRPr="00E5238D" w:rsidRDefault="00C207FD" w:rsidP="00190E5D">
            <w:pPr>
              <w:spacing w:after="40"/>
              <w:ind w:right="-141"/>
              <w:rPr>
                <w:rFonts w:ascii="Arial Narrow" w:hAnsi="Arial Narrow"/>
                <w:szCs w:val="22"/>
                <w:lang w:val="fr-CH" w:eastAsia="en-US"/>
              </w:rPr>
            </w:pPr>
            <w:r w:rsidRPr="00E5238D">
              <w:rPr>
                <w:lang w:val="fr-CH"/>
              </w:rPr>
              <w:t>Téléphone</w:t>
            </w:r>
          </w:p>
        </w:tc>
        <w:tc>
          <w:tcPr>
            <w:tcW w:w="3403" w:type="dxa"/>
            <w:shd w:val="pct5" w:color="auto" w:fill="auto"/>
          </w:tcPr>
          <w:p w14:paraId="7BB12249" w14:textId="42A6F7E1" w:rsidR="00C207FD" w:rsidRPr="00E5238D" w:rsidRDefault="00C207FD" w:rsidP="00190E5D">
            <w:pPr>
              <w:spacing w:after="40"/>
              <w:rPr>
                <w:rFonts w:ascii="Arial Narrow" w:hAnsi="Arial Narrow"/>
                <w:szCs w:val="22"/>
                <w:lang w:val="fr-CH" w:eastAsia="en-US"/>
              </w:rPr>
            </w:pPr>
          </w:p>
        </w:tc>
      </w:tr>
    </w:tbl>
    <w:p w14:paraId="440CDCEB" w14:textId="77777777" w:rsidR="00C207FD" w:rsidRPr="00E5238D" w:rsidRDefault="00C207FD" w:rsidP="00C207FD">
      <w:pPr>
        <w:pStyle w:val="berschrift2"/>
        <w:numPr>
          <w:ilvl w:val="0"/>
          <w:numId w:val="0"/>
        </w:numPr>
        <w:spacing w:before="240" w:after="0"/>
        <w:rPr>
          <w:sz w:val="20"/>
          <w:szCs w:val="20"/>
          <w:lang w:val="fr-CH"/>
        </w:rPr>
      </w:pPr>
      <w:r w:rsidRPr="00E5238D">
        <w:rPr>
          <w:sz w:val="20"/>
          <w:szCs w:val="20"/>
          <w:lang w:val="fr-CH"/>
        </w:rPr>
        <w:t>Détails sur l’organisation et les ressources (parties impliquées, collaborateurs, etc.)</w:t>
      </w:r>
    </w:p>
    <w:tbl>
      <w:tblPr>
        <w:tblW w:w="9356" w:type="dxa"/>
        <w:shd w:val="pct5" w:color="auto" w:fill="auto"/>
        <w:tblLayout w:type="fixed"/>
        <w:tblLook w:val="04A0" w:firstRow="1" w:lastRow="0" w:firstColumn="1" w:lastColumn="0" w:noHBand="0" w:noVBand="1"/>
      </w:tblPr>
      <w:tblGrid>
        <w:gridCol w:w="9356"/>
      </w:tblGrid>
      <w:tr w:rsidR="00C207FD" w:rsidRPr="00DF3015" w14:paraId="60213E0A" w14:textId="77777777" w:rsidTr="00190E5D">
        <w:tc>
          <w:tcPr>
            <w:tcW w:w="9356" w:type="dxa"/>
            <w:shd w:val="pct5" w:color="auto" w:fill="auto"/>
            <w:tcMar>
              <w:top w:w="0" w:type="dxa"/>
              <w:left w:w="57" w:type="dxa"/>
              <w:bottom w:w="0" w:type="dxa"/>
              <w:right w:w="57" w:type="dxa"/>
            </w:tcMar>
            <w:hideMark/>
          </w:tcPr>
          <w:p w14:paraId="198360B2" w14:textId="2363FE76" w:rsidR="00C207FD" w:rsidRPr="00E5238D" w:rsidRDefault="00C207FD" w:rsidP="00190E5D">
            <w:pPr>
              <w:spacing w:after="40"/>
              <w:rPr>
                <w:lang w:val="fr-CH"/>
              </w:rPr>
            </w:pPr>
          </w:p>
        </w:tc>
      </w:tr>
    </w:tbl>
    <w:p w14:paraId="15423773" w14:textId="631960F4" w:rsidR="00E504B1" w:rsidRPr="00E5238D" w:rsidRDefault="00CE5AB1" w:rsidP="009B0556">
      <w:pPr>
        <w:pStyle w:val="berschrift2"/>
        <w:spacing w:before="240" w:after="0"/>
        <w:rPr>
          <w:sz w:val="20"/>
          <w:szCs w:val="20"/>
          <w:lang w:val="fr-CH"/>
        </w:rPr>
      </w:pPr>
      <w:r w:rsidRPr="00E5238D">
        <w:rPr>
          <w:sz w:val="20"/>
          <w:szCs w:val="20"/>
          <w:lang w:val="fr-CH"/>
        </w:rPr>
        <w:t>Organe accompagnant</w:t>
      </w:r>
      <w:r w:rsidR="00405228">
        <w:rPr>
          <w:sz w:val="20"/>
          <w:szCs w:val="20"/>
          <w:lang w:val="fr-CH"/>
        </w:rPr>
        <w:t xml:space="preserve"> de l’UTP</w:t>
      </w:r>
      <w:r w:rsidR="00095940">
        <w:rPr>
          <w:sz w:val="20"/>
          <w:szCs w:val="20"/>
          <w:lang w:val="fr-CH"/>
        </w:rPr>
        <w:br/>
      </w:r>
      <w:r w:rsidR="00095940">
        <w:rPr>
          <w:b w:val="0"/>
          <w:bCs w:val="0"/>
          <w:sz w:val="20"/>
          <w:szCs w:val="20"/>
          <w:lang w:val="fr-CH"/>
        </w:rPr>
        <w:t>(organe nommé par un organe de l’UTP</w:t>
      </w:r>
      <w:r w:rsidR="00034711">
        <w:rPr>
          <w:b w:val="0"/>
          <w:bCs w:val="0"/>
          <w:sz w:val="20"/>
          <w:szCs w:val="20"/>
          <w:lang w:val="fr-CH"/>
        </w:rPr>
        <w:t xml:space="preserve"> et accompagnant le porteur du projet)</w:t>
      </w:r>
    </w:p>
    <w:tbl>
      <w:tblPr>
        <w:tblW w:w="9360" w:type="dxa"/>
        <w:tblLayout w:type="fixed"/>
        <w:tblLook w:val="04A0" w:firstRow="1" w:lastRow="0" w:firstColumn="1" w:lastColumn="0" w:noHBand="0" w:noVBand="1"/>
      </w:tblPr>
      <w:tblGrid>
        <w:gridCol w:w="1277"/>
        <w:gridCol w:w="8083"/>
      </w:tblGrid>
      <w:tr w:rsidR="00AC306F" w:rsidRPr="00E5238D" w14:paraId="1CA1F278" w14:textId="77777777" w:rsidTr="008A42AD">
        <w:tc>
          <w:tcPr>
            <w:tcW w:w="1276" w:type="dxa"/>
            <w:tcMar>
              <w:top w:w="0" w:type="dxa"/>
              <w:left w:w="57" w:type="dxa"/>
              <w:bottom w:w="0" w:type="dxa"/>
              <w:right w:w="57" w:type="dxa"/>
            </w:tcMar>
            <w:hideMark/>
          </w:tcPr>
          <w:p w14:paraId="736692C8" w14:textId="71106AD3" w:rsidR="00AC306F" w:rsidRPr="00E5238D" w:rsidRDefault="000A31F6" w:rsidP="000E0552">
            <w:pPr>
              <w:rPr>
                <w:lang w:val="fr-CH"/>
              </w:rPr>
            </w:pPr>
            <w:r>
              <w:rPr>
                <w:lang w:val="fr-CH"/>
              </w:rPr>
              <w:t>Nom</w:t>
            </w:r>
          </w:p>
        </w:tc>
        <w:tc>
          <w:tcPr>
            <w:tcW w:w="8080" w:type="dxa"/>
            <w:shd w:val="pct5" w:color="auto" w:fill="auto"/>
            <w:tcMar>
              <w:top w:w="0" w:type="dxa"/>
              <w:left w:w="57" w:type="dxa"/>
              <w:bottom w:w="0" w:type="dxa"/>
              <w:right w:w="57" w:type="dxa"/>
            </w:tcMar>
          </w:tcPr>
          <w:p w14:paraId="4119FA3E" w14:textId="017771F5" w:rsidR="00AC306F" w:rsidRPr="00E5238D" w:rsidRDefault="00AC306F" w:rsidP="000E0552">
            <w:pPr>
              <w:rPr>
                <w:lang w:val="fr-CH"/>
              </w:rPr>
            </w:pPr>
          </w:p>
        </w:tc>
      </w:tr>
      <w:tr w:rsidR="00AC306F" w:rsidRPr="00E5238D" w14:paraId="04221C71" w14:textId="77777777" w:rsidTr="008A42AD">
        <w:tc>
          <w:tcPr>
            <w:tcW w:w="1276" w:type="dxa"/>
            <w:tcMar>
              <w:top w:w="0" w:type="dxa"/>
              <w:left w:w="57" w:type="dxa"/>
              <w:bottom w:w="0" w:type="dxa"/>
              <w:right w:w="57" w:type="dxa"/>
            </w:tcMar>
            <w:hideMark/>
          </w:tcPr>
          <w:p w14:paraId="0BDFA62F" w14:textId="77777777" w:rsidR="00AC306F" w:rsidRPr="00E5238D" w:rsidRDefault="00AC306F" w:rsidP="000E0552">
            <w:pPr>
              <w:rPr>
                <w:lang w:val="fr-CH"/>
              </w:rPr>
            </w:pPr>
            <w:r w:rsidRPr="00E5238D">
              <w:rPr>
                <w:lang w:val="fr-CH"/>
              </w:rPr>
              <w:t>Adresse</w:t>
            </w:r>
          </w:p>
        </w:tc>
        <w:tc>
          <w:tcPr>
            <w:tcW w:w="8080" w:type="dxa"/>
            <w:shd w:val="pct5" w:color="auto" w:fill="auto"/>
            <w:tcMar>
              <w:top w:w="0" w:type="dxa"/>
              <w:left w:w="57" w:type="dxa"/>
              <w:bottom w:w="0" w:type="dxa"/>
              <w:right w:w="57" w:type="dxa"/>
            </w:tcMar>
          </w:tcPr>
          <w:p w14:paraId="2CF668E0" w14:textId="5E5B8078" w:rsidR="00AC306F" w:rsidRPr="00E5238D" w:rsidRDefault="00AC306F" w:rsidP="004E113F">
            <w:pPr>
              <w:rPr>
                <w:lang w:val="fr-CH"/>
              </w:rPr>
            </w:pPr>
          </w:p>
        </w:tc>
      </w:tr>
      <w:tr w:rsidR="00AC306F" w:rsidRPr="00E5238D" w14:paraId="0290F60A" w14:textId="77777777" w:rsidTr="008A42AD">
        <w:tc>
          <w:tcPr>
            <w:tcW w:w="1276" w:type="dxa"/>
            <w:tcMar>
              <w:top w:w="0" w:type="dxa"/>
              <w:left w:w="57" w:type="dxa"/>
              <w:bottom w:w="0" w:type="dxa"/>
              <w:right w:w="57" w:type="dxa"/>
            </w:tcMar>
            <w:hideMark/>
          </w:tcPr>
          <w:p w14:paraId="2BA9BDF8" w14:textId="5839222A" w:rsidR="00AC306F" w:rsidRPr="00E5238D" w:rsidRDefault="00CE5AB1" w:rsidP="000E0552">
            <w:pPr>
              <w:rPr>
                <w:lang w:val="fr-CH"/>
              </w:rPr>
            </w:pPr>
            <w:r w:rsidRPr="00E5238D">
              <w:rPr>
                <w:lang w:val="fr-CH"/>
              </w:rPr>
              <w:t>Site Internet</w:t>
            </w:r>
          </w:p>
        </w:tc>
        <w:tc>
          <w:tcPr>
            <w:tcW w:w="8080" w:type="dxa"/>
            <w:shd w:val="pct5" w:color="auto" w:fill="auto"/>
            <w:tcMar>
              <w:top w:w="0" w:type="dxa"/>
              <w:left w:w="57" w:type="dxa"/>
              <w:bottom w:w="0" w:type="dxa"/>
              <w:right w:w="57" w:type="dxa"/>
            </w:tcMar>
          </w:tcPr>
          <w:p w14:paraId="29E99F4C" w14:textId="775C6BD6" w:rsidR="00AC306F" w:rsidRPr="00E5238D" w:rsidRDefault="00AC306F" w:rsidP="000E0552">
            <w:pPr>
              <w:rPr>
                <w:lang w:val="fr-CH"/>
              </w:rPr>
            </w:pPr>
          </w:p>
        </w:tc>
      </w:tr>
    </w:tbl>
    <w:p w14:paraId="1B944F5F" w14:textId="4D7CF80E" w:rsidR="00AC306F" w:rsidRPr="00E5238D" w:rsidRDefault="00CE5AB1" w:rsidP="009B0556">
      <w:pPr>
        <w:pStyle w:val="berschrift2"/>
        <w:numPr>
          <w:ilvl w:val="0"/>
          <w:numId w:val="0"/>
        </w:numPr>
        <w:spacing w:before="240" w:after="0"/>
        <w:rPr>
          <w:sz w:val="20"/>
          <w:szCs w:val="20"/>
          <w:lang w:val="fr-CH"/>
        </w:rPr>
      </w:pPr>
      <w:r w:rsidRPr="00E5238D">
        <w:rPr>
          <w:sz w:val="20"/>
          <w:szCs w:val="20"/>
          <w:lang w:val="fr-CH"/>
        </w:rPr>
        <w:t>Personne de contact</w:t>
      </w:r>
    </w:p>
    <w:tbl>
      <w:tblPr>
        <w:tblW w:w="9360" w:type="dxa"/>
        <w:tblLayout w:type="fixed"/>
        <w:tblLook w:val="04A0" w:firstRow="1" w:lastRow="0" w:firstColumn="1" w:lastColumn="0" w:noHBand="0" w:noVBand="1"/>
      </w:tblPr>
      <w:tblGrid>
        <w:gridCol w:w="1277"/>
        <w:gridCol w:w="3688"/>
        <w:gridCol w:w="992"/>
        <w:gridCol w:w="3403"/>
      </w:tblGrid>
      <w:tr w:rsidR="00AC306F" w:rsidRPr="00E5238D" w14:paraId="2A027BE9" w14:textId="77777777" w:rsidTr="008A42AD">
        <w:tc>
          <w:tcPr>
            <w:tcW w:w="1277" w:type="dxa"/>
            <w:tcMar>
              <w:top w:w="0" w:type="dxa"/>
              <w:left w:w="57" w:type="dxa"/>
              <w:bottom w:w="0" w:type="dxa"/>
              <w:right w:w="57" w:type="dxa"/>
            </w:tcMar>
            <w:hideMark/>
          </w:tcPr>
          <w:p w14:paraId="23B5A0AB" w14:textId="7A544C7B" w:rsidR="00AC306F" w:rsidRPr="00E5238D" w:rsidRDefault="00EA6EAA" w:rsidP="000E0552">
            <w:pPr>
              <w:spacing w:after="40"/>
              <w:rPr>
                <w:rFonts w:ascii="Arial Narrow" w:hAnsi="Arial Narrow"/>
                <w:szCs w:val="22"/>
                <w:lang w:val="fr-CH" w:eastAsia="en-US"/>
              </w:rPr>
            </w:pPr>
            <w:r w:rsidRPr="00E5238D">
              <w:rPr>
                <w:lang w:val="fr-CH"/>
              </w:rPr>
              <w:t>Entreprise</w:t>
            </w:r>
          </w:p>
        </w:tc>
        <w:tc>
          <w:tcPr>
            <w:tcW w:w="8083" w:type="dxa"/>
            <w:gridSpan w:val="3"/>
            <w:shd w:val="pct5" w:color="auto" w:fill="auto"/>
            <w:tcMar>
              <w:top w:w="0" w:type="dxa"/>
              <w:left w:w="57" w:type="dxa"/>
              <w:bottom w:w="0" w:type="dxa"/>
              <w:right w:w="57" w:type="dxa"/>
            </w:tcMar>
          </w:tcPr>
          <w:p w14:paraId="09E17998" w14:textId="2FA1D9CB" w:rsidR="00AC306F" w:rsidRPr="00E5238D" w:rsidRDefault="00AC306F" w:rsidP="000E0552">
            <w:pPr>
              <w:spacing w:after="40"/>
              <w:rPr>
                <w:rFonts w:ascii="Arial Narrow" w:hAnsi="Arial Narrow"/>
                <w:szCs w:val="22"/>
                <w:lang w:val="fr-CH" w:eastAsia="en-US"/>
              </w:rPr>
            </w:pPr>
          </w:p>
        </w:tc>
      </w:tr>
      <w:tr w:rsidR="00AC306F" w:rsidRPr="00E5238D" w14:paraId="1EEB3E2B" w14:textId="77777777" w:rsidTr="008A42AD">
        <w:tc>
          <w:tcPr>
            <w:tcW w:w="1277" w:type="dxa"/>
            <w:tcMar>
              <w:top w:w="0" w:type="dxa"/>
              <w:left w:w="57" w:type="dxa"/>
              <w:bottom w:w="0" w:type="dxa"/>
              <w:right w:w="57" w:type="dxa"/>
            </w:tcMar>
            <w:hideMark/>
          </w:tcPr>
          <w:p w14:paraId="3C585C42" w14:textId="77777777" w:rsidR="00AC306F" w:rsidRPr="00E5238D" w:rsidRDefault="00AC306F" w:rsidP="000E0552">
            <w:pPr>
              <w:spacing w:after="40"/>
              <w:rPr>
                <w:rFonts w:ascii="Arial Narrow" w:hAnsi="Arial Narrow"/>
                <w:szCs w:val="22"/>
                <w:lang w:val="fr-CH" w:eastAsia="en-US"/>
              </w:rPr>
            </w:pPr>
            <w:r w:rsidRPr="00E5238D">
              <w:rPr>
                <w:lang w:val="fr-CH"/>
              </w:rPr>
              <w:t>Adresse</w:t>
            </w:r>
          </w:p>
        </w:tc>
        <w:tc>
          <w:tcPr>
            <w:tcW w:w="8083" w:type="dxa"/>
            <w:gridSpan w:val="3"/>
            <w:shd w:val="pct5" w:color="auto" w:fill="auto"/>
            <w:tcMar>
              <w:top w:w="0" w:type="dxa"/>
              <w:left w:w="57" w:type="dxa"/>
              <w:bottom w:w="0" w:type="dxa"/>
              <w:right w:w="57" w:type="dxa"/>
            </w:tcMar>
          </w:tcPr>
          <w:p w14:paraId="10C98B21" w14:textId="197A059B" w:rsidR="00AC306F" w:rsidRPr="00E5238D" w:rsidRDefault="00AC306F" w:rsidP="000E0552">
            <w:pPr>
              <w:spacing w:after="40"/>
              <w:rPr>
                <w:lang w:val="fr-CH"/>
              </w:rPr>
            </w:pPr>
          </w:p>
        </w:tc>
      </w:tr>
      <w:tr w:rsidR="00AC306F" w:rsidRPr="00E5238D" w14:paraId="5B5126BC" w14:textId="77777777" w:rsidTr="008A42AD">
        <w:tblPrEx>
          <w:shd w:val="pct5" w:color="auto" w:fill="auto"/>
          <w:tblCellMar>
            <w:left w:w="57" w:type="dxa"/>
            <w:right w:w="57" w:type="dxa"/>
          </w:tblCellMar>
        </w:tblPrEx>
        <w:tc>
          <w:tcPr>
            <w:tcW w:w="1277" w:type="dxa"/>
            <w:hideMark/>
          </w:tcPr>
          <w:p w14:paraId="7E80E9CD" w14:textId="2A5233CD" w:rsidR="00AC306F" w:rsidRPr="00E5238D" w:rsidRDefault="00AC306F" w:rsidP="00EA6EAA">
            <w:pPr>
              <w:spacing w:after="40"/>
              <w:rPr>
                <w:rFonts w:ascii="Arial Narrow" w:hAnsi="Arial Narrow"/>
                <w:szCs w:val="22"/>
                <w:lang w:val="fr-CH" w:eastAsia="en-US"/>
              </w:rPr>
            </w:pPr>
            <w:r w:rsidRPr="00E5238D">
              <w:rPr>
                <w:lang w:val="fr-CH"/>
              </w:rPr>
              <w:t>N</w:t>
            </w:r>
            <w:r w:rsidR="00EA6EAA" w:rsidRPr="00E5238D">
              <w:rPr>
                <w:lang w:val="fr-CH"/>
              </w:rPr>
              <w:t>om</w:t>
            </w:r>
            <w:r w:rsidR="00405228">
              <w:rPr>
                <w:lang w:val="fr-CH"/>
              </w:rPr>
              <w:t>,</w:t>
            </w:r>
            <w:r w:rsidR="00C207FD">
              <w:rPr>
                <w:lang w:val="fr-CH"/>
              </w:rPr>
              <w:t xml:space="preserve"> </w:t>
            </w:r>
            <w:r w:rsidR="00405228">
              <w:rPr>
                <w:lang w:val="fr-CH"/>
              </w:rPr>
              <w:t>prénom</w:t>
            </w:r>
          </w:p>
        </w:tc>
        <w:tc>
          <w:tcPr>
            <w:tcW w:w="3688" w:type="dxa"/>
            <w:shd w:val="pct5" w:color="auto" w:fill="auto"/>
          </w:tcPr>
          <w:p w14:paraId="32965F79" w14:textId="7935CD64" w:rsidR="00AC306F" w:rsidRPr="00E5238D" w:rsidRDefault="00AC306F" w:rsidP="000E0552">
            <w:pPr>
              <w:spacing w:after="40"/>
              <w:rPr>
                <w:rFonts w:ascii="Arial Narrow" w:hAnsi="Arial Narrow"/>
                <w:szCs w:val="22"/>
                <w:lang w:val="fr-CH" w:eastAsia="en-US"/>
              </w:rPr>
            </w:pPr>
          </w:p>
        </w:tc>
        <w:tc>
          <w:tcPr>
            <w:tcW w:w="992" w:type="dxa"/>
            <w:hideMark/>
          </w:tcPr>
          <w:p w14:paraId="4DD9847D" w14:textId="58093D22" w:rsidR="00AC306F" w:rsidRPr="00E5238D" w:rsidRDefault="00AC306F" w:rsidP="00EA6EAA">
            <w:pPr>
              <w:spacing w:after="40"/>
              <w:jc w:val="right"/>
              <w:rPr>
                <w:rFonts w:ascii="Arial Narrow" w:hAnsi="Arial Narrow"/>
                <w:szCs w:val="22"/>
                <w:lang w:val="fr-CH" w:eastAsia="en-US"/>
              </w:rPr>
            </w:pPr>
            <w:r w:rsidRPr="00E5238D">
              <w:rPr>
                <w:lang w:val="fr-CH"/>
              </w:rPr>
              <w:t>F</w:t>
            </w:r>
            <w:r w:rsidR="00EA6EAA" w:rsidRPr="00E5238D">
              <w:rPr>
                <w:lang w:val="fr-CH"/>
              </w:rPr>
              <w:t>onction</w:t>
            </w:r>
          </w:p>
        </w:tc>
        <w:tc>
          <w:tcPr>
            <w:tcW w:w="3403" w:type="dxa"/>
            <w:shd w:val="pct5" w:color="auto" w:fill="auto"/>
          </w:tcPr>
          <w:p w14:paraId="2CBC9FF4" w14:textId="737B6671" w:rsidR="00AC306F" w:rsidRPr="00E5238D" w:rsidRDefault="00AC306F" w:rsidP="000E0552">
            <w:pPr>
              <w:spacing w:after="40"/>
              <w:rPr>
                <w:rFonts w:ascii="Arial Narrow" w:hAnsi="Arial Narrow"/>
                <w:szCs w:val="22"/>
                <w:lang w:val="fr-CH" w:eastAsia="en-US"/>
              </w:rPr>
            </w:pPr>
          </w:p>
        </w:tc>
      </w:tr>
      <w:tr w:rsidR="00AC306F" w:rsidRPr="00E5238D" w14:paraId="358FDE4C" w14:textId="77777777" w:rsidTr="008A42AD">
        <w:tblPrEx>
          <w:shd w:val="pct5" w:color="auto" w:fill="auto"/>
          <w:tblCellMar>
            <w:left w:w="57" w:type="dxa"/>
            <w:right w:w="57" w:type="dxa"/>
          </w:tblCellMar>
        </w:tblPrEx>
        <w:tc>
          <w:tcPr>
            <w:tcW w:w="1277" w:type="dxa"/>
            <w:hideMark/>
          </w:tcPr>
          <w:p w14:paraId="5347E4FE" w14:textId="5B748ABF" w:rsidR="00AC306F" w:rsidRPr="00E5238D" w:rsidRDefault="00EA6EAA" w:rsidP="000E0552">
            <w:pPr>
              <w:spacing w:after="40"/>
              <w:rPr>
                <w:rFonts w:ascii="Arial Narrow" w:hAnsi="Arial Narrow"/>
                <w:szCs w:val="22"/>
                <w:lang w:val="fr-CH" w:eastAsia="en-US"/>
              </w:rPr>
            </w:pPr>
            <w:proofErr w:type="gramStart"/>
            <w:r w:rsidRPr="00E5238D">
              <w:rPr>
                <w:lang w:val="fr-CH"/>
              </w:rPr>
              <w:t>E-m</w:t>
            </w:r>
            <w:r w:rsidR="00AC306F" w:rsidRPr="00E5238D">
              <w:rPr>
                <w:lang w:val="fr-CH"/>
              </w:rPr>
              <w:t>ail</w:t>
            </w:r>
            <w:proofErr w:type="gramEnd"/>
          </w:p>
        </w:tc>
        <w:tc>
          <w:tcPr>
            <w:tcW w:w="3688" w:type="dxa"/>
            <w:shd w:val="pct5" w:color="auto" w:fill="auto"/>
          </w:tcPr>
          <w:p w14:paraId="0828D74B" w14:textId="20157D7A" w:rsidR="00AC306F" w:rsidRPr="00E5238D" w:rsidRDefault="00AC306F" w:rsidP="000E0552">
            <w:pPr>
              <w:spacing w:after="40"/>
              <w:rPr>
                <w:rFonts w:ascii="Arial Narrow" w:hAnsi="Arial Narrow"/>
                <w:szCs w:val="22"/>
                <w:lang w:val="fr-CH" w:eastAsia="en-US"/>
              </w:rPr>
            </w:pPr>
          </w:p>
        </w:tc>
        <w:tc>
          <w:tcPr>
            <w:tcW w:w="992" w:type="dxa"/>
            <w:hideMark/>
          </w:tcPr>
          <w:p w14:paraId="21D804C1" w14:textId="22981522" w:rsidR="00AC306F" w:rsidRPr="00E5238D" w:rsidRDefault="00AC306F" w:rsidP="00EA6EAA">
            <w:pPr>
              <w:spacing w:after="40"/>
              <w:ind w:right="-141"/>
              <w:rPr>
                <w:rFonts w:ascii="Arial Narrow" w:hAnsi="Arial Narrow"/>
                <w:szCs w:val="22"/>
                <w:lang w:val="fr-CH" w:eastAsia="en-US"/>
              </w:rPr>
            </w:pPr>
            <w:r w:rsidRPr="00E5238D">
              <w:rPr>
                <w:lang w:val="fr-CH"/>
              </w:rPr>
              <w:t>T</w:t>
            </w:r>
            <w:r w:rsidR="00EA6EAA" w:rsidRPr="00E5238D">
              <w:rPr>
                <w:lang w:val="fr-CH"/>
              </w:rPr>
              <w:t>éléphone</w:t>
            </w:r>
          </w:p>
        </w:tc>
        <w:tc>
          <w:tcPr>
            <w:tcW w:w="3403" w:type="dxa"/>
            <w:shd w:val="pct5" w:color="auto" w:fill="auto"/>
          </w:tcPr>
          <w:p w14:paraId="773B35E7" w14:textId="6015F4EF" w:rsidR="00AC306F" w:rsidRPr="00E5238D" w:rsidRDefault="00AC306F" w:rsidP="000E0552">
            <w:pPr>
              <w:spacing w:after="40"/>
              <w:rPr>
                <w:rFonts w:ascii="Arial Narrow" w:hAnsi="Arial Narrow"/>
                <w:szCs w:val="22"/>
                <w:lang w:val="fr-CH" w:eastAsia="en-US"/>
              </w:rPr>
            </w:pPr>
          </w:p>
        </w:tc>
      </w:tr>
    </w:tbl>
    <w:p w14:paraId="719F126A" w14:textId="23564A2B" w:rsidR="00AC306F" w:rsidRPr="00E5238D" w:rsidRDefault="00EA6EAA" w:rsidP="009B0556">
      <w:pPr>
        <w:pStyle w:val="berschrift2"/>
        <w:numPr>
          <w:ilvl w:val="0"/>
          <w:numId w:val="0"/>
        </w:numPr>
        <w:spacing w:before="240" w:after="0"/>
        <w:rPr>
          <w:sz w:val="20"/>
          <w:szCs w:val="20"/>
          <w:lang w:val="fr-CH"/>
        </w:rPr>
      </w:pPr>
      <w:r w:rsidRPr="00E5238D">
        <w:rPr>
          <w:sz w:val="20"/>
          <w:szCs w:val="20"/>
          <w:lang w:val="fr-CH"/>
        </w:rPr>
        <w:t>Détails sur l’organisation et les ressources (parties impliquées, collaborateurs, etc.)</w:t>
      </w:r>
    </w:p>
    <w:tbl>
      <w:tblPr>
        <w:tblW w:w="9356" w:type="dxa"/>
        <w:shd w:val="pct5" w:color="auto" w:fill="auto"/>
        <w:tblLayout w:type="fixed"/>
        <w:tblLook w:val="04A0" w:firstRow="1" w:lastRow="0" w:firstColumn="1" w:lastColumn="0" w:noHBand="0" w:noVBand="1"/>
      </w:tblPr>
      <w:tblGrid>
        <w:gridCol w:w="9356"/>
      </w:tblGrid>
      <w:tr w:rsidR="00AC306F" w:rsidRPr="00DF3015" w14:paraId="1641AABE" w14:textId="77777777" w:rsidTr="00C3310D">
        <w:tc>
          <w:tcPr>
            <w:tcW w:w="9356" w:type="dxa"/>
            <w:shd w:val="pct5" w:color="auto" w:fill="auto"/>
            <w:tcMar>
              <w:top w:w="0" w:type="dxa"/>
              <w:left w:w="57" w:type="dxa"/>
              <w:bottom w:w="0" w:type="dxa"/>
              <w:right w:w="57" w:type="dxa"/>
            </w:tcMar>
            <w:hideMark/>
          </w:tcPr>
          <w:p w14:paraId="61A51C75" w14:textId="05E5587B" w:rsidR="00AC306F" w:rsidRPr="00E5238D" w:rsidRDefault="00AC306F" w:rsidP="000E0552">
            <w:pPr>
              <w:spacing w:after="40"/>
              <w:rPr>
                <w:lang w:val="fr-CH"/>
              </w:rPr>
            </w:pPr>
          </w:p>
        </w:tc>
      </w:tr>
    </w:tbl>
    <w:p w14:paraId="4168EDB8" w14:textId="7FC3B685" w:rsidR="00B407F6" w:rsidRPr="00E5238D" w:rsidRDefault="00EA6EAA" w:rsidP="000309C4">
      <w:pPr>
        <w:pStyle w:val="berschrift1"/>
        <w:rPr>
          <w:lang w:val="fr-CH"/>
        </w:rPr>
      </w:pPr>
      <w:r w:rsidRPr="00E5238D">
        <w:rPr>
          <w:lang w:val="fr-CH"/>
        </w:rPr>
        <w:t>Coûts et financement</w:t>
      </w:r>
    </w:p>
    <w:p w14:paraId="36228536" w14:textId="4A55D1CD" w:rsidR="008648FF" w:rsidRPr="00E5238D" w:rsidRDefault="00EA6EAA" w:rsidP="009B0556">
      <w:pPr>
        <w:pStyle w:val="berschrift2"/>
        <w:spacing w:before="240" w:after="0"/>
        <w:rPr>
          <w:sz w:val="20"/>
          <w:szCs w:val="20"/>
          <w:lang w:val="fr-CH"/>
        </w:rPr>
      </w:pPr>
      <w:r w:rsidRPr="00E5238D">
        <w:rPr>
          <w:sz w:val="20"/>
          <w:szCs w:val="20"/>
          <w:lang w:val="fr-CH"/>
        </w:rPr>
        <w:t>Financement / répartition des parts</w:t>
      </w:r>
    </w:p>
    <w:tbl>
      <w:tblPr>
        <w:tblW w:w="93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57" w:type="dxa"/>
          <w:right w:w="57" w:type="dxa"/>
        </w:tblCellMar>
        <w:tblLook w:val="04A0" w:firstRow="1" w:lastRow="0" w:firstColumn="1" w:lastColumn="0" w:noHBand="0" w:noVBand="1"/>
      </w:tblPr>
      <w:tblGrid>
        <w:gridCol w:w="1701"/>
        <w:gridCol w:w="2835"/>
        <w:gridCol w:w="1843"/>
        <w:gridCol w:w="2293"/>
        <w:gridCol w:w="683"/>
      </w:tblGrid>
      <w:tr w:rsidR="00010752" w:rsidRPr="00010752" w14:paraId="44D25DAA" w14:textId="77777777" w:rsidTr="00B3686B">
        <w:tc>
          <w:tcPr>
            <w:tcW w:w="4536" w:type="dxa"/>
            <w:gridSpan w:val="2"/>
            <w:tcBorders>
              <w:top w:val="nil"/>
              <w:left w:val="nil"/>
              <w:bottom w:val="nil"/>
              <w:right w:val="nil"/>
            </w:tcBorders>
            <w:hideMark/>
          </w:tcPr>
          <w:p w14:paraId="10181E3D" w14:textId="54EE1FED" w:rsidR="00010752" w:rsidRPr="00010752" w:rsidRDefault="00010752" w:rsidP="00010752">
            <w:pPr>
              <w:spacing w:after="40"/>
              <w:rPr>
                <w:rFonts w:cs="Arial"/>
                <w:b/>
                <w:bCs/>
                <w:szCs w:val="20"/>
                <w:lang w:eastAsia="en-US"/>
              </w:rPr>
            </w:pPr>
            <w:r w:rsidRPr="00010752">
              <w:rPr>
                <w:rFonts w:cs="Arial"/>
                <w:b/>
                <w:bCs/>
                <w:szCs w:val="20"/>
                <w:lang w:val="fr-CH"/>
              </w:rPr>
              <w:t>Coûts totaux</w:t>
            </w:r>
          </w:p>
        </w:tc>
        <w:tc>
          <w:tcPr>
            <w:tcW w:w="1843" w:type="dxa"/>
            <w:tcBorders>
              <w:top w:val="nil"/>
              <w:left w:val="nil"/>
              <w:bottom w:val="nil"/>
              <w:right w:val="nil"/>
            </w:tcBorders>
            <w:shd w:val="pct5" w:color="auto" w:fill="auto"/>
          </w:tcPr>
          <w:p w14:paraId="084CBFD0" w14:textId="77777777" w:rsidR="00010752" w:rsidRPr="00010752" w:rsidRDefault="00010752" w:rsidP="00010752">
            <w:pPr>
              <w:spacing w:after="40"/>
              <w:rPr>
                <w:rFonts w:cs="Arial"/>
                <w:b/>
                <w:bCs/>
                <w:szCs w:val="20"/>
                <w:lang w:eastAsia="en-US"/>
              </w:rPr>
            </w:pPr>
          </w:p>
        </w:tc>
        <w:sdt>
          <w:sdtPr>
            <w:rPr>
              <w:rFonts w:cs="Arial"/>
              <w:szCs w:val="20"/>
              <w:lang w:eastAsia="en-US"/>
            </w:rPr>
            <w:id w:val="-1480304016"/>
            <w:placeholder>
              <w:docPart w:val="64023A3C0C8E4211AD4ED48ECD61FF80"/>
            </w:placeholder>
            <w:temporary/>
            <w:showingPlcHdr/>
          </w:sdtPr>
          <w:sdtEndPr/>
          <w:sdtContent>
            <w:tc>
              <w:tcPr>
                <w:tcW w:w="2293" w:type="dxa"/>
                <w:tcBorders>
                  <w:top w:val="nil"/>
                  <w:left w:val="nil"/>
                  <w:bottom w:val="nil"/>
                  <w:right w:val="nil"/>
                </w:tcBorders>
                <w:shd w:val="pct5" w:color="auto" w:fill="auto"/>
              </w:tcPr>
              <w:p w14:paraId="03674424" w14:textId="19D9C960" w:rsidR="00010752" w:rsidRPr="00010752" w:rsidRDefault="005B6CFA" w:rsidP="00010752">
                <w:pPr>
                  <w:spacing w:after="40"/>
                  <w:jc w:val="right"/>
                  <w:rPr>
                    <w:rFonts w:cs="Arial"/>
                    <w:b/>
                    <w:bCs/>
                    <w:szCs w:val="20"/>
                    <w:lang w:eastAsia="en-US"/>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2BADC7AF" w14:textId="77777777" w:rsidR="00010752" w:rsidRPr="00010752" w:rsidRDefault="00010752" w:rsidP="00010752">
            <w:pPr>
              <w:spacing w:after="40"/>
              <w:jc w:val="right"/>
              <w:rPr>
                <w:rFonts w:cs="Arial"/>
                <w:b/>
                <w:bCs/>
                <w:szCs w:val="20"/>
              </w:rPr>
            </w:pPr>
            <w:r w:rsidRPr="00010752">
              <w:rPr>
                <w:rFonts w:cs="Arial"/>
                <w:b/>
                <w:bCs/>
                <w:szCs w:val="20"/>
              </w:rPr>
              <w:t>CHF</w:t>
            </w:r>
          </w:p>
        </w:tc>
      </w:tr>
      <w:tr w:rsidR="00010752" w:rsidRPr="00010752" w14:paraId="53809812" w14:textId="77777777" w:rsidTr="00B3686B">
        <w:tc>
          <w:tcPr>
            <w:tcW w:w="4536" w:type="dxa"/>
            <w:gridSpan w:val="2"/>
            <w:tcBorders>
              <w:top w:val="nil"/>
              <w:left w:val="nil"/>
              <w:bottom w:val="nil"/>
              <w:right w:val="nil"/>
            </w:tcBorders>
            <w:hideMark/>
          </w:tcPr>
          <w:p w14:paraId="55601B79" w14:textId="58FEE0A6" w:rsidR="00010752" w:rsidRPr="00010752" w:rsidRDefault="004618D0" w:rsidP="004618D0">
            <w:pPr>
              <w:spacing w:after="40"/>
              <w:rPr>
                <w:rFonts w:cs="Arial"/>
                <w:szCs w:val="20"/>
                <w:lang w:val="fr-CH" w:eastAsia="en-US"/>
              </w:rPr>
            </w:pPr>
            <w:r w:rsidRPr="004618D0">
              <w:rPr>
                <w:rFonts w:cs="Arial"/>
                <w:szCs w:val="20"/>
                <w:lang w:val="fr-CH"/>
              </w:rPr>
              <w:t>Part du porteur du projet</w:t>
            </w:r>
            <w:r>
              <w:rPr>
                <w:rFonts w:cs="Arial"/>
                <w:szCs w:val="20"/>
                <w:lang w:val="fr-CH"/>
              </w:rPr>
              <w:t xml:space="preserve"> </w:t>
            </w:r>
            <w:r w:rsidRPr="004618D0">
              <w:rPr>
                <w:rFonts w:cs="Arial"/>
                <w:szCs w:val="20"/>
                <w:lang w:val="fr-CH"/>
              </w:rPr>
              <w:t>(fonds propres)</w:t>
            </w:r>
          </w:p>
        </w:tc>
        <w:sdt>
          <w:sdtPr>
            <w:rPr>
              <w:rFonts w:cs="Arial"/>
              <w:szCs w:val="20"/>
              <w:lang w:eastAsia="en-US"/>
            </w:rPr>
            <w:id w:val="2119334685"/>
            <w:placeholder>
              <w:docPart w:val="13CE53C4E3A34A5E8B24D4EFAB6FEE34"/>
            </w:placeholder>
            <w:temporary/>
            <w:showingPlcHdr/>
          </w:sdtPr>
          <w:sdtEndPr/>
          <w:sdtContent>
            <w:tc>
              <w:tcPr>
                <w:tcW w:w="1843" w:type="dxa"/>
                <w:tcBorders>
                  <w:top w:val="nil"/>
                  <w:left w:val="nil"/>
                  <w:bottom w:val="nil"/>
                  <w:right w:val="nil"/>
                </w:tcBorders>
                <w:shd w:val="pct5" w:color="auto" w:fill="auto"/>
              </w:tcPr>
              <w:p w14:paraId="630ACD31" w14:textId="088149CA" w:rsidR="00010752" w:rsidRPr="00010752" w:rsidRDefault="00ED6535" w:rsidP="00010752">
                <w:pPr>
                  <w:spacing w:after="40"/>
                  <w:jc w:val="right"/>
                  <w:rPr>
                    <w:rFonts w:cs="Arial"/>
                    <w:szCs w:val="20"/>
                    <w:lang w:eastAsia="en-US"/>
                  </w:rPr>
                </w:pPr>
                <w:r w:rsidRPr="00ED6535">
                  <w:rPr>
                    <w:color w:val="808080"/>
                  </w:rPr>
                  <w:t>en pourcentage</w:t>
                </w:r>
              </w:p>
            </w:tc>
          </w:sdtContent>
        </w:sdt>
        <w:sdt>
          <w:sdtPr>
            <w:rPr>
              <w:rFonts w:cs="Arial"/>
              <w:szCs w:val="20"/>
              <w:lang w:eastAsia="en-US"/>
            </w:rPr>
            <w:id w:val="812070855"/>
            <w:placeholder>
              <w:docPart w:val="11D08B196A7D4C0AA327428C5A7F9027"/>
            </w:placeholder>
            <w:temporary/>
            <w:showingPlcHdr/>
          </w:sdtPr>
          <w:sdtEndPr/>
          <w:sdtContent>
            <w:tc>
              <w:tcPr>
                <w:tcW w:w="2293" w:type="dxa"/>
                <w:tcBorders>
                  <w:top w:val="nil"/>
                  <w:left w:val="nil"/>
                  <w:bottom w:val="nil"/>
                  <w:right w:val="nil"/>
                </w:tcBorders>
                <w:shd w:val="pct5" w:color="auto" w:fill="auto"/>
              </w:tcPr>
              <w:p w14:paraId="306EC1A5" w14:textId="0B946DC8" w:rsidR="00010752" w:rsidRPr="00010752" w:rsidRDefault="004618D0" w:rsidP="00010752">
                <w:pPr>
                  <w:spacing w:after="40"/>
                  <w:jc w:val="right"/>
                  <w:rPr>
                    <w:rFonts w:cs="Arial"/>
                    <w:szCs w:val="20"/>
                    <w:lang w:eastAsia="en-US"/>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24079F8D" w14:textId="77777777" w:rsidR="00010752" w:rsidRPr="00010752" w:rsidRDefault="00010752" w:rsidP="00010752">
            <w:pPr>
              <w:spacing w:after="40"/>
              <w:jc w:val="right"/>
              <w:rPr>
                <w:rFonts w:cs="Arial"/>
                <w:szCs w:val="20"/>
              </w:rPr>
            </w:pPr>
            <w:r w:rsidRPr="00010752">
              <w:rPr>
                <w:rFonts w:cs="Arial"/>
                <w:szCs w:val="20"/>
              </w:rPr>
              <w:t>CHF</w:t>
            </w:r>
          </w:p>
        </w:tc>
      </w:tr>
      <w:tr w:rsidR="00010752" w:rsidRPr="00010752" w14:paraId="13792841" w14:textId="77777777" w:rsidTr="00B3686B">
        <w:tc>
          <w:tcPr>
            <w:tcW w:w="4536" w:type="dxa"/>
            <w:gridSpan w:val="2"/>
            <w:tcBorders>
              <w:top w:val="nil"/>
              <w:left w:val="nil"/>
              <w:bottom w:val="nil"/>
              <w:right w:val="nil"/>
            </w:tcBorders>
            <w:hideMark/>
          </w:tcPr>
          <w:p w14:paraId="0756DF0E" w14:textId="47CF2D8C" w:rsidR="00010752" w:rsidRPr="00010752" w:rsidRDefault="004618D0" w:rsidP="00010752">
            <w:pPr>
              <w:spacing w:after="40"/>
              <w:rPr>
                <w:rFonts w:cs="Arial"/>
                <w:szCs w:val="20"/>
              </w:rPr>
            </w:pPr>
            <w:r w:rsidRPr="004618D0">
              <w:rPr>
                <w:rFonts w:cs="Arial"/>
                <w:szCs w:val="20"/>
                <w:lang w:val="fr-CH"/>
              </w:rPr>
              <w:t>Part du FRD</w:t>
            </w:r>
          </w:p>
        </w:tc>
        <w:sdt>
          <w:sdtPr>
            <w:rPr>
              <w:rFonts w:cs="Arial"/>
              <w:szCs w:val="20"/>
              <w:lang w:eastAsia="en-US"/>
            </w:rPr>
            <w:id w:val="789939560"/>
            <w:placeholder>
              <w:docPart w:val="E2C3CBA406F74AFDAF62B8BB91E7DF07"/>
            </w:placeholder>
            <w:temporary/>
            <w:showingPlcHdr/>
          </w:sdtPr>
          <w:sdtEndPr/>
          <w:sdtContent>
            <w:tc>
              <w:tcPr>
                <w:tcW w:w="1843" w:type="dxa"/>
                <w:tcBorders>
                  <w:top w:val="nil"/>
                  <w:left w:val="nil"/>
                  <w:bottom w:val="nil"/>
                  <w:right w:val="nil"/>
                </w:tcBorders>
                <w:shd w:val="pct5" w:color="auto" w:fill="auto"/>
              </w:tcPr>
              <w:p w14:paraId="2AB7E0DF" w14:textId="248A6AD1" w:rsidR="00010752" w:rsidRPr="00010752" w:rsidRDefault="00ED6535" w:rsidP="00010752">
                <w:pPr>
                  <w:spacing w:after="40"/>
                  <w:jc w:val="right"/>
                  <w:rPr>
                    <w:rFonts w:cs="Arial"/>
                    <w:szCs w:val="20"/>
                    <w:lang w:eastAsia="en-US"/>
                  </w:rPr>
                </w:pPr>
                <w:r w:rsidRPr="00ED6535">
                  <w:rPr>
                    <w:color w:val="808080"/>
                  </w:rPr>
                  <w:t>en pourcentage</w:t>
                </w:r>
              </w:p>
            </w:tc>
          </w:sdtContent>
        </w:sdt>
        <w:sdt>
          <w:sdtPr>
            <w:rPr>
              <w:rFonts w:cs="Arial"/>
              <w:szCs w:val="20"/>
              <w:lang w:eastAsia="en-US"/>
            </w:rPr>
            <w:id w:val="47957544"/>
            <w:placeholder>
              <w:docPart w:val="66ED9D8C68B84C979ADC5E1D5DDFE7D4"/>
            </w:placeholder>
            <w:temporary/>
            <w:showingPlcHdr/>
          </w:sdtPr>
          <w:sdtEndPr/>
          <w:sdtContent>
            <w:tc>
              <w:tcPr>
                <w:tcW w:w="2293" w:type="dxa"/>
                <w:tcBorders>
                  <w:top w:val="nil"/>
                  <w:left w:val="nil"/>
                  <w:bottom w:val="nil"/>
                  <w:right w:val="nil"/>
                </w:tcBorders>
                <w:shd w:val="pct5" w:color="auto" w:fill="auto"/>
              </w:tcPr>
              <w:p w14:paraId="6B3A9B1C" w14:textId="28AF4053" w:rsidR="00010752" w:rsidRPr="00010752" w:rsidRDefault="004618D0" w:rsidP="00010752">
                <w:pPr>
                  <w:spacing w:after="40"/>
                  <w:jc w:val="right"/>
                  <w:rPr>
                    <w:rFonts w:cs="Arial"/>
                    <w:szCs w:val="20"/>
                    <w:lang w:eastAsia="en-US"/>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425D61AE" w14:textId="77777777" w:rsidR="00010752" w:rsidRPr="00010752" w:rsidRDefault="00010752" w:rsidP="00010752">
            <w:pPr>
              <w:spacing w:after="40"/>
              <w:jc w:val="right"/>
              <w:rPr>
                <w:rFonts w:cs="Arial"/>
                <w:szCs w:val="20"/>
              </w:rPr>
            </w:pPr>
            <w:r w:rsidRPr="00010752">
              <w:rPr>
                <w:rFonts w:cs="Arial"/>
                <w:szCs w:val="20"/>
              </w:rPr>
              <w:t>CHF</w:t>
            </w:r>
          </w:p>
        </w:tc>
      </w:tr>
      <w:tr w:rsidR="00010752" w:rsidRPr="00010752" w14:paraId="77A92948" w14:textId="77777777" w:rsidTr="00B3686B">
        <w:tc>
          <w:tcPr>
            <w:tcW w:w="4536" w:type="dxa"/>
            <w:gridSpan w:val="2"/>
            <w:tcBorders>
              <w:top w:val="nil"/>
              <w:left w:val="nil"/>
              <w:bottom w:val="nil"/>
              <w:right w:val="nil"/>
            </w:tcBorders>
            <w:hideMark/>
          </w:tcPr>
          <w:p w14:paraId="2A0A0980" w14:textId="6B499D8D" w:rsidR="00010752" w:rsidRPr="00010752" w:rsidRDefault="004618D0" w:rsidP="00010752">
            <w:pPr>
              <w:spacing w:after="40"/>
              <w:rPr>
                <w:rFonts w:cs="Arial"/>
                <w:szCs w:val="20"/>
                <w:lang w:eastAsia="en-US"/>
              </w:rPr>
            </w:pPr>
            <w:r w:rsidRPr="004618D0">
              <w:rPr>
                <w:rFonts w:cs="Arial"/>
                <w:szCs w:val="20"/>
                <w:lang w:val="fr-CH" w:eastAsia="en-US"/>
              </w:rPr>
              <w:t>Part de tiers</w:t>
            </w:r>
          </w:p>
        </w:tc>
        <w:sdt>
          <w:sdtPr>
            <w:rPr>
              <w:rFonts w:cs="Arial"/>
              <w:szCs w:val="20"/>
              <w:lang w:eastAsia="en-US"/>
            </w:rPr>
            <w:id w:val="88202654"/>
            <w:placeholder>
              <w:docPart w:val="AED887CAD6644736ABA08032357B14BA"/>
            </w:placeholder>
            <w:temporary/>
            <w:showingPlcHdr/>
          </w:sdtPr>
          <w:sdtEndPr/>
          <w:sdtContent>
            <w:tc>
              <w:tcPr>
                <w:tcW w:w="1843" w:type="dxa"/>
                <w:tcBorders>
                  <w:top w:val="nil"/>
                  <w:left w:val="nil"/>
                  <w:bottom w:val="nil"/>
                  <w:right w:val="nil"/>
                </w:tcBorders>
                <w:shd w:val="pct5" w:color="auto" w:fill="auto"/>
              </w:tcPr>
              <w:p w14:paraId="5E1B3CB4" w14:textId="39626C10" w:rsidR="00010752" w:rsidRPr="00010752" w:rsidRDefault="00ED6535" w:rsidP="00010752">
                <w:pPr>
                  <w:spacing w:after="40"/>
                  <w:jc w:val="right"/>
                  <w:rPr>
                    <w:rFonts w:cs="Arial"/>
                    <w:szCs w:val="20"/>
                    <w:lang w:eastAsia="en-US"/>
                  </w:rPr>
                </w:pPr>
                <w:r w:rsidRPr="00ED6535">
                  <w:rPr>
                    <w:color w:val="808080"/>
                  </w:rPr>
                  <w:t>en pourcentage</w:t>
                </w:r>
              </w:p>
            </w:tc>
          </w:sdtContent>
        </w:sdt>
        <w:sdt>
          <w:sdtPr>
            <w:rPr>
              <w:rFonts w:cs="Arial"/>
              <w:szCs w:val="20"/>
              <w:lang w:eastAsia="en-US"/>
            </w:rPr>
            <w:id w:val="-1728756017"/>
            <w:placeholder>
              <w:docPart w:val="857D4BEF17FB46E2B275BF8F949F1869"/>
            </w:placeholder>
            <w:temporary/>
            <w:showingPlcHdr/>
          </w:sdtPr>
          <w:sdtEndPr/>
          <w:sdtContent>
            <w:tc>
              <w:tcPr>
                <w:tcW w:w="2293" w:type="dxa"/>
                <w:tcBorders>
                  <w:top w:val="nil"/>
                  <w:left w:val="nil"/>
                  <w:bottom w:val="nil"/>
                  <w:right w:val="nil"/>
                </w:tcBorders>
                <w:shd w:val="pct5" w:color="auto" w:fill="auto"/>
              </w:tcPr>
              <w:p w14:paraId="55F4B0FD" w14:textId="69C4B810" w:rsidR="00010752" w:rsidRPr="00010752" w:rsidRDefault="004618D0" w:rsidP="00010752">
                <w:pPr>
                  <w:spacing w:after="40"/>
                  <w:jc w:val="right"/>
                  <w:rPr>
                    <w:rFonts w:cs="Arial"/>
                    <w:szCs w:val="20"/>
                    <w:lang w:eastAsia="en-US"/>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2736AD75" w14:textId="77777777" w:rsidR="00010752" w:rsidRPr="00010752" w:rsidRDefault="00010752" w:rsidP="00010752">
            <w:pPr>
              <w:spacing w:after="40"/>
              <w:jc w:val="right"/>
              <w:rPr>
                <w:rFonts w:cs="Arial"/>
                <w:szCs w:val="20"/>
              </w:rPr>
            </w:pPr>
            <w:r w:rsidRPr="00010752">
              <w:rPr>
                <w:rFonts w:cs="Arial"/>
                <w:szCs w:val="20"/>
              </w:rPr>
              <w:t>CHF</w:t>
            </w:r>
          </w:p>
        </w:tc>
      </w:tr>
      <w:tr w:rsidR="00010752" w:rsidRPr="00010752" w14:paraId="78614622" w14:textId="77777777" w:rsidTr="00B3686B">
        <w:tc>
          <w:tcPr>
            <w:tcW w:w="1701" w:type="dxa"/>
            <w:tcBorders>
              <w:top w:val="nil"/>
              <w:left w:val="nil"/>
              <w:bottom w:val="nil"/>
              <w:right w:val="nil"/>
            </w:tcBorders>
          </w:tcPr>
          <w:p w14:paraId="2FA1AFCF" w14:textId="2EDAA2DA" w:rsidR="00010752" w:rsidRPr="00010752" w:rsidRDefault="004618D0" w:rsidP="00010752">
            <w:pPr>
              <w:spacing w:after="40"/>
              <w:jc w:val="center"/>
              <w:rPr>
                <w:rFonts w:cs="Arial"/>
                <w:szCs w:val="20"/>
              </w:rPr>
            </w:pPr>
            <w:r>
              <w:rPr>
                <w:rFonts w:cs="Arial"/>
                <w:szCs w:val="20"/>
              </w:rPr>
              <w:t>Part</w:t>
            </w:r>
          </w:p>
        </w:tc>
        <w:tc>
          <w:tcPr>
            <w:tcW w:w="2835" w:type="dxa"/>
            <w:tcBorders>
              <w:top w:val="nil"/>
              <w:left w:val="nil"/>
              <w:bottom w:val="nil"/>
              <w:right w:val="nil"/>
            </w:tcBorders>
          </w:tcPr>
          <w:p w14:paraId="68E26D64" w14:textId="7D4DF214" w:rsidR="00010752" w:rsidRPr="00010752" w:rsidRDefault="004618D0" w:rsidP="00010752">
            <w:pPr>
              <w:spacing w:after="40"/>
              <w:rPr>
                <w:rFonts w:cs="Arial"/>
                <w:szCs w:val="20"/>
              </w:rPr>
            </w:pPr>
            <w:r>
              <w:rPr>
                <w:rFonts w:cs="Arial"/>
                <w:szCs w:val="20"/>
              </w:rPr>
              <w:t>F</w:t>
            </w:r>
            <w:r w:rsidR="00010752" w:rsidRPr="00010752">
              <w:rPr>
                <w:rFonts w:cs="Arial"/>
                <w:szCs w:val="20"/>
              </w:rPr>
              <w:t>IF</w:t>
            </w:r>
          </w:p>
        </w:tc>
        <w:sdt>
          <w:sdtPr>
            <w:rPr>
              <w:rFonts w:cs="Arial"/>
              <w:szCs w:val="20"/>
              <w:lang w:eastAsia="en-US"/>
            </w:rPr>
            <w:id w:val="-149524970"/>
            <w:placeholder>
              <w:docPart w:val="3E21D008F52D4670BE55D4D889D6807E"/>
            </w:placeholder>
            <w:temporary/>
            <w:showingPlcHdr/>
          </w:sdtPr>
          <w:sdtEndPr/>
          <w:sdtContent>
            <w:tc>
              <w:tcPr>
                <w:tcW w:w="1843" w:type="dxa"/>
                <w:tcBorders>
                  <w:top w:val="nil"/>
                  <w:left w:val="nil"/>
                  <w:bottom w:val="nil"/>
                  <w:right w:val="nil"/>
                </w:tcBorders>
                <w:shd w:val="pct5" w:color="auto" w:fill="auto"/>
              </w:tcPr>
              <w:p w14:paraId="518B8352" w14:textId="4E1F9553" w:rsidR="00010752" w:rsidRPr="00010752" w:rsidRDefault="00ED6535" w:rsidP="00010752">
                <w:pPr>
                  <w:spacing w:after="40"/>
                  <w:jc w:val="right"/>
                  <w:rPr>
                    <w:rFonts w:cs="Arial"/>
                    <w:szCs w:val="20"/>
                    <w:lang w:eastAsia="en-US"/>
                  </w:rPr>
                </w:pPr>
                <w:r w:rsidRPr="00ED6535">
                  <w:rPr>
                    <w:color w:val="808080"/>
                  </w:rPr>
                  <w:t>en pourcentage</w:t>
                </w:r>
              </w:p>
            </w:tc>
          </w:sdtContent>
        </w:sdt>
        <w:sdt>
          <w:sdtPr>
            <w:rPr>
              <w:rFonts w:cs="Arial"/>
              <w:szCs w:val="20"/>
              <w:lang w:eastAsia="en-US"/>
            </w:rPr>
            <w:id w:val="-1613199865"/>
            <w:placeholder>
              <w:docPart w:val="ECAE28720C294151A02181DF3F347982"/>
            </w:placeholder>
            <w:temporary/>
            <w:showingPlcHdr/>
          </w:sdtPr>
          <w:sdtEndPr/>
          <w:sdtContent>
            <w:tc>
              <w:tcPr>
                <w:tcW w:w="2293" w:type="dxa"/>
                <w:tcBorders>
                  <w:top w:val="nil"/>
                  <w:left w:val="nil"/>
                  <w:bottom w:val="nil"/>
                  <w:right w:val="nil"/>
                </w:tcBorders>
                <w:shd w:val="pct5" w:color="auto" w:fill="auto"/>
              </w:tcPr>
              <w:p w14:paraId="7039D380" w14:textId="04948E27" w:rsidR="00010752" w:rsidRPr="00010752" w:rsidRDefault="004618D0" w:rsidP="00010752">
                <w:pPr>
                  <w:spacing w:after="40"/>
                  <w:jc w:val="right"/>
                  <w:rPr>
                    <w:rFonts w:cs="Arial"/>
                    <w:szCs w:val="20"/>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7573D939" w14:textId="77777777" w:rsidR="00010752" w:rsidRPr="00010752" w:rsidRDefault="00010752" w:rsidP="00010752">
            <w:pPr>
              <w:spacing w:after="40"/>
              <w:jc w:val="right"/>
              <w:rPr>
                <w:rFonts w:cs="Arial"/>
                <w:szCs w:val="20"/>
              </w:rPr>
            </w:pPr>
            <w:r w:rsidRPr="00010752">
              <w:rPr>
                <w:rFonts w:cs="Arial"/>
                <w:szCs w:val="20"/>
              </w:rPr>
              <w:t>CHF</w:t>
            </w:r>
          </w:p>
        </w:tc>
      </w:tr>
      <w:tr w:rsidR="004618D0" w:rsidRPr="00010752" w14:paraId="76749B24" w14:textId="77777777" w:rsidTr="00B3686B">
        <w:tc>
          <w:tcPr>
            <w:tcW w:w="1701" w:type="dxa"/>
            <w:tcBorders>
              <w:top w:val="nil"/>
              <w:left w:val="nil"/>
              <w:bottom w:val="nil"/>
              <w:right w:val="nil"/>
            </w:tcBorders>
          </w:tcPr>
          <w:p w14:paraId="46CC6BE1" w14:textId="5E92AEAF" w:rsidR="004618D0" w:rsidRPr="00010752" w:rsidRDefault="004618D0" w:rsidP="004618D0">
            <w:pPr>
              <w:spacing w:after="40"/>
              <w:jc w:val="center"/>
              <w:rPr>
                <w:rFonts w:cs="Arial"/>
                <w:szCs w:val="20"/>
              </w:rPr>
            </w:pPr>
            <w:r w:rsidRPr="00600B2E">
              <w:rPr>
                <w:rFonts w:cs="Arial"/>
                <w:szCs w:val="20"/>
              </w:rPr>
              <w:t>Part</w:t>
            </w:r>
          </w:p>
        </w:tc>
        <w:tc>
          <w:tcPr>
            <w:tcW w:w="2835" w:type="dxa"/>
            <w:tcBorders>
              <w:top w:val="nil"/>
              <w:left w:val="nil"/>
              <w:bottom w:val="nil"/>
              <w:right w:val="nil"/>
            </w:tcBorders>
          </w:tcPr>
          <w:p w14:paraId="2B537560" w14:textId="35EE3465" w:rsidR="004618D0" w:rsidRPr="00010752" w:rsidRDefault="007B30F9" w:rsidP="004618D0">
            <w:pPr>
              <w:spacing w:after="40"/>
              <w:rPr>
                <w:rFonts w:cs="Arial"/>
                <w:szCs w:val="20"/>
              </w:rPr>
            </w:pPr>
            <w:r>
              <w:rPr>
                <w:rFonts w:cs="Arial"/>
                <w:szCs w:val="20"/>
              </w:rPr>
              <w:t>SETP</w:t>
            </w:r>
          </w:p>
        </w:tc>
        <w:sdt>
          <w:sdtPr>
            <w:rPr>
              <w:rFonts w:cs="Arial"/>
              <w:szCs w:val="20"/>
              <w:lang w:eastAsia="en-US"/>
            </w:rPr>
            <w:id w:val="-1641568703"/>
            <w:placeholder>
              <w:docPart w:val="649A5323B34C4C1CB19A1C963CF5D9BB"/>
            </w:placeholder>
            <w:temporary/>
            <w:showingPlcHdr/>
          </w:sdtPr>
          <w:sdtEndPr/>
          <w:sdtContent>
            <w:tc>
              <w:tcPr>
                <w:tcW w:w="1843" w:type="dxa"/>
                <w:tcBorders>
                  <w:top w:val="nil"/>
                  <w:left w:val="nil"/>
                  <w:bottom w:val="nil"/>
                  <w:right w:val="nil"/>
                </w:tcBorders>
                <w:shd w:val="pct5" w:color="auto" w:fill="auto"/>
              </w:tcPr>
              <w:p w14:paraId="3BCAA729" w14:textId="32CBE346" w:rsidR="004618D0" w:rsidRPr="00010752" w:rsidRDefault="00ED6535" w:rsidP="004618D0">
                <w:pPr>
                  <w:spacing w:after="40"/>
                  <w:jc w:val="right"/>
                  <w:rPr>
                    <w:rFonts w:cs="Arial"/>
                    <w:szCs w:val="20"/>
                    <w:lang w:eastAsia="en-US"/>
                  </w:rPr>
                </w:pPr>
                <w:r w:rsidRPr="00ED6535">
                  <w:rPr>
                    <w:color w:val="808080"/>
                  </w:rPr>
                  <w:t>en pourcentage</w:t>
                </w:r>
              </w:p>
            </w:tc>
          </w:sdtContent>
        </w:sdt>
        <w:sdt>
          <w:sdtPr>
            <w:rPr>
              <w:rFonts w:cs="Arial"/>
              <w:szCs w:val="20"/>
              <w:lang w:eastAsia="en-US"/>
            </w:rPr>
            <w:id w:val="655346445"/>
            <w:placeholder>
              <w:docPart w:val="A75F6E5C96E544DC8180E2DA99A2AA34"/>
            </w:placeholder>
            <w:temporary/>
            <w:showingPlcHdr/>
          </w:sdtPr>
          <w:sdtEndPr/>
          <w:sdtContent>
            <w:tc>
              <w:tcPr>
                <w:tcW w:w="2293" w:type="dxa"/>
                <w:tcBorders>
                  <w:top w:val="nil"/>
                  <w:left w:val="nil"/>
                  <w:bottom w:val="nil"/>
                  <w:right w:val="nil"/>
                </w:tcBorders>
                <w:shd w:val="pct5" w:color="auto" w:fill="auto"/>
              </w:tcPr>
              <w:p w14:paraId="687BAE14" w14:textId="04EE8EC4" w:rsidR="004618D0" w:rsidRPr="00010752" w:rsidRDefault="004618D0" w:rsidP="004618D0">
                <w:pPr>
                  <w:spacing w:after="40"/>
                  <w:jc w:val="right"/>
                  <w:rPr>
                    <w:rFonts w:cs="Arial"/>
                    <w:szCs w:val="20"/>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6BD21B77" w14:textId="77777777" w:rsidR="004618D0" w:rsidRPr="00010752" w:rsidRDefault="004618D0" w:rsidP="004618D0">
            <w:pPr>
              <w:spacing w:after="40"/>
              <w:jc w:val="right"/>
              <w:rPr>
                <w:rFonts w:cs="Arial"/>
                <w:szCs w:val="20"/>
              </w:rPr>
            </w:pPr>
            <w:r w:rsidRPr="00010752">
              <w:rPr>
                <w:rFonts w:cs="Arial"/>
                <w:szCs w:val="20"/>
              </w:rPr>
              <w:t>CHF</w:t>
            </w:r>
          </w:p>
        </w:tc>
      </w:tr>
      <w:tr w:rsidR="004618D0" w:rsidRPr="00010752" w14:paraId="18C29E6A" w14:textId="77777777" w:rsidTr="00B3686B">
        <w:tc>
          <w:tcPr>
            <w:tcW w:w="1701" w:type="dxa"/>
            <w:tcBorders>
              <w:top w:val="nil"/>
              <w:left w:val="nil"/>
              <w:bottom w:val="nil"/>
              <w:right w:val="nil"/>
            </w:tcBorders>
          </w:tcPr>
          <w:p w14:paraId="7270981B" w14:textId="277B62BC" w:rsidR="004618D0" w:rsidRPr="00010752" w:rsidRDefault="004618D0" w:rsidP="004618D0">
            <w:pPr>
              <w:spacing w:after="40"/>
              <w:jc w:val="center"/>
              <w:rPr>
                <w:rFonts w:cs="Arial"/>
                <w:szCs w:val="20"/>
              </w:rPr>
            </w:pPr>
            <w:r w:rsidRPr="00600B2E">
              <w:rPr>
                <w:rFonts w:cs="Arial"/>
                <w:szCs w:val="20"/>
              </w:rPr>
              <w:t>Part</w:t>
            </w:r>
          </w:p>
        </w:tc>
        <w:tc>
          <w:tcPr>
            <w:tcW w:w="2835" w:type="dxa"/>
            <w:tcBorders>
              <w:top w:val="nil"/>
              <w:left w:val="nil"/>
              <w:bottom w:val="nil"/>
              <w:right w:val="nil"/>
            </w:tcBorders>
          </w:tcPr>
          <w:p w14:paraId="64883087" w14:textId="77777777" w:rsidR="004618D0" w:rsidRPr="00010752" w:rsidRDefault="00BA1EA6" w:rsidP="004618D0">
            <w:pPr>
              <w:spacing w:after="40"/>
              <w:rPr>
                <w:rFonts w:cs="Arial"/>
                <w:szCs w:val="20"/>
              </w:rPr>
            </w:pPr>
            <w:sdt>
              <w:sdtPr>
                <w:rPr>
                  <w:rFonts w:cs="Arial"/>
                  <w:szCs w:val="20"/>
                </w:rPr>
                <w:id w:val="-1833980857"/>
                <w:placeholder>
                  <w:docPart w:val="CC8B5A6F78414AF8832A2927B84337D7"/>
                </w:placeholder>
                <w:temporary/>
                <w:showingPlcHdr/>
              </w:sdtPr>
              <w:sdtEndPr/>
              <w:sdtContent>
                <w:r w:rsidR="004618D0" w:rsidRPr="00010752">
                  <w:rPr>
                    <w:rFonts w:cs="Arial"/>
                    <w:szCs w:val="20"/>
                  </w:rPr>
                  <w:t>...</w:t>
                </w:r>
              </w:sdtContent>
            </w:sdt>
          </w:p>
        </w:tc>
        <w:sdt>
          <w:sdtPr>
            <w:rPr>
              <w:rFonts w:cs="Arial"/>
              <w:szCs w:val="20"/>
              <w:lang w:eastAsia="en-US"/>
            </w:rPr>
            <w:id w:val="-88537858"/>
            <w:placeholder>
              <w:docPart w:val="EF2A2659D507480AA9071F973618ACB1"/>
            </w:placeholder>
            <w:temporary/>
            <w:showingPlcHdr/>
          </w:sdtPr>
          <w:sdtEndPr/>
          <w:sdtContent>
            <w:tc>
              <w:tcPr>
                <w:tcW w:w="1843" w:type="dxa"/>
                <w:tcBorders>
                  <w:top w:val="nil"/>
                  <w:left w:val="nil"/>
                  <w:bottom w:val="nil"/>
                  <w:right w:val="nil"/>
                </w:tcBorders>
                <w:shd w:val="pct5" w:color="auto" w:fill="auto"/>
              </w:tcPr>
              <w:p w14:paraId="57BA9A76" w14:textId="6E7F2C8C" w:rsidR="004618D0" w:rsidRPr="00010752" w:rsidRDefault="00ED6535" w:rsidP="004618D0">
                <w:pPr>
                  <w:spacing w:after="40"/>
                  <w:jc w:val="right"/>
                  <w:rPr>
                    <w:rFonts w:cs="Arial"/>
                    <w:szCs w:val="20"/>
                    <w:lang w:eastAsia="en-US"/>
                  </w:rPr>
                </w:pPr>
                <w:r w:rsidRPr="00ED6535">
                  <w:rPr>
                    <w:color w:val="808080"/>
                  </w:rPr>
                  <w:t>en pourcentage</w:t>
                </w:r>
              </w:p>
            </w:tc>
          </w:sdtContent>
        </w:sdt>
        <w:sdt>
          <w:sdtPr>
            <w:rPr>
              <w:rFonts w:cs="Arial"/>
              <w:szCs w:val="20"/>
              <w:lang w:eastAsia="en-US"/>
            </w:rPr>
            <w:id w:val="1177464865"/>
            <w:placeholder>
              <w:docPart w:val="BFEFED79434F4267B505B1092E19ECB4"/>
            </w:placeholder>
            <w:temporary/>
            <w:showingPlcHdr/>
          </w:sdtPr>
          <w:sdtEndPr/>
          <w:sdtContent>
            <w:tc>
              <w:tcPr>
                <w:tcW w:w="2293" w:type="dxa"/>
                <w:tcBorders>
                  <w:top w:val="nil"/>
                  <w:left w:val="nil"/>
                  <w:bottom w:val="nil"/>
                  <w:right w:val="nil"/>
                </w:tcBorders>
                <w:shd w:val="pct5" w:color="auto" w:fill="auto"/>
              </w:tcPr>
              <w:p w14:paraId="2CC47E87" w14:textId="1A10092C" w:rsidR="004618D0" w:rsidRPr="00010752" w:rsidRDefault="004618D0" w:rsidP="004618D0">
                <w:pPr>
                  <w:spacing w:after="40"/>
                  <w:jc w:val="right"/>
                  <w:rPr>
                    <w:rFonts w:cs="Arial"/>
                    <w:szCs w:val="20"/>
                  </w:rPr>
                </w:pPr>
                <w:r>
                  <w:rPr>
                    <w:color w:val="808080"/>
                  </w:rPr>
                  <w:t>Mo</w:t>
                </w:r>
                <w:r w:rsidRPr="005B6CFA">
                  <w:rPr>
                    <w:color w:val="808080"/>
                  </w:rPr>
                  <w:t>ntant</w:t>
                </w:r>
              </w:p>
            </w:tc>
          </w:sdtContent>
        </w:sdt>
        <w:tc>
          <w:tcPr>
            <w:tcW w:w="683" w:type="dxa"/>
            <w:tcBorders>
              <w:top w:val="nil"/>
              <w:left w:val="nil"/>
              <w:bottom w:val="nil"/>
              <w:right w:val="nil"/>
            </w:tcBorders>
            <w:shd w:val="pct5" w:color="auto" w:fill="auto"/>
          </w:tcPr>
          <w:p w14:paraId="0936DCD5" w14:textId="77777777" w:rsidR="004618D0" w:rsidRPr="00010752" w:rsidRDefault="004618D0" w:rsidP="004618D0">
            <w:pPr>
              <w:spacing w:after="40"/>
              <w:jc w:val="right"/>
              <w:rPr>
                <w:rFonts w:cs="Arial"/>
                <w:szCs w:val="20"/>
              </w:rPr>
            </w:pPr>
            <w:r w:rsidRPr="00010752">
              <w:rPr>
                <w:rFonts w:cs="Arial"/>
                <w:szCs w:val="20"/>
              </w:rPr>
              <w:t>CHF</w:t>
            </w:r>
          </w:p>
        </w:tc>
      </w:tr>
    </w:tbl>
    <w:p w14:paraId="5CA1DCC6" w14:textId="3B8709E9" w:rsidR="00D56E54" w:rsidRDefault="00162E93" w:rsidP="00162E93">
      <w:pPr>
        <w:rPr>
          <w:szCs w:val="20"/>
          <w:lang w:val="fr-CH"/>
        </w:rPr>
      </w:pPr>
      <w:proofErr w:type="gramStart"/>
      <w:r w:rsidRPr="00B14704">
        <w:rPr>
          <w:b/>
          <w:bCs/>
          <w:szCs w:val="20"/>
          <w:lang w:val="fr-CH"/>
        </w:rPr>
        <w:lastRenderedPageBreak/>
        <w:t>Remarque:</w:t>
      </w:r>
      <w:proofErr w:type="gramEnd"/>
      <w:r>
        <w:rPr>
          <w:szCs w:val="20"/>
          <w:lang w:val="fr-CH"/>
        </w:rPr>
        <w:t xml:space="preserve"> </w:t>
      </w:r>
      <w:r w:rsidR="009A7930" w:rsidRPr="009A7930">
        <w:rPr>
          <w:szCs w:val="20"/>
          <w:lang w:val="fr-CH"/>
        </w:rPr>
        <w:t>La contribution financière accordée par l'UTP à la bénéficiaire du fonds de recherche et de développement (FRD) comprend les frais et exclut la taxe sur la valeur ajoutée (TVA) à payer par la responsable du projet (bénéficiaire de la contribution).</w:t>
      </w:r>
      <w:r w:rsidR="009A7930">
        <w:rPr>
          <w:szCs w:val="20"/>
          <w:lang w:val="fr-CH"/>
        </w:rPr>
        <w:t xml:space="preserve"> </w:t>
      </w:r>
      <w:r w:rsidR="00D477FA">
        <w:rPr>
          <w:szCs w:val="20"/>
          <w:lang w:val="fr-CH"/>
        </w:rPr>
        <w:t xml:space="preserve">Les autres </w:t>
      </w:r>
      <w:r w:rsidR="009B6187">
        <w:rPr>
          <w:szCs w:val="20"/>
          <w:lang w:val="fr-CH"/>
        </w:rPr>
        <w:t xml:space="preserve">débours et la TVA de sous-mandats du </w:t>
      </w:r>
      <w:r w:rsidR="00A91E6B">
        <w:rPr>
          <w:szCs w:val="20"/>
          <w:lang w:val="fr-CH"/>
        </w:rPr>
        <w:t>porteur du projet attribués à des tiers ne peuvent pas être demandés à l’UTP.</w:t>
      </w:r>
    </w:p>
    <w:p w14:paraId="0128DE14" w14:textId="5B3DE3EA" w:rsidR="008648FF" w:rsidRDefault="00EA6EAA" w:rsidP="009B0556">
      <w:pPr>
        <w:pStyle w:val="berschrift2"/>
        <w:numPr>
          <w:ilvl w:val="0"/>
          <w:numId w:val="0"/>
        </w:numPr>
        <w:spacing w:before="240" w:after="0"/>
        <w:rPr>
          <w:sz w:val="20"/>
          <w:szCs w:val="20"/>
          <w:lang w:val="fr-CH"/>
        </w:rPr>
      </w:pPr>
      <w:r w:rsidRPr="00E5238D">
        <w:rPr>
          <w:sz w:val="20"/>
          <w:szCs w:val="20"/>
          <w:lang w:val="fr-CH"/>
        </w:rPr>
        <w:t>Détails</w:t>
      </w:r>
    </w:p>
    <w:tbl>
      <w:tblPr>
        <w:tblW w:w="9413" w:type="dxa"/>
        <w:shd w:val="pct5" w:color="auto" w:fill="auto"/>
        <w:tblLayout w:type="fixed"/>
        <w:tblLook w:val="04A0" w:firstRow="1" w:lastRow="0" w:firstColumn="1" w:lastColumn="0" w:noHBand="0" w:noVBand="1"/>
      </w:tblPr>
      <w:tblGrid>
        <w:gridCol w:w="9413"/>
      </w:tblGrid>
      <w:tr w:rsidR="008648FF" w:rsidRPr="00D56E54" w14:paraId="6027818B" w14:textId="77777777" w:rsidTr="007B30F9">
        <w:trPr>
          <w:trHeight w:val="241"/>
        </w:trPr>
        <w:sdt>
          <w:sdtPr>
            <w:rPr>
              <w:lang w:val="fr-CH"/>
            </w:rPr>
            <w:id w:val="1177702524"/>
            <w:placeholder>
              <w:docPart w:val="013B7346A80140D59BD76712A3F80FB9"/>
            </w:placeholder>
            <w:temporary/>
            <w:showingPlcHdr/>
          </w:sdtPr>
          <w:sdtEndPr/>
          <w:sdtContent>
            <w:tc>
              <w:tcPr>
                <w:tcW w:w="9413" w:type="dxa"/>
                <w:shd w:val="pct5" w:color="auto" w:fill="auto"/>
                <w:tcMar>
                  <w:top w:w="0" w:type="dxa"/>
                  <w:left w:w="57" w:type="dxa"/>
                  <w:bottom w:w="0" w:type="dxa"/>
                  <w:right w:w="57" w:type="dxa"/>
                </w:tcMar>
                <w:hideMark/>
              </w:tcPr>
              <w:p w14:paraId="5C5C68A6" w14:textId="16C9F543" w:rsidR="008648FF" w:rsidRPr="00D56E54" w:rsidRDefault="00D56E54" w:rsidP="000E0552">
                <w:pPr>
                  <w:spacing w:after="40"/>
                </w:pPr>
                <w:r w:rsidRPr="00D56E54">
                  <w:rPr>
                    <w:rStyle w:val="Platzhaltertext"/>
                    <w:lang w:val="fr-CH"/>
                  </w:rPr>
                  <w:t xml:space="preserve">Si le calendrier du projet est étalé sur plusieurs années, veuillez indiquer la part du FRD en tranches annuelles. </w:t>
                </w:r>
                <w:r w:rsidRPr="00D56E54">
                  <w:rPr>
                    <w:rStyle w:val="Platzhaltertext"/>
                  </w:rPr>
                  <w:t>(effacer avec la touche Entrée ou écraser directement)</w:t>
                </w:r>
                <w:r w:rsidRPr="0078785E">
                  <w:rPr>
                    <w:rStyle w:val="Platzhaltertext"/>
                  </w:rPr>
                  <w:t>.</w:t>
                </w:r>
              </w:p>
            </w:tc>
          </w:sdtContent>
        </w:sdt>
      </w:tr>
    </w:tbl>
    <w:p w14:paraId="78A691E7" w14:textId="6DE38C1B" w:rsidR="00A664CD" w:rsidRPr="00E5238D" w:rsidRDefault="00A664CD" w:rsidP="009B0556">
      <w:pPr>
        <w:pStyle w:val="berschrift2"/>
        <w:spacing w:before="240" w:after="0"/>
        <w:rPr>
          <w:sz w:val="20"/>
          <w:szCs w:val="20"/>
          <w:lang w:val="fr-CH"/>
        </w:rPr>
      </w:pPr>
      <w:r w:rsidRPr="00E5238D">
        <w:rPr>
          <w:sz w:val="20"/>
          <w:szCs w:val="20"/>
          <w:lang w:val="fr-CH"/>
        </w:rPr>
        <w:t>Statu</w:t>
      </w:r>
      <w:r w:rsidR="00EA6EAA" w:rsidRPr="00E5238D">
        <w:rPr>
          <w:sz w:val="20"/>
          <w:szCs w:val="20"/>
          <w:lang w:val="fr-CH"/>
        </w:rPr>
        <w:t>t des fonds propres</w:t>
      </w:r>
    </w:p>
    <w:p w14:paraId="2728F382" w14:textId="68C3190A" w:rsidR="002572C7" w:rsidRPr="00E5238D" w:rsidRDefault="00A664CD" w:rsidP="002572C7">
      <w:pPr>
        <w:rPr>
          <w:lang w:val="fr-CH"/>
        </w:rPr>
      </w:pP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proofErr w:type="gramStart"/>
      <w:r w:rsidR="00EA6EAA" w:rsidRPr="00E5238D">
        <w:rPr>
          <w:lang w:val="fr-CH"/>
        </w:rPr>
        <w:t>pas</w:t>
      </w:r>
      <w:proofErr w:type="gramEnd"/>
      <w:r w:rsidR="00EA6EAA" w:rsidRPr="00E5238D">
        <w:rPr>
          <w:lang w:val="fr-CH"/>
        </w:rPr>
        <w:t xml:space="preserve"> encore clair </w:t>
      </w:r>
      <w:r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EA6EAA" w:rsidRPr="00E5238D">
        <w:rPr>
          <w:lang w:val="fr-CH"/>
        </w:rPr>
        <w:t>demandé</w:t>
      </w:r>
      <w:r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5F652A" w:rsidRPr="00E5238D">
        <w:rPr>
          <w:lang w:val="fr-CH"/>
        </w:rPr>
        <w:t>accordé sur le principe</w:t>
      </w:r>
      <w:r w:rsidR="002572C7"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5F652A" w:rsidRPr="00E5238D">
        <w:rPr>
          <w:lang w:val="fr-CH"/>
        </w:rPr>
        <w:t>accordé formellement</w:t>
      </w:r>
    </w:p>
    <w:p w14:paraId="3D8AFB3D" w14:textId="24C798AE" w:rsidR="002572C7" w:rsidRPr="00E5238D" w:rsidRDefault="00EA6EAA" w:rsidP="009B0556">
      <w:pPr>
        <w:pStyle w:val="berschrift2"/>
        <w:numPr>
          <w:ilvl w:val="0"/>
          <w:numId w:val="0"/>
        </w:numPr>
        <w:spacing w:before="240" w:after="0"/>
        <w:rPr>
          <w:sz w:val="20"/>
          <w:szCs w:val="20"/>
          <w:lang w:val="fr-CH"/>
        </w:rPr>
      </w:pPr>
      <w:r w:rsidRPr="00E5238D">
        <w:rPr>
          <w:sz w:val="20"/>
          <w:szCs w:val="20"/>
          <w:lang w:val="fr-CH"/>
        </w:rPr>
        <w:t>Détails</w:t>
      </w:r>
    </w:p>
    <w:tbl>
      <w:tblPr>
        <w:tblW w:w="9413" w:type="dxa"/>
        <w:shd w:val="pct5" w:color="auto" w:fill="auto"/>
        <w:tblLayout w:type="fixed"/>
        <w:tblLook w:val="04A0" w:firstRow="1" w:lastRow="0" w:firstColumn="1" w:lastColumn="0" w:noHBand="0" w:noVBand="1"/>
      </w:tblPr>
      <w:tblGrid>
        <w:gridCol w:w="9413"/>
      </w:tblGrid>
      <w:tr w:rsidR="002572C7" w:rsidRPr="00E5238D" w14:paraId="71A6C2DC" w14:textId="77777777" w:rsidTr="000E0552">
        <w:tc>
          <w:tcPr>
            <w:tcW w:w="9413" w:type="dxa"/>
            <w:shd w:val="pct5" w:color="auto" w:fill="auto"/>
            <w:tcMar>
              <w:top w:w="0" w:type="dxa"/>
              <w:left w:w="57" w:type="dxa"/>
              <w:bottom w:w="0" w:type="dxa"/>
              <w:right w:w="57" w:type="dxa"/>
            </w:tcMar>
            <w:hideMark/>
          </w:tcPr>
          <w:p w14:paraId="2018C769" w14:textId="6B5E6471" w:rsidR="002572C7" w:rsidRPr="00E5238D" w:rsidRDefault="002572C7" w:rsidP="002572C7">
            <w:pPr>
              <w:rPr>
                <w:rFonts w:ascii="Arial Narrow" w:hAnsi="Arial Narrow"/>
                <w:szCs w:val="22"/>
                <w:lang w:val="fr-CH" w:eastAsia="en-US"/>
              </w:rPr>
            </w:pPr>
          </w:p>
        </w:tc>
      </w:tr>
    </w:tbl>
    <w:p w14:paraId="4F7B5122" w14:textId="0F955E74" w:rsidR="00A664CD" w:rsidRPr="00E5238D" w:rsidRDefault="00A664CD" w:rsidP="009B0556">
      <w:pPr>
        <w:pStyle w:val="berschrift2"/>
        <w:spacing w:before="240" w:after="0"/>
        <w:rPr>
          <w:sz w:val="20"/>
          <w:szCs w:val="20"/>
          <w:lang w:val="fr-CH"/>
        </w:rPr>
      </w:pPr>
      <w:r w:rsidRPr="00E5238D">
        <w:rPr>
          <w:sz w:val="20"/>
          <w:szCs w:val="20"/>
          <w:lang w:val="fr-CH"/>
        </w:rPr>
        <w:t>Statu</w:t>
      </w:r>
      <w:r w:rsidR="00EA6EAA" w:rsidRPr="00E5238D">
        <w:rPr>
          <w:sz w:val="20"/>
          <w:szCs w:val="20"/>
          <w:lang w:val="fr-CH"/>
        </w:rPr>
        <w:t>t des fonds de tiers</w:t>
      </w:r>
    </w:p>
    <w:p w14:paraId="1C70317B" w14:textId="6E5A49F5" w:rsidR="002572C7" w:rsidRPr="00867C76" w:rsidRDefault="00A664CD" w:rsidP="002572C7">
      <w:pPr>
        <w:rPr>
          <w:lang w:val="fr-CH"/>
        </w:rPr>
      </w:pP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proofErr w:type="gramStart"/>
      <w:r w:rsidR="00EA6EAA" w:rsidRPr="00E5238D">
        <w:rPr>
          <w:lang w:val="fr-CH"/>
        </w:rPr>
        <w:t>pas</w:t>
      </w:r>
      <w:proofErr w:type="gramEnd"/>
      <w:r w:rsidR="00EA6EAA" w:rsidRPr="00E5238D">
        <w:rPr>
          <w:lang w:val="fr-CH"/>
        </w:rPr>
        <w:t xml:space="preserve"> encore clair</w:t>
      </w:r>
      <w:r w:rsidRPr="00E5238D">
        <w:rPr>
          <w:lang w:val="fr-CH"/>
        </w:rPr>
        <w:tab/>
      </w:r>
      <w:r w:rsidR="00EA6EAA"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EA6EAA" w:rsidRPr="00E5238D">
        <w:rPr>
          <w:lang w:val="fr-CH"/>
        </w:rPr>
        <w:t>demandé</w:t>
      </w:r>
      <w:r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5F652A" w:rsidRPr="00E5238D">
        <w:rPr>
          <w:lang w:val="fr-CH"/>
        </w:rPr>
        <w:t>accordé sur le principe</w:t>
      </w:r>
      <w:r w:rsidRPr="00E5238D">
        <w:rPr>
          <w:lang w:val="fr-CH"/>
        </w:rPr>
        <w:tab/>
      </w:r>
      <w:r w:rsidRPr="00E5238D">
        <w:rPr>
          <w:lang w:val="fr-CH"/>
        </w:rPr>
        <w:fldChar w:fldCharType="begin">
          <w:ffData>
            <w:name w:val="Kontrollkästchen1"/>
            <w:enabled/>
            <w:calcOnExit w:val="0"/>
            <w:checkBox>
              <w:size w:val="18"/>
              <w:default w:val="0"/>
            </w:checkBox>
          </w:ffData>
        </w:fldChar>
      </w:r>
      <w:r w:rsidRPr="00E5238D">
        <w:rPr>
          <w:lang w:val="fr-CH"/>
        </w:rPr>
        <w:instrText xml:space="preserve"> FORMCHECKBOX </w:instrText>
      </w:r>
      <w:r w:rsidRPr="00E5238D">
        <w:rPr>
          <w:lang w:val="fr-CH"/>
        </w:rPr>
      </w:r>
      <w:r w:rsidRPr="00E5238D">
        <w:rPr>
          <w:lang w:val="fr-CH"/>
        </w:rPr>
        <w:fldChar w:fldCharType="separate"/>
      </w:r>
      <w:r w:rsidRPr="00E5238D">
        <w:rPr>
          <w:lang w:val="fr-CH"/>
        </w:rPr>
        <w:fldChar w:fldCharType="end"/>
      </w:r>
      <w:r w:rsidRPr="00E5238D">
        <w:rPr>
          <w:lang w:val="fr-CH"/>
        </w:rPr>
        <w:t xml:space="preserve"> </w:t>
      </w:r>
      <w:r w:rsidR="00EA6EAA" w:rsidRPr="00E5238D">
        <w:rPr>
          <w:lang w:val="fr-CH"/>
        </w:rPr>
        <w:t>a</w:t>
      </w:r>
      <w:r w:rsidR="005F652A" w:rsidRPr="00E5238D">
        <w:rPr>
          <w:lang w:val="fr-CH"/>
        </w:rPr>
        <w:t>ccordé formellement</w:t>
      </w:r>
      <w:r w:rsidR="00867C76" w:rsidRPr="00867C76">
        <w:rPr>
          <w:lang w:val="fr-CH"/>
        </w:rPr>
        <w:br/>
      </w:r>
      <w:r w:rsidR="00867C76" w:rsidRPr="00867C76">
        <w:rPr>
          <w:lang w:val="fr-CH"/>
        </w:rPr>
        <w:fldChar w:fldCharType="begin">
          <w:ffData>
            <w:name w:val="Kontrollkästchen1"/>
            <w:enabled/>
            <w:calcOnExit w:val="0"/>
            <w:checkBox>
              <w:size w:val="18"/>
              <w:default w:val="0"/>
            </w:checkBox>
          </w:ffData>
        </w:fldChar>
      </w:r>
      <w:r w:rsidR="00867C76" w:rsidRPr="00867C76">
        <w:rPr>
          <w:lang w:val="fr-CH"/>
        </w:rPr>
        <w:instrText xml:space="preserve"> FORMCHECKBOX </w:instrText>
      </w:r>
      <w:r w:rsidR="00867C76" w:rsidRPr="00867C76">
        <w:rPr>
          <w:lang w:val="fr-CH"/>
        </w:rPr>
      </w:r>
      <w:r w:rsidR="00867C76" w:rsidRPr="00867C76">
        <w:rPr>
          <w:lang w:val="fr-CH"/>
        </w:rPr>
        <w:fldChar w:fldCharType="separate"/>
      </w:r>
      <w:r w:rsidR="00867C76" w:rsidRPr="00867C76">
        <w:rPr>
          <w:lang w:val="fr-CH"/>
        </w:rPr>
        <w:fldChar w:fldCharType="end"/>
      </w:r>
      <w:r w:rsidR="00867C76" w:rsidRPr="00867C76">
        <w:rPr>
          <w:lang w:val="fr-CH"/>
        </w:rPr>
        <w:t xml:space="preserve"> </w:t>
      </w:r>
      <w:r w:rsidR="00867C76">
        <w:rPr>
          <w:lang w:val="fr-CH"/>
        </w:rPr>
        <w:t>refusé</w:t>
      </w:r>
    </w:p>
    <w:p w14:paraId="7652EA07" w14:textId="7D51EE97" w:rsidR="002572C7" w:rsidRPr="00E5238D" w:rsidRDefault="00EA6EAA" w:rsidP="009B0556">
      <w:pPr>
        <w:pStyle w:val="berschrift2"/>
        <w:numPr>
          <w:ilvl w:val="0"/>
          <w:numId w:val="0"/>
        </w:numPr>
        <w:spacing w:before="240" w:after="0"/>
        <w:rPr>
          <w:sz w:val="20"/>
          <w:szCs w:val="20"/>
          <w:lang w:val="fr-CH"/>
        </w:rPr>
      </w:pPr>
      <w:r w:rsidRPr="00E5238D">
        <w:rPr>
          <w:sz w:val="20"/>
          <w:szCs w:val="20"/>
          <w:lang w:val="fr-CH"/>
        </w:rPr>
        <w:t>Détails</w:t>
      </w:r>
    </w:p>
    <w:tbl>
      <w:tblPr>
        <w:tblW w:w="9413" w:type="dxa"/>
        <w:shd w:val="pct5" w:color="auto" w:fill="auto"/>
        <w:tblLayout w:type="fixed"/>
        <w:tblLook w:val="04A0" w:firstRow="1" w:lastRow="0" w:firstColumn="1" w:lastColumn="0" w:noHBand="0" w:noVBand="1"/>
      </w:tblPr>
      <w:tblGrid>
        <w:gridCol w:w="9413"/>
      </w:tblGrid>
      <w:tr w:rsidR="002572C7" w:rsidRPr="00E5238D" w14:paraId="7C3102DD" w14:textId="77777777" w:rsidTr="000E0552">
        <w:tc>
          <w:tcPr>
            <w:tcW w:w="9413" w:type="dxa"/>
            <w:shd w:val="pct5" w:color="auto" w:fill="auto"/>
            <w:tcMar>
              <w:top w:w="0" w:type="dxa"/>
              <w:left w:w="57" w:type="dxa"/>
              <w:bottom w:w="0" w:type="dxa"/>
              <w:right w:w="57" w:type="dxa"/>
            </w:tcMar>
            <w:hideMark/>
          </w:tcPr>
          <w:p w14:paraId="58F64E91" w14:textId="0EC5F296" w:rsidR="002572C7" w:rsidRPr="00E5238D" w:rsidRDefault="002572C7" w:rsidP="002572C7">
            <w:pPr>
              <w:rPr>
                <w:lang w:val="fr-CH"/>
              </w:rPr>
            </w:pPr>
          </w:p>
        </w:tc>
      </w:tr>
    </w:tbl>
    <w:p w14:paraId="16B2924F" w14:textId="08A74DA9" w:rsidR="006622D5" w:rsidRPr="00E5238D" w:rsidRDefault="00EA6EAA" w:rsidP="000309C4">
      <w:pPr>
        <w:pStyle w:val="berschrift1"/>
        <w:rPr>
          <w:lang w:val="fr-CH"/>
        </w:rPr>
      </w:pPr>
      <w:r w:rsidRPr="00E5238D">
        <w:rPr>
          <w:lang w:val="fr-CH"/>
        </w:rPr>
        <w:t>Données complémentaires et annexes</w:t>
      </w:r>
    </w:p>
    <w:tbl>
      <w:tblPr>
        <w:tblW w:w="0" w:type="auto"/>
        <w:tblInd w:w="57" w:type="dxa"/>
        <w:shd w:val="pct5" w:color="auto" w:fill="auto"/>
        <w:tblLayout w:type="fixed"/>
        <w:tblLook w:val="04A0" w:firstRow="1" w:lastRow="0" w:firstColumn="1" w:lastColumn="0" w:noHBand="0" w:noVBand="1"/>
      </w:tblPr>
      <w:tblGrid>
        <w:gridCol w:w="9356"/>
      </w:tblGrid>
      <w:tr w:rsidR="006622D5" w:rsidRPr="00E5238D" w14:paraId="2EE56399" w14:textId="77777777">
        <w:tc>
          <w:tcPr>
            <w:tcW w:w="9356" w:type="dxa"/>
            <w:shd w:val="pct5" w:color="auto" w:fill="auto"/>
            <w:tcMar>
              <w:top w:w="0" w:type="dxa"/>
              <w:left w:w="57" w:type="dxa"/>
              <w:bottom w:w="0" w:type="dxa"/>
              <w:right w:w="57" w:type="dxa"/>
            </w:tcMar>
            <w:hideMark/>
          </w:tcPr>
          <w:p w14:paraId="5BA39DB1" w14:textId="40A0D510" w:rsidR="00B3151F" w:rsidRPr="00E5238D" w:rsidRDefault="00B3151F">
            <w:pPr>
              <w:spacing w:after="40"/>
              <w:rPr>
                <w:lang w:val="fr-CH"/>
              </w:rPr>
            </w:pPr>
          </w:p>
        </w:tc>
      </w:tr>
    </w:tbl>
    <w:p w14:paraId="0C36EAE2" w14:textId="77777777" w:rsidR="001C5693" w:rsidRDefault="001C5693" w:rsidP="001C5693"/>
    <w:p w14:paraId="46EB46AD" w14:textId="7A80E9F2" w:rsidR="00285C03" w:rsidRDefault="00133D1A" w:rsidP="00A664CD">
      <w:pPr>
        <w:rPr>
          <w:lang w:val="fr-CH"/>
        </w:rPr>
      </w:pPr>
      <w:r w:rsidRPr="008778D9">
        <w:rPr>
          <w:lang w:val="fr-CH"/>
        </w:rPr>
        <w:t xml:space="preserve">Le </w:t>
      </w:r>
      <w:r w:rsidR="00DD0AB8" w:rsidRPr="008778D9">
        <w:rPr>
          <w:lang w:val="fr-CH"/>
        </w:rPr>
        <w:t xml:space="preserve">demandeur </w:t>
      </w:r>
      <w:r w:rsidR="001C5693" w:rsidRPr="008778D9">
        <w:rPr>
          <w:lang w:val="fr-CH"/>
        </w:rPr>
        <w:t>/</w:t>
      </w:r>
      <w:r w:rsidRPr="008778D9">
        <w:rPr>
          <w:lang w:val="fr-CH"/>
        </w:rPr>
        <w:t>porteur du projet</w:t>
      </w:r>
      <w:r w:rsidR="00DD0AB8" w:rsidRPr="008778D9">
        <w:rPr>
          <w:lang w:val="fr-CH"/>
        </w:rPr>
        <w:t xml:space="preserve"> </w:t>
      </w:r>
      <w:r w:rsidR="00790ECC" w:rsidRPr="008778D9">
        <w:rPr>
          <w:lang w:val="fr-CH"/>
        </w:rPr>
        <w:t xml:space="preserve">prend connaissance du fait qu’en cas de décision de soutien positive, un contrat </w:t>
      </w:r>
      <w:r w:rsidR="00D12D9A" w:rsidRPr="008778D9">
        <w:rPr>
          <w:lang w:val="fr-CH"/>
        </w:rPr>
        <w:t>selon le modèle qui figure en annexe</w:t>
      </w:r>
      <w:r w:rsidR="001C5693" w:rsidRPr="008778D9">
        <w:rPr>
          <w:lang w:val="fr-CH"/>
        </w:rPr>
        <w:t xml:space="preserve"> </w:t>
      </w:r>
      <w:r w:rsidR="00D12D9A" w:rsidRPr="008778D9">
        <w:rPr>
          <w:lang w:val="fr-CH"/>
        </w:rPr>
        <w:t>doit être conclu entre le demandeur et l’UTP</w:t>
      </w:r>
      <w:r w:rsidR="00C6124E" w:rsidRPr="008778D9">
        <w:rPr>
          <w:lang w:val="fr-CH"/>
        </w:rPr>
        <w:t xml:space="preserve">. </w:t>
      </w:r>
      <w:r w:rsidR="00C92C73" w:rsidRPr="008778D9">
        <w:rPr>
          <w:lang w:val="fr-CH"/>
        </w:rPr>
        <w:t>En soumettant la présente demande, l</w:t>
      </w:r>
      <w:r w:rsidR="00C6124E" w:rsidRPr="008778D9">
        <w:rPr>
          <w:lang w:val="fr-CH"/>
        </w:rPr>
        <w:t>e demandeur</w:t>
      </w:r>
      <w:r w:rsidR="00C92C73" w:rsidRPr="008778D9">
        <w:rPr>
          <w:lang w:val="fr-CH"/>
        </w:rPr>
        <w:t xml:space="preserve"> accepte de conclure un contrat selon ce modèle.</w:t>
      </w:r>
      <w:r w:rsidR="00E5704F" w:rsidRPr="008778D9">
        <w:rPr>
          <w:lang w:val="fr-CH"/>
        </w:rPr>
        <w:t xml:space="preserve"> Seuls doivent y être adaptés les passages qui le nécessitent en raison des </w:t>
      </w:r>
      <w:r w:rsidR="00762E5F" w:rsidRPr="008778D9">
        <w:rPr>
          <w:lang w:val="fr-CH"/>
        </w:rPr>
        <w:t>circonstances et des caractéristiques concrètes du projet.</w:t>
      </w:r>
    </w:p>
    <w:p w14:paraId="3E9BE4C5" w14:textId="77777777" w:rsidR="00285C03" w:rsidRDefault="00285C03">
      <w:pPr>
        <w:ind w:left="397" w:hanging="397"/>
        <w:rPr>
          <w:lang w:val="fr-CH"/>
        </w:rPr>
      </w:pPr>
      <w:r>
        <w:rPr>
          <w:lang w:val="fr-CH"/>
        </w:rPr>
        <w:br w:type="page"/>
      </w:r>
    </w:p>
    <w:p w14:paraId="232A20D6" w14:textId="77777777" w:rsidR="00285C03" w:rsidRDefault="00285C03" w:rsidP="00FD20E5">
      <w:pPr>
        <w:pStyle w:val="Linie1"/>
        <w:pBdr>
          <w:top w:val="none" w:sz="0" w:space="0" w:color="auto"/>
        </w:pBdr>
        <w:rPr>
          <w:b/>
          <w:bCs/>
          <w:sz w:val="40"/>
          <w:lang w:val="fr-CH"/>
        </w:rPr>
      </w:pPr>
    </w:p>
    <w:p w14:paraId="49F29668" w14:textId="6103C02F" w:rsidR="00A664CD" w:rsidRDefault="00285C03" w:rsidP="00FD20E5">
      <w:pPr>
        <w:pStyle w:val="Linie1"/>
        <w:pBdr>
          <w:top w:val="none" w:sz="0" w:space="0" w:color="auto"/>
        </w:pBdr>
        <w:rPr>
          <w:b/>
          <w:bCs/>
          <w:sz w:val="40"/>
          <w:lang w:val="fr-CH"/>
        </w:rPr>
      </w:pPr>
      <w:r>
        <w:rPr>
          <w:b/>
          <w:bCs/>
          <w:sz w:val="40"/>
          <w:lang w:val="fr-CH"/>
        </w:rPr>
        <w:t>Annexe Contra</w:t>
      </w:r>
      <w:r w:rsidR="00C963B4">
        <w:rPr>
          <w:b/>
          <w:bCs/>
          <w:sz w:val="40"/>
          <w:lang w:val="fr-CH"/>
        </w:rPr>
        <w:t>t</w:t>
      </w:r>
    </w:p>
    <w:p w14:paraId="1A6003BA" w14:textId="77777777" w:rsidR="00C963B4" w:rsidRPr="00C963B4" w:rsidRDefault="00C963B4" w:rsidP="00C963B4">
      <w:pPr>
        <w:rPr>
          <w:lang w:val="fr-CH"/>
        </w:rPr>
      </w:pPr>
    </w:p>
    <w:p w14:paraId="2AFDB367" w14:textId="1B96350D" w:rsidR="00285C03" w:rsidRDefault="00C963B4" w:rsidP="00285C03">
      <w:pPr>
        <w:rPr>
          <w:lang w:val="fr-CH"/>
        </w:rPr>
      </w:pPr>
      <w:r>
        <w:rPr>
          <w:noProof/>
          <w:lang w:val="fr-CH"/>
        </w:rPr>
        <w:drawing>
          <wp:inline distT="0" distB="0" distL="0" distR="0" wp14:anchorId="6C7E0205" wp14:editId="315A278B">
            <wp:extent cx="6000925" cy="8486193"/>
            <wp:effectExtent l="0" t="0" r="0" b="0"/>
            <wp:docPr id="534579045"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4579045" name="Grafik 2"/>
                    <pic:cNvPicPr/>
                  </pic:nvPicPr>
                  <pic:blipFill>
                    <a:blip r:embed="rId17" cstate="print">
                      <a:extLst>
                        <a:ext uri="{28A0092B-C50C-407E-A947-70E740481C1C}">
                          <a14:useLocalDpi xmlns:a14="http://schemas.microsoft.com/office/drawing/2010/main" val="0"/>
                        </a:ext>
                      </a:extLst>
                    </a:blip>
                    <a:stretch>
                      <a:fillRect/>
                    </a:stretch>
                  </pic:blipFill>
                  <pic:spPr>
                    <a:xfrm>
                      <a:off x="0" y="0"/>
                      <a:ext cx="6000925" cy="8486193"/>
                    </a:xfrm>
                    <a:prstGeom prst="rect">
                      <a:avLst/>
                    </a:prstGeom>
                  </pic:spPr>
                </pic:pic>
              </a:graphicData>
            </a:graphic>
          </wp:inline>
        </w:drawing>
      </w:r>
    </w:p>
    <w:p w14:paraId="3D72C05D" w14:textId="221D44A5" w:rsidR="00285C03" w:rsidRPr="00285C03" w:rsidRDefault="00C963B4" w:rsidP="00285C03">
      <w:pPr>
        <w:rPr>
          <w:lang w:val="fr-CH"/>
        </w:rPr>
      </w:pPr>
      <w:r>
        <w:rPr>
          <w:noProof/>
          <w:lang w:val="fr-CH"/>
        </w:rPr>
        <w:lastRenderedPageBreak/>
        <w:drawing>
          <wp:inline distT="0" distB="0" distL="0" distR="0" wp14:anchorId="4548D676" wp14:editId="13DA1B68">
            <wp:extent cx="6011545" cy="8501211"/>
            <wp:effectExtent l="0" t="0" r="8255" b="0"/>
            <wp:docPr id="486257434"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257434" name="Grafik 3"/>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7B333586" wp14:editId="1BE0A301">
            <wp:extent cx="6011545" cy="8501211"/>
            <wp:effectExtent l="0" t="0" r="8255" b="0"/>
            <wp:docPr id="966604157"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6604157" name="Grafik 4"/>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2E59B9F3" wp14:editId="0E56329E">
            <wp:extent cx="6011545" cy="8501211"/>
            <wp:effectExtent l="0" t="0" r="8255" b="0"/>
            <wp:docPr id="675763342"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763342" name="Grafik 5"/>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2FDBAF8C" wp14:editId="6F4D94E6">
            <wp:extent cx="6011545" cy="8501211"/>
            <wp:effectExtent l="0" t="0" r="8255" b="0"/>
            <wp:docPr id="1497040145"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040145" name="Grafik 6"/>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113B70E3" wp14:editId="535E9A2D">
            <wp:extent cx="6011545" cy="8501211"/>
            <wp:effectExtent l="0" t="0" r="8255" b="0"/>
            <wp:docPr id="815194868" name="Grafik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5194868" name="Grafik 7"/>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4A365866" wp14:editId="04267B8E">
            <wp:extent cx="6011545" cy="8501211"/>
            <wp:effectExtent l="0" t="0" r="8255" b="0"/>
            <wp:docPr id="443563897" name="Grafi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3563897" name="Grafik 8"/>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7A0B221B" wp14:editId="3337F107">
            <wp:extent cx="6011545" cy="8501211"/>
            <wp:effectExtent l="0" t="0" r="8255" b="0"/>
            <wp:docPr id="582295051" name="Grafi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2295051" name="Grafik 9"/>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46C2875C" wp14:editId="3728CC72">
            <wp:extent cx="6011545" cy="8501211"/>
            <wp:effectExtent l="0" t="0" r="8255" b="0"/>
            <wp:docPr id="970469181" name="Grafi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0469181" name="Grafik 10"/>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4DAD6921" wp14:editId="67EE2C5D">
            <wp:extent cx="6011545" cy="8501211"/>
            <wp:effectExtent l="0" t="0" r="8255" b="0"/>
            <wp:docPr id="1902447145" name="Grafik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2447145" name="Grafik 11"/>
                    <pic:cNvPicPr/>
                  </pic:nvPicPr>
                  <pic:blipFill>
                    <a:blip r:embed="rId26"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339C7792" wp14:editId="0A6BE2F3">
            <wp:extent cx="6011545" cy="8501211"/>
            <wp:effectExtent l="0" t="0" r="8255" b="0"/>
            <wp:docPr id="143446198" name="Grafik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446198" name="Grafik 12"/>
                    <pic:cNvPicPr/>
                  </pic:nvPicPr>
                  <pic:blipFill>
                    <a:blip r:embed="rId27"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r>
        <w:rPr>
          <w:noProof/>
          <w:lang w:val="fr-CH"/>
        </w:rPr>
        <w:lastRenderedPageBreak/>
        <w:drawing>
          <wp:inline distT="0" distB="0" distL="0" distR="0" wp14:anchorId="2C5A9BA7" wp14:editId="7A7F8DB2">
            <wp:extent cx="6011545" cy="8501211"/>
            <wp:effectExtent l="0" t="0" r="8255" b="0"/>
            <wp:docPr id="1400034442" name="Grafik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0034442" name="Grafik 13"/>
                    <pic:cNvPicPr/>
                  </pic:nvPicPr>
                  <pic:blipFill>
                    <a:blip r:embed="rId28" cstate="print">
                      <a:extLst>
                        <a:ext uri="{28A0092B-C50C-407E-A947-70E740481C1C}">
                          <a14:useLocalDpi xmlns:a14="http://schemas.microsoft.com/office/drawing/2010/main" val="0"/>
                        </a:ext>
                      </a:extLst>
                    </a:blip>
                    <a:stretch>
                      <a:fillRect/>
                    </a:stretch>
                  </pic:blipFill>
                  <pic:spPr>
                    <a:xfrm>
                      <a:off x="0" y="0"/>
                      <a:ext cx="6011545" cy="8501211"/>
                    </a:xfrm>
                    <a:prstGeom prst="rect">
                      <a:avLst/>
                    </a:prstGeom>
                  </pic:spPr>
                </pic:pic>
              </a:graphicData>
            </a:graphic>
          </wp:inline>
        </w:drawing>
      </w:r>
    </w:p>
    <w:sectPr w:rsidR="00285C03" w:rsidRPr="00285C03" w:rsidSect="00C86EEB">
      <w:headerReference w:type="default" r:id="rId29"/>
      <w:footerReference w:type="default" r:id="rId30"/>
      <w:headerReference w:type="first" r:id="rId31"/>
      <w:footerReference w:type="first" r:id="rId32"/>
      <w:type w:val="continuous"/>
      <w:pgSz w:w="11906" w:h="16838" w:code="9"/>
      <w:pgMar w:top="1134" w:right="1021" w:bottom="1276" w:left="1418" w:header="567" w:footer="73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F3FF6A" w14:textId="77777777" w:rsidR="00CA64C5" w:rsidRDefault="00CA64C5">
      <w:r>
        <w:separator/>
      </w:r>
    </w:p>
  </w:endnote>
  <w:endnote w:type="continuationSeparator" w:id="0">
    <w:p w14:paraId="0DE771EF" w14:textId="77777777" w:rsidR="00CA64C5" w:rsidRDefault="00CA64C5">
      <w:r>
        <w:continuationSeparator/>
      </w:r>
    </w:p>
  </w:endnote>
  <w:endnote w:type="continuationNotice" w:id="1">
    <w:p w14:paraId="494F534E" w14:textId="77777777" w:rsidR="00CA64C5" w:rsidRDefault="00CA64C5">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Barcode 3 of 9">
    <w:altName w:val="Courier New"/>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84360" w14:textId="738249A2" w:rsidR="00011D05" w:rsidRPr="005617A3" w:rsidRDefault="00011D05" w:rsidP="00011D05">
    <w:pPr>
      <w:tabs>
        <w:tab w:val="center" w:pos="5040"/>
        <w:tab w:val="right" w:pos="9900"/>
      </w:tabs>
      <w:spacing w:line="240" w:lineRule="auto"/>
      <w:rPr>
        <w:rFonts w:cs="Arial"/>
        <w:sz w:val="18"/>
        <w:szCs w:val="18"/>
        <w:lang w:val="fr-CH" w:eastAsia="de-DE"/>
      </w:rPr>
    </w:pPr>
    <w:r w:rsidRPr="00011D05">
      <w:rPr>
        <w:rFonts w:cs="Arial"/>
        <w:sz w:val="18"/>
        <w:szCs w:val="18"/>
        <w:lang w:eastAsia="de-DE"/>
      </w:rPr>
      <w:fldChar w:fldCharType="begin"/>
    </w:r>
    <w:r w:rsidRPr="005617A3">
      <w:rPr>
        <w:rFonts w:cs="Arial"/>
        <w:sz w:val="18"/>
        <w:szCs w:val="18"/>
        <w:lang w:val="fr-CH" w:eastAsia="de-DE"/>
      </w:rPr>
      <w:instrText xml:space="preserve"> FILENAME </w:instrText>
    </w:r>
    <w:r w:rsidRPr="00011D05">
      <w:rPr>
        <w:rFonts w:cs="Arial"/>
        <w:sz w:val="18"/>
        <w:szCs w:val="18"/>
        <w:lang w:eastAsia="de-DE"/>
      </w:rPr>
      <w:fldChar w:fldCharType="separate"/>
    </w:r>
    <w:r w:rsidR="005617A3">
      <w:rPr>
        <w:rFonts w:cs="Arial"/>
        <w:noProof/>
        <w:sz w:val="18"/>
        <w:szCs w:val="18"/>
        <w:lang w:val="fr-CH" w:eastAsia="de-DE"/>
      </w:rPr>
      <w:t>FRD-Formulaire_demande_financement-2312</w:t>
    </w:r>
    <w:r w:rsidRPr="00011D05">
      <w:rPr>
        <w:rFonts w:cs="Arial"/>
        <w:sz w:val="18"/>
        <w:szCs w:val="18"/>
        <w:lang w:eastAsia="de-DE"/>
      </w:rPr>
      <w:fldChar w:fldCharType="end"/>
    </w:r>
    <w:r w:rsidRPr="005617A3">
      <w:rPr>
        <w:rFonts w:cs="Arial"/>
        <w:sz w:val="18"/>
        <w:szCs w:val="18"/>
        <w:lang w:val="fr-CH" w:eastAsia="de-DE"/>
      </w:rPr>
      <w:tab/>
    </w:r>
    <w:r w:rsidRPr="00011D05">
      <w:rPr>
        <w:rFonts w:cs="Arial"/>
        <w:sz w:val="18"/>
        <w:szCs w:val="18"/>
        <w:lang w:eastAsia="de-DE"/>
      </w:rPr>
      <w:fldChar w:fldCharType="begin"/>
    </w:r>
    <w:r w:rsidRPr="005617A3">
      <w:rPr>
        <w:rFonts w:cs="Arial"/>
        <w:sz w:val="18"/>
        <w:szCs w:val="18"/>
        <w:lang w:val="fr-CH" w:eastAsia="de-DE"/>
      </w:rPr>
      <w:instrText xml:space="preserve"> PAGE </w:instrText>
    </w:r>
    <w:r w:rsidRPr="00011D05">
      <w:rPr>
        <w:rFonts w:cs="Arial"/>
        <w:sz w:val="18"/>
        <w:szCs w:val="18"/>
        <w:lang w:eastAsia="de-DE"/>
      </w:rPr>
      <w:fldChar w:fldCharType="separate"/>
    </w:r>
    <w:r w:rsidR="00431266" w:rsidRPr="005617A3">
      <w:rPr>
        <w:rFonts w:cs="Arial"/>
        <w:noProof/>
        <w:sz w:val="18"/>
        <w:szCs w:val="18"/>
        <w:lang w:val="fr-CH" w:eastAsia="de-DE"/>
      </w:rPr>
      <w:t>2</w:t>
    </w:r>
    <w:r w:rsidRPr="00011D05">
      <w:rPr>
        <w:rFonts w:cs="Arial"/>
        <w:sz w:val="18"/>
        <w:szCs w:val="18"/>
        <w:lang w:eastAsia="de-DE"/>
      </w:rPr>
      <w:fldChar w:fldCharType="end"/>
    </w:r>
    <w:r w:rsidRPr="005617A3">
      <w:rPr>
        <w:rFonts w:cs="Arial"/>
        <w:sz w:val="18"/>
        <w:szCs w:val="18"/>
        <w:lang w:val="fr-CH" w:eastAsia="de-DE"/>
      </w:rPr>
      <w:t>/</w:t>
    </w:r>
    <w:r w:rsidRPr="00011D05">
      <w:rPr>
        <w:rFonts w:cs="Arial"/>
        <w:sz w:val="18"/>
        <w:szCs w:val="18"/>
        <w:lang w:eastAsia="de-DE"/>
      </w:rPr>
      <w:fldChar w:fldCharType="begin"/>
    </w:r>
    <w:r w:rsidRPr="005617A3">
      <w:rPr>
        <w:rFonts w:cs="Arial"/>
        <w:sz w:val="18"/>
        <w:szCs w:val="18"/>
        <w:lang w:val="fr-CH" w:eastAsia="de-DE"/>
      </w:rPr>
      <w:instrText xml:space="preserve"> NUMPAGES </w:instrText>
    </w:r>
    <w:r w:rsidRPr="00011D05">
      <w:rPr>
        <w:rFonts w:cs="Arial"/>
        <w:sz w:val="18"/>
        <w:szCs w:val="18"/>
        <w:lang w:eastAsia="de-DE"/>
      </w:rPr>
      <w:fldChar w:fldCharType="separate"/>
    </w:r>
    <w:r w:rsidR="00431266" w:rsidRPr="005617A3">
      <w:rPr>
        <w:rFonts w:cs="Arial"/>
        <w:noProof/>
        <w:sz w:val="18"/>
        <w:szCs w:val="18"/>
        <w:lang w:val="fr-CH" w:eastAsia="de-DE"/>
      </w:rPr>
      <w:t>6</w:t>
    </w:r>
    <w:r w:rsidRPr="00011D05">
      <w:rPr>
        <w:rFonts w:cs="Arial"/>
        <w:sz w:val="18"/>
        <w:szCs w:val="18"/>
        <w:lang w:eastAsia="de-DE"/>
      </w:rPr>
      <w:fldChar w:fldCharType="end"/>
    </w:r>
    <w:r w:rsidRPr="005617A3">
      <w:rPr>
        <w:rFonts w:cs="Arial"/>
        <w:sz w:val="18"/>
        <w:szCs w:val="18"/>
        <w:lang w:val="fr-CH" w:eastAsia="de-DE"/>
      </w:rPr>
      <w:tab/>
    </w:r>
    <w:sdt>
      <w:sdtPr>
        <w:rPr>
          <w:rFonts w:cs="Arial"/>
          <w:sz w:val="18"/>
          <w:szCs w:val="18"/>
          <w:lang w:val="fr-CH" w:eastAsia="de-DE"/>
        </w:rPr>
        <w:id w:val="-390111972"/>
        <w:placeholder>
          <w:docPart w:val="E881EBB0715844DE9D56974460E5CED1"/>
        </w:placeholder>
        <w:temporary/>
        <w:showingPlcHdr/>
      </w:sdtPr>
      <w:sdtEndPr/>
      <w:sdtContent>
        <w:r w:rsidR="005617A3" w:rsidRPr="005617A3">
          <w:rPr>
            <w:color w:val="666666"/>
            <w:lang w:val="fr-CH"/>
          </w:rPr>
          <w:t>indiquer la date</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D8EB6" w14:textId="123A97C6" w:rsidR="00C52255" w:rsidRPr="00C52255" w:rsidRDefault="00C52255" w:rsidP="00C52255">
    <w:pPr>
      <w:tabs>
        <w:tab w:val="left" w:pos="5558"/>
        <w:tab w:val="left" w:pos="6957"/>
        <w:tab w:val="left" w:pos="8647"/>
      </w:tabs>
      <w:spacing w:line="240" w:lineRule="auto"/>
      <w:ind w:right="-569"/>
      <w:rPr>
        <w:rFonts w:ascii="Arial Narrow" w:eastAsia="Arial" w:hAnsi="Arial Narrow"/>
        <w:sz w:val="18"/>
        <w:szCs w:val="18"/>
        <w:lang w:eastAsia="en-US"/>
      </w:rPr>
    </w:pPr>
    <w:r w:rsidRPr="00C52255">
      <w:rPr>
        <w:rFonts w:ascii="Arial Narrow" w:eastAsia="Arial" w:hAnsi="Arial Narrow"/>
        <w:noProof/>
        <w:sz w:val="18"/>
        <w:szCs w:val="18"/>
      </w:rPr>
      <mc:AlternateContent>
        <mc:Choice Requires="wps">
          <w:drawing>
            <wp:anchor distT="0" distB="0" distL="114300" distR="114300" simplePos="0" relativeHeight="251658241" behindDoc="1" locked="0" layoutInCell="1" allowOverlap="1" wp14:anchorId="1F75607F" wp14:editId="7503A979">
              <wp:simplePos x="0" y="0"/>
              <wp:positionH relativeFrom="page">
                <wp:posOffset>180340</wp:posOffset>
              </wp:positionH>
              <wp:positionV relativeFrom="page">
                <wp:posOffset>9827564</wp:posOffset>
              </wp:positionV>
              <wp:extent cx="7200000" cy="604800"/>
              <wp:effectExtent l="0" t="0" r="1270" b="5080"/>
              <wp:wrapNone/>
              <wp:docPr id="7" name="Rectangle 7"/>
              <wp:cNvGraphicFramePr/>
              <a:graphic xmlns:a="http://schemas.openxmlformats.org/drawingml/2006/main">
                <a:graphicData uri="http://schemas.microsoft.com/office/word/2010/wordprocessingShape">
                  <wps:wsp>
                    <wps:cNvSpPr/>
                    <wps:spPr>
                      <a:xfrm>
                        <a:off x="0" y="0"/>
                        <a:ext cx="7200000" cy="604800"/>
                      </a:xfrm>
                      <a:prstGeom prst="rect">
                        <a:avLst/>
                      </a:prstGeom>
                      <a:solidFill>
                        <a:srgbClr val="EAF0F9"/>
                      </a:solidFill>
                      <a:ln w="25400" cap="flat" cmpd="sng" algn="ctr">
                        <a:no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0C914C2" id="Rectangle 7" o:spid="_x0000_s1026" style="position:absolute;margin-left:14.2pt;margin-top:773.8pt;width:566.95pt;height:47.6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taruRAIAAIsEAAAOAAAAZHJzL2Uyb0RvYy54bWysVMFu2zAMvQ/YPwi6r06KtGuDOkXQLsOA&#10;oC3QDj0zshQbkEWNUuJkXz9KdpOs22lYDgpp0o/U46NvbnetFVtNoUFXyvHZSArtFFaNW5fy+8vi&#10;05UUIYKrwKLTpdzrIG9nHz/cdH6qz7FGW2kSDOLCtPOlrGP006IIqtYthDP02nHQILUQ2aV1URF0&#10;jN7a4nw0uiw6pMoTKh0CP73vg3KW8Y3RKj4aE3QUtpTcW8wn5XOVzmJ2A9M1ga8bNbQB/9BFC43j&#10;ogeoe4ggNtT8AdU2ijCgiWcK2wKNaZTOd+DbjEfvbvNcg9f5LkxO8Aeawv+DVQ/bZ/9ETEPnwzSw&#10;mW6xM9Smf+5P7DJZ+wNZeheF4oefmX7+SaE4djmaXLHNMMXxbU8hftXYimSUkngYmSPYLkPsU99S&#10;UrGAtqkWjbXZofXqzpLYAg/uy3wxWlwP6L+lWSe6Up5fTHIjwAIyFiL31PqqlMGtpQC7ZmWqSLm2&#10;w1QhTz3VvodQ9zUy7FDCutSCzvIZWj2yk6wVVvsnEoS9noJXi4bRlhDiExALiGnhpYiPfBiL3CIO&#10;lhQ10s+/PU/5PFeOStGxILn9HxsgLYX95nji1+PJJCk4O5MLpl8KOo2sTiNu094hUzfm9fMqmyk/&#10;2jfTELavvDvzVJVD4BTX7okanLvYLwpvn9LzeU5j1XqIS/fsVQJPPCUeX3avQH4YdGSJPOCbeGH6&#10;bt59bnrT4XwT0TRZDEdeWUTJYcVnOQ3bmVbq1M9Zx2/I7BcAAAD//wMAUEsDBBQABgAIAAAAIQDB&#10;XGmA4QAAAA0BAAAPAAAAZHJzL2Rvd25yZXYueG1sTI/LTsMwEEX3SP0Hayqxo05Tk0YhToV4rFhR&#10;kNi6sZtEicfBdtPA1zNd0d08ju6cKXezHdhkfOgcSlivEmAGa6c7bCR8frze5cBCVKjV4NBI+DEB&#10;dtXiplSFdmd8N9M+NoxCMBRKQhvjWHAe6tZYFVZuNEi7o/NWRWp9w7VXZwq3A0+TJONWdUgXWjWa&#10;p9bU/f5kJby9xNyL569N0Nvpd25Ff4zfvZS3y/nxAVg0c/yH4aJP6lCR08GdUAc2SEhzQSTN78U2&#10;A3Yh1lm6AXagKhNpDrwq+fUX1R8AAAD//wMAUEsBAi0AFAAGAAgAAAAhALaDOJL+AAAA4QEAABMA&#10;AAAAAAAAAAAAAAAAAAAAAFtDb250ZW50X1R5cGVzXS54bWxQSwECLQAUAAYACAAAACEAOP0h/9YA&#10;AACUAQAACwAAAAAAAAAAAAAAAAAvAQAAX3JlbHMvLnJlbHNQSwECLQAUAAYACAAAACEA3rWq7kQC&#10;AACLBAAADgAAAAAAAAAAAAAAAAAuAgAAZHJzL2Uyb0RvYy54bWxQSwECLQAUAAYACAAAACEAwVxp&#10;gOEAAAANAQAADwAAAAAAAAAAAAAAAACeBAAAZHJzL2Rvd25yZXYueG1sUEsFBgAAAAAEAAQA8wAA&#10;AKwFAAAAAA==&#10;" fillcolor="#eaf0f9" stroked="f" strokeweight="2pt">
              <w10:wrap anchorx="page" anchory="page"/>
            </v:rect>
          </w:pict>
        </mc:Fallback>
      </mc:AlternateContent>
    </w:r>
    <w:r w:rsidRPr="00C52255">
      <w:rPr>
        <w:rFonts w:ascii="Arial Narrow" w:eastAsia="Arial" w:hAnsi="Arial Narrow"/>
        <w:sz w:val="18"/>
        <w:szCs w:val="18"/>
        <w:lang w:eastAsia="en-US"/>
      </w:rPr>
      <w:tab/>
    </w:r>
    <w:r w:rsidRPr="00C52255">
      <w:rPr>
        <w:rFonts w:ascii="Arial Narrow" w:eastAsia="Arial" w:hAnsi="Arial Narrow"/>
        <w:sz w:val="18"/>
        <w:szCs w:val="18"/>
        <w:lang w:eastAsia="en-US"/>
      </w:rPr>
      <w:tab/>
      <w:t>Dählhölzliweg 12</w:t>
    </w:r>
    <w:r w:rsidRPr="00C52255">
      <w:rPr>
        <w:rFonts w:ascii="Arial Narrow" w:eastAsia="Arial" w:hAnsi="Arial Narrow"/>
        <w:sz w:val="18"/>
        <w:szCs w:val="18"/>
        <w:lang w:eastAsia="en-US"/>
      </w:rPr>
      <w:tab/>
    </w:r>
    <w:hyperlink r:id="rId1" w:history="1">
      <w:r w:rsidRPr="00C52255">
        <w:rPr>
          <w:rFonts w:ascii="Arial Narrow" w:eastAsia="Arial" w:hAnsi="Arial Narrow"/>
          <w:sz w:val="18"/>
          <w:szCs w:val="18"/>
          <w:lang w:eastAsia="en-US"/>
        </w:rPr>
        <w:t>info@</w:t>
      </w:r>
    </w:hyperlink>
    <w:r w:rsidR="00E02858">
      <w:rPr>
        <w:rFonts w:ascii="Arial Narrow" w:eastAsia="Arial" w:hAnsi="Arial Narrow"/>
        <w:sz w:val="18"/>
        <w:szCs w:val="18"/>
        <w:lang w:eastAsia="en-US"/>
      </w:rPr>
      <w:t>utp</w:t>
    </w:r>
    <w:r w:rsidRPr="00C52255">
      <w:rPr>
        <w:rFonts w:ascii="Arial Narrow" w:eastAsia="Arial" w:hAnsi="Arial Narrow"/>
        <w:sz w:val="18"/>
        <w:szCs w:val="18"/>
        <w:lang w:eastAsia="en-US"/>
      </w:rPr>
      <w:t>.ch</w:t>
    </w:r>
  </w:p>
  <w:p w14:paraId="5438BB46" w14:textId="4673A64B" w:rsidR="00C52255" w:rsidRPr="00C52255" w:rsidRDefault="00C52255" w:rsidP="00C52255">
    <w:pPr>
      <w:tabs>
        <w:tab w:val="left" w:pos="5558"/>
        <w:tab w:val="left" w:pos="6957"/>
        <w:tab w:val="left" w:pos="8647"/>
      </w:tabs>
      <w:spacing w:line="240" w:lineRule="auto"/>
      <w:ind w:right="-569"/>
      <w:rPr>
        <w:rFonts w:ascii="Arial Narrow" w:eastAsia="Arial" w:hAnsi="Arial Narrow"/>
        <w:sz w:val="18"/>
        <w:szCs w:val="18"/>
        <w:lang w:eastAsia="en-US"/>
      </w:rPr>
    </w:pPr>
    <w:r w:rsidRPr="00C52255">
      <w:rPr>
        <w:rFonts w:ascii="Arial Narrow" w:eastAsia="Arial" w:hAnsi="Arial Narrow"/>
        <w:sz w:val="18"/>
        <w:szCs w:val="18"/>
        <w:lang w:eastAsia="en-US"/>
      </w:rPr>
      <w:tab/>
    </w:r>
    <w:r w:rsidRPr="00C52255">
      <w:rPr>
        <w:rFonts w:ascii="Arial Narrow" w:eastAsia="Arial" w:hAnsi="Arial Narrow"/>
        <w:sz w:val="18"/>
        <w:szCs w:val="18"/>
        <w:lang w:eastAsia="en-US"/>
      </w:rPr>
      <w:tab/>
      <w:t>CH-300</w:t>
    </w:r>
    <w:r w:rsidR="00AE1882">
      <w:rPr>
        <w:rFonts w:ascii="Arial Narrow" w:eastAsia="Arial" w:hAnsi="Arial Narrow"/>
        <w:sz w:val="18"/>
        <w:szCs w:val="18"/>
        <w:lang w:eastAsia="en-US"/>
      </w:rPr>
      <w:t>5</w:t>
    </w:r>
    <w:r w:rsidRPr="00C52255">
      <w:rPr>
        <w:rFonts w:ascii="Arial Narrow" w:eastAsia="Arial" w:hAnsi="Arial Narrow"/>
        <w:sz w:val="18"/>
        <w:szCs w:val="18"/>
        <w:lang w:eastAsia="en-US"/>
      </w:rPr>
      <w:t xml:space="preserve"> Bern</w:t>
    </w:r>
    <w:r w:rsidR="00E02858">
      <w:rPr>
        <w:rFonts w:ascii="Arial Narrow" w:eastAsia="Arial" w:hAnsi="Arial Narrow"/>
        <w:sz w:val="18"/>
        <w:szCs w:val="18"/>
        <w:lang w:eastAsia="en-US"/>
      </w:rPr>
      <w:t>e</w:t>
    </w:r>
    <w:r w:rsidRPr="00C52255">
      <w:rPr>
        <w:rFonts w:ascii="Arial Narrow" w:eastAsia="Arial" w:hAnsi="Arial Narrow"/>
        <w:sz w:val="18"/>
        <w:szCs w:val="18"/>
        <w:lang w:eastAsia="en-US"/>
      </w:rPr>
      <w:tab/>
      <w:t>www.</w:t>
    </w:r>
    <w:r w:rsidR="00E02858">
      <w:rPr>
        <w:rFonts w:ascii="Arial Narrow" w:eastAsia="Arial" w:hAnsi="Arial Narrow"/>
        <w:sz w:val="18"/>
        <w:szCs w:val="18"/>
        <w:lang w:eastAsia="en-US"/>
      </w:rPr>
      <w:t>utp</w:t>
    </w:r>
    <w:r w:rsidRPr="00C52255">
      <w:rPr>
        <w:rFonts w:ascii="Arial Narrow" w:eastAsia="Arial" w:hAnsi="Arial Narrow"/>
        <w:sz w:val="18"/>
        <w:szCs w:val="18"/>
        <w:lang w:eastAsia="en-US"/>
      </w:rPr>
      <w:t>.ch</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F6CE0A" w14:textId="77777777" w:rsidR="00CA64C5" w:rsidRDefault="00CA64C5">
      <w:r>
        <w:separator/>
      </w:r>
    </w:p>
  </w:footnote>
  <w:footnote w:type="continuationSeparator" w:id="0">
    <w:p w14:paraId="7E3B08B2" w14:textId="77777777" w:rsidR="00CA64C5" w:rsidRDefault="00CA64C5">
      <w:r>
        <w:continuationSeparator/>
      </w:r>
    </w:p>
  </w:footnote>
  <w:footnote w:type="continuationNotice" w:id="1">
    <w:p w14:paraId="03B1ADCC" w14:textId="77777777" w:rsidR="00CA64C5" w:rsidRDefault="00CA64C5">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286A74" w14:textId="591C950A" w:rsidR="007A1F35" w:rsidRPr="006B5074" w:rsidRDefault="006B5074" w:rsidP="00011D05">
    <w:pPr>
      <w:pStyle w:val="Kopfzeile"/>
      <w:jc w:val="right"/>
      <w:rPr>
        <w:sz w:val="20"/>
        <w:szCs w:val="20"/>
        <w:lang w:val="fr-CH"/>
      </w:rPr>
    </w:pPr>
    <w:r w:rsidRPr="006B5074">
      <w:rPr>
        <w:sz w:val="20"/>
        <w:szCs w:val="20"/>
        <w:lang w:val="fr-CH"/>
      </w:rPr>
      <w:t>Demande de financement FRD</w:t>
    </w:r>
    <w:r>
      <w:rPr>
        <w:sz w:val="20"/>
        <w:szCs w:val="20"/>
        <w:lang w:val="fr-CH"/>
      </w:rPr>
      <w:br/>
      <w:t>Proje</w:t>
    </w:r>
    <w:r w:rsidR="000E6EA2">
      <w:rPr>
        <w:sz w:val="20"/>
        <w:szCs w:val="20"/>
        <w:lang w:val="fr-CH"/>
      </w:rPr>
      <w:t xml:space="preserve">t </w:t>
    </w:r>
    <w:r w:rsidR="000E6EA2">
      <w:rPr>
        <w:sz w:val="20"/>
        <w:szCs w:val="20"/>
        <w:lang w:val="fr-CH"/>
      </w:rPr>
      <w:fldChar w:fldCharType="begin"/>
    </w:r>
    <w:r w:rsidR="000E6EA2">
      <w:rPr>
        <w:sz w:val="20"/>
        <w:szCs w:val="20"/>
        <w:lang w:val="fr-CH"/>
      </w:rPr>
      <w:instrText xml:space="preserve"> REF titreprojet \h </w:instrText>
    </w:r>
    <w:r w:rsidR="000E6EA2">
      <w:rPr>
        <w:sz w:val="20"/>
        <w:szCs w:val="20"/>
        <w:lang w:val="fr-CH"/>
      </w:rPr>
    </w:r>
    <w:r w:rsidR="000E6EA2">
      <w:rPr>
        <w:sz w:val="20"/>
        <w:szCs w:val="20"/>
        <w:lang w:val="fr-CH"/>
      </w:rPr>
      <w:fldChar w:fldCharType="separate"/>
    </w:r>
    <w:r w:rsidR="000E6EA2" w:rsidRPr="00F47274">
      <w:rPr>
        <w:rStyle w:val="Platzhaltertext"/>
        <w:lang w:val="fr-CH"/>
      </w:rPr>
      <w:t>indiquer le nom de projet</w:t>
    </w:r>
    <w:r w:rsidR="000E6EA2" w:rsidRPr="00F47274">
      <w:rPr>
        <w:b/>
        <w:vanish/>
        <w:sz w:val="40"/>
        <w:szCs w:val="40"/>
        <w:lang w:val="fr-CH"/>
      </w:rPr>
      <w:t xml:space="preserve"> </w:t>
    </w:r>
    <w:r w:rsidR="000E6EA2">
      <w:rPr>
        <w:sz w:val="20"/>
        <w:szCs w:val="20"/>
        <w:lang w:val="fr-CH"/>
      </w:rPr>
      <w:fldChar w:fldCharType="end"/>
    </w:r>
  </w:p>
  <w:p w14:paraId="64346497" w14:textId="0A9D1D39" w:rsidR="000C093C" w:rsidRPr="006B5074" w:rsidRDefault="001F108A">
    <w:pPr>
      <w:pStyle w:val="Platzhalter1pt"/>
      <w:rPr>
        <w:lang w:val="fr-CH"/>
      </w:rPr>
    </w:pPr>
    <w:r w:rsidRPr="006B5074">
      <w:rPr>
        <w:lang w:val="fr-CH"/>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62AF0F" w14:textId="137D8022" w:rsidR="00532D46" w:rsidRDefault="00FC67D8">
    <w:pPr>
      <w:pStyle w:val="Kopfzeile"/>
    </w:pPr>
    <w:r>
      <w:rPr>
        <w:noProof/>
      </w:rPr>
      <w:drawing>
        <wp:anchor distT="0" distB="0" distL="114300" distR="114300" simplePos="0" relativeHeight="251658240" behindDoc="1" locked="0" layoutInCell="1" allowOverlap="1" wp14:anchorId="6F9877DA" wp14:editId="1FF4F7DD">
          <wp:simplePos x="0" y="0"/>
          <wp:positionH relativeFrom="margin">
            <wp:align>right</wp:align>
          </wp:positionH>
          <wp:positionV relativeFrom="paragraph">
            <wp:posOffset>-67627</wp:posOffset>
          </wp:positionV>
          <wp:extent cx="2846705" cy="413385"/>
          <wp:effectExtent l="0" t="0" r="0" b="5715"/>
          <wp:wrapTight wrapText="bothSides">
            <wp:wrapPolygon edited="0">
              <wp:start x="0" y="0"/>
              <wp:lineTo x="0" y="20903"/>
              <wp:lineTo x="21393" y="20903"/>
              <wp:lineTo x="21393" y="0"/>
              <wp:lineTo x="0" y="0"/>
            </wp:wrapPolygon>
          </wp:wrapTight>
          <wp:docPr id="149" name="Image 149" descr="Logo_vöv_CMY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_vöv_CMYK"/>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846705" cy="4133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78E20BC"/>
    <w:lvl w:ilvl="0">
      <w:start w:val="1"/>
      <w:numFmt w:val="decimal"/>
      <w:pStyle w:val="Listennummer5"/>
      <w:lvlText w:val="%1."/>
      <w:lvlJc w:val="left"/>
      <w:pPr>
        <w:tabs>
          <w:tab w:val="num" w:pos="1492"/>
        </w:tabs>
        <w:ind w:left="1492" w:hanging="360"/>
      </w:pPr>
    </w:lvl>
  </w:abstractNum>
  <w:abstractNum w:abstractNumId="1" w15:restartNumberingAfterBreak="0">
    <w:nsid w:val="FFFFFF7D"/>
    <w:multiLevelType w:val="singleLevel"/>
    <w:tmpl w:val="F3A46296"/>
    <w:lvl w:ilvl="0">
      <w:start w:val="1"/>
      <w:numFmt w:val="decimal"/>
      <w:pStyle w:val="Listennummer4"/>
      <w:lvlText w:val="%1."/>
      <w:lvlJc w:val="left"/>
      <w:pPr>
        <w:tabs>
          <w:tab w:val="num" w:pos="1209"/>
        </w:tabs>
        <w:ind w:left="1209" w:hanging="360"/>
      </w:pPr>
    </w:lvl>
  </w:abstractNum>
  <w:abstractNum w:abstractNumId="2" w15:restartNumberingAfterBreak="0">
    <w:nsid w:val="FFFFFF7E"/>
    <w:multiLevelType w:val="singleLevel"/>
    <w:tmpl w:val="F678DF42"/>
    <w:lvl w:ilvl="0">
      <w:start w:val="1"/>
      <w:numFmt w:val="decimal"/>
      <w:pStyle w:val="Listennummer3"/>
      <w:lvlText w:val="%1."/>
      <w:lvlJc w:val="left"/>
      <w:pPr>
        <w:tabs>
          <w:tab w:val="num" w:pos="926"/>
        </w:tabs>
        <w:ind w:left="926" w:hanging="360"/>
      </w:pPr>
    </w:lvl>
  </w:abstractNum>
  <w:abstractNum w:abstractNumId="3" w15:restartNumberingAfterBreak="0">
    <w:nsid w:val="FFFFFF7F"/>
    <w:multiLevelType w:val="singleLevel"/>
    <w:tmpl w:val="BF5A952E"/>
    <w:lvl w:ilvl="0">
      <w:start w:val="1"/>
      <w:numFmt w:val="decimal"/>
      <w:pStyle w:val="Listennummer2"/>
      <w:lvlText w:val="%1."/>
      <w:lvlJc w:val="left"/>
      <w:pPr>
        <w:tabs>
          <w:tab w:val="num" w:pos="643"/>
        </w:tabs>
        <w:ind w:left="643" w:hanging="360"/>
      </w:pPr>
    </w:lvl>
  </w:abstractNum>
  <w:abstractNum w:abstractNumId="4" w15:restartNumberingAfterBreak="0">
    <w:nsid w:val="FFFFFF80"/>
    <w:multiLevelType w:val="singleLevel"/>
    <w:tmpl w:val="3746D112"/>
    <w:lvl w:ilvl="0">
      <w:start w:val="1"/>
      <w:numFmt w:val="bullet"/>
      <w:pStyle w:val="Aufzhlungszeichen5"/>
      <w:lvlText w:val=""/>
      <w:lvlJc w:val="left"/>
      <w:pPr>
        <w:tabs>
          <w:tab w:val="num" w:pos="1985"/>
        </w:tabs>
        <w:ind w:left="1985" w:hanging="397"/>
      </w:pPr>
      <w:rPr>
        <w:rFonts w:ascii="Symbol" w:hAnsi="Symbol" w:hint="default"/>
      </w:rPr>
    </w:lvl>
  </w:abstractNum>
  <w:abstractNum w:abstractNumId="5" w15:restartNumberingAfterBreak="0">
    <w:nsid w:val="FFFFFF81"/>
    <w:multiLevelType w:val="singleLevel"/>
    <w:tmpl w:val="F3047E6E"/>
    <w:lvl w:ilvl="0">
      <w:start w:val="1"/>
      <w:numFmt w:val="bullet"/>
      <w:pStyle w:val="Aufzhlungszeichen4"/>
      <w:lvlText w:val=""/>
      <w:lvlJc w:val="left"/>
      <w:pPr>
        <w:tabs>
          <w:tab w:val="num" w:pos="1588"/>
        </w:tabs>
        <w:ind w:left="1588" w:hanging="397"/>
      </w:pPr>
      <w:rPr>
        <w:rFonts w:ascii="Symbol" w:hAnsi="Symbol" w:hint="default"/>
      </w:rPr>
    </w:lvl>
  </w:abstractNum>
  <w:abstractNum w:abstractNumId="6" w15:restartNumberingAfterBreak="0">
    <w:nsid w:val="FFFFFF82"/>
    <w:multiLevelType w:val="singleLevel"/>
    <w:tmpl w:val="8982DBD8"/>
    <w:lvl w:ilvl="0">
      <w:start w:val="1"/>
      <w:numFmt w:val="bullet"/>
      <w:pStyle w:val="Aufzhlungszeichen3"/>
      <w:lvlText w:val=""/>
      <w:lvlJc w:val="left"/>
      <w:pPr>
        <w:tabs>
          <w:tab w:val="num" w:pos="1191"/>
        </w:tabs>
        <w:ind w:left="1191" w:hanging="397"/>
      </w:pPr>
      <w:rPr>
        <w:rFonts w:ascii="Symbol" w:hAnsi="Symbol" w:hint="default"/>
      </w:rPr>
    </w:lvl>
  </w:abstractNum>
  <w:abstractNum w:abstractNumId="7" w15:restartNumberingAfterBreak="0">
    <w:nsid w:val="FFFFFF83"/>
    <w:multiLevelType w:val="singleLevel"/>
    <w:tmpl w:val="6980CC1C"/>
    <w:lvl w:ilvl="0">
      <w:start w:val="1"/>
      <w:numFmt w:val="bullet"/>
      <w:pStyle w:val="Aufzhlungszeichen2"/>
      <w:lvlText w:val=""/>
      <w:lvlJc w:val="left"/>
      <w:pPr>
        <w:tabs>
          <w:tab w:val="num" w:pos="794"/>
        </w:tabs>
        <w:ind w:left="794" w:hanging="397"/>
      </w:pPr>
      <w:rPr>
        <w:rFonts w:ascii="Symbol" w:hAnsi="Symbol" w:hint="default"/>
      </w:rPr>
    </w:lvl>
  </w:abstractNum>
  <w:abstractNum w:abstractNumId="8" w15:restartNumberingAfterBreak="0">
    <w:nsid w:val="FFFFFF88"/>
    <w:multiLevelType w:val="singleLevel"/>
    <w:tmpl w:val="FA2C015A"/>
    <w:lvl w:ilvl="0">
      <w:start w:val="1"/>
      <w:numFmt w:val="decimal"/>
      <w:pStyle w:val="Listennummer"/>
      <w:lvlText w:val="%1."/>
      <w:lvlJc w:val="left"/>
      <w:pPr>
        <w:tabs>
          <w:tab w:val="num" w:pos="360"/>
        </w:tabs>
        <w:ind w:left="360" w:hanging="360"/>
      </w:pPr>
    </w:lvl>
  </w:abstractNum>
  <w:abstractNum w:abstractNumId="9" w15:restartNumberingAfterBreak="0">
    <w:nsid w:val="FFFFFF89"/>
    <w:multiLevelType w:val="singleLevel"/>
    <w:tmpl w:val="ADB210F6"/>
    <w:lvl w:ilvl="0">
      <w:start w:val="1"/>
      <w:numFmt w:val="bullet"/>
      <w:pStyle w:val="Aufzhlungszeichen"/>
      <w:lvlText w:val=""/>
      <w:lvlJc w:val="left"/>
      <w:pPr>
        <w:tabs>
          <w:tab w:val="num" w:pos="397"/>
        </w:tabs>
        <w:ind w:left="397" w:hanging="397"/>
      </w:pPr>
      <w:rPr>
        <w:rFonts w:ascii="Symbol" w:hAnsi="Symbol" w:hint="default"/>
      </w:rPr>
    </w:lvl>
  </w:abstractNum>
  <w:abstractNum w:abstractNumId="10" w15:restartNumberingAfterBreak="0">
    <w:nsid w:val="00A44778"/>
    <w:multiLevelType w:val="multilevel"/>
    <w:tmpl w:val="0542FE0E"/>
    <w:lvl w:ilvl="0">
      <w:start w:val="1"/>
      <w:numFmt w:val="decimal"/>
      <w:pStyle w:val="berschrift1"/>
      <w:suff w:val="space"/>
      <w:lvlText w:val="%1"/>
      <w:lvlJc w:val="left"/>
      <w:pPr>
        <w:ind w:left="0" w:firstLine="0"/>
      </w:pPr>
      <w:rPr>
        <w:rFonts w:hint="default"/>
        <w:b/>
        <w:i w:val="0"/>
        <w:caps w:val="0"/>
        <w:strike w:val="0"/>
        <w:dstrike w:val="0"/>
        <w:vanish w:val="0"/>
        <w:color w:val="000000"/>
        <w:vertAlign w:val="baseline"/>
      </w:rPr>
    </w:lvl>
    <w:lvl w:ilvl="1">
      <w:start w:val="1"/>
      <w:numFmt w:val="decimal"/>
      <w:pStyle w:val="berschrift2"/>
      <w:suff w:val="space"/>
      <w:lvlText w:val="%1.%2"/>
      <w:lvlJc w:val="left"/>
      <w:pPr>
        <w:ind w:left="0" w:firstLine="0"/>
      </w:pPr>
      <w:rPr>
        <w:rFonts w:hint="default"/>
        <w:b/>
        <w:i w:val="0"/>
        <w:caps w:val="0"/>
        <w:strike w:val="0"/>
        <w:dstrike w:val="0"/>
        <w:vanish w:val="0"/>
        <w:color w:val="000000"/>
        <w:vertAlign w:val="baseline"/>
      </w:rPr>
    </w:lvl>
    <w:lvl w:ilvl="2">
      <w:start w:val="1"/>
      <w:numFmt w:val="decimal"/>
      <w:pStyle w:val="berschrift3"/>
      <w:suff w:val="space"/>
      <w:lvlText w:val="%1.%2.%3"/>
      <w:lvlJc w:val="left"/>
      <w:pPr>
        <w:ind w:left="0" w:firstLine="0"/>
      </w:pPr>
      <w:rPr>
        <w:rFonts w:hint="default"/>
        <w:b/>
        <w:i w:val="0"/>
        <w:caps w:val="0"/>
        <w:strike w:val="0"/>
        <w:dstrike w:val="0"/>
        <w:vanish w:val="0"/>
        <w:color w:val="000000"/>
        <w:vertAlign w:val="baseline"/>
      </w:rPr>
    </w:lvl>
    <w:lvl w:ilvl="3">
      <w:start w:val="1"/>
      <w:numFmt w:val="decimal"/>
      <w:pStyle w:val="berschrift4"/>
      <w:suff w:val="space"/>
      <w:lvlText w:val="%1.%2.%3.%4"/>
      <w:lvlJc w:val="left"/>
      <w:pPr>
        <w:ind w:left="0" w:firstLine="0"/>
      </w:pPr>
      <w:rPr>
        <w:rFonts w:cs="Times New Roman"/>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berschrift5"/>
      <w:suff w:val="space"/>
      <w:lvlText w:val="%1.%2.%3.%4.%5"/>
      <w:lvlJc w:val="left"/>
      <w:pPr>
        <w:ind w:left="0" w:firstLine="0"/>
      </w:pPr>
      <w:rPr>
        <w:rFonts w:hint="default"/>
        <w:b w:val="0"/>
        <w:i/>
        <w:caps w:val="0"/>
        <w:strike w:val="0"/>
        <w:dstrike w:val="0"/>
        <w:vanish w:val="0"/>
        <w:color w:val="000000"/>
        <w:sz w:val="20"/>
        <w:szCs w:val="22"/>
        <w:vertAlign w:val="baseline"/>
      </w:rPr>
    </w:lvl>
    <w:lvl w:ilvl="5">
      <w:start w:val="1"/>
      <w:numFmt w:val="decimal"/>
      <w:pStyle w:val="berschrift6"/>
      <w:suff w:val="space"/>
      <w:lvlText w:val="%1.%2.%3.%4.%5.%6"/>
      <w:lvlJc w:val="left"/>
      <w:pPr>
        <w:ind w:left="0" w:firstLine="0"/>
      </w:pPr>
      <w:rPr>
        <w:rFonts w:hint="default"/>
        <w:b w:val="0"/>
        <w:i/>
        <w:sz w:val="20"/>
        <w:szCs w:val="22"/>
      </w:rPr>
    </w:lvl>
    <w:lvl w:ilvl="6">
      <w:start w:val="1"/>
      <w:numFmt w:val="decimal"/>
      <w:pStyle w:val="berschrift7"/>
      <w:suff w:val="space"/>
      <w:lvlText w:val="%1.%2.%3.%4.%5.%6.%7"/>
      <w:lvlJc w:val="left"/>
      <w:pPr>
        <w:ind w:left="0" w:firstLine="0"/>
      </w:pPr>
      <w:rPr>
        <w:rFonts w:hint="default"/>
        <w:b w:val="0"/>
        <w:i/>
        <w:sz w:val="20"/>
        <w:szCs w:val="22"/>
      </w:rPr>
    </w:lvl>
    <w:lvl w:ilvl="7">
      <w:start w:val="1"/>
      <w:numFmt w:val="decimal"/>
      <w:pStyle w:val="berschrift8"/>
      <w:suff w:val="space"/>
      <w:lvlText w:val="%1.%2.%3.%4.%5.%6.%7.%8"/>
      <w:lvlJc w:val="left"/>
      <w:pPr>
        <w:ind w:left="0" w:firstLine="0"/>
      </w:pPr>
      <w:rPr>
        <w:rFonts w:hint="default"/>
        <w:b w:val="0"/>
        <w:i/>
        <w:sz w:val="20"/>
        <w:szCs w:val="22"/>
      </w:rPr>
    </w:lvl>
    <w:lvl w:ilvl="8">
      <w:start w:val="1"/>
      <w:numFmt w:val="decimal"/>
      <w:pStyle w:val="berschrift9"/>
      <w:suff w:val="space"/>
      <w:lvlText w:val="%1.%2.%3.%4.%5.%6.%7.%8.%9"/>
      <w:lvlJc w:val="left"/>
      <w:pPr>
        <w:ind w:left="0" w:firstLine="0"/>
      </w:pPr>
      <w:rPr>
        <w:rFonts w:hint="default"/>
        <w:b w:val="0"/>
        <w:i/>
        <w:sz w:val="20"/>
        <w:szCs w:val="22"/>
      </w:rPr>
    </w:lvl>
  </w:abstractNum>
  <w:abstractNum w:abstractNumId="11" w15:restartNumberingAfterBreak="0">
    <w:nsid w:val="01082C5D"/>
    <w:multiLevelType w:val="hybridMultilevel"/>
    <w:tmpl w:val="6B6A2926"/>
    <w:lvl w:ilvl="0" w:tplc="0807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12" w15:restartNumberingAfterBreak="0">
    <w:nsid w:val="1F3F719B"/>
    <w:multiLevelType w:val="hybridMultilevel"/>
    <w:tmpl w:val="22EAB700"/>
    <w:lvl w:ilvl="0" w:tplc="0807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13" w15:restartNumberingAfterBreak="0">
    <w:nsid w:val="25D7700A"/>
    <w:multiLevelType w:val="multilevel"/>
    <w:tmpl w:val="4DFC2956"/>
    <w:lvl w:ilvl="0">
      <w:start w:val="1"/>
      <w:numFmt w:val="decimal"/>
      <w:pStyle w:val="AuflistungmitNummern"/>
      <w:lvlText w:val="%1"/>
      <w:lvlJc w:val="left"/>
      <w:pPr>
        <w:tabs>
          <w:tab w:val="num" w:pos="397"/>
        </w:tabs>
        <w:ind w:left="397" w:hanging="397"/>
      </w:pPr>
      <w:rPr>
        <w:rFonts w:hint="default"/>
      </w:rPr>
    </w:lvl>
    <w:lvl w:ilvl="1">
      <w:start w:val="1"/>
      <w:numFmt w:val="decimal"/>
      <w:lvlRestart w:val="0"/>
      <w:lvlText w:val="%1.%2"/>
      <w:lvlJc w:val="left"/>
      <w:pPr>
        <w:tabs>
          <w:tab w:val="num" w:pos="794"/>
        </w:tabs>
        <w:ind w:left="794" w:hanging="397"/>
      </w:pPr>
      <w:rPr>
        <w:rFonts w:hint="default"/>
      </w:rPr>
    </w:lvl>
    <w:lvl w:ilvl="2">
      <w:start w:val="1"/>
      <w:numFmt w:val="decimal"/>
      <w:lvlText w:val="%1.%2.%3"/>
      <w:lvlJc w:val="left"/>
      <w:pPr>
        <w:tabs>
          <w:tab w:val="num" w:pos="1191"/>
        </w:tabs>
        <w:ind w:left="1191" w:hanging="397"/>
      </w:pPr>
      <w:rPr>
        <w:rFonts w:hint="default"/>
      </w:rPr>
    </w:lvl>
    <w:lvl w:ilvl="3">
      <w:start w:val="1"/>
      <w:numFmt w:val="decimal"/>
      <w:lvlText w:val="%1.%2.%3.%4"/>
      <w:lvlJc w:val="left"/>
      <w:pPr>
        <w:tabs>
          <w:tab w:val="num" w:pos="1588"/>
        </w:tabs>
        <w:ind w:left="1588" w:hanging="397"/>
      </w:pPr>
      <w:rPr>
        <w:rFonts w:hint="default"/>
      </w:rPr>
    </w:lvl>
    <w:lvl w:ilvl="4">
      <w:start w:val="1"/>
      <w:numFmt w:val="decimal"/>
      <w:lvlText w:val="%1.%2.%3.%4.%5"/>
      <w:lvlJc w:val="left"/>
      <w:pPr>
        <w:tabs>
          <w:tab w:val="num" w:pos="1985"/>
        </w:tabs>
        <w:ind w:left="1985" w:hanging="397"/>
      </w:pPr>
      <w:rPr>
        <w:rFonts w:hint="default"/>
      </w:rPr>
    </w:lvl>
    <w:lvl w:ilvl="5">
      <w:start w:val="1"/>
      <w:numFmt w:val="decimal"/>
      <w:lvlText w:val="%1.%2.%3.%4.%5.%6"/>
      <w:lvlJc w:val="left"/>
      <w:pPr>
        <w:tabs>
          <w:tab w:val="num" w:pos="2381"/>
        </w:tabs>
        <w:ind w:left="2381" w:hanging="396"/>
      </w:pPr>
      <w:rPr>
        <w:rFonts w:hint="default"/>
      </w:rPr>
    </w:lvl>
    <w:lvl w:ilvl="6">
      <w:start w:val="1"/>
      <w:numFmt w:val="decimal"/>
      <w:lvlText w:val="%1.%2.%3.%4.%5.%6.%7"/>
      <w:lvlJc w:val="left"/>
      <w:pPr>
        <w:tabs>
          <w:tab w:val="num" w:pos="2778"/>
        </w:tabs>
        <w:ind w:left="2778" w:hanging="397"/>
      </w:pPr>
      <w:rPr>
        <w:rFonts w:hint="default"/>
      </w:rPr>
    </w:lvl>
    <w:lvl w:ilvl="7">
      <w:start w:val="1"/>
      <w:numFmt w:val="decimal"/>
      <w:lvlText w:val="%1.%2.%3.%4.%5.%6.%7.%8"/>
      <w:lvlJc w:val="left"/>
      <w:pPr>
        <w:tabs>
          <w:tab w:val="num" w:pos="3175"/>
        </w:tabs>
        <w:ind w:left="3175" w:hanging="397"/>
      </w:pPr>
      <w:rPr>
        <w:rFonts w:hint="default"/>
      </w:rPr>
    </w:lvl>
    <w:lvl w:ilvl="8">
      <w:start w:val="1"/>
      <w:numFmt w:val="decimal"/>
      <w:lvlText w:val="%1.%2.%3.%4.%5.%6.%7.%8.%9"/>
      <w:lvlJc w:val="left"/>
      <w:pPr>
        <w:tabs>
          <w:tab w:val="num" w:pos="3572"/>
        </w:tabs>
        <w:ind w:left="3572" w:hanging="397"/>
      </w:pPr>
      <w:rPr>
        <w:rFonts w:hint="default"/>
      </w:rPr>
    </w:lvl>
  </w:abstractNum>
  <w:abstractNum w:abstractNumId="14" w15:restartNumberingAfterBreak="0">
    <w:nsid w:val="30C70A18"/>
    <w:multiLevelType w:val="hybridMultilevel"/>
    <w:tmpl w:val="E1228A66"/>
    <w:lvl w:ilvl="0" w:tplc="08070001">
      <w:start w:val="1"/>
      <w:numFmt w:val="bullet"/>
      <w:lvlText w:val=""/>
      <w:lvlJc w:val="left"/>
      <w:pPr>
        <w:ind w:left="720" w:hanging="360"/>
      </w:pPr>
      <w:rPr>
        <w:rFonts w:ascii="Symbol" w:hAnsi="Symbol"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5" w15:restartNumberingAfterBreak="0">
    <w:nsid w:val="35A70A35"/>
    <w:multiLevelType w:val="hybridMultilevel"/>
    <w:tmpl w:val="7E9E00A8"/>
    <w:lvl w:ilvl="0" w:tplc="B9523744">
      <w:start w:val="1"/>
      <w:numFmt w:val="bullet"/>
      <w:lvlText w:val="-"/>
      <w:lvlJc w:val="left"/>
      <w:pPr>
        <w:ind w:left="720" w:hanging="360"/>
      </w:pPr>
      <w:rPr>
        <w:rFonts w:ascii="Arial" w:hAnsi="Aria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6" w15:restartNumberingAfterBreak="0">
    <w:nsid w:val="3CDB6CD0"/>
    <w:multiLevelType w:val="multilevel"/>
    <w:tmpl w:val="74380838"/>
    <w:name w:val="2007071614014442322377"/>
    <w:lvl w:ilvl="0">
      <w:start w:val="1"/>
      <w:numFmt w:val="lowerLetter"/>
      <w:pStyle w:val="AuflistungmitBuchstaben"/>
      <w:lvlText w:val="%1)"/>
      <w:lvlJc w:val="left"/>
      <w:pPr>
        <w:tabs>
          <w:tab w:val="num" w:pos="397"/>
        </w:tabs>
        <w:ind w:left="397" w:hanging="397"/>
      </w:pPr>
      <w:rPr>
        <w:rFonts w:eastAsia="SimSun" w:hint="eastAsia"/>
        <w:caps w:val="0"/>
        <w:strike w:val="0"/>
        <w:dstrike w:val="0"/>
        <w:vanish w:val="0"/>
        <w:color w:val="000000"/>
        <w:vertAlign w:val="baseline"/>
      </w:rPr>
    </w:lvl>
    <w:lvl w:ilvl="1">
      <w:start w:val="1"/>
      <w:numFmt w:val="upperLetter"/>
      <w:lvlText w:val="%2"/>
      <w:lvlJc w:val="left"/>
      <w:pPr>
        <w:tabs>
          <w:tab w:val="num" w:pos="567"/>
        </w:tabs>
        <w:ind w:left="567" w:hanging="283"/>
      </w:pPr>
      <w:rPr>
        <w:rFonts w:hint="default"/>
        <w:caps w:val="0"/>
        <w:strike w:val="0"/>
        <w:dstrike w:val="0"/>
        <w:vanish w:val="0"/>
        <w:color w:val="000000"/>
        <w:vertAlign w:val="baseline"/>
      </w:rPr>
    </w:lvl>
    <w:lvl w:ilvl="2">
      <w:start w:val="1"/>
      <w:numFmt w:val="upperLetter"/>
      <w:lvlText w:val="%3."/>
      <w:lvlJc w:val="left"/>
      <w:pPr>
        <w:tabs>
          <w:tab w:val="num" w:pos="851"/>
        </w:tabs>
        <w:ind w:left="851" w:hanging="284"/>
      </w:pPr>
      <w:rPr>
        <w:rFonts w:hint="default"/>
      </w:rPr>
    </w:lvl>
    <w:lvl w:ilvl="3">
      <w:start w:val="1"/>
      <w:numFmt w:val="upperLetter"/>
      <w:lvlText w:val="%4."/>
      <w:lvlJc w:val="left"/>
      <w:pPr>
        <w:tabs>
          <w:tab w:val="num" w:pos="1134"/>
        </w:tabs>
        <w:ind w:left="1134" w:hanging="283"/>
      </w:pPr>
      <w:rPr>
        <w:rFonts w:hint="default"/>
      </w:rPr>
    </w:lvl>
    <w:lvl w:ilvl="4">
      <w:start w:val="1"/>
      <w:numFmt w:val="upperLetter"/>
      <w:lvlText w:val="%5."/>
      <w:lvlJc w:val="left"/>
      <w:pPr>
        <w:tabs>
          <w:tab w:val="num" w:pos="1418"/>
        </w:tabs>
        <w:ind w:left="1418" w:hanging="284"/>
      </w:pPr>
      <w:rPr>
        <w:rFonts w:hint="default"/>
      </w:rPr>
    </w:lvl>
    <w:lvl w:ilvl="5">
      <w:start w:val="1"/>
      <w:numFmt w:val="upperLetter"/>
      <w:lvlText w:val="%6."/>
      <w:lvlJc w:val="left"/>
      <w:pPr>
        <w:tabs>
          <w:tab w:val="num" w:pos="1701"/>
        </w:tabs>
        <w:ind w:left="1701" w:hanging="283"/>
      </w:pPr>
      <w:rPr>
        <w:rFonts w:hint="default"/>
      </w:rPr>
    </w:lvl>
    <w:lvl w:ilvl="6">
      <w:start w:val="1"/>
      <w:numFmt w:val="upperLetter"/>
      <w:lvlText w:val="%7."/>
      <w:lvlJc w:val="left"/>
      <w:pPr>
        <w:tabs>
          <w:tab w:val="num" w:pos="1985"/>
        </w:tabs>
        <w:ind w:left="1985" w:hanging="284"/>
      </w:pPr>
      <w:rPr>
        <w:rFonts w:hint="default"/>
      </w:rPr>
    </w:lvl>
    <w:lvl w:ilvl="7">
      <w:start w:val="1"/>
      <w:numFmt w:val="upperLetter"/>
      <w:lvlText w:val="%8."/>
      <w:lvlJc w:val="left"/>
      <w:pPr>
        <w:tabs>
          <w:tab w:val="num" w:pos="2268"/>
        </w:tabs>
        <w:ind w:left="2268" w:hanging="283"/>
      </w:pPr>
      <w:rPr>
        <w:rFonts w:hint="default"/>
      </w:rPr>
    </w:lvl>
    <w:lvl w:ilvl="8">
      <w:start w:val="1"/>
      <w:numFmt w:val="upperLetter"/>
      <w:lvlText w:val="%9."/>
      <w:lvlJc w:val="left"/>
      <w:pPr>
        <w:tabs>
          <w:tab w:val="num" w:pos="2552"/>
        </w:tabs>
        <w:ind w:left="2552" w:hanging="284"/>
      </w:pPr>
      <w:rPr>
        <w:rFonts w:hint="default"/>
      </w:rPr>
    </w:lvl>
  </w:abstractNum>
  <w:abstractNum w:abstractNumId="17" w15:restartNumberingAfterBreak="0">
    <w:nsid w:val="44757033"/>
    <w:multiLevelType w:val="hybridMultilevel"/>
    <w:tmpl w:val="60E24BAA"/>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8" w15:restartNumberingAfterBreak="0">
    <w:nsid w:val="4A8D4083"/>
    <w:multiLevelType w:val="hybridMultilevel"/>
    <w:tmpl w:val="5AE807E2"/>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9" w15:restartNumberingAfterBreak="0">
    <w:nsid w:val="50F76055"/>
    <w:multiLevelType w:val="hybridMultilevel"/>
    <w:tmpl w:val="CE5427E0"/>
    <w:lvl w:ilvl="0" w:tplc="0807000F">
      <w:start w:val="1"/>
      <w:numFmt w:val="decima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0" w15:restartNumberingAfterBreak="0">
    <w:nsid w:val="523169D0"/>
    <w:multiLevelType w:val="hybridMultilevel"/>
    <w:tmpl w:val="553E9716"/>
    <w:lvl w:ilvl="0" w:tplc="0807000F">
      <w:start w:val="1"/>
      <w:numFmt w:val="decimal"/>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1" w15:restartNumberingAfterBreak="0">
    <w:nsid w:val="552839EA"/>
    <w:multiLevelType w:val="hybridMultilevel"/>
    <w:tmpl w:val="0EE6F68A"/>
    <w:lvl w:ilvl="0" w:tplc="08070001">
      <w:start w:val="1"/>
      <w:numFmt w:val="bullet"/>
      <w:lvlText w:val=""/>
      <w:lvlJc w:val="left"/>
      <w:pPr>
        <w:ind w:left="720" w:hanging="360"/>
      </w:pPr>
      <w:rPr>
        <w:rFonts w:ascii="Symbol" w:hAnsi="Symbol" w:hint="default"/>
      </w:rPr>
    </w:lvl>
    <w:lvl w:ilvl="1" w:tplc="08070003">
      <w:start w:val="1"/>
      <w:numFmt w:val="decimal"/>
      <w:lvlText w:val="%2."/>
      <w:lvlJc w:val="left"/>
      <w:pPr>
        <w:tabs>
          <w:tab w:val="num" w:pos="1440"/>
        </w:tabs>
        <w:ind w:left="1440" w:hanging="360"/>
      </w:pPr>
    </w:lvl>
    <w:lvl w:ilvl="2" w:tplc="08070005">
      <w:start w:val="1"/>
      <w:numFmt w:val="decimal"/>
      <w:lvlText w:val="%3."/>
      <w:lvlJc w:val="left"/>
      <w:pPr>
        <w:tabs>
          <w:tab w:val="num" w:pos="2160"/>
        </w:tabs>
        <w:ind w:left="2160" w:hanging="360"/>
      </w:pPr>
    </w:lvl>
    <w:lvl w:ilvl="3" w:tplc="08070001">
      <w:start w:val="1"/>
      <w:numFmt w:val="decimal"/>
      <w:lvlText w:val="%4."/>
      <w:lvlJc w:val="left"/>
      <w:pPr>
        <w:tabs>
          <w:tab w:val="num" w:pos="2880"/>
        </w:tabs>
        <w:ind w:left="2880" w:hanging="360"/>
      </w:pPr>
    </w:lvl>
    <w:lvl w:ilvl="4" w:tplc="08070003">
      <w:start w:val="1"/>
      <w:numFmt w:val="decimal"/>
      <w:lvlText w:val="%5."/>
      <w:lvlJc w:val="left"/>
      <w:pPr>
        <w:tabs>
          <w:tab w:val="num" w:pos="3600"/>
        </w:tabs>
        <w:ind w:left="3600" w:hanging="360"/>
      </w:pPr>
    </w:lvl>
    <w:lvl w:ilvl="5" w:tplc="08070005">
      <w:start w:val="1"/>
      <w:numFmt w:val="decimal"/>
      <w:lvlText w:val="%6."/>
      <w:lvlJc w:val="left"/>
      <w:pPr>
        <w:tabs>
          <w:tab w:val="num" w:pos="4320"/>
        </w:tabs>
        <w:ind w:left="4320" w:hanging="360"/>
      </w:pPr>
    </w:lvl>
    <w:lvl w:ilvl="6" w:tplc="08070001">
      <w:start w:val="1"/>
      <w:numFmt w:val="decimal"/>
      <w:lvlText w:val="%7."/>
      <w:lvlJc w:val="left"/>
      <w:pPr>
        <w:tabs>
          <w:tab w:val="num" w:pos="5040"/>
        </w:tabs>
        <w:ind w:left="5040" w:hanging="360"/>
      </w:pPr>
    </w:lvl>
    <w:lvl w:ilvl="7" w:tplc="08070003">
      <w:start w:val="1"/>
      <w:numFmt w:val="decimal"/>
      <w:lvlText w:val="%8."/>
      <w:lvlJc w:val="left"/>
      <w:pPr>
        <w:tabs>
          <w:tab w:val="num" w:pos="5760"/>
        </w:tabs>
        <w:ind w:left="5760" w:hanging="360"/>
      </w:pPr>
    </w:lvl>
    <w:lvl w:ilvl="8" w:tplc="08070005">
      <w:start w:val="1"/>
      <w:numFmt w:val="decimal"/>
      <w:lvlText w:val="%9."/>
      <w:lvlJc w:val="left"/>
      <w:pPr>
        <w:tabs>
          <w:tab w:val="num" w:pos="6480"/>
        </w:tabs>
        <w:ind w:left="6480" w:hanging="360"/>
      </w:pPr>
    </w:lvl>
  </w:abstractNum>
  <w:abstractNum w:abstractNumId="22" w15:restartNumberingAfterBreak="0">
    <w:nsid w:val="62632F4C"/>
    <w:multiLevelType w:val="hybridMultilevel"/>
    <w:tmpl w:val="6116F32A"/>
    <w:lvl w:ilvl="0" w:tplc="65A4B3CC">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3" w15:restartNumberingAfterBreak="0">
    <w:nsid w:val="6BAA20C7"/>
    <w:multiLevelType w:val="hybridMultilevel"/>
    <w:tmpl w:val="6BF06C6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4" w15:restartNumberingAfterBreak="0">
    <w:nsid w:val="6F06782E"/>
    <w:multiLevelType w:val="hybridMultilevel"/>
    <w:tmpl w:val="7C8A1A1A"/>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5" w15:restartNumberingAfterBreak="0">
    <w:nsid w:val="79B86C64"/>
    <w:multiLevelType w:val="hybridMultilevel"/>
    <w:tmpl w:val="2EA4901E"/>
    <w:lvl w:ilvl="0" w:tplc="65A4B3CC">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6" w15:restartNumberingAfterBreak="0">
    <w:nsid w:val="7F326723"/>
    <w:multiLevelType w:val="multilevel"/>
    <w:tmpl w:val="D5B8A988"/>
    <w:lvl w:ilvl="0">
      <w:start w:val="1"/>
      <w:numFmt w:val="bullet"/>
      <w:pStyle w:val="AuflistungmitSymbolen"/>
      <w:lvlText w:val="–"/>
      <w:lvlJc w:val="left"/>
      <w:pPr>
        <w:tabs>
          <w:tab w:val="num" w:pos="397"/>
        </w:tabs>
        <w:ind w:left="397" w:hanging="397"/>
      </w:pPr>
      <w:rPr>
        <w:rFonts w:ascii="Arial" w:hAnsi="Arial" w:hint="default"/>
      </w:rPr>
    </w:lvl>
    <w:lvl w:ilvl="1">
      <w:start w:val="1"/>
      <w:numFmt w:val="bullet"/>
      <w:lvlRestart w:val="0"/>
      <w:lvlText w:val="–"/>
      <w:lvlJc w:val="left"/>
      <w:pPr>
        <w:tabs>
          <w:tab w:val="num" w:pos="794"/>
        </w:tabs>
        <w:ind w:left="794" w:hanging="397"/>
      </w:pPr>
      <w:rPr>
        <w:rFonts w:ascii="Arial" w:hAnsi="Arial" w:hint="default"/>
      </w:rPr>
    </w:lvl>
    <w:lvl w:ilvl="2">
      <w:start w:val="1"/>
      <w:numFmt w:val="bullet"/>
      <w:lvlRestart w:val="0"/>
      <w:lvlText w:val="–"/>
      <w:lvlJc w:val="left"/>
      <w:pPr>
        <w:tabs>
          <w:tab w:val="num" w:pos="1191"/>
        </w:tabs>
        <w:ind w:left="1191" w:hanging="397"/>
      </w:pPr>
      <w:rPr>
        <w:rFonts w:ascii="Arial" w:hAnsi="Arial" w:hint="default"/>
      </w:rPr>
    </w:lvl>
    <w:lvl w:ilvl="3">
      <w:start w:val="1"/>
      <w:numFmt w:val="bullet"/>
      <w:lvlRestart w:val="0"/>
      <w:lvlText w:val="–"/>
      <w:lvlJc w:val="left"/>
      <w:pPr>
        <w:tabs>
          <w:tab w:val="num" w:pos="1588"/>
        </w:tabs>
        <w:ind w:left="1588" w:hanging="397"/>
      </w:pPr>
      <w:rPr>
        <w:rFonts w:ascii="Arial" w:hAnsi="Arial" w:hint="default"/>
      </w:rPr>
    </w:lvl>
    <w:lvl w:ilvl="4">
      <w:start w:val="1"/>
      <w:numFmt w:val="bullet"/>
      <w:lvlRestart w:val="0"/>
      <w:lvlText w:val="–"/>
      <w:lvlJc w:val="left"/>
      <w:pPr>
        <w:tabs>
          <w:tab w:val="num" w:pos="1985"/>
        </w:tabs>
        <w:ind w:left="1985" w:hanging="397"/>
      </w:pPr>
      <w:rPr>
        <w:rFonts w:ascii="Arial" w:hAnsi="Arial" w:hint="default"/>
      </w:rPr>
    </w:lvl>
    <w:lvl w:ilvl="5">
      <w:start w:val="1"/>
      <w:numFmt w:val="bullet"/>
      <w:lvlText w:val="–"/>
      <w:lvlJc w:val="left"/>
      <w:pPr>
        <w:tabs>
          <w:tab w:val="num" w:pos="2381"/>
        </w:tabs>
        <w:ind w:left="2381" w:hanging="396"/>
      </w:pPr>
      <w:rPr>
        <w:rFonts w:ascii="Arial" w:hAnsi="Arial" w:hint="default"/>
      </w:rPr>
    </w:lvl>
    <w:lvl w:ilvl="6">
      <w:start w:val="1"/>
      <w:numFmt w:val="bullet"/>
      <w:lvlText w:val="–"/>
      <w:lvlJc w:val="left"/>
      <w:pPr>
        <w:tabs>
          <w:tab w:val="num" w:pos="2778"/>
        </w:tabs>
        <w:ind w:left="2778" w:hanging="397"/>
      </w:pPr>
      <w:rPr>
        <w:rFonts w:ascii="Arial" w:hAnsi="Arial" w:hint="default"/>
      </w:rPr>
    </w:lvl>
    <w:lvl w:ilvl="7">
      <w:start w:val="1"/>
      <w:numFmt w:val="bullet"/>
      <w:lvlText w:val="–"/>
      <w:lvlJc w:val="left"/>
      <w:pPr>
        <w:tabs>
          <w:tab w:val="num" w:pos="3062"/>
        </w:tabs>
        <w:ind w:left="3062" w:hanging="284"/>
      </w:pPr>
      <w:rPr>
        <w:rFonts w:ascii="Arial" w:hAnsi="Arial" w:hint="default"/>
      </w:rPr>
    </w:lvl>
    <w:lvl w:ilvl="8">
      <w:start w:val="1"/>
      <w:numFmt w:val="bullet"/>
      <w:lvlText w:val="–"/>
      <w:lvlJc w:val="left"/>
      <w:pPr>
        <w:tabs>
          <w:tab w:val="num" w:pos="3572"/>
        </w:tabs>
        <w:ind w:left="3572" w:hanging="510"/>
      </w:pPr>
      <w:rPr>
        <w:rFonts w:ascii="Arial" w:hAnsi="Arial" w:hint="default"/>
      </w:rPr>
    </w:lvl>
  </w:abstractNum>
  <w:num w:numId="1" w16cid:durableId="969941301">
    <w:abstractNumId w:val="9"/>
  </w:num>
  <w:num w:numId="2" w16cid:durableId="1230505139">
    <w:abstractNumId w:val="7"/>
  </w:num>
  <w:num w:numId="3" w16cid:durableId="1625308844">
    <w:abstractNumId w:val="6"/>
  </w:num>
  <w:num w:numId="4" w16cid:durableId="1611234110">
    <w:abstractNumId w:val="5"/>
  </w:num>
  <w:num w:numId="5" w16cid:durableId="1283882639">
    <w:abstractNumId w:val="4"/>
  </w:num>
  <w:num w:numId="6" w16cid:durableId="2118016141">
    <w:abstractNumId w:val="8"/>
  </w:num>
  <w:num w:numId="7" w16cid:durableId="1549223626">
    <w:abstractNumId w:val="3"/>
  </w:num>
  <w:num w:numId="8" w16cid:durableId="813374826">
    <w:abstractNumId w:val="2"/>
  </w:num>
  <w:num w:numId="9" w16cid:durableId="846553968">
    <w:abstractNumId w:val="1"/>
  </w:num>
  <w:num w:numId="10" w16cid:durableId="395589296">
    <w:abstractNumId w:val="0"/>
  </w:num>
  <w:num w:numId="11" w16cid:durableId="925381020">
    <w:abstractNumId w:val="10"/>
  </w:num>
  <w:num w:numId="12" w16cid:durableId="2084326147">
    <w:abstractNumId w:val="13"/>
  </w:num>
  <w:num w:numId="13" w16cid:durableId="459152143">
    <w:abstractNumId w:val="26"/>
  </w:num>
  <w:num w:numId="14" w16cid:durableId="2095933355">
    <w:abstractNumId w:val="16"/>
  </w:num>
  <w:num w:numId="15" w16cid:durableId="1339230065">
    <w:abstractNumId w:val="2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692417891">
    <w:abstractNumId w:val="10"/>
  </w:num>
  <w:num w:numId="17" w16cid:durableId="1229881224">
    <w:abstractNumId w:val="20"/>
  </w:num>
  <w:num w:numId="18" w16cid:durableId="598831438">
    <w:abstractNumId w:val="21"/>
  </w:num>
  <w:num w:numId="19" w16cid:durableId="1845044756">
    <w:abstractNumId w:val="19"/>
  </w:num>
  <w:num w:numId="20" w16cid:durableId="272517575">
    <w:abstractNumId w:val="24"/>
  </w:num>
  <w:num w:numId="21" w16cid:durableId="1353337987">
    <w:abstractNumId w:val="14"/>
  </w:num>
  <w:num w:numId="22" w16cid:durableId="318921403">
    <w:abstractNumId w:val="23"/>
  </w:num>
  <w:num w:numId="23" w16cid:durableId="1381587590">
    <w:abstractNumId w:val="10"/>
  </w:num>
  <w:num w:numId="24" w16cid:durableId="1935163426">
    <w:abstractNumId w:val="10"/>
  </w:num>
  <w:num w:numId="25" w16cid:durableId="257494082">
    <w:abstractNumId w:val="10"/>
  </w:num>
  <w:num w:numId="26" w16cid:durableId="929702716">
    <w:abstractNumId w:val="10"/>
  </w:num>
  <w:num w:numId="27" w16cid:durableId="1303537482">
    <w:abstractNumId w:val="10"/>
  </w:num>
  <w:num w:numId="28" w16cid:durableId="217715658">
    <w:abstractNumId w:val="10"/>
  </w:num>
  <w:num w:numId="29" w16cid:durableId="1595550306">
    <w:abstractNumId w:val="10"/>
  </w:num>
  <w:num w:numId="30" w16cid:durableId="1360082653">
    <w:abstractNumId w:val="10"/>
  </w:num>
  <w:num w:numId="31" w16cid:durableId="1538661487">
    <w:abstractNumId w:val="10"/>
  </w:num>
  <w:num w:numId="32" w16cid:durableId="622075954">
    <w:abstractNumId w:val="10"/>
  </w:num>
  <w:num w:numId="33" w16cid:durableId="1885025055">
    <w:abstractNumId w:val="18"/>
  </w:num>
  <w:num w:numId="34" w16cid:durableId="722869471">
    <w:abstractNumId w:val="17"/>
  </w:num>
  <w:num w:numId="35" w16cid:durableId="486047464">
    <w:abstractNumId w:val="12"/>
  </w:num>
  <w:num w:numId="36" w16cid:durableId="1439253960">
    <w:abstractNumId w:val="11"/>
  </w:num>
  <w:num w:numId="37" w16cid:durableId="557667256">
    <w:abstractNumId w:val="25"/>
  </w:num>
  <w:num w:numId="38" w16cid:durableId="559445857">
    <w:abstractNumId w:val="22"/>
  </w:num>
  <w:num w:numId="39" w16cid:durableId="1368069909">
    <w:abstractNumId w:val="15"/>
  </w:num>
  <w:numIdMacAtCleanup w:val="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isplayBackgroundShape/>
  <w:proofState w:spelling="clean" w:grammar="clean"/>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defaultTabStop w:val="851"/>
  <w:consecutiveHyphenLimit w:val="3"/>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OawAttachedTemplate" w:val="Aktennotiz Interne Mitteilung.ows"/>
    <w:docVar w:name="OawBuiltInDocProps" w:val="&lt;OawBuiltInDocProps&gt;&lt;default profileUID=&quot;0&quot;&gt;&lt;word&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word&gt;&lt;PDF&gt;&lt;keywords&gt;&lt;/keywords&gt;&lt;comments&gt;&lt;/comments&gt;&lt;hyperlinkBase&gt;&lt;/hyperlinkBase&gt;&lt;fileName&gt;&lt;/fileName&gt;&lt;category&gt;&lt;/category&gt;&lt;subject&gt;&lt;value type=&quot;OawDocProperty&quot; name=&quot;BM_Subject&quot;&gt;&lt;separator text=&quot;&quot;&gt;&lt;/separator&gt;&lt;format text=&quot;&quot;&gt;&lt;/format&gt;&lt;/value&gt;&lt;/subject&gt;&lt;author&gt;&lt;value type=&quot;OawDocProperty&quot; name=&quot;Author.Name&quot;&gt;&lt;separator text=&quot;&quot;&gt;&lt;/separator&gt;&lt;format text=&quot;&quot;&gt;&lt;/format&gt;&lt;/value&gt;&lt;/author&gt;&lt;/PDF&gt;&lt;/default&gt;&lt;/OawBuiltInDocProps&gt;_x000d_"/>
    <w:docVar w:name="OawCreatedWithOfficeatworkVersion" w:val="4.5 r2 (4.5.3976)"/>
    <w:docVar w:name="OawCreatedWithProjectID" w:val="uvekadminch"/>
    <w:docVar w:name="OawCreatedWithProjectVersion" w:val="1"/>
    <w:docVar w:name="oawDefinitionTmpl" w:val="&lt;document&gt;&lt;OawDocProperty name=&quot;Doc.Text&quot;&gt;&lt;profile type=&quot;default&quot; UID=&quot;&quot; sameAsDefault=&quot;0&quot;&gt;&lt;documentProperty UID=&quot;2003060614150123456789&quot; dataSourceUID=&quot;2003060614150123456789&quot;/&gt;&lt;type type=&quot;OawLanguage&quot;&gt;&lt;OawLanguage UID=&quot;Doc.Text&quot;/&gt;&lt;/type&gt;&lt;/profile&gt;&lt;/OawDocProperty&gt;_x000d__x0009_&lt;OawDocProperty name=&quot;Doc.Subject&quot;&gt;&lt;profile type=&quot;default&quot; UID=&quot;&quot; sameAsDefault=&quot;0&quot;&gt;&lt;documentProperty UID=&quot;2003060614150123456789&quot; dataSourceUID=&quot;2003060614150123456789&quot;/&gt;&lt;type type=&quot;OawLanguage&quot;&gt;&lt;OawLanguage UID=&quot;Doc.Subject&quot;/&gt;&lt;/type&gt;&lt;/profile&gt;&lt;/OawDocProperty&gt;_x000d__x0009_&lt;OawBookmark name=&quot;Enclosures&quot;&gt;&lt;profile type=&quot;default&quot; UID=&quot;&quot; sameAsDefault=&quot;0&quot;&gt;&lt;/profile&gt;&lt;/OawBookmark&gt;_x000d__x0009_&lt;OawBookmark name=&quot;Subject&quot;&gt;&lt;profile type=&quot;default&quot; UID=&quot;&quot; sameAsDefault=&quot;0&quot;&gt;&lt;/profile&gt;&lt;/OawBookmark&gt;_x000d__x0009_&lt;OawDocProperty name=&quot;BM_Subject&quot;&gt;&lt;profile type=&quot;default&quot; UID=&quot;&quot; sameAsDefault=&quot;0&quot;&gt;&lt;documentProperty UID=&quot;2003070216009988776655&quot; dataSourceUID=&quot;2003070216009988776655&quot;/&gt;&lt;type type=&quot;WordBookmark&quot;&gt;&lt;WordBookmark name=&quot;Subject&quot;/&gt;&lt;/type&gt;&lt;/profile&gt;&lt;/OawDocProperty&gt;_x000d__x0009_&lt;OawBookmark name=&quot;Text&quot;&gt;&lt;profile type=&quot;default&quot; UID=&quot;&quot; sameAsDefault=&quot;0&quot;&gt;&lt;/profile&gt;&lt;/OawBookmark&gt;_x000d__x0009_&lt;OawDocProperty name=&quot;UVEK.DeptZ1&quot;&gt;&lt;profile type=&quot;default&quot; UID=&quot;&quot; sameAsDefault=&quot;0&quot;&gt;&lt;documentProperty UID=&quot;2003060614150123456789&quot; dataSourceUID=&quot;2003060614150123456789&quot;/&gt;&lt;type type=&quot;OawLanguage&quot;&gt;&lt;OawLanguage UID=&quot;UVEK.DeptZ1&quot;/&gt;&lt;/type&gt;&lt;/profile&gt;&lt;/OawDocProperty&gt;_x000d__x0009_&lt;OawDocProperty name=&quot;UVEK.DeptZ2&quot;&gt;&lt;profile type=&quot;default&quot; UID=&quot;&quot; sameAsDefault=&quot;0&quot;&gt;&lt;documentProperty UID=&quot;2003060614150123456789&quot; dataSourceUID=&quot;2003060614150123456789&quot;/&gt;&lt;type type=&quot;OawLanguage&quot;&gt;&lt;OawLanguage UID=&quot;UVEK.DeptZ2&quot;/&gt;&lt;/type&gt;&lt;/profile&gt;&lt;/OawDocProperty&gt;_x000d__x0009_&lt;OawDocProperty name=&quot;Organisation.Organisation&quot;&gt;&lt;profile type=&quot;default&quot; UID=&quot;&quot; sameAsDefault=&quot;0&quot;&gt;&lt;documentProperty UID=&quot;2002122011014149059130932&quot; dataSourceUID=&quot;prj.2003050916522158373536&quot;/&gt;&lt;type type=&quot;OawDatabase&quot;&gt;&lt;OawDatabase table=&quot;Data&quot; field=&quot;Organisation&quot;/&gt;&lt;/type&gt;&lt;/profile&gt;&lt;/OawDocProperty&gt;_x000d__x0009_&lt;OawDocProperty name=&quot;Organisation.Aktenzeichen&quot;&gt;&lt;profile type=&quot;default&quot; UID=&quot;&quot; sameAsDefault=&quot;0&quot;&gt;&lt;documentProperty UID=&quot;2002122011014149059130932&quot; dataSourceUID=&quot;prj.2003050916522158373536&quot;/&gt;&lt;type type=&quot;OawDatabase&quot;&gt;&lt;OawDatabase table=&quot;Data&quot; field=&quot;Aktenzeichen&quot;/&gt;&lt;/type&gt;&lt;/profile&gt;&lt;/OawDocProperty&gt;_x000d__x0009_&lt;OawDocProperty name=&quot;UVEK.Aktenzeichen&quot;&gt;&lt;profile type=&quot;default&quot; UID=&quot;&quot; sameAsDefault=&quot;0&quot;&gt;&lt;documentProperty UID=&quot;2003060614150123456789&quot; dataSourceUID=&quot;2003060614150123456789&quot;/&gt;&lt;type type=&quot;OawLanguage&quot;&gt;&lt;OawLanguage UID=&quot;UVEK.Aktenzeichen&quot;/&gt;&lt;/type&gt;&lt;/profile&gt;&lt;/OawDocProperty&gt;_x000d__x0009_&lt;OawDocProperty name=&quot;UVEK.IhrZeichen&quot;&gt;&lt;profile type=&quot;default&quot; UID=&quot;&quot; sameAsDefault=&quot;0&quot;&gt;&lt;documentProperty UID=&quot;2003060614150123456789&quot; dataSourceUID=&quot;2003060614150123456789&quot;/&gt;&lt;type type=&quot;OawLanguage&quot;&gt;&lt;OawLanguage UID=&quot;UVEK.IhrZeichen&quot;/&gt;&lt;/type&gt;&lt;/profile&gt;&lt;/OawDocProperty&gt;_x000d__x0009_&lt;OawDocProperty name=&quot;UVEK.UnserZeichen&quot;&gt;&lt;profile type=&quot;default&quot; UID=&quot;&quot; sameAsDefault=&quot;0&quot;&gt;&lt;documentProperty UID=&quot;2003060614150123456789&quot; dataSourceUID=&quot;2003060614150123456789&quot;/&gt;&lt;type type=&quot;OawLanguage&quot;&gt;&lt;OawLanguage UID=&quot;UVEK.UnserZeichen&quot;/&gt;&lt;/type&gt;&lt;/profile&gt;&lt;/OawDocProperty&gt;_x000d__x0009_&lt;OawDocProperty name=&quot;UVEK.Gerichtsstand&quot;&gt;&lt;profile type=&quot;default&quot; UID=&quot;&quot; sameAsDefault=&quot;0&quot;&gt;&lt;documentProperty UID=&quot;2003060614150123456789&quot; dataSourceUID=&quot;2003060614150123456789&quot;/&gt;&lt;type type=&quot;OawLanguage&quot;&gt;&lt;OawLanguage UID=&quot;UVEK.Gerichtsstand&quot;/&gt;&lt;/type&gt;&lt;/profile&gt;&lt;/OawDocProperty&gt;_x000d__x0009_&lt;OawDocProperty name=&quot;UVEK.Standortadresse&quot;&gt;&lt;profile type=&quot;default&quot; UID=&quot;&quot; sameAsDefault=&quot;0&quot;&gt;&lt;documentProperty UID=&quot;2003060614150123456789&quot; dataSourceUID=&quot;2003060614150123456789&quot;/&gt;&lt;type type=&quot;OawLanguage&quot;&gt;&lt;OawLanguage UID=&quot;UVEK.Standortadresse&quot;/&gt;&lt;/type&gt;&lt;/profile&gt;&lt;/OawDocProperty&gt;_x000d__x0009_&lt;OawDocProperty name=&quot;UVEK.Telefon&quot;&gt;&lt;profile type=&quot;default&quot; UID=&quot;&quot; sameAsDefault=&quot;0&quot;&gt;&lt;documentProperty UID=&quot;2003060614150123456789&quot; dataSourceUID=&quot;2003060614150123456789&quot;/&gt;&lt;type type=&quot;OawLanguage&quot;&gt;&lt;OawLanguage UID=&quot;UVEK.Telefon&quot;/&gt;&lt;/type&gt;&lt;/profile&gt;&lt;/OawDocProperty&gt;_x000d__x0009_&lt;OawDocProperty name=&quot;UVEK.Fax&quot;&gt;&lt;profile type=&quot;default&quot; UID=&quot;&quot; sameAsDefault=&quot;0&quot;&gt;&lt;documentProperty UID=&quot;2003060614150123456789&quot; dataSourceUID=&quot;2003060614150123456789&quot;/&gt;&lt;type type=&quot;OawLanguage&quot;&gt;&lt;OawLanguage UID=&quot;UVEK.Fax&quot;/&gt;&lt;/type&gt;&lt;/profile&gt;&lt;/OawDocProperty&gt;_x000d__x0009_&lt;OawDocProperty name=&quot;Organisation.Internet&quot;&gt;&lt;profile type=&quot;default&quot; UID=&quot;&quot; sameAsDefault=&quot;0&quot;&gt;&lt;documentProperty UID=&quot;2002122011014149059130932&quot; dataSourceUID=&quot;prj.2003050916522158373536&quot;/&gt;&lt;type type=&quot;OawDatabase&quot;&gt;&lt;OawDatabase table=&quot;Data&quot; field=&quot;Internet&quot;/&gt;&lt;/type&gt;&lt;/profile&gt;&lt;/OawDocProperty&gt;_x000d__x0009_&lt;OawDocProperty name=&quot;UVEK.Betreff&quot;&gt;&lt;profile type=&quot;default&quot; UID=&quot;&quot; sameAsDefault=&quot;0&quot;&gt;&lt;documentProperty UID=&quot;2003060614150123456789&quot; dataSourceUID=&quot;2003060614150123456789&quot;/&gt;&lt;type type=&quot;OawLanguage&quot;&gt;&lt;OawLanguage UID=&quot;UVEK.Betreff&quot;/&gt;&lt;/type&gt;&lt;/profile&gt;&lt;/OawDocProperty&gt;_x000d__x0009_&lt;OawDocProperty name=&quot;UVEK.Text&quot;&gt;&lt;profile type=&quot;default&quot; UID=&quot;&quot; sameAsDefault=&quot;0&quot;&gt;&lt;documentProperty UID=&quot;2003060614150123456789&quot; dataSourceUID=&quot;2003060614150123456789&quot;/&gt;&lt;type type=&quot;OawLanguage&quot;&gt;&lt;OawLanguage UID=&quot;UVEK.Text&quot;/&gt;&lt;/type&gt;&lt;/profile&gt;&lt;/OawDocProperty&gt;_x000d__x0009_&lt;OawDocProperty name=&quot;UVEK.Grussformel&quot;&gt;&lt;profile type=&quot;default&quot; UID=&quot;&quot; sameAsDefault=&quot;0&quot;&gt;&lt;documentProperty UID=&quot;2003060614150123456789&quot; dataSourceUID=&quot;2003060614150123456789&quot;/&gt;&lt;type type=&quot;OawLanguage&quot;&gt;&lt;OawLanguage UID=&quot;UVEK.Grussformel&quot;/&gt;&lt;/type&gt;&lt;/profile&gt;&lt;/OawDocProperty&gt;_x000d__x0009_&lt;OawDocProperty name=&quot;Organisation.OrganisationKurz&quot;&gt;&lt;profile type=&quot;default&quot; UID=&quot;&quot; sameAsDefault=&quot;0&quot;&gt;&lt;documentProperty UID=&quot;2002122011014149059130932&quot; dataSourceUID=&quot;prj.2003050916522158373536&quot;/&gt;&lt;type type=&quot;OawDatabase&quot;&gt;&lt;OawDatabase table=&quot;Data&quot; field=&quot;OrganisationKurz&quot;/&gt;&lt;/type&gt;&lt;/profile&gt;&lt;/OawDocProperty&gt;_x000d__x0009_&lt;OawDocProperty name=&quot;UVEK.Briefdatum&quot;&gt;&lt;profile type=&quot;default&quot; UID=&quot;&quot; sameAsDefault=&quot;0&quot;&gt;&lt;documentProperty UID=&quot;2003060614150123456789&quot; dataSourceUID=&quot;2003060614150123456789&quot;/&gt;&lt;type type=&quot;OawLanguage&quot;&gt;&lt;OawLanguage UID=&quot;UVEK.Briefdatum&quot;/&gt;&lt;/type&gt;&lt;/profile&gt;&lt;/OawDocProperty&gt;_x000d__x0009_&lt;OawDocProperty name=&quot;UVEK.AnredeAlle&quot;&gt;&lt;profile type=&quot;default&quot; UID=&quot;&quot; sameAsDefault=&quot;0&quot;&gt;&lt;documentProperty UID=&quot;2003060614150123456789&quot; dataSourceUID=&quot;2003060614150123456789&quot;/&gt;&lt;type type=&quot;OawLanguage&quot;&gt;&lt;OawLanguage UID=&quot;UVEK.AnredeAlle&quot;/&gt;&lt;/type&gt;&lt;/profile&gt;&lt;/OawDocProperty&gt;_x000d__x0009_&lt;OawDocProperty name=&quot;UVEK.Postadresse&quot;&gt;&lt;profile type=&quot;default&quot; UID=&quot;&quot; sameAsDefault=&quot;0&quot;&gt;&lt;documentProperty UID=&quot;2003060614150123456789&quot; dataSourceUID=&quot;2003060614150123456789&quot;/&gt;&lt;type type=&quot;OawLanguage&quot;&gt;&lt;OawLanguage UID=&quot;UVEK.Postadresse&quot;/&gt;&lt;/type&gt;&lt;/profile&gt;&lt;/OawDocProperty&gt;_x000d__x0009_&lt;OawDocProperty name=&quot;UVEK.Postadresse.text&quot;&gt;&lt;profile type=&quot;default&quot; UID=&quot;&quot; sameAsDefault=&quot;0&quot;&gt;&lt;documentProperty UID=&quot;2003060614150123456789&quot; dataSourceUID=&quot;2003060614150123456789&quot;/&gt;&lt;type type=&quot;OawLanguage&quot;&gt;&lt;OawLanguage UID=&quot;UVEK.Postadresse.text&quot;/&gt;&lt;/type&gt;&lt;/profile&gt;&lt;/OawDocProperty&gt;_x000d__x0009_&lt;OawDocProperty name=&quot;UVEK.AnredeName&quot;&gt;&lt;profile type=&quot;default&quot; UID=&quot;&quot; sameAsDefault=&quot;0&quot;&gt;&lt;documentProperty UID=&quot;2003060614150123456789&quot; dataSourceUID=&quot;2003060614150123456789&quot;/&gt;&lt;type type=&quot;OawLanguage&quot;&gt;&lt;OawLanguage UID=&quot;UVEK.AnredeName&quot;/&gt;&lt;/type&gt;&lt;/profile&gt;&lt;/OawDocProperty&gt;_x000d__x0009_&lt;OawDocProperty name=&quot;UVEK.AnredeFrau&quot;&gt;&lt;profile type=&quot;default&quot; UID=&quot;&quot; sameAsDefault=&quot;0&quot;&gt;&lt;documentProperty UID=&quot;2003060614150123456789&quot; dataSourceUID=&quot;2003060614150123456789&quot;/&gt;&lt;type type=&quot;OawLanguage&quot;&gt;&lt;OawLanguage UID=&quot;UVEK.AnredeFrau&quot;/&gt;&lt;/type&gt;&lt;/profile&gt;&lt;/OawDocProperty&gt;_x000d__x0009_&lt;OawDocProperty name=&quot;UVEK.AnredeFrauLang&quot;&gt;&lt;profile type=&quot;default&quot; UID=&quot;&quot; sameAsDefault=&quot;0&quot;&gt;&lt;documentProperty UID=&quot;2003060614150123456789&quot; dataSourceUID=&quot;2003060614150123456789&quot;/&gt;&lt;type type=&quot;OawLanguage&quot;&gt;&lt;OawLanguage UID=&quot;UVEK.AnredeFrauLang&quot;/&gt;&lt;/type&gt;&lt;/profile&gt;&lt;/OawDocProperty&gt;_x000d__x0009_&lt;OawDocProperty name=&quot;UVEK.AnredeHerr&quot;&gt;&lt;profile type=&quot;default&quot; UID=&quot;&quot; sameAsDefault=&quot;0&quot;&gt;&lt;documentProperty UID=&quot;2003060614150123456789&quot; dataSourceUID=&quot;2003060614150123456789&quot;/&gt;&lt;type type=&quot;OawLanguage&quot;&gt;&lt;OawLanguage UID=&quot;UVEK.AnredeHerr&quot;/&gt;&lt;/type&gt;&lt;/profile&gt;&lt;/OawDocProperty&gt;_x000d__x0009_&lt;OawDocProperty name=&quot;UVEK.AnredeHerrLang&quot;&gt;&lt;profile type=&quot;default&quot; UID=&quot;&quot; sameAsDefault=&quot;0&quot;&gt;&lt;documentProperty UID=&quot;2003060614150123456789&quot; dataSourceUID=&quot;2003060614150123456789&quot;/&gt;&lt;type type=&quot;OawLanguage&quot;&gt;&lt;OawLanguage UID=&quot;UVEK.AnredeHerrLang&quot;/&gt;&lt;/type&gt;&lt;/profile&gt;&lt;/OawDocProperty&gt;_x000d__x0009_&lt;OawBookmark name=&quot;Infoblock&quot;&gt;&lt;profile type=&quot;default&quot; UID=&quot;&quot; sameAsDefault=&quot;0&quot;&gt;&lt;/profile&gt;&lt;/OawBookmark&gt;_x000d_&lt;/document&gt;_x000d_"/>
    <w:docVar w:name="OawDialog" w:val="&lt;empty/&gt;"/>
    <w:docVar w:name="OawDistributionEnabled" w:val="&lt;empty/&gt;"/>
    <w:docVar w:name="OawDocProp.2002122011014149059130932" w:val="&lt;source&gt;&lt;Fields List=&quot;Organisation|Aktenzeichen|Internet|OrganisationKurz&quot;/&gt;&lt;profile type=&quot;default&quot; UID=&quot;&quot; sameAsDefault=&quot;0&quot;&gt;&lt;OawDocProperty name=&quot;Organisation.Organisation&quot; field=&quot;Organisation&quot;/&gt;&lt;OawDocProperty name=&quot;Organisation.Aktenzeichen&quot; field=&quot;Aktenzeichen&quot;/&gt;&lt;OawDocProperty name=&quot;Organisation.Internet&quot; field=&quot;Internet&quot;/&gt;&lt;OawDocProperty name=&quot;Organisation.OrganisationKurz&quot; field=&quot;OrganisationKurz&quot;/&gt;&lt;/profile&gt;&lt;/source&gt;"/>
    <w:docVar w:name="OawDocProp.2003060614150123456789" w:val="&lt;source&gt;&lt;profile type=&quot;default&quot; UID=&quot;&quot; sameAsDefault=&quot;0&quot;&gt;&lt;SQL&gt;SELECT Value, UID FROM Data WHERE LCID = '%WhereLCID%';&lt;/SQL&gt;&lt;OawDocProperty name=&quot;Doc.Text&quot; field=&quot;Doc.Text&quot;/&gt;&lt;OawDocProperty name=&quot;Doc.Subject&quot; field=&quot;Doc.Subject&quot;/&gt;&lt;OawDocProperty name=&quot;UVEK.DeptZ1&quot; field=&quot;UVEK.DeptZ1&quot;/&gt;&lt;OawDocProperty name=&quot;UVEK.DeptZ2&quot; field=&quot;UVEK.DeptZ2&quot;/&gt;&lt;OawDocProperty name=&quot;UVEK.Aktenzeichen&quot; field=&quot;UVEK.Aktenzeichen&quot;/&gt;&lt;OawDocProperty name=&quot;UVEK.IhrZeichen&quot; field=&quot;UVEK.IhrZeichen&quot;/&gt;&lt;OawDocProperty name=&quot;UVEK.UnserZeichen&quot; field=&quot;UVEK.UnserZeichen&quot;/&gt;&lt;OawDocProperty name=&quot;UVEK.Gerichtsstand&quot; field=&quot;UVEK.Gerichtsstand&quot;/&gt;&lt;OawDocProperty name=&quot;UVEK.Standortadresse&quot; field=&quot;UVEK.Standortadresse&quot;/&gt;&lt;OawDocProperty name=&quot;UVEK.Telefon&quot; field=&quot;UVEK.Telefon&quot;/&gt;&lt;OawDocProperty name=&quot;UVEK.Fax&quot; field=&quot;UVEK.Fax&quot;/&gt;&lt;OawDocProperty name=&quot;UVEK.Betreff&quot; field=&quot;UVEK.Betreff&quot;/&gt;&lt;OawDocProperty name=&quot;UVEK.Text&quot; field=&quot;UVEK.Text&quot;/&gt;&lt;OawDocProperty name=&quot;UVEK.Grussformel&quot; field=&quot;UVEK.Grussformel&quot;/&gt;&lt;OawDocProperty name=&quot;UVEK.Briefdatum&quot; field=&quot;UVEK.Briefdatum&quot;/&gt;&lt;OawDocProperty name=&quot;UVEK.AnredeAlle&quot; field=&quot;UVEK.AnredeAlle&quot;/&gt;&lt;OawDocProperty name=&quot;UVEK.Postadresse&quot; field=&quot;UVEK.Postadresse&quot;/&gt;&lt;OawDocProperty name=&quot;UVEK.Postadresse.text&quot; field=&quot;UVEK.Postadresse.text&quot;/&gt;&lt;OawDocProperty name=&quot;UVEK.AnredeName&quot; field=&quot;UVEK.AnredeName&quot;/&gt;&lt;OawDocProperty name=&quot;UVEK.AnredeFrau&quot; field=&quot;UVEK.AnredeFrau&quot;/&gt;&lt;OawDocProperty name=&quot;UVEK.AnredeFrauLang&quot; field=&quot;UVEK.AnredeFrauLang&quot;/&gt;&lt;OawDocProperty name=&quot;UVEK.AnredeHerr&quot; field=&quot;UVEK.AnredeHerr&quot;/&gt;&lt;OawDocProperty name=&quot;UVEK.AnredeHerrLang&quot; field=&quot;UVEK.AnredeHerrLang&quot;/&gt;&lt;/profile&gt;&lt;/source&gt;"/>
    <w:docVar w:name="OawDocPropSource" w:val="&lt;Profile SelectedUID=&quot;&quot;&gt;&lt;DocProp UID=&quot;2002122011014149059130932&quot; EntryUID=&quot;2014080813522599627025&quot;&gt;&lt;Field Name=&quot;IDName&quot; Value=&quot;BAV&quot;/&gt;&lt;Field Name=&quot;Organisation&quot; Value=&quot;Bundesamt für Verkehr&quot;/&gt;&lt;Field Name=&quot;OrganisationKurz&quot; Value=&quot;BAV&quot;/&gt;&lt;Field Name=&quot;Aktenzeichen&quot; Value=&quot;&quot;/&gt;&lt;Field Name=&quot;Address2&quot; Value=&quot;&quot;/&gt;&lt;Field Name=&quot;Address3&quot; Value=&quot;&quot;/&gt;&lt;Field Name=&quot;Address4&quot; Value=&quot;&quot;/&gt;&lt;Field Name=&quot;Address5&quot; Value=&quot;&quot;/&gt;&lt;Field Name=&quot;Address6&quot; Value=&quot;&quot;/&gt;&lt;Field Name=&quot;AdressSingleLine&quot; Value=&quot;&quot;/&gt;&lt;Field Name=&quot;Telefon&quot; Value=&quot;&quot;/&gt;&lt;Field Name=&quot;Fax&quot; Value=&quot;&quot;/&gt;&lt;Field Name=&quot;Country&quot; Value=&quot;&quot;/&gt;&lt;Field Name=&quot;Email&quot; Value=&quot;&quot;/&gt;&lt;Field Name=&quot;Internet&quot; Value=&quot;www.bav.admin.ch&quot;/&gt;&lt;Field Name=&quot;City&quot; Value=&quot;&quot;/&gt;&lt;Field Name=&quot;Footer1&quot; Value=&quot;&quot;/&gt;&lt;Field Name=&quot;Footer2&quot; Value=&quot;&quot;/&gt;&lt;Field Name=&quot;Footer3&quot; Value=&quot;&quot;/&gt;&lt;Field Name=&quot;Footer4&quot; Value=&quot;&quot;/&gt;&lt;Field Name=&quot;WdA4LogoColorPortrait&quot; Value=&quot;%Logos%/Bundeslogo.2100.256.png&quot;/&gt;&lt;Field Name=&quot;WdA4ISOLogo&quot; Value=&quot;&quot;/&gt;&lt;Field Name=&quot;OlLogoSignature&quot; Value=&quot;&quot;/&gt;&lt;Field Name=&quot;PpThemesDefault&quot; Value=&quot;%Themes%\UVEK_CD-Bund.thmx&quot;/&gt;&lt;Field Name=&quot;PpThemesPresentation&quot; Value=&quot;&quot;/&gt;&lt;Field Name=&quot;PpThemesSlide&quot; Value=&quot;&quot;/&gt;&lt;Field Name=&quot;PpThemesObject&quot; Value=&quot;&quot;/&gt;&lt;Field Name=&quot;PpLogoTitleSlides169&quot; Value=&quot;&quot;/&gt;&lt;Field Name=&quot;PpLogoContentSlides169&quot; Value=&quot;&quot;/&gt;&lt;Field Name=&quot;PpThemesDefault169&quot; Value=&quot;&quot;/&gt;&lt;Field Name=&quot;Data_UID&quot; Value=&quot;2014080813522599627025&quot;/&gt;&lt;Field Name=&quot;Field_Name&quot; Value=&quot;OrganisationKurz&quot;/&gt;&lt;Field Name=&quot;Field_UID&quot; Value=&quot;2006092209483136114498&quot;/&gt;&lt;Field Name=&quot;ML_LCID&quot; Value=&quot;2055&quot;/&gt;&lt;Field Name=&quot;ML_Value&quot; Value=&quot;BAV&quot;/&gt;&lt;/DocProp&gt;&lt;DocProp UID=&quot;2006040509495284662868&quot; EntryUID=&quot;2003121817293296325874&quot;&gt;&lt;Field Name=&quot;IDName&quot; Value=&quot;(Leer)&quot;/&gt;&lt;/DocProp&gt;&lt;DocProp UID=&quot;200212191811121321310321301031x&quot; EntryUID=&quot;2003121817293296325874&quot;&gt;&lt;Field Name=&quot;IDName&quot; Value=&quot;(Leer)&quot;/&gt;&lt;/DocProp&gt;&lt;DocProp UID=&quot;2003080714212273705547&quot; EntryUID=&quot;2004123010144120300001&quot;&gt;&lt;Field Name=&quot;IDName&quot; Value=&quot;Empfänger&quot;/&gt;&lt;Field Name=&quot;DeliveryOption&quot; Value=&quot;&quot;/&gt;&lt;Field Name=&quot;DeliveryOption2&quot; Value=&quot;&quot;/&gt;&lt;Field Name=&quot;Company&quot; Value=&quot;&quot;/&gt;&lt;Field Name=&quot;Department&quot; Value=&quot;&quot;/&gt;&lt;Field Name=&quot;Title&quot; Value=&quot;&quot;/&gt;&lt;Field Name=&quot;FirstName&quot; Value=&quot;&quot;/&gt;&lt;Field Name=&quot;MiddleName&quot; Value=&quot;&quot;/&gt;&lt;Field Name=&quot;LastName&quot; Value=&quot;&quot;/&gt;&lt;Field Name=&quot;Suffix&quot; Value=&quot;&quot;/&gt;&lt;Field Name=&quot;FullName&quot; Value=&quot;&quot;/&gt;&lt;Field Name=&quot;JobTitle&quot; Value=&quot;&quot;/&gt;&lt;Field Name=&quot;AddressStreet&quot; Value=&quot;&quot;/&gt;&lt;Field Name=&quot;AddressZIP&quot; Value=&quot;&quot;/&gt;&lt;Field Name=&quot;AddressCity&quot; Value=&quot;&quot;/&gt;&lt;Field Name=&quot;Address&quot; Value=&quot;&quot;/&gt;&lt;Field Name=&quot;CompleteAddress&quot; Value=&quot;&quot;/&gt;&lt;Field Name=&quot;AddressSingleLine&quot; Value=&quot;&quot;/&gt;&lt;Field Name=&quot;Telephone&quot; Value=&quot;&quot;/&gt;&lt;Field Name=&quot;Fax&quot; Value=&quot;&quot;/&gt;&lt;Field Name=&quot;EMail&quot; Value=&quot;&quot;/&gt;&lt;Field Name=&quot;CopyTo&quot; Value=&quot;&quot;/&gt;&lt;Field Name=&quot;Introduction&quot; Value=&quot;Sehr geehrte Damen und Herren&quot;/&gt;&lt;Field Name=&quot;Closing&quot; Value=&quot;Freundliche Grüsse&quot;/&gt;&lt;Field Name=&quot;FormattedFullAddress&quot; Value=&quot;&quot;/&gt;&lt;Field Name=&quot;CompleteAddressImported&quot; Value=&quot;&quot;/&gt;&lt;/DocProp&gt;&lt;DocProp UID=&quot;2002122010583847234010578&quot; EntryUID=&quot;2003121817293296325874&quot;&gt;&lt;Field Name=&quot;IDName&quot; Value=&quot;(Leer)&quot;/&gt;&lt;/DocProp&gt;&lt;DocProp UID=&quot;2003061115381095709037&quot; EntryUID=&quot;2003121817293296325874&quot;&gt;&lt;Field Name=&quot;IDName&quot; Value=&quot;(Leer)&quot;/&gt;&lt;/DocProp&gt;&lt;DocProp UID=&quot;2004112217333376588294&quot; EntryUID=&quot;&quot; UserInformation=&quot;Data from SAP&quot; Interface=&quot;-1&quot;&gt;&lt;/DocProp&gt;&lt;DocProp UID=&quot;2004112217290390304928&quot; EntryUID=&quot;&quot; UserInformation=&quot;Data from SAP&quot; Interface=&quot;-1&quot;&gt;&lt;/DocProp&gt;&lt;DocProp UID=&quot;2009082513331568340343&quot; EntryUID=&quot;&quot; UserInformation=&quot;Data from SAP&quot; Interface=&quot;-1&quot;&gt;&lt;/DocProp&gt;&lt;/Profile&gt;_x000d_"/>
    <w:docVar w:name="OawDocumentLanguageID" w:val="2055"/>
    <w:docVar w:name="OawFormulas2InDocument" w:val="0"/>
    <w:docVar w:name="OawFormulasInDocument" w:val="0"/>
    <w:docVar w:name="OawMenusDef" w:val="&lt;MenusDef xmlns:xsi=&quot;http://www.w3.org/2001/XMLSchema-instance&quot; xsi:noNamespaceSchemaLocation=&quot;MenusDef_1.xsd&quot; SchemaVersion=&quot;1&quot;&gt;_x000d_&lt;Item Type=&quot;SubMenu&quot; IDName=&quot;TextStyles&quot;&gt;_x000d_&lt;Item Type=&quot;Button&quot; IDName=&quot;Normal&quot; Icon=&quot;3546&quot; Label=&quot;&amp;lt;translate&amp;gt;Style.Normal&amp;lt;/translate&amp;gt;&quot; Command=&quot;StyleApply&quot; Parameter=&quot;-1&quot;/&gt;_x000d_&lt;Item Type=&quot;Button&quot; IDName=&quot;NormalKeepTogether&quot; Icon=&quot;3546&quot; Label=&quot;&amp;lt;translate&amp;gt;Style.NormalKeepTogether&amp;lt;/translate&amp;gt;&quot; Command=&quot;StyleApply&quot; Parameter=&quot;NormalKeepTogether&quot;/&gt;_x000d_&lt;Item Type=&quot;Separator&quot;/&gt;_x000d_&lt;Item Type=&quot;Button&quot; IDName=&quot;PositionWithValue&quot; Icon=&quot;3546&quot; Label=&quot;&amp;lt;translate&amp;gt;Style.PositionWithValue&amp;lt;/translate&amp;gt;&quot; Command=&quot;StyleApply&quot; Parameter=&quot;PositionWithValue&quot;/&gt;_x000d_&lt;Item Type=&quot;Separator&quot;/&gt;_x000d_&lt;Item Type=&quot;Button&quot; IDName=&quot;SignatureLines&quot; Icon=&quot;3546&quot; Label=&quot;&amp;lt;translate&amp;gt;Style.SignatureLines&amp;lt;/translate&amp;gt;&quot; Command=&quot;StyleApply&quot; Parameter=&quot;SignatureLines&quot;/&gt;_x000d_&lt;Item Type=&quot;Button&quot; IDName=&quot;SignatureText&quot; Icon=&quot;3546&quot; Label=&quot;&amp;lt;translate&amp;gt;Style.SignatureText&amp;lt;/translate&amp;gt;&quot; Command=&quot;StyleApply&quot; Parameter=&quot;SignatureText&quot;/&gt;_x000d_&lt;/Item&gt;_x000d_&lt;Item Type=&quot;SubMenu&quot; IDName=&quot;CharacterStyles&quot;&gt;_x000d_&lt;Item Type=&quot;Button&quot; IDName=&quot;DefaultParagraphFont&quot;  Icon=&quot;3114&quot; Label=&quot;&amp;lt;translate&amp;gt;Style.DefaultParagraphFont&amp;lt;/translate&amp;gt;&quot; Command=&quot;StyleApply&quot; Parameter=&quot;-66&quot;/&gt;_x000d_&lt;Item Type=&quot;Button&quot; IDName=&quot;Emphasis&quot;  Icon=&quot;3114&quot; Label=&quot;&amp;lt;translate&amp;gt;Style.Emphasis&amp;lt;/translate&amp;gt;&quot; Command=&quot;StyleApply&quot; Parameter=&quot;-89&quot;/&gt;_x000d_&lt;Item Type=&quot;Button&quot; IDName=&quot;Italic&quot;  Icon=&quot;3114&quot; Label=&quot;&amp;lt;translate&amp;gt;Style.Italic&amp;lt;/translate&amp;gt;&quot; Command=&quot;StyleApply&quot; Parameter=&quot;Italic&quot;/&gt;_x000d_&lt;Item Type=&quot;Button&quot; IDName=&quot;Description&quot;  Icon=&quot;3114&quot; Label=&quot;&amp;lt;translate&amp;gt;Style.Description&amp;lt;/translate&amp;gt;&quot; Command=&quot;StyleApply&quot; Parameter=&quot;Description&quot;/&gt;_x000d_&lt;/Item&gt;_x000d_&lt;Item Type=&quot;SubMenu&quot; IDName=&quot;StructureStyles&quot;&gt;_x000d_&lt;Item Type=&quot;Button&quot; IDName=&quot;DocumentType&quot; Icon=&quot;3546&quot; Label=&quot;&amp;lt;translate&amp;gt;Style.DocumentType&amp;lt;/translate&amp;gt;&quot; Command=&quot;StyleApply&quot; Parameter=&quot;DocumentType&quot;/&gt;_x000d_&lt;Item Type=&quot;Button&quot; IDName=&quot;Subject&quot; Icon=&quot;3546&quot; Label=&quot;&amp;lt;translate&amp;gt;Style.Subject&amp;lt;/translate&amp;gt;&quot; Command=&quot;StyleApply&quot; Parameter=&quot;Subject&quot;/&gt;_x000d_&lt;Item Type=&quot;Button&quot; IDName=&quot;Title&quot; Icon=&quot;3546&quot; Label=&quot;&amp;lt;translate&amp;gt;Style.Title&amp;lt;/translate&amp;gt;&quot; Command=&quot;StyleApply&quot; Parameter=&quot;-63&quot;/&gt;_x000d_&lt;Item Type=&quot;Separator&quot;/&gt;_x000d_&lt;Item Type=&quot;Button&quot; IDName=&quot;Heading1&quot; Icon=&quot;3546&quot; Label=&quot;&amp;lt;translate&amp;gt;Style.Heading1&amp;lt;/translate&amp;gt;&quot; Command=&quot;StyleApply&quot; Parameter=&quot;-2&quot;/&gt;_x000d_&lt;Item Type=&quot;Button&quot; IDName=&quot;Heading2&quot; Icon=&quot;3546&quot; Label=&quot;&amp;lt;translate&amp;gt;Style.Heading2&amp;lt;/translate&amp;gt;&quot; Command=&quot;StyleApply&quot; Parameter=&quot;-3&quot;/&gt;_x000d_&lt;Item Type=&quot;Button&quot; IDName=&quot;Heading3&quot; Icon=&quot;3546&quot; Label=&quot;&amp;lt;translate&amp;gt;Style.Heading3&amp;lt;/translate&amp;gt;&quot; Command=&quot;StyleApply&quot; Parameter=&quot;-4&quot;/&gt;_x000d_&lt;Item Type=&quot;Button&quot; IDName=&quot;Heading4&quot; Icon=&quot;3546&quot; Label=&quot;&amp;lt;translate&amp;gt;Style.Heading4&amp;lt;/translate&amp;gt;&quot; Command=&quot;StyleApply&quot; Parameter=&quot;-5&quot;/&gt;_x000d_&lt;Item Type=&quot;Separator&quot;/&gt;_x000d_&lt;Item Type=&quot;Button&quot; IDName=&quot;Separator&quot; Icon=&quot;3546&quot; Label=&quot;&amp;lt;translate&amp;gt;Style.Separator&amp;lt;/translate&amp;gt;&quot; Command=&quot;StyleApply&quot; Parameter=&quot;Separator&quot;/&gt;_x000d_&lt;/Item&gt;_x000d_&lt;Item Type=&quot;SubMenu&quot; IDName=&quot;TopicStyles&quot;&gt;_x000d_&lt;Item Type=&quot;Button&quot; IDName=&quot;Topic075&quot; Icon=&quot;3546&quot; Label=&quot;&amp;lt;translate&amp;gt;Style.Topic075&amp;lt;/translate&amp;gt;&quot; Command=&quot;StyleApply&quot; Parameter=&quot;Topic075&quot;/&gt;_x000d_&lt;Item Type=&quot;Button&quot; IDName=&quot;Topic300&quot; Icon=&quot;3546&quot; Label=&quot;&amp;lt;translate&amp;gt;Style.Topic300&amp;lt;/translate&amp;gt;&quot; Command=&quot;StyleApply&quot; Parameter=&quot;Topic300&quot;/&gt;_x000d_&lt;Item Type=&quot;Button&quot; IDName=&quot;Topic600&quot; Icon=&quot;3546&quot; Label=&quot;&amp;lt;translate&amp;gt;Style.Topic600&amp;lt;/translate&amp;gt;&quot; Command=&quot;StyleApply&quot; Parameter=&quot;Topic600&quot;/&gt;_x000d_&lt;Item Type=&quot;Button&quot; IDName=&quot;Topic900&quot; Icon=&quot;3546&quot; Label=&quot;&amp;lt;translate&amp;gt;Style.Topic900&amp;lt;/translate&amp;gt;&quot; Command=&quot;StyleApply&quot; Parameter=&quot;Topic900&quot;/&gt;_x000d_&lt;Item Type=&quot;Separator&quot;/&gt;_x000d_&lt;Item Type=&quot;Button&quot; IDName=&quot;Topic075Line&quot; Icon=&quot;3546&quot; Label=&quot;&amp;lt;translate&amp;gt;Style.Topic075Line&amp;lt;/translate&amp;gt;&quot; Command=&quot;StyleApply&quot; Parameter=&quot;Topic075Line&quot;/&gt;_x000d_&lt;Item Type=&quot;Button&quot; IDName=&quot;Topic300Line&quot; Icon=&quot;3546&quot; Label=&quot;&amp;lt;translate&amp;gt;Style.Topic300Line&amp;lt;/translate&amp;gt;&quot; Command=&quot;StyleApply&quot; Parameter=&quot;Topic300Line&quot;/&gt;_x000d_&lt;Item Type=&quot;Button&quot; IDName=&quot;Topic600Line&quot; Icon=&quot;3546&quot; Label=&quot;&amp;lt;translate&amp;gt;Style.Topic600Line&amp;lt;/translate&amp;gt;&quot; Command=&quot;StyleApply&quot; Parameter=&quot;Topic600Line&quot;/&gt;_x000d_&lt;Item Type=&quot;Button&quot; IDName=&quot;Topic900Line&quot; Icon=&quot;3546&quot; Label=&quot;&amp;lt;translate&amp;gt;Style.Topic900Line&amp;lt;/translate&amp;gt;&quot; Command=&quot;StyleApply&quot; Parameter=&quot;Topic900Line&quot;/&gt;_x000d_&lt;/Item&gt;_x000d_&lt;Item Type=&quot;SubMenu&quot; IDName=&quot;ListStyles&quot;&gt;_x000d_&lt;Item Type=&quot;Button&quot; IDName=&quot;ListWithSymbols&quot; Icon=&quot;3546&quot; Label=&quot;&amp;lt;translate&amp;gt;Style.ListWithSymbols&amp;lt;/translate&amp;gt;&quot; Command=&quot;StyleApply&quot; Parameter=&quot;ListWithSymbols&quot;/&gt;_x000d_&lt;Item Type=&quot;Button&quot; IDName=&quot;ListWithLetters&quot; Icon=&quot;3546&quot; Label=&quot;&amp;lt;translate&amp;gt;Style.ListWithLetters&amp;lt;/translate&amp;gt;&quot; Command=&quot;StyleApply&quot; Parameter=&quot;ListWithLetters&quot;/&gt;_x000d_&lt;Item Type=&quot;Button&quot; IDName=&quot;ListWithNumbers&quot; Icon=&quot;3546&quot; Label=&quot;&amp;lt;translate&amp;gt;Style.ListWithNumbers&amp;lt;/translate&amp;gt;&quot; Command=&quot;StyleApply&quot; Parameter=&quot;ListWithNumbers&quot;/&gt;_x000d_&lt;Item Type=&quot;Button&quot; IDName=&quot;ListWithCheckBoxes&quot; Icon=&quot;3546&quot; Label=&quot;&amp;lt;translate&amp;gt;Style.ListWithCheckBoxes&amp;lt;/translate&amp;gt;&quot; Command=&quot;StyleApply&quot; Parameter=&quot;ListWithCheckBoxes&quot;/&gt;_x000d_&lt;/Item&gt;_x000d_&lt;/MenusDef&gt;"/>
    <w:docVar w:name="OawOMS" w:val="&lt;OawOMS&gt;&lt;send profileUID=&quot;2003010711200895123470110&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0514241910601803&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0514175878093883&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send profileUID=&quot;2006121210395821292110&quot;&gt;&lt;mail&gt;&lt;cc&gt;&lt;/cc&gt;&lt;bcc&gt;&lt;/bcc&gt;&lt;subject&gt;&lt;/subject&gt;&lt;body&gt;&lt;/body&gt;&lt;to&gt;&lt;value type=&quot;OawDocProperty&quot; name=&quot;Recipient.EMail&quot;&gt;&lt;separator text=&quot;&quot;&gt;&lt;/separator&gt;&lt;format text=&quot;&quot;&gt;&lt;/format&gt;&lt;/value&gt;&lt;/to&gt;&lt;/mail&gt;&lt;word&gt;&lt;title&gt;&lt;/title&gt;&lt;subject&gt;&lt;/subject&gt;&lt;author&gt;&lt;/author&gt;&lt;manager&gt;&lt;/manager&gt;&lt;company&gt;&lt;/company&gt;&lt;category&gt;&lt;/category&gt;&lt;keywords&gt;&lt;/keywords&gt;&lt;comments&gt;&lt;/comments&gt;&lt;hyperlinkBase&gt;&lt;/hyperlinkBase&gt;&lt;fileName&gt;&lt;/fileName&gt;&lt;/word&gt;&lt;PDF&gt;&lt;title&gt;&lt;/title&gt;&lt;subject&gt;&lt;/subject&gt;&lt;author&gt;&lt;/author&gt;&lt;manager&gt;&lt;/manager&gt;&lt;company&gt;&lt;/company&gt;&lt;category&gt;&lt;/category&gt;&lt;keywords&gt;&lt;/keywords&gt;&lt;comments&gt;&lt;/comments&gt;&lt;hyperlinkBase&gt;&lt;/hyperlinkBase&gt;&lt;fileName&gt;&lt;/fileName&gt;&lt;/PDF&gt;&lt;/send&gt;&lt;/OawOMS&gt;_x000d_"/>
    <w:docVar w:name="oawPaperSize" w:val="7"/>
    <w:docVar w:name="OawPrinterTray.2003010711185094343750537" w:val="&lt;empty/&gt;"/>
    <w:docVar w:name="OawProjectID" w:val="uvekadminch"/>
    <w:docVar w:name="OawRecipients" w:val="&lt;?xml version=&quot;1.0&quot;?&gt;_x000d_&lt;Recipients&gt;&lt;Recipient&gt;&lt;UID&gt;2017050408580681103161&lt;/UID&gt;&lt;IDName&gt;Empfänger&lt;/IDName&gt;&lt;RecipientActive&gt;-1&lt;/RecipientActive&gt;&lt;RecipientIcon&gt;Contact&lt;/RecipientIcon&gt;&lt;MappingTableLabel/&gt;&lt;MappingTableActive&gt;-1&lt;/MappingTableActive&gt;&lt;DeliveryOption&gt;&lt;/DeliveryOption&gt;&lt;DeliveryOption2&gt;&lt;/DeliveryOption2&gt;&lt;Company/&gt;&lt;Department/&gt;&lt;Title/&gt;&lt;FirstName/&gt;&lt;MiddleName/&gt;&lt;LastName/&gt;&lt;Suffix/&gt;&lt;FullName/&gt;&lt;JobTitle/&gt;&lt;AddressStreet/&gt;&lt;AddressZIP/&gt;&lt;AddressCity/&gt;&lt;Address/&gt;&lt;CompleteAddress/&gt;&lt;AddressSingleLine/&gt;&lt;Telephone/&gt;&lt;Fax/&gt;&lt;EMail/&gt;&lt;CopyTo/&gt;&lt;Introduction&gt;Sehr geehrte Damen und Herren&lt;/Introduction&gt;&lt;Closing&gt;Freundliche Grüsse&lt;/Closing&gt;&lt;FormattedFullAddress&gt;&lt;/FormattedFullAddress&gt;&lt;CompleteAddressImported/&gt;&lt;/Recipient&gt;&lt;/Recipients&gt;_x000d_"/>
    <w:docVar w:name="OawScriptor" w:val="&lt;?xml version=&quot;1.0&quot;?&gt;_x000d_&lt;scriptor xmlns:xsi=&quot;http://www.w3.org/2001/XMLSchema-instance&quot; xsi:noNamespaceSchemaLocation=&quot;Scriptor_1.xsd&quot; SchemaVersion=&quot;1&quot;&gt;&lt;/scriptor&gt;_x000d_"/>
    <w:docVar w:name="OawSelectedSource.200212191811121321310321301031x" w:val="&lt;empty/&gt;"/>
    <w:docVar w:name="OawSelectedSource.2002122010583847234010578" w:val="&lt;empty/&gt;"/>
    <w:docVar w:name="OawSelectedSource.2002122011014149059130932" w:val="&lt;empty/&gt;"/>
    <w:docVar w:name="OawSelectedSource.2003061115381095709037" w:val="&lt;empty/&gt;"/>
    <w:docVar w:name="OawSelectedSource.2003080714212273705547" w:val="&lt;empty/&gt;"/>
    <w:docVar w:name="OawSelectedSource.2004112217290390304928" w:val="&lt;empty/&gt;"/>
    <w:docVar w:name="OawSelectedSource.2004112217333376588294" w:val="0"/>
    <w:docVar w:name="OawSelectedSource.2006040509495284662868" w:val="&lt;empty/&gt;"/>
    <w:docVar w:name="OawSelectedSource.2009082513331568340343" w:val="&lt;empty/&gt;"/>
    <w:docVar w:name="OawTemplateProperties" w:val="password:=&lt;Semicolon/&gt;MnO`rrvnqc.=;jumpToFirstField:=1;dotReverenceRemove:=1;resizeA4Letter:=0;unpdateDocPropsOnNewOnly:=0;showAllNoteItems:=0;CharCodeChecked:=;CharCodeUnchecked:=;WizardSteps:=0|1|2;DocumentTitle:=&lt;translate&gt;Template.Untitled&lt;/translate&gt;;DisplayName:=Formular mit Absender ohne Anrede ohne Grussformel ohne Unterschrift;ID:=;protectionType:=-1;"/>
    <w:docVar w:name="OawTemplatePropertiesXML" w:val="&lt;?xml version=&quot;1.0&quot;?&gt;_x000d_&lt;TemplateProperties&gt;&lt;RecipientFields&gt;&lt;Field UID=&quot;2008091113140639498668&quot; Label=&quot;&quot;/&gt;&lt;Field UID=&quot;2004031513575326984562&quot; Label=&quot;&quot;/&gt;&lt;Field UID=&quot;2004031514011258946758&quot; Label=&quot;&quot;/&gt;&lt;Field UID=&quot;2004031514034574120309&quot; Label=&quot;&quot;/&gt;&lt;Field UID=&quot;2004031181448127964532&quot; Label=&quot;&quot;/&gt;&lt;Field UID=&quot;2004031181449458765301&quot; Label=&quot;&quot;/&gt;&lt;/RecipientFields&gt;&lt;ProtectionType&gt;-1&lt;/ProtectionType&gt;&lt;Password&gt;&lt;/Password&gt;&lt;Validation&gt;&lt;/Validation&gt;_x000d_&lt;WhereClause&gt;&lt;/WhereClause&gt;&lt;/TemplateProperties&gt;"/>
    <w:docVar w:name="OawTemplateVersion" w:val="12"/>
    <w:docVar w:name="OawTemplPropsCm" w:val="&lt;TemplPropsCm xmlns:xsi=&quot;http://www.w3.org/2001/XMLSchema-instance&quot; xsi:noNamespaceSchemaLocation=&quot;TemplPropsCm_1.xsd&quot; SchemaVersion=&quot;1&quot; TemplateID=&quot;&quot; TemplateVersion=&quot;&quot;&gt;_x000d_&lt;Bookmark Name=&quot;Infoblock&quot; Label=&quot;&amp;lt;translate&amp;gt;SmartTemplate.Infoblock&amp;lt;/translate&amp;gt;&quot;/&gt;_x000d_&lt;Bookmark Name=&quot;Subject&quot; Label=&quot;&amp;lt;translate&amp;gt;SmartContent.Subject&amp;lt;/translate&amp;gt;&quot; Style=&quot;Subject&quot;/&gt;_x000d_&lt;Bookmark Name=&quot;Text&quot; Label=&quot;&amp;lt;translate&amp;gt;SmartContent.Text&amp;lt;/translate&amp;gt;&quot;/&gt;_x000d_&lt;Bookmark Name=&quot;Enclosures&quot; Label=&quot;&amp;lt;translate&amp;gt;SmartContent.Enclosures&amp;lt;/translate&amp;gt;&quot; Style=&quot;Enclosures First Line&quot;/&gt;_x000d_&lt;/TemplPropsCm&gt;"/>
    <w:docVar w:name="OawTemplPropsStm" w:val="&lt;TemplPropsStm xmlns:xsi=&quot;http://www.w3.org/2001/XMLSchema-instance&quot; xsi:noNamespaceSchemaLocation=&quot;TemplPropsStm_1.xsd&quot; SchemaVersion=&quot;1&quot; TemplateID=&quot;&quot; TemplateVersion=&quot;&quot;&gt;_x000d_&lt;Bookmark Name=&quot;Infoblock&quot; Label=&quot;&amp;lt;translate&amp;gt;SmartTemplate.Infoblock&amp;lt;/translate&amp;gt;&quot;/&gt;_x000d_&lt;Bookmark Name=&quot;Subject&quot; Label=&quot;&amp;lt;translate&amp;gt;SmartTemplate.Subject&amp;lt;/translate&amp;gt;&quot; Style=&quot;Subject&quot;/&gt;_x000d_&lt;Bookmark Name=&quot;Text&quot; Label=&quot;&amp;lt;translate&amp;gt;SmartTemplate.Text&amp;lt;/translate&amp;gt;&quot;/&gt;_x000d_&lt;Bookmark Name=&quot;Enclosures&quot; Label=&quot;&amp;lt;translate&amp;gt;SmartTemplate.Enclosures&amp;lt;/translate&amp;gt;&quot; Style=&quot;Enclosures First Line&quot;/&gt;_x000d_&lt;/TemplPropsStm&gt;"/>
    <w:docVar w:name="officeatworkWordMasterTemplateConfiguration" w:val="&lt;!--Created with officeatwork--&gt;_x000d__x000a_&lt;WordMasterTemplateConfiguration&gt;_x000d__x000a_  &lt;LayoutSets /&gt;_x000d__x000a_  &lt;Pictures&gt;_x000d__x000a_    &lt;Picture Id=&quot;f2de0081-6780-4ffa-ae19-46ea&quot; IdName=&quot;Logo&quot; IsSelected=&quot;False&quot; IsExpanded=&quot;True&quot;&gt;_x000d__x000a_      &lt;PageSetupSpecifics&gt;_x000d__x000a_        &lt;PageSetupSpecific IdName=&quot;A4hoch&quot; PaperSize=&quot;A4&quot; Orientation=&quot;Portrait&quot; IsSelected=&quot;false&quot;&gt;_x000d__x000a_          &lt;Source Value=&quot;[[MasterProperty(&amp;quot;Organisation&amp;quot;, &amp;quot;WdA4LogoColorPortrait&amp;quot;)]]&quot; /&gt;_x000d__x000a_          &lt;HorizontalPosition Relative=&quot;Page&quot; Alignment=&quot;Left&quot; Unit=&quot;cm&quot;&gt;0&lt;/HorizontalPosition&gt;_x000d__x000a_          &lt;VerticalPosition Relative=&quot;Page&quot; Alignment=&quot;Top&quot; Unit=&quot;cm&quot;&gt;0&lt;/VerticalPosition&gt;_x000d__x000a_          &lt;OutputProfileSpecifics&gt;_x000d__x000a_            &lt;OutputProfileSpecific Type=&quot;Print&quot; Id=&quot;2003010711185094343750537&quot; /&gt;_x000d__x000a_            &lt;OutputProfileSpecific Type=&quot;Print&quot; Id=&quot;3&quot; /&gt;_x000d__x000a_            &lt;OutputProfileSpecific Type=&quot;Print&quot; Id=&quot;4&quot; /&gt;_x000d__x000a_            &lt;OutputProfileSpecific Type=&quot;Print&quot; Id=&quot;2006120711380151760646&quot; /&gt;_x000d__x000a_          &lt;/OutputProfileSpecifics&gt;_x000d__x000a_        &lt;/PageSetupSpecific&gt;_x000d__x000a_      &lt;/PageSetupSpecifics&gt;_x000d__x000a_    &lt;/Picture&gt;_x000d__x000a_    &lt;Picture Id=&quot;0104e2b5-bcb3-46f1-986b-3fde&quot; IdName=&quot;ISOLogo&quot; IsSelected=&quot;False&quot; IsExpanded=&quot;True&quot;&gt;_x000d__x000a_      &lt;PageSetupSpecifics&gt;_x000d__x000a_        &lt;PageSetupSpecific IdName=&quot;A4hoch&quot; PaperSize=&quot;A4&quot; Orientation=&quot;Portrait&quot; IsSelected=&quot;true&quot;&gt;_x000d__x000a_          &lt;Source Value=&quot;[[MasterProperty(&amp;quot;Organisation&amp;quot;, &amp;quot;WdA4ISOLogo&amp;quot;)]]&quot; /&gt;_x000d__x000a_          &lt;HorizontalPosition Relative=&quot;Page&quot; Alignment=&quot;Left&quot; Unit=&quot;cm&quot;&gt;0&lt;/HorizontalPosition&gt;_x000d__x000a_          &lt;VerticalPosition Relative=&quot;Page&quot; Alignment=&quot;Top&quot; Unit=&quot;cm&quot;&gt;27.1&lt;/VerticalPosition&gt;_x000d__x000a_          &lt;OutputProfileSpecifics&gt;_x000d__x000a_            &lt;OutputProfileSpecific Type=&quot;Print&quot; Id=&quot;2003010711185094343750537&quot; /&gt;_x000d__x000a_            &lt;OutputProfileSpecific Type=&quot;Print&quot; Id=&quot;3&quot; /&gt;_x000d__x000a_            &lt;OutputProfileSpecific Type=&quot;Print&quot; Id=&quot;4&quot; /&gt;_x000d__x000a_            &lt;OutputProfileSpecific Type=&quot;Print&quot; Id=&quot;2006120711380151760646&quot; /&gt;_x000d__x000a_          &lt;/OutputProfileSpecifics&gt;_x000d__x000a_        &lt;/PageSetupSpecific&gt;_x000d__x000a_      &lt;/PageSetupSpecifics&gt;_x000d__x000a_    &lt;/Picture&gt;_x000d__x000a_  &lt;/Pictures&gt;_x000d__x000a_  &lt;PaperSettings /&gt;_x000d__x000a_&lt;/WordMasterTemplateConfiguration&gt;"/>
  </w:docVars>
  <w:rsids>
    <w:rsidRoot w:val="006622D5"/>
    <w:rsid w:val="00000214"/>
    <w:rsid w:val="000021ED"/>
    <w:rsid w:val="00004F50"/>
    <w:rsid w:val="00010752"/>
    <w:rsid w:val="00011D05"/>
    <w:rsid w:val="00017649"/>
    <w:rsid w:val="000309C4"/>
    <w:rsid w:val="00031458"/>
    <w:rsid w:val="00034711"/>
    <w:rsid w:val="0004285C"/>
    <w:rsid w:val="000619D6"/>
    <w:rsid w:val="000723E7"/>
    <w:rsid w:val="00076F40"/>
    <w:rsid w:val="00081937"/>
    <w:rsid w:val="000915F3"/>
    <w:rsid w:val="00091941"/>
    <w:rsid w:val="00095940"/>
    <w:rsid w:val="000A01A2"/>
    <w:rsid w:val="000A31F6"/>
    <w:rsid w:val="000A5802"/>
    <w:rsid w:val="000B62C9"/>
    <w:rsid w:val="000B6344"/>
    <w:rsid w:val="000C093C"/>
    <w:rsid w:val="000C1F75"/>
    <w:rsid w:val="000C216E"/>
    <w:rsid w:val="000E65A9"/>
    <w:rsid w:val="000E6EA2"/>
    <w:rsid w:val="00110F18"/>
    <w:rsid w:val="0011247A"/>
    <w:rsid w:val="0011595A"/>
    <w:rsid w:val="00133D1A"/>
    <w:rsid w:val="00141DF4"/>
    <w:rsid w:val="00156A64"/>
    <w:rsid w:val="00162E93"/>
    <w:rsid w:val="001717C4"/>
    <w:rsid w:val="00176AC4"/>
    <w:rsid w:val="00181F59"/>
    <w:rsid w:val="00182FEB"/>
    <w:rsid w:val="001869FA"/>
    <w:rsid w:val="001A02BB"/>
    <w:rsid w:val="001A3661"/>
    <w:rsid w:val="001A7109"/>
    <w:rsid w:val="001B7BDD"/>
    <w:rsid w:val="001C0AB9"/>
    <w:rsid w:val="001C5693"/>
    <w:rsid w:val="001E1412"/>
    <w:rsid w:val="001F108A"/>
    <w:rsid w:val="001F20FB"/>
    <w:rsid w:val="001F24AA"/>
    <w:rsid w:val="001F4608"/>
    <w:rsid w:val="001F65E1"/>
    <w:rsid w:val="0020239E"/>
    <w:rsid w:val="00205216"/>
    <w:rsid w:val="00221247"/>
    <w:rsid w:val="002236F6"/>
    <w:rsid w:val="00235117"/>
    <w:rsid w:val="002572C7"/>
    <w:rsid w:val="00261E17"/>
    <w:rsid w:val="002650FB"/>
    <w:rsid w:val="002656B1"/>
    <w:rsid w:val="00270545"/>
    <w:rsid w:val="00272DA7"/>
    <w:rsid w:val="00285C03"/>
    <w:rsid w:val="002865D9"/>
    <w:rsid w:val="002907E8"/>
    <w:rsid w:val="00293CE5"/>
    <w:rsid w:val="00295860"/>
    <w:rsid w:val="00296F6C"/>
    <w:rsid w:val="002A4053"/>
    <w:rsid w:val="002A44E2"/>
    <w:rsid w:val="002A6141"/>
    <w:rsid w:val="002A6DB6"/>
    <w:rsid w:val="002A7875"/>
    <w:rsid w:val="002B56AB"/>
    <w:rsid w:val="002C3ED3"/>
    <w:rsid w:val="002E2F73"/>
    <w:rsid w:val="002F2BB1"/>
    <w:rsid w:val="002F49DE"/>
    <w:rsid w:val="00306610"/>
    <w:rsid w:val="00316051"/>
    <w:rsid w:val="00333550"/>
    <w:rsid w:val="00337DD4"/>
    <w:rsid w:val="0034212E"/>
    <w:rsid w:val="003706AF"/>
    <w:rsid w:val="00375100"/>
    <w:rsid w:val="00386643"/>
    <w:rsid w:val="00391379"/>
    <w:rsid w:val="00393973"/>
    <w:rsid w:val="003C27A4"/>
    <w:rsid w:val="003C32A7"/>
    <w:rsid w:val="003C5B47"/>
    <w:rsid w:val="003D06C7"/>
    <w:rsid w:val="003D096F"/>
    <w:rsid w:val="003D4466"/>
    <w:rsid w:val="003D75CA"/>
    <w:rsid w:val="003F674B"/>
    <w:rsid w:val="0040043D"/>
    <w:rsid w:val="004028FE"/>
    <w:rsid w:val="00405228"/>
    <w:rsid w:val="00407C7A"/>
    <w:rsid w:val="00422900"/>
    <w:rsid w:val="004250AC"/>
    <w:rsid w:val="00431266"/>
    <w:rsid w:val="0044592E"/>
    <w:rsid w:val="004475E8"/>
    <w:rsid w:val="00450662"/>
    <w:rsid w:val="00450F5A"/>
    <w:rsid w:val="00452381"/>
    <w:rsid w:val="00455D02"/>
    <w:rsid w:val="004618D0"/>
    <w:rsid w:val="00464968"/>
    <w:rsid w:val="0046617A"/>
    <w:rsid w:val="00483F12"/>
    <w:rsid w:val="00485D6B"/>
    <w:rsid w:val="00486EF6"/>
    <w:rsid w:val="00491958"/>
    <w:rsid w:val="00495BD0"/>
    <w:rsid w:val="004A50E4"/>
    <w:rsid w:val="004A7335"/>
    <w:rsid w:val="004B5659"/>
    <w:rsid w:val="004B6512"/>
    <w:rsid w:val="004D52EE"/>
    <w:rsid w:val="004E113F"/>
    <w:rsid w:val="00501DC5"/>
    <w:rsid w:val="00502533"/>
    <w:rsid w:val="00504858"/>
    <w:rsid w:val="005248C9"/>
    <w:rsid w:val="00526188"/>
    <w:rsid w:val="00531735"/>
    <w:rsid w:val="00532D46"/>
    <w:rsid w:val="00533105"/>
    <w:rsid w:val="00536DFD"/>
    <w:rsid w:val="00543F5A"/>
    <w:rsid w:val="0054556C"/>
    <w:rsid w:val="00555A4D"/>
    <w:rsid w:val="00560A2D"/>
    <w:rsid w:val="005617A3"/>
    <w:rsid w:val="00586FB3"/>
    <w:rsid w:val="00593C52"/>
    <w:rsid w:val="0059725B"/>
    <w:rsid w:val="005A16E5"/>
    <w:rsid w:val="005A36DD"/>
    <w:rsid w:val="005B6CFA"/>
    <w:rsid w:val="005B70E1"/>
    <w:rsid w:val="005C16CB"/>
    <w:rsid w:val="005C6F0B"/>
    <w:rsid w:val="005D2DC1"/>
    <w:rsid w:val="005D3BD8"/>
    <w:rsid w:val="005E1604"/>
    <w:rsid w:val="005E191B"/>
    <w:rsid w:val="005E1C75"/>
    <w:rsid w:val="005E25C2"/>
    <w:rsid w:val="005E46AC"/>
    <w:rsid w:val="005E650F"/>
    <w:rsid w:val="005F0029"/>
    <w:rsid w:val="005F09CD"/>
    <w:rsid w:val="005F652A"/>
    <w:rsid w:val="0060329E"/>
    <w:rsid w:val="0061624B"/>
    <w:rsid w:val="00625D50"/>
    <w:rsid w:val="00633231"/>
    <w:rsid w:val="00643D1B"/>
    <w:rsid w:val="006514DB"/>
    <w:rsid w:val="006517ED"/>
    <w:rsid w:val="00654A9F"/>
    <w:rsid w:val="006622D5"/>
    <w:rsid w:val="00663A2D"/>
    <w:rsid w:val="006829B1"/>
    <w:rsid w:val="00687626"/>
    <w:rsid w:val="00687A62"/>
    <w:rsid w:val="00691BD1"/>
    <w:rsid w:val="006A225B"/>
    <w:rsid w:val="006A3443"/>
    <w:rsid w:val="006A35AA"/>
    <w:rsid w:val="006B01BB"/>
    <w:rsid w:val="006B0412"/>
    <w:rsid w:val="006B131F"/>
    <w:rsid w:val="006B5074"/>
    <w:rsid w:val="006B782D"/>
    <w:rsid w:val="006C5959"/>
    <w:rsid w:val="006C7567"/>
    <w:rsid w:val="006C78E1"/>
    <w:rsid w:val="006D5F15"/>
    <w:rsid w:val="006D722A"/>
    <w:rsid w:val="006D79DD"/>
    <w:rsid w:val="007151A6"/>
    <w:rsid w:val="00720866"/>
    <w:rsid w:val="00721619"/>
    <w:rsid w:val="00722915"/>
    <w:rsid w:val="0073095A"/>
    <w:rsid w:val="007538BB"/>
    <w:rsid w:val="00762E5F"/>
    <w:rsid w:val="00766CA4"/>
    <w:rsid w:val="00770FB4"/>
    <w:rsid w:val="00770FDC"/>
    <w:rsid w:val="00775608"/>
    <w:rsid w:val="00775B9A"/>
    <w:rsid w:val="00775D80"/>
    <w:rsid w:val="007762D7"/>
    <w:rsid w:val="00781AFF"/>
    <w:rsid w:val="00782D41"/>
    <w:rsid w:val="00790ECC"/>
    <w:rsid w:val="007A1F35"/>
    <w:rsid w:val="007A2A0C"/>
    <w:rsid w:val="007A2ADA"/>
    <w:rsid w:val="007B033E"/>
    <w:rsid w:val="007B21D7"/>
    <w:rsid w:val="007B30F9"/>
    <w:rsid w:val="007B3BDB"/>
    <w:rsid w:val="007B4C40"/>
    <w:rsid w:val="007C4950"/>
    <w:rsid w:val="007C7DFF"/>
    <w:rsid w:val="007D08BB"/>
    <w:rsid w:val="007D7640"/>
    <w:rsid w:val="007E17D9"/>
    <w:rsid w:val="007E4207"/>
    <w:rsid w:val="007F4C6E"/>
    <w:rsid w:val="007F6649"/>
    <w:rsid w:val="00801C67"/>
    <w:rsid w:val="008036DE"/>
    <w:rsid w:val="00803F74"/>
    <w:rsid w:val="00806918"/>
    <w:rsid w:val="008145AF"/>
    <w:rsid w:val="00815D47"/>
    <w:rsid w:val="00831319"/>
    <w:rsid w:val="00831B5B"/>
    <w:rsid w:val="0084760C"/>
    <w:rsid w:val="008648FF"/>
    <w:rsid w:val="008669AE"/>
    <w:rsid w:val="00867C76"/>
    <w:rsid w:val="00870A51"/>
    <w:rsid w:val="00874007"/>
    <w:rsid w:val="00875752"/>
    <w:rsid w:val="008778D9"/>
    <w:rsid w:val="00880ADB"/>
    <w:rsid w:val="00884176"/>
    <w:rsid w:val="008932CD"/>
    <w:rsid w:val="0089537A"/>
    <w:rsid w:val="008A12B9"/>
    <w:rsid w:val="008A190E"/>
    <w:rsid w:val="008A34A2"/>
    <w:rsid w:val="008A42AD"/>
    <w:rsid w:val="008C1D51"/>
    <w:rsid w:val="008C40A2"/>
    <w:rsid w:val="008E6E4D"/>
    <w:rsid w:val="008F13CB"/>
    <w:rsid w:val="00900A19"/>
    <w:rsid w:val="00900ADC"/>
    <w:rsid w:val="009102E6"/>
    <w:rsid w:val="00911E6C"/>
    <w:rsid w:val="0092483A"/>
    <w:rsid w:val="00924E28"/>
    <w:rsid w:val="0092502A"/>
    <w:rsid w:val="0093091A"/>
    <w:rsid w:val="00930D93"/>
    <w:rsid w:val="00931C3C"/>
    <w:rsid w:val="00934533"/>
    <w:rsid w:val="0094503E"/>
    <w:rsid w:val="00945C8F"/>
    <w:rsid w:val="009622E9"/>
    <w:rsid w:val="009656F7"/>
    <w:rsid w:val="00965A08"/>
    <w:rsid w:val="009664BB"/>
    <w:rsid w:val="00972294"/>
    <w:rsid w:val="0098047A"/>
    <w:rsid w:val="00982F1C"/>
    <w:rsid w:val="009A02C1"/>
    <w:rsid w:val="009A0A1C"/>
    <w:rsid w:val="009A4716"/>
    <w:rsid w:val="009A7930"/>
    <w:rsid w:val="009B0556"/>
    <w:rsid w:val="009B6187"/>
    <w:rsid w:val="009C29CB"/>
    <w:rsid w:val="009D0552"/>
    <w:rsid w:val="009D772A"/>
    <w:rsid w:val="009E30C7"/>
    <w:rsid w:val="009E3372"/>
    <w:rsid w:val="009E7DDA"/>
    <w:rsid w:val="009F4298"/>
    <w:rsid w:val="00A16DD8"/>
    <w:rsid w:val="00A22C82"/>
    <w:rsid w:val="00A32C20"/>
    <w:rsid w:val="00A35F51"/>
    <w:rsid w:val="00A40443"/>
    <w:rsid w:val="00A4575A"/>
    <w:rsid w:val="00A57974"/>
    <w:rsid w:val="00A664CD"/>
    <w:rsid w:val="00A66571"/>
    <w:rsid w:val="00A66EA9"/>
    <w:rsid w:val="00A90EA4"/>
    <w:rsid w:val="00A91E6B"/>
    <w:rsid w:val="00A948D0"/>
    <w:rsid w:val="00A97D7A"/>
    <w:rsid w:val="00AA0440"/>
    <w:rsid w:val="00AA4373"/>
    <w:rsid w:val="00AA76F2"/>
    <w:rsid w:val="00AB0B61"/>
    <w:rsid w:val="00AB2EB0"/>
    <w:rsid w:val="00AC2D17"/>
    <w:rsid w:val="00AC306F"/>
    <w:rsid w:val="00AC3D49"/>
    <w:rsid w:val="00AC4B2A"/>
    <w:rsid w:val="00AD55C6"/>
    <w:rsid w:val="00AD591A"/>
    <w:rsid w:val="00AE1882"/>
    <w:rsid w:val="00AF49F8"/>
    <w:rsid w:val="00B01FFD"/>
    <w:rsid w:val="00B0226C"/>
    <w:rsid w:val="00B02D22"/>
    <w:rsid w:val="00B115B1"/>
    <w:rsid w:val="00B14704"/>
    <w:rsid w:val="00B2033D"/>
    <w:rsid w:val="00B3151F"/>
    <w:rsid w:val="00B3675A"/>
    <w:rsid w:val="00B407F6"/>
    <w:rsid w:val="00B53BE3"/>
    <w:rsid w:val="00B5467C"/>
    <w:rsid w:val="00B54C1D"/>
    <w:rsid w:val="00B556A2"/>
    <w:rsid w:val="00B64469"/>
    <w:rsid w:val="00B729EA"/>
    <w:rsid w:val="00B81E23"/>
    <w:rsid w:val="00B85B01"/>
    <w:rsid w:val="00B87A8E"/>
    <w:rsid w:val="00BA1EA6"/>
    <w:rsid w:val="00BA2E49"/>
    <w:rsid w:val="00BA7D6E"/>
    <w:rsid w:val="00BB1D87"/>
    <w:rsid w:val="00BC5956"/>
    <w:rsid w:val="00BC59ED"/>
    <w:rsid w:val="00BC5AE8"/>
    <w:rsid w:val="00BE0AD1"/>
    <w:rsid w:val="00BE3873"/>
    <w:rsid w:val="00BE4771"/>
    <w:rsid w:val="00BF54BC"/>
    <w:rsid w:val="00C07947"/>
    <w:rsid w:val="00C1132E"/>
    <w:rsid w:val="00C12E14"/>
    <w:rsid w:val="00C13D80"/>
    <w:rsid w:val="00C17A70"/>
    <w:rsid w:val="00C207FD"/>
    <w:rsid w:val="00C2267F"/>
    <w:rsid w:val="00C246B7"/>
    <w:rsid w:val="00C27D6A"/>
    <w:rsid w:val="00C3310D"/>
    <w:rsid w:val="00C50140"/>
    <w:rsid w:val="00C52255"/>
    <w:rsid w:val="00C6124E"/>
    <w:rsid w:val="00C7226A"/>
    <w:rsid w:val="00C7563B"/>
    <w:rsid w:val="00C77C15"/>
    <w:rsid w:val="00C80758"/>
    <w:rsid w:val="00C80845"/>
    <w:rsid w:val="00C80A96"/>
    <w:rsid w:val="00C86EEB"/>
    <w:rsid w:val="00C92C73"/>
    <w:rsid w:val="00C963B4"/>
    <w:rsid w:val="00C97BB8"/>
    <w:rsid w:val="00CA13F3"/>
    <w:rsid w:val="00CA64C5"/>
    <w:rsid w:val="00CC6117"/>
    <w:rsid w:val="00CC7AF1"/>
    <w:rsid w:val="00CD1657"/>
    <w:rsid w:val="00CD2261"/>
    <w:rsid w:val="00CE459D"/>
    <w:rsid w:val="00CE4E5D"/>
    <w:rsid w:val="00CE5AB1"/>
    <w:rsid w:val="00CF6FCA"/>
    <w:rsid w:val="00D12B1B"/>
    <w:rsid w:val="00D12D9A"/>
    <w:rsid w:val="00D13723"/>
    <w:rsid w:val="00D32F6A"/>
    <w:rsid w:val="00D4125E"/>
    <w:rsid w:val="00D42D65"/>
    <w:rsid w:val="00D446A4"/>
    <w:rsid w:val="00D477FA"/>
    <w:rsid w:val="00D52335"/>
    <w:rsid w:val="00D56E54"/>
    <w:rsid w:val="00D617D8"/>
    <w:rsid w:val="00D826F0"/>
    <w:rsid w:val="00D82E1E"/>
    <w:rsid w:val="00D903A8"/>
    <w:rsid w:val="00D91476"/>
    <w:rsid w:val="00D92996"/>
    <w:rsid w:val="00DA0793"/>
    <w:rsid w:val="00DA68D8"/>
    <w:rsid w:val="00DB1795"/>
    <w:rsid w:val="00DC33D1"/>
    <w:rsid w:val="00DD0AB8"/>
    <w:rsid w:val="00DD6396"/>
    <w:rsid w:val="00DE7FB0"/>
    <w:rsid w:val="00DF3015"/>
    <w:rsid w:val="00E02858"/>
    <w:rsid w:val="00E06468"/>
    <w:rsid w:val="00E16147"/>
    <w:rsid w:val="00E25028"/>
    <w:rsid w:val="00E32192"/>
    <w:rsid w:val="00E3688E"/>
    <w:rsid w:val="00E504B1"/>
    <w:rsid w:val="00E511ED"/>
    <w:rsid w:val="00E5238D"/>
    <w:rsid w:val="00E5704F"/>
    <w:rsid w:val="00E5734F"/>
    <w:rsid w:val="00E6539A"/>
    <w:rsid w:val="00E6785E"/>
    <w:rsid w:val="00E70627"/>
    <w:rsid w:val="00E75099"/>
    <w:rsid w:val="00E77F66"/>
    <w:rsid w:val="00E80025"/>
    <w:rsid w:val="00E805EB"/>
    <w:rsid w:val="00E91604"/>
    <w:rsid w:val="00EA4F90"/>
    <w:rsid w:val="00EA6EAA"/>
    <w:rsid w:val="00EB0C51"/>
    <w:rsid w:val="00EC2493"/>
    <w:rsid w:val="00EC2F4A"/>
    <w:rsid w:val="00EC529F"/>
    <w:rsid w:val="00EC6E47"/>
    <w:rsid w:val="00ED5CAB"/>
    <w:rsid w:val="00ED6535"/>
    <w:rsid w:val="00EE185F"/>
    <w:rsid w:val="00EE2C5F"/>
    <w:rsid w:val="00EE473B"/>
    <w:rsid w:val="00EF3DDD"/>
    <w:rsid w:val="00F025C2"/>
    <w:rsid w:val="00F04252"/>
    <w:rsid w:val="00F05B1F"/>
    <w:rsid w:val="00F12744"/>
    <w:rsid w:val="00F158BB"/>
    <w:rsid w:val="00F20207"/>
    <w:rsid w:val="00F26067"/>
    <w:rsid w:val="00F47274"/>
    <w:rsid w:val="00F53299"/>
    <w:rsid w:val="00F62A2D"/>
    <w:rsid w:val="00F73A2C"/>
    <w:rsid w:val="00F813B6"/>
    <w:rsid w:val="00F82C4C"/>
    <w:rsid w:val="00F90F79"/>
    <w:rsid w:val="00F96471"/>
    <w:rsid w:val="00FA0626"/>
    <w:rsid w:val="00FA4905"/>
    <w:rsid w:val="00FA6AAC"/>
    <w:rsid w:val="00FB4A3E"/>
    <w:rsid w:val="00FB7AA2"/>
    <w:rsid w:val="00FC67D8"/>
    <w:rsid w:val="00FD071E"/>
    <w:rsid w:val="00FD1828"/>
    <w:rsid w:val="00FD20E5"/>
    <w:rsid w:val="00FD7CD9"/>
    <w:rsid w:val="00FE0C9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2340D9E"/>
  <w15:docId w15:val="{EE2BADB3-04A1-43DA-971A-5D96BC06BC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e-CH" w:eastAsia="de-CH" w:bidi="ar-SA"/>
      </w:rPr>
    </w:rPrDefault>
    <w:pPrDefault>
      <w:pPr>
        <w:spacing w:line="260" w:lineRule="atLeast"/>
        <w:ind w:left="397" w:hanging="397"/>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rd">
    <w:name w:val="Normal"/>
    <w:qFormat/>
    <w:pPr>
      <w:ind w:left="0" w:firstLine="0"/>
    </w:pPr>
    <w:rPr>
      <w:rFonts w:ascii="Arial" w:hAnsi="Arial"/>
      <w:szCs w:val="24"/>
    </w:rPr>
  </w:style>
  <w:style w:type="paragraph" w:styleId="berschrift1">
    <w:name w:val="heading 1"/>
    <w:basedOn w:val="Standard"/>
    <w:next w:val="Standard"/>
    <w:autoRedefine/>
    <w:qFormat/>
    <w:rsid w:val="000309C4"/>
    <w:pPr>
      <w:keepNext/>
      <w:keepLines/>
      <w:numPr>
        <w:numId w:val="11"/>
      </w:numPr>
      <w:spacing w:before="720" w:after="240" w:line="240" w:lineRule="auto"/>
      <w:outlineLvl w:val="0"/>
    </w:pPr>
    <w:rPr>
      <w:rFonts w:cs="Arial"/>
      <w:b/>
      <w:bCs/>
      <w:snapToGrid w:val="0"/>
      <w:sz w:val="32"/>
      <w:szCs w:val="32"/>
    </w:rPr>
  </w:style>
  <w:style w:type="paragraph" w:styleId="berschrift2">
    <w:name w:val="heading 2"/>
    <w:basedOn w:val="Standard"/>
    <w:next w:val="Standard"/>
    <w:qFormat/>
    <w:pPr>
      <w:keepNext/>
      <w:keepLines/>
      <w:numPr>
        <w:ilvl w:val="1"/>
        <w:numId w:val="11"/>
      </w:numPr>
      <w:spacing w:after="300" w:line="300" w:lineRule="exact"/>
      <w:outlineLvl w:val="1"/>
    </w:pPr>
    <w:rPr>
      <w:rFonts w:cs="Arial"/>
      <w:b/>
      <w:bCs/>
      <w:iCs/>
      <w:sz w:val="24"/>
      <w:szCs w:val="28"/>
    </w:rPr>
  </w:style>
  <w:style w:type="paragraph" w:styleId="berschrift3">
    <w:name w:val="heading 3"/>
    <w:basedOn w:val="Standard"/>
    <w:next w:val="Standard"/>
    <w:qFormat/>
    <w:pPr>
      <w:keepNext/>
      <w:keepLines/>
      <w:numPr>
        <w:ilvl w:val="2"/>
        <w:numId w:val="11"/>
      </w:numPr>
      <w:spacing w:after="260" w:line="240" w:lineRule="atLeast"/>
      <w:outlineLvl w:val="2"/>
    </w:pPr>
    <w:rPr>
      <w:rFonts w:cs="Arial"/>
      <w:b/>
      <w:bCs/>
      <w:szCs w:val="26"/>
    </w:rPr>
  </w:style>
  <w:style w:type="paragraph" w:styleId="berschrift4">
    <w:name w:val="heading 4"/>
    <w:basedOn w:val="Standard"/>
    <w:next w:val="Standard"/>
    <w:pPr>
      <w:keepNext/>
      <w:keepLines/>
      <w:numPr>
        <w:ilvl w:val="3"/>
        <w:numId w:val="11"/>
      </w:numPr>
      <w:spacing w:after="260"/>
      <w:outlineLvl w:val="3"/>
    </w:pPr>
    <w:rPr>
      <w:bCs/>
      <w:i/>
      <w:szCs w:val="28"/>
    </w:rPr>
  </w:style>
  <w:style w:type="paragraph" w:styleId="berschrift5">
    <w:name w:val="heading 5"/>
    <w:basedOn w:val="Standard"/>
    <w:next w:val="Standard"/>
    <w:pPr>
      <w:keepNext/>
      <w:keepLines/>
      <w:numPr>
        <w:ilvl w:val="4"/>
        <w:numId w:val="11"/>
      </w:numPr>
      <w:spacing w:after="260"/>
      <w:outlineLvl w:val="4"/>
    </w:pPr>
    <w:rPr>
      <w:bCs/>
      <w:i/>
      <w:iCs/>
      <w:szCs w:val="26"/>
    </w:rPr>
  </w:style>
  <w:style w:type="paragraph" w:styleId="berschrift6">
    <w:name w:val="heading 6"/>
    <w:basedOn w:val="Standard"/>
    <w:next w:val="Standard"/>
    <w:pPr>
      <w:keepNext/>
      <w:keepLines/>
      <w:numPr>
        <w:ilvl w:val="5"/>
        <w:numId w:val="11"/>
      </w:numPr>
      <w:spacing w:after="260"/>
      <w:outlineLvl w:val="5"/>
    </w:pPr>
    <w:rPr>
      <w:bCs/>
      <w:i/>
      <w:szCs w:val="22"/>
    </w:rPr>
  </w:style>
  <w:style w:type="paragraph" w:styleId="berschrift7">
    <w:name w:val="heading 7"/>
    <w:basedOn w:val="Standard"/>
    <w:next w:val="Standard"/>
    <w:pPr>
      <w:keepNext/>
      <w:keepLines/>
      <w:numPr>
        <w:ilvl w:val="6"/>
        <w:numId w:val="11"/>
      </w:numPr>
      <w:spacing w:after="260"/>
      <w:outlineLvl w:val="6"/>
    </w:pPr>
    <w:rPr>
      <w:i/>
    </w:rPr>
  </w:style>
  <w:style w:type="paragraph" w:styleId="berschrift8">
    <w:name w:val="heading 8"/>
    <w:basedOn w:val="Standard"/>
    <w:next w:val="Standard"/>
    <w:pPr>
      <w:keepNext/>
      <w:keepLines/>
      <w:numPr>
        <w:ilvl w:val="7"/>
        <w:numId w:val="11"/>
      </w:numPr>
      <w:spacing w:after="260"/>
      <w:outlineLvl w:val="7"/>
    </w:pPr>
    <w:rPr>
      <w:i/>
      <w:iCs/>
    </w:rPr>
  </w:style>
  <w:style w:type="paragraph" w:styleId="berschrift9">
    <w:name w:val="heading 9"/>
    <w:basedOn w:val="Standard"/>
    <w:next w:val="Standard"/>
    <w:pPr>
      <w:keepNext/>
      <w:keepLines/>
      <w:numPr>
        <w:ilvl w:val="8"/>
        <w:numId w:val="11"/>
      </w:numPr>
      <w:spacing w:after="260"/>
      <w:outlineLvl w:val="8"/>
    </w:pPr>
    <w:rPr>
      <w:rFonts w:cs="Arial"/>
      <w:i/>
      <w:szCs w:val="2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pPr>
      <w:ind w:left="0" w:firstLine="0"/>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13" w:type="dxa"/>
        <w:right w:w="0" w:type="dxa"/>
      </w:tblCellMar>
    </w:tblPr>
  </w:style>
  <w:style w:type="paragraph" w:styleId="Kopfzeile">
    <w:name w:val="header"/>
    <w:basedOn w:val="Standard"/>
    <w:link w:val="KopfzeileZchn"/>
    <w:uiPriority w:val="99"/>
    <w:pPr>
      <w:spacing w:line="200" w:lineRule="atLeast"/>
    </w:pPr>
    <w:rPr>
      <w:sz w:val="15"/>
    </w:rPr>
  </w:style>
  <w:style w:type="paragraph" w:styleId="Fuzeile">
    <w:name w:val="footer"/>
    <w:basedOn w:val="Standard"/>
    <w:pPr>
      <w:spacing w:line="160" w:lineRule="exact"/>
    </w:pPr>
    <w:rPr>
      <w:sz w:val="12"/>
    </w:rPr>
  </w:style>
  <w:style w:type="paragraph" w:styleId="Verzeichnis1">
    <w:name w:val="toc 1"/>
    <w:basedOn w:val="Standard"/>
    <w:next w:val="Standard"/>
    <w:uiPriority w:val="39"/>
    <w:pPr>
      <w:tabs>
        <w:tab w:val="right" w:leader="dot" w:pos="9072"/>
      </w:tabs>
    </w:pPr>
    <w:rPr>
      <w:b/>
      <w:noProof/>
    </w:rPr>
  </w:style>
  <w:style w:type="paragraph" w:styleId="Verzeichnis2">
    <w:name w:val="toc 2"/>
    <w:basedOn w:val="Standard"/>
    <w:next w:val="Standard"/>
    <w:uiPriority w:val="39"/>
    <w:pPr>
      <w:tabs>
        <w:tab w:val="right" w:leader="dot" w:pos="9072"/>
      </w:tabs>
      <w:ind w:left="397"/>
    </w:pPr>
  </w:style>
  <w:style w:type="paragraph" w:styleId="Verzeichnis3">
    <w:name w:val="toc 3"/>
    <w:basedOn w:val="Standard"/>
    <w:next w:val="Standard"/>
    <w:autoRedefine/>
    <w:uiPriority w:val="39"/>
    <w:pPr>
      <w:tabs>
        <w:tab w:val="right" w:leader="dot" w:pos="9072"/>
      </w:tabs>
      <w:ind w:left="794"/>
    </w:pPr>
  </w:style>
  <w:style w:type="character" w:styleId="Hyperlink">
    <w:name w:val="Hyperlink"/>
    <w:basedOn w:val="Absatz-Standardschriftart"/>
    <w:uiPriority w:val="99"/>
    <w:rPr>
      <w:dstrike w:val="0"/>
      <w:color w:val="365F91" w:themeColor="accent1" w:themeShade="BF"/>
      <w:u w:val="single"/>
      <w:vertAlign w:val="baseline"/>
      <w:lang w:val="de-CH"/>
    </w:rPr>
  </w:style>
  <w:style w:type="paragraph" w:styleId="Sprechblasentext">
    <w:name w:val="Balloon Text"/>
    <w:basedOn w:val="Standard"/>
    <w:pPr>
      <w:keepLines/>
    </w:pPr>
    <w:rPr>
      <w:rFonts w:cs="Tahoma"/>
      <w:sz w:val="14"/>
      <w:szCs w:val="16"/>
    </w:rPr>
  </w:style>
  <w:style w:type="paragraph" w:styleId="Beschriftung">
    <w:name w:val="caption"/>
    <w:basedOn w:val="Standard"/>
    <w:next w:val="Standard"/>
    <w:pPr>
      <w:keepLines/>
    </w:pPr>
    <w:rPr>
      <w:b/>
      <w:bCs/>
      <w:sz w:val="16"/>
      <w:szCs w:val="20"/>
    </w:rPr>
  </w:style>
  <w:style w:type="paragraph" w:styleId="Dokumentstruktur">
    <w:name w:val="Document Map"/>
    <w:basedOn w:val="Standard"/>
    <w:rPr>
      <w:rFonts w:cs="Tahoma"/>
      <w:szCs w:val="20"/>
    </w:rPr>
  </w:style>
  <w:style w:type="character" w:styleId="Endnotenzeichen">
    <w:name w:val="endnote reference"/>
    <w:basedOn w:val="Absatz-Standardschriftart"/>
    <w:rPr>
      <w:vertAlign w:val="superscript"/>
      <w:lang w:val="de-CH"/>
    </w:rPr>
  </w:style>
  <w:style w:type="paragraph" w:styleId="Endnotentext">
    <w:name w:val="endnote text"/>
    <w:basedOn w:val="Standard"/>
    <w:rPr>
      <w:sz w:val="16"/>
      <w:szCs w:val="20"/>
    </w:rPr>
  </w:style>
  <w:style w:type="character" w:styleId="Funotenzeichen">
    <w:name w:val="footnote reference"/>
    <w:basedOn w:val="Absatz-Standardschriftart"/>
    <w:rPr>
      <w:vertAlign w:val="superscript"/>
      <w:lang w:val="de-CH"/>
    </w:rPr>
  </w:style>
  <w:style w:type="paragraph" w:styleId="Funotentext">
    <w:name w:val="footnote text"/>
    <w:basedOn w:val="Standard"/>
    <w:rPr>
      <w:sz w:val="16"/>
      <w:szCs w:val="20"/>
    </w:rPr>
  </w:style>
  <w:style w:type="paragraph" w:styleId="Index1">
    <w:name w:val="index 1"/>
    <w:basedOn w:val="Standard"/>
    <w:next w:val="Standard"/>
    <w:autoRedefine/>
    <w:pPr>
      <w:ind w:left="397" w:hanging="397"/>
    </w:pPr>
  </w:style>
  <w:style w:type="paragraph" w:styleId="Index2">
    <w:name w:val="index 2"/>
    <w:basedOn w:val="Standard"/>
    <w:next w:val="Standard"/>
    <w:autoRedefine/>
    <w:pPr>
      <w:ind w:left="794" w:hanging="397"/>
    </w:pPr>
  </w:style>
  <w:style w:type="paragraph" w:styleId="Index3">
    <w:name w:val="index 3"/>
    <w:basedOn w:val="Standard"/>
    <w:next w:val="Standard"/>
    <w:autoRedefine/>
    <w:pPr>
      <w:ind w:left="1191" w:hanging="397"/>
    </w:pPr>
  </w:style>
  <w:style w:type="paragraph" w:styleId="Index4">
    <w:name w:val="index 4"/>
    <w:basedOn w:val="Standard"/>
    <w:next w:val="Standard"/>
    <w:autoRedefine/>
    <w:pPr>
      <w:ind w:left="1588" w:hanging="397"/>
    </w:pPr>
  </w:style>
  <w:style w:type="paragraph" w:styleId="Index5">
    <w:name w:val="index 5"/>
    <w:basedOn w:val="Standard"/>
    <w:next w:val="Standard"/>
    <w:autoRedefine/>
    <w:pPr>
      <w:ind w:left="1985" w:hanging="397"/>
    </w:pPr>
  </w:style>
  <w:style w:type="paragraph" w:styleId="Index6">
    <w:name w:val="index 6"/>
    <w:basedOn w:val="Standard"/>
    <w:next w:val="Standard"/>
    <w:autoRedefine/>
    <w:pPr>
      <w:ind w:left="2382" w:hanging="397"/>
    </w:pPr>
  </w:style>
  <w:style w:type="paragraph" w:styleId="Index7">
    <w:name w:val="index 7"/>
    <w:basedOn w:val="Standard"/>
    <w:next w:val="Standard"/>
    <w:autoRedefine/>
    <w:pPr>
      <w:ind w:left="1985" w:hanging="284"/>
    </w:pPr>
  </w:style>
  <w:style w:type="paragraph" w:styleId="Index8">
    <w:name w:val="index 8"/>
    <w:basedOn w:val="Standard"/>
    <w:next w:val="Standard"/>
    <w:autoRedefine/>
    <w:pPr>
      <w:ind w:left="2269" w:hanging="284"/>
    </w:pPr>
  </w:style>
  <w:style w:type="paragraph" w:styleId="Index9">
    <w:name w:val="index 9"/>
    <w:basedOn w:val="Standard"/>
    <w:next w:val="Standard"/>
    <w:autoRedefine/>
    <w:pPr>
      <w:ind w:left="2552" w:hanging="284"/>
    </w:pPr>
  </w:style>
  <w:style w:type="paragraph" w:styleId="Indexberschrift">
    <w:name w:val="index heading"/>
    <w:basedOn w:val="Standard"/>
    <w:next w:val="Index1"/>
    <w:pPr>
      <w:keepNext/>
      <w:keepLines/>
      <w:spacing w:after="260"/>
    </w:pPr>
    <w:rPr>
      <w:rFonts w:cs="Arial"/>
      <w:b/>
      <w:bCs/>
    </w:rPr>
  </w:style>
  <w:style w:type="paragraph" w:styleId="Makrotext">
    <w:name w:val="macro"/>
    <w:rPr>
      <w:rFonts w:ascii="Arial" w:hAnsi="Arial" w:cs="Courier New"/>
    </w:rPr>
  </w:style>
  <w:style w:type="paragraph" w:styleId="Rechtsgrundlagenverzeichnis">
    <w:name w:val="table of authorities"/>
    <w:basedOn w:val="Standard"/>
    <w:next w:val="Standard"/>
    <w:pPr>
      <w:ind w:left="397" w:hanging="397"/>
    </w:pPr>
  </w:style>
  <w:style w:type="paragraph" w:styleId="Abbildungsverzeichnis">
    <w:name w:val="table of figures"/>
    <w:basedOn w:val="Standard"/>
    <w:next w:val="Standard"/>
  </w:style>
  <w:style w:type="paragraph" w:styleId="RGV-berschrift">
    <w:name w:val="toa heading"/>
    <w:basedOn w:val="Standard"/>
    <w:next w:val="Standard"/>
    <w:pPr>
      <w:keepNext/>
      <w:keepLines/>
    </w:pPr>
    <w:rPr>
      <w:rFonts w:cs="Arial"/>
      <w:b/>
      <w:bCs/>
    </w:rPr>
  </w:style>
  <w:style w:type="paragraph" w:styleId="Verzeichnis4">
    <w:name w:val="toc 4"/>
    <w:basedOn w:val="Standard"/>
    <w:next w:val="Standard"/>
    <w:uiPriority w:val="39"/>
    <w:pPr>
      <w:tabs>
        <w:tab w:val="right" w:leader="dot" w:pos="9072"/>
      </w:tabs>
      <w:ind w:left="1191"/>
    </w:pPr>
  </w:style>
  <w:style w:type="paragraph" w:styleId="Verzeichnis5">
    <w:name w:val="toc 5"/>
    <w:basedOn w:val="Standard"/>
    <w:next w:val="Standard"/>
    <w:uiPriority w:val="39"/>
    <w:pPr>
      <w:tabs>
        <w:tab w:val="right" w:leader="dot" w:pos="9072"/>
      </w:tabs>
      <w:ind w:left="1191"/>
    </w:pPr>
  </w:style>
  <w:style w:type="paragraph" w:styleId="Verzeichnis6">
    <w:name w:val="toc 6"/>
    <w:basedOn w:val="Standard"/>
    <w:next w:val="Standard"/>
    <w:uiPriority w:val="39"/>
    <w:pPr>
      <w:tabs>
        <w:tab w:val="right" w:leader="dot" w:pos="9072"/>
      </w:tabs>
      <w:ind w:left="1191"/>
    </w:pPr>
  </w:style>
  <w:style w:type="paragraph" w:styleId="Verzeichnis7">
    <w:name w:val="toc 7"/>
    <w:basedOn w:val="Standard"/>
    <w:next w:val="Standard"/>
    <w:uiPriority w:val="39"/>
    <w:pPr>
      <w:tabs>
        <w:tab w:val="right" w:leader="dot" w:pos="9072"/>
      </w:tabs>
      <w:ind w:left="1191"/>
    </w:pPr>
  </w:style>
  <w:style w:type="paragraph" w:styleId="Verzeichnis8">
    <w:name w:val="toc 8"/>
    <w:basedOn w:val="Standard"/>
    <w:next w:val="Standard"/>
    <w:uiPriority w:val="39"/>
    <w:pPr>
      <w:tabs>
        <w:tab w:val="right" w:leader="dot" w:pos="9072"/>
      </w:tabs>
      <w:ind w:left="1191"/>
    </w:pPr>
  </w:style>
  <w:style w:type="paragraph" w:styleId="Verzeichnis9">
    <w:name w:val="toc 9"/>
    <w:basedOn w:val="Standard"/>
    <w:next w:val="Standard"/>
    <w:uiPriority w:val="39"/>
    <w:pPr>
      <w:tabs>
        <w:tab w:val="right" w:leader="dot" w:pos="9072"/>
      </w:tabs>
      <w:ind w:left="1191"/>
    </w:pPr>
  </w:style>
  <w:style w:type="paragraph" w:styleId="Titel">
    <w:name w:val="Title"/>
    <w:basedOn w:val="Standard"/>
    <w:next w:val="Standard"/>
    <w:link w:val="TitelZchn"/>
    <w:pPr>
      <w:keepNext/>
      <w:keepLines/>
      <w:spacing w:after="480" w:line="480" w:lineRule="exact"/>
    </w:pPr>
    <w:rPr>
      <w:rFonts w:cs="Arial"/>
      <w:b/>
      <w:bCs/>
      <w:sz w:val="42"/>
      <w:szCs w:val="32"/>
    </w:rPr>
  </w:style>
  <w:style w:type="paragraph" w:customStyle="1" w:styleId="Betreff">
    <w:name w:val="Betreff"/>
    <w:basedOn w:val="Standard"/>
    <w:rPr>
      <w:b/>
    </w:rPr>
  </w:style>
  <w:style w:type="paragraph" w:styleId="Untertitel">
    <w:name w:val="Subtitle"/>
    <w:basedOn w:val="Standard"/>
    <w:next w:val="Standard"/>
    <w:pPr>
      <w:keepNext/>
      <w:keepLines/>
      <w:spacing w:after="480" w:line="480" w:lineRule="exact"/>
    </w:pPr>
    <w:rPr>
      <w:rFonts w:cs="Arial"/>
      <w:sz w:val="42"/>
    </w:rPr>
  </w:style>
  <w:style w:type="character" w:styleId="Fett">
    <w:name w:val="Strong"/>
    <w:basedOn w:val="Absatz-Standardschriftart"/>
    <w:rPr>
      <w:rFonts w:ascii="Arial" w:hAnsi="Arial"/>
      <w:b/>
      <w:bCs/>
      <w:lang w:val="de-CH"/>
    </w:rPr>
  </w:style>
  <w:style w:type="paragraph" w:customStyle="1" w:styleId="FormatvorlageZitat">
    <w:name w:val="Formatvorlage Zitat +"/>
    <w:basedOn w:val="Zitat"/>
    <w:rPr>
      <w:i w:val="0"/>
    </w:rPr>
  </w:style>
  <w:style w:type="paragraph" w:styleId="Gruformel">
    <w:name w:val="Closing"/>
    <w:basedOn w:val="Standard"/>
    <w:next w:val="Standard"/>
    <w:pPr>
      <w:keepNext/>
      <w:keepLines/>
      <w:spacing w:before="520" w:after="260"/>
      <w:contextualSpacing/>
    </w:pPr>
  </w:style>
  <w:style w:type="paragraph" w:styleId="Aufzhlungszeichen5">
    <w:name w:val="List Bullet 5"/>
    <w:basedOn w:val="Standard"/>
    <w:unhideWhenUsed/>
    <w:pPr>
      <w:numPr>
        <w:numId w:val="5"/>
      </w:numPr>
      <w:contextualSpacing/>
    </w:pPr>
  </w:style>
  <w:style w:type="paragraph" w:styleId="Unterschrift">
    <w:name w:val="Signature"/>
    <w:basedOn w:val="Standard"/>
    <w:next w:val="Standard"/>
    <w:pPr>
      <w:keepNext/>
      <w:keepLines/>
      <w:spacing w:before="520"/>
      <w:contextualSpacing/>
    </w:pPr>
  </w:style>
  <w:style w:type="character" w:styleId="Hervorhebung">
    <w:name w:val="Emphasis"/>
    <w:basedOn w:val="Absatz-Standardschriftart"/>
    <w:rPr>
      <w:b w:val="0"/>
      <w:i/>
      <w:iCs/>
      <w:lang w:val="de-CH"/>
    </w:rPr>
  </w:style>
  <w:style w:type="character" w:styleId="BesuchterLink">
    <w:name w:val="FollowedHyperlink"/>
    <w:basedOn w:val="Absatz-Standardschriftart"/>
    <w:rPr>
      <w:dstrike w:val="0"/>
      <w:u w:val="none"/>
      <w:vertAlign w:val="baseline"/>
      <w:lang w:val="de-CH"/>
    </w:rPr>
  </w:style>
  <w:style w:type="paragraph" w:customStyle="1" w:styleId="Beilagen">
    <w:name w:val="Beilagen"/>
    <w:basedOn w:val="Standard"/>
  </w:style>
  <w:style w:type="paragraph" w:customStyle="1" w:styleId="Versandart">
    <w:name w:val="Versandart"/>
    <w:basedOn w:val="Standard"/>
    <w:next w:val="Standard"/>
    <w:rPr>
      <w:b/>
    </w:rPr>
  </w:style>
  <w:style w:type="character" w:styleId="IntensiveHervorhebung">
    <w:name w:val="Intense Emphasis"/>
    <w:basedOn w:val="Absatz-Standardschriftart"/>
    <w:uiPriority w:val="21"/>
    <w:rPr>
      <w:i/>
      <w:iCs/>
      <w:color w:val="auto"/>
      <w:lang w:val="de-CH"/>
    </w:rPr>
  </w:style>
  <w:style w:type="character" w:styleId="IntensiverVerweis">
    <w:name w:val="Intense Reference"/>
    <w:basedOn w:val="Absatz-Standardschriftart"/>
    <w:uiPriority w:val="32"/>
    <w:rPr>
      <w:b w:val="0"/>
      <w:bCs/>
      <w:smallCaps/>
      <w:color w:val="auto"/>
      <w:spacing w:val="5"/>
      <w:lang w:val="de-CH"/>
    </w:rPr>
  </w:style>
  <w:style w:type="paragraph" w:customStyle="1" w:styleId="AuflistungmitNummern">
    <w:name w:val="Auflistung mit Nummern"/>
    <w:basedOn w:val="Standard"/>
    <w:qFormat/>
    <w:pPr>
      <w:numPr>
        <w:numId w:val="12"/>
      </w:numPr>
    </w:pPr>
  </w:style>
  <w:style w:type="paragraph" w:customStyle="1" w:styleId="AuflistungmitSymbolen">
    <w:name w:val="Auflistung mit Symbolen"/>
    <w:basedOn w:val="Standard"/>
    <w:qFormat/>
    <w:pPr>
      <w:numPr>
        <w:numId w:val="13"/>
      </w:numPr>
    </w:pPr>
  </w:style>
  <w:style w:type="paragraph" w:customStyle="1" w:styleId="AuflistungmitBuchstaben">
    <w:name w:val="Auflistung mit Buchstaben"/>
    <w:basedOn w:val="Standard"/>
    <w:qFormat/>
    <w:pPr>
      <w:numPr>
        <w:numId w:val="14"/>
      </w:numPr>
    </w:pPr>
  </w:style>
  <w:style w:type="paragraph" w:customStyle="1" w:styleId="DokumentTyp">
    <w:name w:val="Dokument Typ"/>
    <w:basedOn w:val="Standard"/>
    <w:rPr>
      <w:b/>
      <w:sz w:val="42"/>
    </w:rPr>
  </w:style>
  <w:style w:type="paragraph" w:styleId="Aufzhlungszeichen">
    <w:name w:val="List Bullet"/>
    <w:basedOn w:val="Standard"/>
    <w:unhideWhenUsed/>
    <w:pPr>
      <w:numPr>
        <w:numId w:val="1"/>
      </w:numPr>
      <w:contextualSpacing/>
    </w:pPr>
  </w:style>
  <w:style w:type="paragraph" w:styleId="Aufzhlungszeichen2">
    <w:name w:val="List Bullet 2"/>
    <w:basedOn w:val="Standard"/>
    <w:unhideWhenUsed/>
    <w:pPr>
      <w:numPr>
        <w:numId w:val="2"/>
      </w:numPr>
      <w:tabs>
        <w:tab w:val="left" w:pos="794"/>
      </w:tabs>
      <w:contextualSpacing/>
    </w:pPr>
  </w:style>
  <w:style w:type="paragraph" w:styleId="Blocktext">
    <w:name w:val="Block Text"/>
    <w:basedOn w:val="Standard"/>
  </w:style>
  <w:style w:type="paragraph" w:styleId="Textkrper">
    <w:name w:val="Body Text"/>
    <w:basedOn w:val="Standard"/>
  </w:style>
  <w:style w:type="paragraph" w:styleId="Textkrper2">
    <w:name w:val="Body Text 2"/>
    <w:basedOn w:val="Standard"/>
  </w:style>
  <w:style w:type="paragraph" w:styleId="Textkrper3">
    <w:name w:val="Body Text 3"/>
    <w:basedOn w:val="Standard"/>
    <w:rPr>
      <w:szCs w:val="16"/>
    </w:rPr>
  </w:style>
  <w:style w:type="paragraph" w:styleId="Textkrper-Erstzeileneinzug">
    <w:name w:val="Body Text First Indent"/>
    <w:basedOn w:val="Textkrper"/>
  </w:style>
  <w:style w:type="paragraph" w:styleId="Textkrper-Zeileneinzug">
    <w:name w:val="Body Text Indent"/>
    <w:basedOn w:val="Standard"/>
  </w:style>
  <w:style w:type="paragraph" w:styleId="Textkrper-Erstzeileneinzug2">
    <w:name w:val="Body Text First Indent 2"/>
    <w:basedOn w:val="Textkrper-Zeileneinzug"/>
  </w:style>
  <w:style w:type="paragraph" w:styleId="Textkrper-Einzug2">
    <w:name w:val="Body Text Indent 2"/>
    <w:basedOn w:val="Standard"/>
  </w:style>
  <w:style w:type="paragraph" w:styleId="Textkrper-Einzug3">
    <w:name w:val="Body Text Indent 3"/>
    <w:basedOn w:val="Standard"/>
    <w:rPr>
      <w:szCs w:val="16"/>
    </w:rPr>
  </w:style>
  <w:style w:type="paragraph" w:styleId="Umschlagadresse">
    <w:name w:val="envelope address"/>
    <w:basedOn w:val="Standard"/>
    <w:pPr>
      <w:framePr w:w="4320" w:h="2160" w:hRule="exact" w:hSpace="141" w:wrap="auto" w:hAnchor="page" w:xAlign="center" w:yAlign="bottom"/>
      <w:ind w:left="1"/>
    </w:pPr>
    <w:rPr>
      <w:rFonts w:cs="Arial"/>
    </w:rPr>
  </w:style>
  <w:style w:type="paragraph" w:styleId="Umschlagabsenderadresse">
    <w:name w:val="envelope return"/>
    <w:basedOn w:val="Standard"/>
    <w:next w:val="Standard"/>
    <w:pPr>
      <w:spacing w:line="140" w:lineRule="atLeast"/>
    </w:pPr>
    <w:rPr>
      <w:rFonts w:cs="Arial"/>
      <w:b/>
      <w:sz w:val="14"/>
      <w:szCs w:val="20"/>
      <w:u w:val="single"/>
    </w:rPr>
  </w:style>
  <w:style w:type="paragraph" w:styleId="HTMLAdresse">
    <w:name w:val="HTML Address"/>
    <w:basedOn w:val="Standard"/>
    <w:rPr>
      <w:iCs/>
    </w:rPr>
  </w:style>
  <w:style w:type="character" w:styleId="HTMLZitat">
    <w:name w:val="HTML Cite"/>
    <w:basedOn w:val="Absatz-Standardschriftart"/>
    <w:rPr>
      <w:iCs/>
      <w:lang w:val="de-CH"/>
    </w:rPr>
  </w:style>
  <w:style w:type="character" w:styleId="HTMLCode">
    <w:name w:val="HTML Code"/>
    <w:basedOn w:val="Absatz-Standardschriftart"/>
    <w:rPr>
      <w:rFonts w:ascii="Verdana" w:hAnsi="Verdana" w:cs="Courier New"/>
      <w:sz w:val="22"/>
      <w:szCs w:val="20"/>
      <w:lang w:val="de-CH"/>
    </w:rPr>
  </w:style>
  <w:style w:type="character" w:styleId="HTMLDefinition">
    <w:name w:val="HTML Definition"/>
    <w:basedOn w:val="Absatz-Standardschriftart"/>
    <w:rPr>
      <w:iCs/>
      <w:lang w:val="de-CH"/>
    </w:rPr>
  </w:style>
  <w:style w:type="character" w:styleId="HTMLTastatur">
    <w:name w:val="HTML Keyboard"/>
    <w:basedOn w:val="Absatz-Standardschriftart"/>
    <w:rPr>
      <w:rFonts w:ascii="Verdana" w:hAnsi="Verdana" w:cs="Courier New"/>
      <w:sz w:val="22"/>
      <w:szCs w:val="20"/>
      <w:lang w:val="de-CH"/>
    </w:rPr>
  </w:style>
  <w:style w:type="paragraph" w:styleId="HTMLVorformatiert">
    <w:name w:val="HTML Preformatted"/>
    <w:basedOn w:val="Standard"/>
    <w:rPr>
      <w:rFonts w:cs="Courier New"/>
      <w:szCs w:val="20"/>
    </w:rPr>
  </w:style>
  <w:style w:type="character" w:styleId="HTMLBeispiel">
    <w:name w:val="HTML Sample"/>
    <w:basedOn w:val="Absatz-Standardschriftart"/>
    <w:rPr>
      <w:rFonts w:ascii="Verdana" w:hAnsi="Verdana" w:cs="Courier New"/>
      <w:sz w:val="22"/>
      <w:lang w:val="de-CH"/>
    </w:rPr>
  </w:style>
  <w:style w:type="character" w:styleId="HTMLSchreibmaschine">
    <w:name w:val="HTML Typewriter"/>
    <w:basedOn w:val="Absatz-Standardschriftart"/>
    <w:rPr>
      <w:rFonts w:ascii="Verdana" w:hAnsi="Verdana" w:cs="Courier New"/>
      <w:sz w:val="20"/>
      <w:szCs w:val="20"/>
      <w:lang w:val="de-CH"/>
    </w:rPr>
  </w:style>
  <w:style w:type="character" w:styleId="HTMLVariable">
    <w:name w:val="HTML Variable"/>
    <w:basedOn w:val="Absatz-Standardschriftart"/>
    <w:rPr>
      <w:iCs/>
      <w:lang w:val="de-CH"/>
    </w:rPr>
  </w:style>
  <w:style w:type="character" w:styleId="Zeilennummer">
    <w:name w:val="line number"/>
    <w:basedOn w:val="Absatz-Standardschriftart"/>
    <w:rPr>
      <w:lang w:val="de-CH"/>
    </w:rPr>
  </w:style>
  <w:style w:type="paragraph" w:styleId="Liste">
    <w:name w:val="List"/>
    <w:basedOn w:val="Standard"/>
    <w:pPr>
      <w:ind w:left="397" w:hanging="397"/>
    </w:pPr>
  </w:style>
  <w:style w:type="paragraph" w:styleId="Liste2">
    <w:name w:val="List 2"/>
    <w:basedOn w:val="Standard"/>
    <w:pPr>
      <w:ind w:left="794" w:hanging="397"/>
    </w:pPr>
  </w:style>
  <w:style w:type="paragraph" w:styleId="Liste3">
    <w:name w:val="List 3"/>
    <w:basedOn w:val="Standard"/>
    <w:pPr>
      <w:ind w:left="1191" w:hanging="397"/>
    </w:pPr>
  </w:style>
  <w:style w:type="paragraph" w:styleId="Liste4">
    <w:name w:val="List 4"/>
    <w:basedOn w:val="Standard"/>
    <w:pPr>
      <w:ind w:left="1588" w:hanging="397"/>
    </w:pPr>
  </w:style>
  <w:style w:type="paragraph" w:styleId="Liste5">
    <w:name w:val="List 5"/>
    <w:basedOn w:val="Standard"/>
    <w:pPr>
      <w:ind w:left="1985" w:hanging="397"/>
    </w:pPr>
  </w:style>
  <w:style w:type="paragraph" w:styleId="Nachrichtenkopf">
    <w:name w:val="Message Header"/>
    <w:basedOn w:val="Standard"/>
    <w:rPr>
      <w:rFonts w:cs="Arial"/>
      <w:b/>
    </w:rPr>
  </w:style>
  <w:style w:type="paragraph" w:styleId="StandardWeb">
    <w:name w:val="Normal (Web)"/>
    <w:basedOn w:val="Standard"/>
  </w:style>
  <w:style w:type="paragraph" w:styleId="Standardeinzug">
    <w:name w:val="Normal Indent"/>
    <w:basedOn w:val="Standard"/>
    <w:pPr>
      <w:ind w:left="397"/>
    </w:pPr>
  </w:style>
  <w:style w:type="paragraph" w:styleId="Fu-Endnotenberschrift">
    <w:name w:val="Note Heading"/>
    <w:basedOn w:val="Standard"/>
    <w:next w:val="Standard"/>
  </w:style>
  <w:style w:type="character" w:styleId="Seitenzahl">
    <w:name w:val="page number"/>
    <w:basedOn w:val="Absatz-Standardschriftart"/>
    <w:uiPriority w:val="99"/>
    <w:rPr>
      <w:sz w:val="14"/>
      <w:lang w:val="de-CH"/>
    </w:rPr>
  </w:style>
  <w:style w:type="paragraph" w:styleId="NurText">
    <w:name w:val="Plain Text"/>
    <w:basedOn w:val="Standard"/>
    <w:rPr>
      <w:rFonts w:cs="Courier New"/>
      <w:szCs w:val="20"/>
    </w:rPr>
  </w:style>
  <w:style w:type="paragraph" w:styleId="Anrede">
    <w:name w:val="Salutation"/>
    <w:basedOn w:val="Standard"/>
    <w:next w:val="Standard"/>
    <w:pPr>
      <w:keepLines/>
      <w:spacing w:before="260" w:after="260"/>
    </w:pPr>
  </w:style>
  <w:style w:type="table" w:styleId="TabelleSpalten1">
    <w:name w:val="Table Columns 1"/>
    <w:basedOn w:val="NormaleTabelle"/>
    <w:pPr>
      <w:adjustRightInd w:val="0"/>
      <w:snapToGrid w:val="0"/>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atum">
    <w:name w:val="Date"/>
    <w:next w:val="Standard"/>
    <w:link w:val="DatumZchn"/>
    <w:pPr>
      <w:spacing w:line="200" w:lineRule="atLeast"/>
    </w:pPr>
    <w:rPr>
      <w:rFonts w:ascii="Arial" w:hAnsi="Arial"/>
      <w:b/>
      <w:sz w:val="15"/>
      <w:szCs w:val="24"/>
    </w:rPr>
  </w:style>
  <w:style w:type="paragraph" w:customStyle="1" w:styleId="FusszeileBarcode">
    <w:name w:val="Fusszeile Barcode"/>
    <w:basedOn w:val="Standard"/>
    <w:next w:val="Standard"/>
    <w:pPr>
      <w:spacing w:before="240" w:line="240" w:lineRule="exact"/>
    </w:pPr>
    <w:rPr>
      <w:rFonts w:ascii="Barcode 3 of 9" w:hAnsi="Barcode 3 of 9"/>
      <w:sz w:val="22"/>
    </w:rPr>
  </w:style>
  <w:style w:type="paragraph" w:customStyle="1" w:styleId="PositionmitBetrag">
    <w:name w:val="Position mit Betrag"/>
    <w:basedOn w:val="Standard"/>
    <w:pPr>
      <w:tabs>
        <w:tab w:val="left" w:pos="7655"/>
        <w:tab w:val="decimal" w:pos="8959"/>
      </w:tabs>
      <w:ind w:right="2835"/>
    </w:pPr>
  </w:style>
  <w:style w:type="paragraph" w:styleId="Aufzhlungszeichen3">
    <w:name w:val="List Bullet 3"/>
    <w:basedOn w:val="Standard"/>
    <w:unhideWhenUsed/>
    <w:pPr>
      <w:numPr>
        <w:numId w:val="3"/>
      </w:numPr>
      <w:tabs>
        <w:tab w:val="left" w:pos="1191"/>
      </w:tabs>
      <w:contextualSpacing/>
    </w:pPr>
  </w:style>
  <w:style w:type="paragraph" w:styleId="Aufzhlungszeichen4">
    <w:name w:val="List Bullet 4"/>
    <w:basedOn w:val="Standard"/>
    <w:unhideWhenUsed/>
    <w:pPr>
      <w:numPr>
        <w:numId w:val="4"/>
      </w:numPr>
      <w:tabs>
        <w:tab w:val="left" w:pos="1588"/>
      </w:tabs>
      <w:contextualSpacing/>
    </w:pPr>
  </w:style>
  <w:style w:type="paragraph" w:customStyle="1" w:styleId="Themenblock">
    <w:name w:val="Themenblock"/>
    <w:basedOn w:val="Standard"/>
    <w:pPr>
      <w:tabs>
        <w:tab w:val="right" w:leader="underscore" w:pos="9072"/>
      </w:tabs>
      <w:ind w:left="397" w:hanging="397"/>
    </w:pPr>
  </w:style>
  <w:style w:type="paragraph" w:customStyle="1" w:styleId="Themenblock2">
    <w:name w:val="Themenblock 2"/>
    <w:basedOn w:val="Standard"/>
    <w:pPr>
      <w:tabs>
        <w:tab w:val="right" w:leader="underscore" w:pos="9072"/>
      </w:tabs>
      <w:ind w:left="1588" w:hanging="1588"/>
    </w:pPr>
  </w:style>
  <w:style w:type="paragraph" w:customStyle="1" w:styleId="Themenblock3">
    <w:name w:val="Themenblock 3"/>
    <w:basedOn w:val="Standard"/>
    <w:pPr>
      <w:tabs>
        <w:tab w:val="right" w:leader="underscore" w:pos="9072"/>
      </w:tabs>
      <w:ind w:left="3062" w:hanging="3062"/>
    </w:pPr>
  </w:style>
  <w:style w:type="paragraph" w:customStyle="1" w:styleId="Themenblock4">
    <w:name w:val="Themenblock 4"/>
    <w:basedOn w:val="Standard"/>
    <w:pPr>
      <w:tabs>
        <w:tab w:val="right" w:leader="underscore" w:pos="9072"/>
      </w:tabs>
      <w:ind w:left="4649" w:hanging="4649"/>
    </w:pPr>
  </w:style>
  <w:style w:type="paragraph" w:customStyle="1" w:styleId="Klassifikationklein">
    <w:name w:val="Klassifikation klein"/>
    <w:basedOn w:val="Standard"/>
    <w:next w:val="Standard"/>
    <w:pPr>
      <w:spacing w:line="200" w:lineRule="atLeast"/>
    </w:pPr>
    <w:rPr>
      <w:b/>
      <w:sz w:val="15"/>
    </w:rPr>
  </w:style>
  <w:style w:type="paragraph" w:styleId="Zitat">
    <w:name w:val="Quote"/>
    <w:basedOn w:val="Standard"/>
    <w:next w:val="Standard"/>
    <w:link w:val="ZitatZchn"/>
    <w:uiPriority w:val="29"/>
    <w:rPr>
      <w:i/>
      <w:iCs/>
      <w:color w:val="000000" w:themeColor="text1"/>
    </w:rPr>
  </w:style>
  <w:style w:type="character" w:customStyle="1" w:styleId="ZitatZchn">
    <w:name w:val="Zitat Zchn"/>
    <w:basedOn w:val="Absatz-Standardschriftart"/>
    <w:link w:val="Zitat"/>
    <w:uiPriority w:val="29"/>
    <w:rPr>
      <w:rFonts w:ascii="Verdana" w:hAnsi="Verdana"/>
      <w:i/>
      <w:iCs/>
      <w:color w:val="000000" w:themeColor="text1"/>
      <w:sz w:val="22"/>
      <w:szCs w:val="24"/>
      <w:lang w:val="de-CH"/>
    </w:rPr>
  </w:style>
  <w:style w:type="character" w:styleId="SchwacheHervorhebung">
    <w:name w:val="Subtle Emphasis"/>
    <w:basedOn w:val="Absatz-Standardschriftart"/>
    <w:uiPriority w:val="19"/>
    <w:rPr>
      <w:b w:val="0"/>
      <w:i/>
      <w:iCs/>
      <w:color w:val="808080" w:themeColor="text1" w:themeTint="7F"/>
      <w:lang w:val="de-CH"/>
    </w:rPr>
  </w:style>
  <w:style w:type="paragraph" w:styleId="Inhaltsverzeichnisberschrift">
    <w:name w:val="TOC Heading"/>
    <w:basedOn w:val="berschrift1"/>
    <w:next w:val="Standard"/>
    <w:uiPriority w:val="39"/>
    <w:unhideWhenUsed/>
    <w:pPr>
      <w:numPr>
        <w:numId w:val="0"/>
      </w:numPr>
      <w:spacing w:line="400" w:lineRule="atLeast"/>
      <w:outlineLvl w:val="9"/>
    </w:pPr>
    <w:rPr>
      <w:rFonts w:eastAsiaTheme="majorEastAsia" w:cstheme="majorBidi"/>
      <w:snapToGrid/>
      <w:szCs w:val="28"/>
    </w:rPr>
  </w:style>
  <w:style w:type="paragraph" w:customStyle="1" w:styleId="KopfzeileAmt">
    <w:name w:val="Kopfzeile Amt"/>
    <w:basedOn w:val="Kopfzeile"/>
    <w:next w:val="Kopfzeile"/>
    <w:pPr>
      <w:spacing w:before="100"/>
    </w:pPr>
    <w:rPr>
      <w:b/>
    </w:rPr>
  </w:style>
  <w:style w:type="paragraph" w:customStyle="1" w:styleId="AbsenderText">
    <w:name w:val="Absender Text"/>
    <w:basedOn w:val="Standard"/>
    <w:pPr>
      <w:spacing w:line="200" w:lineRule="atLeast"/>
    </w:pPr>
    <w:rPr>
      <w:sz w:val="15"/>
    </w:rPr>
  </w:style>
  <w:style w:type="paragraph" w:customStyle="1" w:styleId="AbsenderAmt">
    <w:name w:val="Absender Amt"/>
    <w:basedOn w:val="AbsenderText"/>
    <w:pPr>
      <w:spacing w:before="200" w:line="240" w:lineRule="atLeast"/>
    </w:pPr>
  </w:style>
  <w:style w:type="paragraph" w:customStyle="1" w:styleId="Referenz">
    <w:name w:val="Referenz"/>
    <w:basedOn w:val="Standard"/>
    <w:pPr>
      <w:spacing w:line="200" w:lineRule="atLeast"/>
    </w:pPr>
    <w:rPr>
      <w:sz w:val="15"/>
    </w:rPr>
  </w:style>
  <w:style w:type="paragraph" w:customStyle="1" w:styleId="Klassifikationgross">
    <w:name w:val="Klassifikation gross"/>
    <w:basedOn w:val="Standard"/>
    <w:next w:val="Standard"/>
    <w:pPr>
      <w:jc w:val="right"/>
    </w:pPr>
    <w:rPr>
      <w:b/>
    </w:rPr>
  </w:style>
  <w:style w:type="character" w:styleId="SchwacherVerweis">
    <w:name w:val="Subtle Reference"/>
    <w:basedOn w:val="Absatz-Standardschriftart"/>
    <w:uiPriority w:val="31"/>
    <w:rPr>
      <w:smallCaps/>
      <w:color w:val="5A5A5A" w:themeColor="text1" w:themeTint="A5"/>
      <w:lang w:val="de-CH"/>
    </w:rPr>
  </w:style>
  <w:style w:type="paragraph" w:customStyle="1" w:styleId="Platzhalter1pt">
    <w:name w:val="Platzhalter 1pt"/>
    <w:basedOn w:val="Standard"/>
    <w:pPr>
      <w:spacing w:line="240" w:lineRule="auto"/>
    </w:pPr>
    <w:rPr>
      <w:sz w:val="2"/>
      <w:lang w:val="en-GB"/>
    </w:rPr>
  </w:style>
  <w:style w:type="paragraph" w:customStyle="1" w:styleId="Infoblock">
    <w:name w:val="Infoblock"/>
    <w:basedOn w:val="Standard"/>
    <w:rPr>
      <w:sz w:val="15"/>
    </w:rPr>
  </w:style>
  <w:style w:type="table" w:customStyle="1" w:styleId="EinfacheTabelle31">
    <w:name w:val="Einfache Tabelle 31"/>
    <w:basedOn w:val="NormaleTabelle"/>
    <w:uiPriority w:val="43"/>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TabellemithellemGitternetz1">
    <w:name w:val="Tabelle mit hellem Gitternetz1"/>
    <w:basedOn w:val="NormaleTabelle"/>
    <w:uiPriority w:val="40"/>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Listenabsatz">
    <w:name w:val="List Paragraph"/>
    <w:basedOn w:val="Standard"/>
    <w:uiPriority w:val="34"/>
    <w:qFormat/>
    <w:pPr>
      <w:tabs>
        <w:tab w:val="left" w:pos="397"/>
      </w:tabs>
      <w:contextualSpacing/>
    </w:pPr>
  </w:style>
  <w:style w:type="paragraph" w:styleId="Listenfortsetzung">
    <w:name w:val="List Continue"/>
    <w:basedOn w:val="Standard"/>
    <w:semiHidden/>
    <w:unhideWhenUsed/>
    <w:pPr>
      <w:ind w:left="397"/>
      <w:contextualSpacing/>
    </w:pPr>
  </w:style>
  <w:style w:type="paragraph" w:styleId="Listenfortsetzung2">
    <w:name w:val="List Continue 2"/>
    <w:basedOn w:val="Standard"/>
    <w:semiHidden/>
    <w:unhideWhenUsed/>
    <w:pPr>
      <w:ind w:left="794"/>
      <w:contextualSpacing/>
    </w:pPr>
  </w:style>
  <w:style w:type="paragraph" w:styleId="Listenfortsetzung3">
    <w:name w:val="List Continue 3"/>
    <w:basedOn w:val="Standard"/>
    <w:semiHidden/>
    <w:unhideWhenUsed/>
    <w:pPr>
      <w:ind w:left="1191"/>
      <w:contextualSpacing/>
    </w:pPr>
  </w:style>
  <w:style w:type="paragraph" w:styleId="Listenfortsetzung4">
    <w:name w:val="List Continue 4"/>
    <w:basedOn w:val="Standard"/>
    <w:semiHidden/>
    <w:unhideWhenUsed/>
    <w:pPr>
      <w:ind w:left="1588"/>
      <w:contextualSpacing/>
    </w:pPr>
  </w:style>
  <w:style w:type="paragraph" w:styleId="Listenfortsetzung5">
    <w:name w:val="List Continue 5"/>
    <w:basedOn w:val="Standard"/>
    <w:semiHidden/>
    <w:unhideWhenUsed/>
    <w:pPr>
      <w:ind w:left="1985"/>
      <w:contextualSpacing/>
    </w:pPr>
  </w:style>
  <w:style w:type="paragraph" w:styleId="Listennummer">
    <w:name w:val="List Number"/>
    <w:basedOn w:val="Standard"/>
    <w:pPr>
      <w:numPr>
        <w:numId w:val="6"/>
      </w:numPr>
      <w:tabs>
        <w:tab w:val="clear" w:pos="360"/>
        <w:tab w:val="left" w:pos="397"/>
      </w:tabs>
      <w:ind w:left="357" w:hanging="357"/>
      <w:contextualSpacing/>
    </w:pPr>
  </w:style>
  <w:style w:type="paragraph" w:styleId="Listennummer2">
    <w:name w:val="List Number 2"/>
    <w:basedOn w:val="Standard"/>
    <w:unhideWhenUsed/>
    <w:pPr>
      <w:numPr>
        <w:numId w:val="7"/>
      </w:numPr>
      <w:tabs>
        <w:tab w:val="clear" w:pos="643"/>
        <w:tab w:val="left" w:pos="794"/>
      </w:tabs>
      <w:ind w:left="794" w:hanging="397"/>
      <w:contextualSpacing/>
    </w:pPr>
  </w:style>
  <w:style w:type="paragraph" w:styleId="Listennummer3">
    <w:name w:val="List Number 3"/>
    <w:basedOn w:val="Standard"/>
    <w:unhideWhenUsed/>
    <w:pPr>
      <w:numPr>
        <w:numId w:val="8"/>
      </w:numPr>
      <w:tabs>
        <w:tab w:val="clear" w:pos="926"/>
        <w:tab w:val="left" w:pos="1191"/>
      </w:tabs>
      <w:ind w:left="1588" w:hanging="397"/>
      <w:contextualSpacing/>
    </w:pPr>
  </w:style>
  <w:style w:type="paragraph" w:styleId="Listennummer4">
    <w:name w:val="List Number 4"/>
    <w:basedOn w:val="Standard"/>
    <w:unhideWhenUsed/>
    <w:pPr>
      <w:numPr>
        <w:numId w:val="9"/>
      </w:numPr>
      <w:tabs>
        <w:tab w:val="clear" w:pos="1209"/>
        <w:tab w:val="left" w:pos="1588"/>
      </w:tabs>
      <w:ind w:left="1985" w:hanging="397"/>
      <w:contextualSpacing/>
    </w:pPr>
  </w:style>
  <w:style w:type="paragraph" w:styleId="Listennummer5">
    <w:name w:val="List Number 5"/>
    <w:basedOn w:val="Standard"/>
    <w:unhideWhenUsed/>
    <w:pPr>
      <w:numPr>
        <w:numId w:val="10"/>
      </w:numPr>
      <w:tabs>
        <w:tab w:val="clear" w:pos="1492"/>
        <w:tab w:val="left" w:pos="1985"/>
      </w:tabs>
      <w:ind w:left="2382" w:hanging="397"/>
      <w:contextualSpacing/>
    </w:pPr>
  </w:style>
  <w:style w:type="paragraph" w:styleId="Literaturverzeichnis">
    <w:name w:val="Bibliography"/>
    <w:basedOn w:val="Standard"/>
    <w:next w:val="Standard"/>
    <w:uiPriority w:val="37"/>
    <w:unhideWhenUsed/>
  </w:style>
  <w:style w:type="paragraph" w:styleId="KeinLeerraum">
    <w:name w:val="No Spacing"/>
    <w:basedOn w:val="Standard"/>
    <w:uiPriority w:val="1"/>
    <w:rPr>
      <w:lang w:val="en-GB"/>
    </w:rPr>
  </w:style>
  <w:style w:type="paragraph" w:customStyle="1" w:styleId="UnterschriftAmt">
    <w:name w:val="Unterschrift Amt"/>
    <w:basedOn w:val="Standard"/>
    <w:next w:val="Standard"/>
    <w:pPr>
      <w:keepNext/>
      <w:keepLines/>
    </w:pPr>
  </w:style>
  <w:style w:type="paragraph" w:customStyle="1" w:styleId="UnterschriftZeile2">
    <w:name w:val="Unterschrift Zeile 2"/>
    <w:basedOn w:val="Standard"/>
    <w:next w:val="Standard"/>
    <w:pPr>
      <w:keepLines/>
    </w:pPr>
  </w:style>
  <w:style w:type="paragraph" w:customStyle="1" w:styleId="Betreffzentriert">
    <w:name w:val="Betreff zentriert"/>
    <w:basedOn w:val="Standard"/>
    <w:pPr>
      <w:jc w:val="center"/>
    </w:pPr>
    <w:rPr>
      <w:b/>
    </w:rPr>
  </w:style>
  <w:style w:type="character" w:customStyle="1" w:styleId="DatumZchn">
    <w:name w:val="Datum Zchn"/>
    <w:basedOn w:val="Absatz-Standardschriftart"/>
    <w:link w:val="Datum"/>
    <w:rPr>
      <w:rFonts w:ascii="Arial" w:hAnsi="Arial"/>
      <w:b/>
      <w:sz w:val="15"/>
      <w:szCs w:val="24"/>
      <w:lang w:val="de-CH"/>
    </w:rPr>
  </w:style>
  <w:style w:type="paragraph" w:customStyle="1" w:styleId="DatumDE">
    <w:name w:val="Datum DE"/>
    <w:link w:val="DatumDEZchn"/>
    <w:pPr>
      <w:spacing w:line="200" w:lineRule="atLeast"/>
    </w:pPr>
    <w:rPr>
      <w:rFonts w:ascii="Arial" w:hAnsi="Arial"/>
      <w:b/>
      <w:sz w:val="15"/>
      <w:szCs w:val="24"/>
    </w:rPr>
  </w:style>
  <w:style w:type="character" w:customStyle="1" w:styleId="DatumDEZchn">
    <w:name w:val="Datum DE Zchn"/>
    <w:basedOn w:val="DatumZchn"/>
    <w:link w:val="DatumDE"/>
    <w:rPr>
      <w:rFonts w:ascii="Arial" w:hAnsi="Arial"/>
      <w:b/>
      <w:sz w:val="15"/>
      <w:szCs w:val="24"/>
      <w:lang w:val="de-CH"/>
    </w:rPr>
  </w:style>
  <w:style w:type="paragraph" w:customStyle="1" w:styleId="DatumFR">
    <w:name w:val="Datum FR"/>
    <w:link w:val="DatumFRZchn"/>
    <w:pPr>
      <w:spacing w:line="200" w:lineRule="atLeast"/>
    </w:pPr>
    <w:rPr>
      <w:rFonts w:ascii="Arial" w:hAnsi="Arial"/>
      <w:b/>
      <w:sz w:val="15"/>
      <w:szCs w:val="24"/>
      <w:lang w:val="fr-CH"/>
    </w:rPr>
  </w:style>
  <w:style w:type="paragraph" w:customStyle="1" w:styleId="DatumIT">
    <w:name w:val="Datum IT"/>
    <w:link w:val="DatumITZchn"/>
    <w:pPr>
      <w:spacing w:line="200" w:lineRule="atLeast"/>
    </w:pPr>
    <w:rPr>
      <w:rFonts w:ascii="Arial" w:hAnsi="Arial" w:cs="Courier New"/>
      <w:b/>
      <w:sz w:val="15"/>
      <w:szCs w:val="24"/>
      <w:lang w:val="it-CH"/>
    </w:rPr>
  </w:style>
  <w:style w:type="character" w:customStyle="1" w:styleId="DatumFRZchn">
    <w:name w:val="Datum FR Zchn"/>
    <w:basedOn w:val="DatumDEZchn"/>
    <w:link w:val="DatumFR"/>
    <w:rPr>
      <w:rFonts w:ascii="Arial" w:hAnsi="Arial"/>
      <w:b/>
      <w:sz w:val="15"/>
      <w:szCs w:val="24"/>
      <w:lang w:val="fr-CH"/>
    </w:rPr>
  </w:style>
  <w:style w:type="paragraph" w:customStyle="1" w:styleId="DatumEN">
    <w:name w:val="Datum EN"/>
    <w:link w:val="DatumENZchn"/>
    <w:pPr>
      <w:spacing w:line="200" w:lineRule="atLeast"/>
    </w:pPr>
    <w:rPr>
      <w:rFonts w:ascii="Arial" w:hAnsi="Arial"/>
      <w:b/>
      <w:sz w:val="15"/>
      <w:szCs w:val="24"/>
      <w:lang w:val="en-GB"/>
    </w:rPr>
  </w:style>
  <w:style w:type="character" w:customStyle="1" w:styleId="DatumITZchn">
    <w:name w:val="Datum IT Zchn"/>
    <w:basedOn w:val="DatumZchn"/>
    <w:link w:val="DatumIT"/>
    <w:rPr>
      <w:rFonts w:ascii="Arial" w:hAnsi="Arial" w:cs="Courier New"/>
      <w:b/>
      <w:sz w:val="15"/>
      <w:szCs w:val="24"/>
      <w:lang w:val="it-CH"/>
    </w:rPr>
  </w:style>
  <w:style w:type="character" w:customStyle="1" w:styleId="DatumENZchn">
    <w:name w:val="Datum EN Zchn"/>
    <w:basedOn w:val="DatumZchn"/>
    <w:link w:val="DatumEN"/>
    <w:rPr>
      <w:rFonts w:ascii="Arial" w:hAnsi="Arial"/>
      <w:b/>
      <w:sz w:val="15"/>
      <w:szCs w:val="24"/>
      <w:lang w:val="en-GB"/>
    </w:rPr>
  </w:style>
  <w:style w:type="paragraph" w:customStyle="1" w:styleId="Betreffrot">
    <w:name w:val="Betreff rot"/>
    <w:basedOn w:val="Betreff"/>
    <w:rPr>
      <w:color w:val="FF0000"/>
      <w:sz w:val="24"/>
    </w:rPr>
  </w:style>
  <w:style w:type="character" w:customStyle="1" w:styleId="TitelZchn">
    <w:name w:val="Titel Zchn"/>
    <w:link w:val="Titel"/>
    <w:rPr>
      <w:rFonts w:ascii="Arial" w:hAnsi="Arial" w:cs="Arial"/>
      <w:b/>
      <w:bCs/>
      <w:sz w:val="42"/>
      <w:szCs w:val="32"/>
    </w:rPr>
  </w:style>
  <w:style w:type="paragraph" w:customStyle="1" w:styleId="Form">
    <w:name w:val="Form"/>
    <w:basedOn w:val="Standard"/>
    <w:pPr>
      <w:spacing w:line="260" w:lineRule="exact"/>
    </w:pPr>
    <w:rPr>
      <w:sz w:val="15"/>
      <w:szCs w:val="20"/>
    </w:rPr>
  </w:style>
  <w:style w:type="paragraph" w:customStyle="1" w:styleId="Linie1">
    <w:name w:val="Linie1"/>
    <w:basedOn w:val="Standard"/>
    <w:next w:val="Standard"/>
    <w:pPr>
      <w:pBdr>
        <w:top w:val="single" w:sz="2" w:space="1" w:color="auto"/>
      </w:pBdr>
      <w:spacing w:before="270" w:line="160" w:lineRule="exact"/>
      <w:ind w:left="28" w:right="28"/>
    </w:pPr>
    <w:rPr>
      <w:szCs w:val="20"/>
    </w:rPr>
  </w:style>
  <w:style w:type="paragraph" w:customStyle="1" w:styleId="Linie2">
    <w:name w:val="Linie2"/>
    <w:basedOn w:val="Standard"/>
    <w:next w:val="Standard"/>
    <w:pPr>
      <w:pBdr>
        <w:bottom w:val="single" w:sz="2" w:space="1" w:color="auto"/>
      </w:pBdr>
      <w:spacing w:before="90" w:after="340" w:line="260" w:lineRule="exact"/>
    </w:pPr>
    <w:rPr>
      <w:szCs w:val="20"/>
    </w:rPr>
  </w:style>
  <w:style w:type="paragraph" w:customStyle="1" w:styleId="Ref">
    <w:name w:val="Ref"/>
    <w:basedOn w:val="Standard"/>
    <w:next w:val="Standard"/>
    <w:pPr>
      <w:spacing w:line="200" w:lineRule="exact"/>
    </w:pPr>
    <w:rPr>
      <w:sz w:val="15"/>
      <w:szCs w:val="20"/>
    </w:rPr>
  </w:style>
  <w:style w:type="character" w:styleId="Kommentarzeichen">
    <w:name w:val="annotation reference"/>
    <w:basedOn w:val="Absatz-Standardschriftart"/>
    <w:uiPriority w:val="99"/>
    <w:semiHidden/>
    <w:unhideWhenUsed/>
    <w:rPr>
      <w:sz w:val="16"/>
      <w:szCs w:val="16"/>
    </w:rPr>
  </w:style>
  <w:style w:type="paragraph" w:styleId="Kommentartext">
    <w:name w:val="annotation text"/>
    <w:basedOn w:val="Standard"/>
    <w:link w:val="KommentartextZchn"/>
    <w:unhideWhenUsed/>
    <w:pPr>
      <w:spacing w:line="240" w:lineRule="auto"/>
    </w:pPr>
    <w:rPr>
      <w:szCs w:val="20"/>
    </w:rPr>
  </w:style>
  <w:style w:type="character" w:customStyle="1" w:styleId="KommentartextZchn">
    <w:name w:val="Kommentartext Zchn"/>
    <w:basedOn w:val="Absatz-Standardschriftart"/>
    <w:link w:val="Kommentartext"/>
    <w:rPr>
      <w:rFonts w:ascii="Arial" w:hAnsi="Arial"/>
    </w:rPr>
  </w:style>
  <w:style w:type="paragraph" w:styleId="Kommentarthema">
    <w:name w:val="annotation subject"/>
    <w:basedOn w:val="Kommentartext"/>
    <w:next w:val="Kommentartext"/>
    <w:link w:val="KommentarthemaZchn"/>
    <w:semiHidden/>
    <w:unhideWhenUsed/>
    <w:rPr>
      <w:b/>
      <w:bCs/>
    </w:rPr>
  </w:style>
  <w:style w:type="character" w:customStyle="1" w:styleId="KommentarthemaZchn">
    <w:name w:val="Kommentarthema Zchn"/>
    <w:basedOn w:val="KommentartextZchn"/>
    <w:link w:val="Kommentarthema"/>
    <w:semiHidden/>
    <w:rPr>
      <w:rFonts w:ascii="Arial" w:hAnsi="Arial"/>
      <w:b/>
      <w:bCs/>
    </w:rPr>
  </w:style>
  <w:style w:type="character" w:customStyle="1" w:styleId="KopfzeileZchn">
    <w:name w:val="Kopfzeile Zchn"/>
    <w:basedOn w:val="Absatz-Standardschriftart"/>
    <w:link w:val="Kopfzeile"/>
    <w:uiPriority w:val="99"/>
    <w:rsid w:val="007A1F35"/>
    <w:rPr>
      <w:rFonts w:ascii="Arial" w:hAnsi="Arial"/>
      <w:sz w:val="15"/>
      <w:szCs w:val="24"/>
    </w:rPr>
  </w:style>
  <w:style w:type="paragraph" w:styleId="berarbeitung">
    <w:name w:val="Revision"/>
    <w:hidden/>
    <w:uiPriority w:val="99"/>
    <w:semiHidden/>
    <w:rsid w:val="00162E93"/>
    <w:pPr>
      <w:spacing w:line="240" w:lineRule="auto"/>
      <w:ind w:left="0" w:firstLine="0"/>
    </w:pPr>
    <w:rPr>
      <w:rFonts w:ascii="Arial" w:hAnsi="Arial"/>
      <w:szCs w:val="24"/>
    </w:rPr>
  </w:style>
  <w:style w:type="character" w:styleId="Platzhaltertext">
    <w:name w:val="Placeholder Text"/>
    <w:basedOn w:val="Absatz-Standardschriftart"/>
    <w:uiPriority w:val="99"/>
    <w:semiHidden/>
    <w:rsid w:val="00593C52"/>
    <w:rPr>
      <w:color w:val="666666"/>
    </w:rPr>
  </w:style>
  <w:style w:type="character" w:styleId="NichtaufgelsteErwhnung">
    <w:name w:val="Unresolved Mention"/>
    <w:basedOn w:val="Absatz-Standardschriftart"/>
    <w:uiPriority w:val="99"/>
    <w:semiHidden/>
    <w:unhideWhenUsed/>
    <w:rsid w:val="00D4125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338792">
      <w:bodyDiv w:val="1"/>
      <w:marLeft w:val="0"/>
      <w:marRight w:val="0"/>
      <w:marTop w:val="0"/>
      <w:marBottom w:val="0"/>
      <w:divBdr>
        <w:top w:val="none" w:sz="0" w:space="0" w:color="auto"/>
        <w:left w:val="none" w:sz="0" w:space="0" w:color="auto"/>
        <w:bottom w:val="none" w:sz="0" w:space="0" w:color="auto"/>
        <w:right w:val="none" w:sz="0" w:space="0" w:color="auto"/>
      </w:divBdr>
    </w:div>
    <w:div w:id="272902131">
      <w:bodyDiv w:val="1"/>
      <w:marLeft w:val="0"/>
      <w:marRight w:val="0"/>
      <w:marTop w:val="0"/>
      <w:marBottom w:val="0"/>
      <w:divBdr>
        <w:top w:val="none" w:sz="0" w:space="0" w:color="auto"/>
        <w:left w:val="none" w:sz="0" w:space="0" w:color="auto"/>
        <w:bottom w:val="none" w:sz="0" w:space="0" w:color="auto"/>
        <w:right w:val="none" w:sz="0" w:space="0" w:color="auto"/>
      </w:divBdr>
      <w:divsChild>
        <w:div w:id="868225489">
          <w:marLeft w:val="274"/>
          <w:marRight w:val="0"/>
          <w:marTop w:val="0"/>
          <w:marBottom w:val="0"/>
          <w:divBdr>
            <w:top w:val="none" w:sz="0" w:space="0" w:color="auto"/>
            <w:left w:val="none" w:sz="0" w:space="0" w:color="auto"/>
            <w:bottom w:val="none" w:sz="0" w:space="0" w:color="auto"/>
            <w:right w:val="none" w:sz="0" w:space="0" w:color="auto"/>
          </w:divBdr>
        </w:div>
        <w:div w:id="1587837029">
          <w:marLeft w:val="274"/>
          <w:marRight w:val="0"/>
          <w:marTop w:val="0"/>
          <w:marBottom w:val="0"/>
          <w:divBdr>
            <w:top w:val="none" w:sz="0" w:space="0" w:color="auto"/>
            <w:left w:val="none" w:sz="0" w:space="0" w:color="auto"/>
            <w:bottom w:val="none" w:sz="0" w:space="0" w:color="auto"/>
            <w:right w:val="none" w:sz="0" w:space="0" w:color="auto"/>
          </w:divBdr>
        </w:div>
        <w:div w:id="1500071877">
          <w:marLeft w:val="274"/>
          <w:marRight w:val="0"/>
          <w:marTop w:val="0"/>
          <w:marBottom w:val="0"/>
          <w:divBdr>
            <w:top w:val="none" w:sz="0" w:space="0" w:color="auto"/>
            <w:left w:val="none" w:sz="0" w:space="0" w:color="auto"/>
            <w:bottom w:val="none" w:sz="0" w:space="0" w:color="auto"/>
            <w:right w:val="none" w:sz="0" w:space="0" w:color="auto"/>
          </w:divBdr>
        </w:div>
        <w:div w:id="480925167">
          <w:marLeft w:val="274"/>
          <w:marRight w:val="0"/>
          <w:marTop w:val="0"/>
          <w:marBottom w:val="0"/>
          <w:divBdr>
            <w:top w:val="none" w:sz="0" w:space="0" w:color="auto"/>
            <w:left w:val="none" w:sz="0" w:space="0" w:color="auto"/>
            <w:bottom w:val="none" w:sz="0" w:space="0" w:color="auto"/>
            <w:right w:val="none" w:sz="0" w:space="0" w:color="auto"/>
          </w:divBdr>
        </w:div>
        <w:div w:id="1306159512">
          <w:marLeft w:val="274"/>
          <w:marRight w:val="0"/>
          <w:marTop w:val="0"/>
          <w:marBottom w:val="0"/>
          <w:divBdr>
            <w:top w:val="none" w:sz="0" w:space="0" w:color="auto"/>
            <w:left w:val="none" w:sz="0" w:space="0" w:color="auto"/>
            <w:bottom w:val="none" w:sz="0" w:space="0" w:color="auto"/>
            <w:right w:val="none" w:sz="0" w:space="0" w:color="auto"/>
          </w:divBdr>
        </w:div>
      </w:divsChild>
    </w:div>
    <w:div w:id="335422567">
      <w:bodyDiv w:val="1"/>
      <w:marLeft w:val="0"/>
      <w:marRight w:val="0"/>
      <w:marTop w:val="0"/>
      <w:marBottom w:val="0"/>
      <w:divBdr>
        <w:top w:val="none" w:sz="0" w:space="0" w:color="auto"/>
        <w:left w:val="none" w:sz="0" w:space="0" w:color="auto"/>
        <w:bottom w:val="none" w:sz="0" w:space="0" w:color="auto"/>
        <w:right w:val="none" w:sz="0" w:space="0" w:color="auto"/>
      </w:divBdr>
    </w:div>
    <w:div w:id="448009437">
      <w:bodyDiv w:val="1"/>
      <w:marLeft w:val="0"/>
      <w:marRight w:val="0"/>
      <w:marTop w:val="0"/>
      <w:marBottom w:val="0"/>
      <w:divBdr>
        <w:top w:val="none" w:sz="0" w:space="0" w:color="auto"/>
        <w:left w:val="none" w:sz="0" w:space="0" w:color="auto"/>
        <w:bottom w:val="none" w:sz="0" w:space="0" w:color="auto"/>
        <w:right w:val="none" w:sz="0" w:space="0" w:color="auto"/>
      </w:divBdr>
    </w:div>
    <w:div w:id="535233939">
      <w:bodyDiv w:val="1"/>
      <w:marLeft w:val="0"/>
      <w:marRight w:val="0"/>
      <w:marTop w:val="0"/>
      <w:marBottom w:val="0"/>
      <w:divBdr>
        <w:top w:val="none" w:sz="0" w:space="0" w:color="auto"/>
        <w:left w:val="none" w:sz="0" w:space="0" w:color="auto"/>
        <w:bottom w:val="none" w:sz="0" w:space="0" w:color="auto"/>
        <w:right w:val="none" w:sz="0" w:space="0" w:color="auto"/>
      </w:divBdr>
      <w:divsChild>
        <w:div w:id="794560480">
          <w:marLeft w:val="547"/>
          <w:marRight w:val="0"/>
          <w:marTop w:val="0"/>
          <w:marBottom w:val="0"/>
          <w:divBdr>
            <w:top w:val="none" w:sz="0" w:space="0" w:color="auto"/>
            <w:left w:val="none" w:sz="0" w:space="0" w:color="auto"/>
            <w:bottom w:val="none" w:sz="0" w:space="0" w:color="auto"/>
            <w:right w:val="none" w:sz="0" w:space="0" w:color="auto"/>
          </w:divBdr>
        </w:div>
        <w:div w:id="553155712">
          <w:marLeft w:val="1166"/>
          <w:marRight w:val="0"/>
          <w:marTop w:val="115"/>
          <w:marBottom w:val="0"/>
          <w:divBdr>
            <w:top w:val="none" w:sz="0" w:space="0" w:color="auto"/>
            <w:left w:val="none" w:sz="0" w:space="0" w:color="auto"/>
            <w:bottom w:val="none" w:sz="0" w:space="0" w:color="auto"/>
            <w:right w:val="none" w:sz="0" w:space="0" w:color="auto"/>
          </w:divBdr>
        </w:div>
        <w:div w:id="385614609">
          <w:marLeft w:val="1166"/>
          <w:marRight w:val="0"/>
          <w:marTop w:val="115"/>
          <w:marBottom w:val="0"/>
          <w:divBdr>
            <w:top w:val="none" w:sz="0" w:space="0" w:color="auto"/>
            <w:left w:val="none" w:sz="0" w:space="0" w:color="auto"/>
            <w:bottom w:val="none" w:sz="0" w:space="0" w:color="auto"/>
            <w:right w:val="none" w:sz="0" w:space="0" w:color="auto"/>
          </w:divBdr>
        </w:div>
      </w:divsChild>
    </w:div>
    <w:div w:id="622616008">
      <w:bodyDiv w:val="1"/>
      <w:marLeft w:val="0"/>
      <w:marRight w:val="0"/>
      <w:marTop w:val="0"/>
      <w:marBottom w:val="0"/>
      <w:divBdr>
        <w:top w:val="none" w:sz="0" w:space="0" w:color="auto"/>
        <w:left w:val="none" w:sz="0" w:space="0" w:color="auto"/>
        <w:bottom w:val="none" w:sz="0" w:space="0" w:color="auto"/>
        <w:right w:val="none" w:sz="0" w:space="0" w:color="auto"/>
      </w:divBdr>
    </w:div>
    <w:div w:id="759643054">
      <w:bodyDiv w:val="1"/>
      <w:marLeft w:val="0"/>
      <w:marRight w:val="0"/>
      <w:marTop w:val="0"/>
      <w:marBottom w:val="0"/>
      <w:divBdr>
        <w:top w:val="none" w:sz="0" w:space="0" w:color="auto"/>
        <w:left w:val="none" w:sz="0" w:space="0" w:color="auto"/>
        <w:bottom w:val="none" w:sz="0" w:space="0" w:color="auto"/>
        <w:right w:val="none" w:sz="0" w:space="0" w:color="auto"/>
      </w:divBdr>
    </w:div>
    <w:div w:id="850408705">
      <w:bodyDiv w:val="1"/>
      <w:marLeft w:val="0"/>
      <w:marRight w:val="0"/>
      <w:marTop w:val="0"/>
      <w:marBottom w:val="0"/>
      <w:divBdr>
        <w:top w:val="none" w:sz="0" w:space="0" w:color="auto"/>
        <w:left w:val="none" w:sz="0" w:space="0" w:color="auto"/>
        <w:bottom w:val="none" w:sz="0" w:space="0" w:color="auto"/>
        <w:right w:val="none" w:sz="0" w:space="0" w:color="auto"/>
      </w:divBdr>
    </w:div>
    <w:div w:id="882980561">
      <w:bodyDiv w:val="1"/>
      <w:marLeft w:val="0"/>
      <w:marRight w:val="0"/>
      <w:marTop w:val="0"/>
      <w:marBottom w:val="0"/>
      <w:divBdr>
        <w:top w:val="none" w:sz="0" w:space="0" w:color="auto"/>
        <w:left w:val="none" w:sz="0" w:space="0" w:color="auto"/>
        <w:bottom w:val="none" w:sz="0" w:space="0" w:color="auto"/>
        <w:right w:val="none" w:sz="0" w:space="0" w:color="auto"/>
      </w:divBdr>
    </w:div>
    <w:div w:id="937715556">
      <w:bodyDiv w:val="1"/>
      <w:marLeft w:val="0"/>
      <w:marRight w:val="0"/>
      <w:marTop w:val="0"/>
      <w:marBottom w:val="0"/>
      <w:divBdr>
        <w:top w:val="none" w:sz="0" w:space="0" w:color="auto"/>
        <w:left w:val="none" w:sz="0" w:space="0" w:color="auto"/>
        <w:bottom w:val="none" w:sz="0" w:space="0" w:color="auto"/>
        <w:right w:val="none" w:sz="0" w:space="0" w:color="auto"/>
      </w:divBdr>
      <w:divsChild>
        <w:div w:id="1939560079">
          <w:marLeft w:val="274"/>
          <w:marRight w:val="0"/>
          <w:marTop w:val="0"/>
          <w:marBottom w:val="0"/>
          <w:divBdr>
            <w:top w:val="none" w:sz="0" w:space="0" w:color="auto"/>
            <w:left w:val="none" w:sz="0" w:space="0" w:color="auto"/>
            <w:bottom w:val="none" w:sz="0" w:space="0" w:color="auto"/>
            <w:right w:val="none" w:sz="0" w:space="0" w:color="auto"/>
          </w:divBdr>
        </w:div>
        <w:div w:id="998775880">
          <w:marLeft w:val="274"/>
          <w:marRight w:val="0"/>
          <w:marTop w:val="0"/>
          <w:marBottom w:val="0"/>
          <w:divBdr>
            <w:top w:val="none" w:sz="0" w:space="0" w:color="auto"/>
            <w:left w:val="none" w:sz="0" w:space="0" w:color="auto"/>
            <w:bottom w:val="none" w:sz="0" w:space="0" w:color="auto"/>
            <w:right w:val="none" w:sz="0" w:space="0" w:color="auto"/>
          </w:divBdr>
        </w:div>
        <w:div w:id="1103763381">
          <w:marLeft w:val="274"/>
          <w:marRight w:val="0"/>
          <w:marTop w:val="0"/>
          <w:marBottom w:val="0"/>
          <w:divBdr>
            <w:top w:val="none" w:sz="0" w:space="0" w:color="auto"/>
            <w:left w:val="none" w:sz="0" w:space="0" w:color="auto"/>
            <w:bottom w:val="none" w:sz="0" w:space="0" w:color="auto"/>
            <w:right w:val="none" w:sz="0" w:space="0" w:color="auto"/>
          </w:divBdr>
        </w:div>
        <w:div w:id="2016229170">
          <w:marLeft w:val="274"/>
          <w:marRight w:val="0"/>
          <w:marTop w:val="0"/>
          <w:marBottom w:val="0"/>
          <w:divBdr>
            <w:top w:val="none" w:sz="0" w:space="0" w:color="auto"/>
            <w:left w:val="none" w:sz="0" w:space="0" w:color="auto"/>
            <w:bottom w:val="none" w:sz="0" w:space="0" w:color="auto"/>
            <w:right w:val="none" w:sz="0" w:space="0" w:color="auto"/>
          </w:divBdr>
        </w:div>
        <w:div w:id="2112116250">
          <w:marLeft w:val="274"/>
          <w:marRight w:val="0"/>
          <w:marTop w:val="0"/>
          <w:marBottom w:val="0"/>
          <w:divBdr>
            <w:top w:val="none" w:sz="0" w:space="0" w:color="auto"/>
            <w:left w:val="none" w:sz="0" w:space="0" w:color="auto"/>
            <w:bottom w:val="none" w:sz="0" w:space="0" w:color="auto"/>
            <w:right w:val="none" w:sz="0" w:space="0" w:color="auto"/>
          </w:divBdr>
        </w:div>
      </w:divsChild>
    </w:div>
    <w:div w:id="1572230783">
      <w:bodyDiv w:val="1"/>
      <w:marLeft w:val="0"/>
      <w:marRight w:val="0"/>
      <w:marTop w:val="0"/>
      <w:marBottom w:val="0"/>
      <w:divBdr>
        <w:top w:val="none" w:sz="0" w:space="0" w:color="auto"/>
        <w:left w:val="none" w:sz="0" w:space="0" w:color="auto"/>
        <w:bottom w:val="none" w:sz="0" w:space="0" w:color="auto"/>
        <w:right w:val="none" w:sz="0" w:space="0" w:color="auto"/>
      </w:divBdr>
    </w:div>
    <w:div w:id="1624994360">
      <w:bodyDiv w:val="1"/>
      <w:marLeft w:val="0"/>
      <w:marRight w:val="0"/>
      <w:marTop w:val="0"/>
      <w:marBottom w:val="0"/>
      <w:divBdr>
        <w:top w:val="none" w:sz="0" w:space="0" w:color="auto"/>
        <w:left w:val="none" w:sz="0" w:space="0" w:color="auto"/>
        <w:bottom w:val="none" w:sz="0" w:space="0" w:color="auto"/>
        <w:right w:val="none" w:sz="0" w:space="0" w:color="auto"/>
      </w:divBdr>
      <w:divsChild>
        <w:div w:id="1445727780">
          <w:marLeft w:val="274"/>
          <w:marRight w:val="0"/>
          <w:marTop w:val="0"/>
          <w:marBottom w:val="0"/>
          <w:divBdr>
            <w:top w:val="none" w:sz="0" w:space="0" w:color="auto"/>
            <w:left w:val="none" w:sz="0" w:space="0" w:color="auto"/>
            <w:bottom w:val="none" w:sz="0" w:space="0" w:color="auto"/>
            <w:right w:val="none" w:sz="0" w:space="0" w:color="auto"/>
          </w:divBdr>
        </w:div>
        <w:div w:id="1056052232">
          <w:marLeft w:val="274"/>
          <w:marRight w:val="0"/>
          <w:marTop w:val="0"/>
          <w:marBottom w:val="0"/>
          <w:divBdr>
            <w:top w:val="none" w:sz="0" w:space="0" w:color="auto"/>
            <w:left w:val="none" w:sz="0" w:space="0" w:color="auto"/>
            <w:bottom w:val="none" w:sz="0" w:space="0" w:color="auto"/>
            <w:right w:val="none" w:sz="0" w:space="0" w:color="auto"/>
          </w:divBdr>
        </w:div>
        <w:div w:id="843860746">
          <w:marLeft w:val="274"/>
          <w:marRight w:val="0"/>
          <w:marTop w:val="0"/>
          <w:marBottom w:val="0"/>
          <w:divBdr>
            <w:top w:val="none" w:sz="0" w:space="0" w:color="auto"/>
            <w:left w:val="none" w:sz="0" w:space="0" w:color="auto"/>
            <w:bottom w:val="none" w:sz="0" w:space="0" w:color="auto"/>
            <w:right w:val="none" w:sz="0" w:space="0" w:color="auto"/>
          </w:divBdr>
        </w:div>
        <w:div w:id="684404478">
          <w:marLeft w:val="274"/>
          <w:marRight w:val="0"/>
          <w:marTop w:val="0"/>
          <w:marBottom w:val="0"/>
          <w:divBdr>
            <w:top w:val="none" w:sz="0" w:space="0" w:color="auto"/>
            <w:left w:val="none" w:sz="0" w:space="0" w:color="auto"/>
            <w:bottom w:val="none" w:sz="0" w:space="0" w:color="auto"/>
            <w:right w:val="none" w:sz="0" w:space="0" w:color="auto"/>
          </w:divBdr>
        </w:div>
      </w:divsChild>
    </w:div>
    <w:div w:id="1671441326">
      <w:bodyDiv w:val="1"/>
      <w:marLeft w:val="0"/>
      <w:marRight w:val="0"/>
      <w:marTop w:val="0"/>
      <w:marBottom w:val="0"/>
      <w:divBdr>
        <w:top w:val="none" w:sz="0" w:space="0" w:color="auto"/>
        <w:left w:val="none" w:sz="0" w:space="0" w:color="auto"/>
        <w:bottom w:val="none" w:sz="0" w:space="0" w:color="auto"/>
        <w:right w:val="none" w:sz="0" w:space="0" w:color="auto"/>
      </w:divBdr>
    </w:div>
    <w:div w:id="1804883764">
      <w:bodyDiv w:val="1"/>
      <w:marLeft w:val="0"/>
      <w:marRight w:val="0"/>
      <w:marTop w:val="0"/>
      <w:marBottom w:val="0"/>
      <w:divBdr>
        <w:top w:val="none" w:sz="0" w:space="0" w:color="auto"/>
        <w:left w:val="none" w:sz="0" w:space="0" w:color="auto"/>
        <w:bottom w:val="none" w:sz="0" w:space="0" w:color="auto"/>
        <w:right w:val="none" w:sz="0" w:space="0" w:color="auto"/>
      </w:divBdr>
    </w:div>
    <w:div w:id="1992757575">
      <w:bodyDiv w:val="1"/>
      <w:marLeft w:val="0"/>
      <w:marRight w:val="0"/>
      <w:marTop w:val="0"/>
      <w:marBottom w:val="0"/>
      <w:divBdr>
        <w:top w:val="none" w:sz="0" w:space="0" w:color="auto"/>
        <w:left w:val="none" w:sz="0" w:space="0" w:color="auto"/>
        <w:bottom w:val="none" w:sz="0" w:space="0" w:color="auto"/>
        <w:right w:val="none" w:sz="0" w:space="0" w:color="auto"/>
      </w:divBdr>
    </w:div>
    <w:div w:id="20701530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image" Target="media/image2.jpg"/><Relationship Id="rId26" Type="http://schemas.openxmlformats.org/officeDocument/2006/relationships/image" Target="media/image10.jpg"/><Relationship Id="rId3" Type="http://schemas.openxmlformats.org/officeDocument/2006/relationships/customXml" Target="../customXml/item3.xml"/><Relationship Id="rId21" Type="http://schemas.openxmlformats.org/officeDocument/2006/relationships/image" Target="media/image5.jpg"/><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styles" Target="styles.xml"/><Relationship Id="rId17" Type="http://schemas.openxmlformats.org/officeDocument/2006/relationships/image" Target="media/image1.jpg"/><Relationship Id="rId25" Type="http://schemas.openxmlformats.org/officeDocument/2006/relationships/image" Target="media/image9.jpg"/><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endnotes" Target="endnotes.xml"/><Relationship Id="rId20" Type="http://schemas.openxmlformats.org/officeDocument/2006/relationships/image" Target="media/image4.jp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numbering" Target="numbering.xml"/><Relationship Id="rId24" Type="http://schemas.openxmlformats.org/officeDocument/2006/relationships/image" Target="media/image8.jpg"/><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footnotes" Target="footnotes.xml"/><Relationship Id="rId23" Type="http://schemas.openxmlformats.org/officeDocument/2006/relationships/image" Target="media/image7.jpg"/><Relationship Id="rId28" Type="http://schemas.openxmlformats.org/officeDocument/2006/relationships/image" Target="media/image12.jpg"/><Relationship Id="rId10" Type="http://schemas.openxmlformats.org/officeDocument/2006/relationships/customXml" Target="../customXml/item10.xml"/><Relationship Id="rId19" Type="http://schemas.openxmlformats.org/officeDocument/2006/relationships/image" Target="media/image3.jpg"/><Relationship Id="rId31"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image" Target="media/image6.jpg"/><Relationship Id="rId27" Type="http://schemas.openxmlformats.org/officeDocument/2006/relationships/image" Target="media/image11.jpg"/><Relationship Id="rId30" Type="http://schemas.openxmlformats.org/officeDocument/2006/relationships/footer" Target="footer1.xml"/><Relationship Id="rId35" Type="http://schemas.openxmlformats.org/officeDocument/2006/relationships/theme" Target="theme/theme1.xml"/><Relationship Id="rId8"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hyperlink" Target="mailto:info@"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3.jpeg"/></Relationships>
</file>

<file path=word/glossary/_rels/document.xml.rels><?xml version="1.0" encoding="UTF-8" standalone="yes"?>
<Relationships xmlns="http://schemas.openxmlformats.org/package/2006/relationships"><Relationship Id="rId8" Type="http://schemas.openxmlformats.org/officeDocument/2006/relationships/fontTable" Target="fontTable.xml"/><Relationship Id="rId3" Type="http://schemas.openxmlformats.org/officeDocument/2006/relationships/settings" Target="settings.xml"/><Relationship Id="rId7" Type="http://schemas.openxmlformats.org/officeDocument/2006/relationships/hyperlink" Target="https://www.bav.admin.ch/bav/fr/home/themes-a-z/recherches.html" TargetMode="External"/><Relationship Id="rId2" Type="http://schemas.openxmlformats.org/officeDocument/2006/relationships/styles" Target="styles.xml"/><Relationship Id="rId1" Type="http://schemas.openxmlformats.org/officeDocument/2006/relationships/numbering" Target="numbering.xml"/><Relationship Id="rId6" Type="http://schemas.openxmlformats.org/officeDocument/2006/relationships/hyperlink" Target="http://www.utp.ch/frd" TargetMode="External"/><Relationship Id="rId5" Type="http://schemas.openxmlformats.org/officeDocument/2006/relationships/hyperlink" Target="mailto:fef@utp.ch" TargetMode="Externa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CDFF7C81AE640A181011440587CDB4B"/>
        <w:category>
          <w:name w:val="Allgemein"/>
          <w:gallery w:val="placeholder"/>
        </w:category>
        <w:types>
          <w:type w:val="bbPlcHdr"/>
        </w:types>
        <w:behaviors>
          <w:behavior w:val="content"/>
        </w:behaviors>
        <w:guid w:val="{5CC9EFE2-F336-4F65-8D0C-CE7ADB5BE23C}"/>
      </w:docPartPr>
      <w:docPartBody>
        <w:p w:rsidR="00FE009C" w:rsidRDefault="009B2090" w:rsidP="009B2090">
          <w:pPr>
            <w:pStyle w:val="DCDFF7C81AE640A181011440587CDB4B4"/>
          </w:pPr>
          <w:r w:rsidRPr="00593C52">
            <w:rPr>
              <w:color w:val="666666"/>
              <w:lang w:val="fr-CH"/>
            </w:rPr>
            <w:t>mois / année</w:t>
          </w:r>
        </w:p>
      </w:docPartBody>
    </w:docPart>
    <w:docPart>
      <w:docPartPr>
        <w:name w:val="6F9E33F724DF4209A2C737E8329E3171"/>
        <w:category>
          <w:name w:val="Allgemein"/>
          <w:gallery w:val="placeholder"/>
        </w:category>
        <w:types>
          <w:type w:val="bbPlcHdr"/>
        </w:types>
        <w:behaviors>
          <w:behavior w:val="content"/>
        </w:behaviors>
        <w:guid w:val="{B7F1862A-1C26-4593-88D5-DFBF7C50D8AE}"/>
      </w:docPartPr>
      <w:docPartBody>
        <w:p w:rsidR="00FE009C" w:rsidRDefault="009B2090" w:rsidP="009B2090">
          <w:pPr>
            <w:pStyle w:val="6F9E33F724DF4209A2C737E8329E31714"/>
          </w:pPr>
          <w:r w:rsidRPr="006B720E">
            <w:rPr>
              <w:color w:val="666666"/>
              <w:lang w:val="fr-CH"/>
            </w:rPr>
            <w:t>mois / année</w:t>
          </w:r>
        </w:p>
      </w:docPartBody>
    </w:docPart>
    <w:docPart>
      <w:docPartPr>
        <w:name w:val="E57D96350FA64CBC86B2C51E9E7CDD26"/>
        <w:category>
          <w:name w:val="Allgemein"/>
          <w:gallery w:val="placeholder"/>
        </w:category>
        <w:types>
          <w:type w:val="bbPlcHdr"/>
        </w:types>
        <w:behaviors>
          <w:behavior w:val="content"/>
        </w:behaviors>
        <w:guid w:val="{4F8EE317-DD22-4382-8F19-39BA201A26B2}"/>
      </w:docPartPr>
      <w:docPartBody>
        <w:p w:rsidR="00FE009C" w:rsidRDefault="009B2090" w:rsidP="009B2090">
          <w:pPr>
            <w:pStyle w:val="E57D96350FA64CBC86B2C51E9E7CDD265"/>
          </w:pPr>
          <w:r w:rsidRPr="00593C52">
            <w:rPr>
              <w:color w:val="666666"/>
              <w:lang w:val="fr-CH"/>
            </w:rPr>
            <w:t>nombre de mois</w:t>
          </w:r>
        </w:p>
      </w:docPartBody>
    </w:docPart>
    <w:docPart>
      <w:docPartPr>
        <w:name w:val="F317B61FC51046EC97386015E8A1725C"/>
        <w:category>
          <w:name w:val="Allgemein"/>
          <w:gallery w:val="placeholder"/>
        </w:category>
        <w:types>
          <w:type w:val="bbPlcHdr"/>
        </w:types>
        <w:behaviors>
          <w:behavior w:val="content"/>
        </w:behaviors>
        <w:guid w:val="{68F103F8-EA37-4855-A56E-7050BF3B7868}"/>
      </w:docPartPr>
      <w:docPartBody>
        <w:p w:rsidR="00FE009C" w:rsidRDefault="009B2090" w:rsidP="009B2090">
          <w:pPr>
            <w:pStyle w:val="F317B61FC51046EC97386015E8A1725C5"/>
          </w:pPr>
          <w:r w:rsidRPr="00593C52">
            <w:rPr>
              <w:color w:val="666666"/>
              <w:lang w:val="fr-CH"/>
            </w:rPr>
            <w:t>mois / année</w:t>
          </w:r>
        </w:p>
      </w:docPartBody>
    </w:docPart>
    <w:docPart>
      <w:docPartPr>
        <w:name w:val="365862317712464988A195A67681FB97"/>
        <w:category>
          <w:name w:val="Allgemein"/>
          <w:gallery w:val="placeholder"/>
        </w:category>
        <w:types>
          <w:type w:val="bbPlcHdr"/>
        </w:types>
        <w:behaviors>
          <w:behavior w:val="content"/>
        </w:behaviors>
        <w:guid w:val="{BCA242A4-0E0C-4FAD-BD10-8386F7CF4F6D}"/>
      </w:docPartPr>
      <w:docPartBody>
        <w:p w:rsidR="00FE009C" w:rsidRDefault="009B2090" w:rsidP="009B2090">
          <w:pPr>
            <w:pStyle w:val="365862317712464988A195A67681FB975"/>
          </w:pPr>
          <w:r w:rsidRPr="00E372FB">
            <w:rPr>
              <w:color w:val="666666"/>
              <w:lang w:val="fr-CH"/>
            </w:rPr>
            <w:t>nombre de mois</w:t>
          </w:r>
        </w:p>
      </w:docPartBody>
    </w:docPart>
    <w:docPart>
      <w:docPartPr>
        <w:name w:val="997EE16E135B484BAA739528962D938D"/>
        <w:category>
          <w:name w:val="Allgemein"/>
          <w:gallery w:val="placeholder"/>
        </w:category>
        <w:types>
          <w:type w:val="bbPlcHdr"/>
        </w:types>
        <w:behaviors>
          <w:behavior w:val="content"/>
        </w:behaviors>
        <w:guid w:val="{D042A98A-8E35-4539-B7AC-E15921220DCC}"/>
      </w:docPartPr>
      <w:docPartBody>
        <w:p w:rsidR="00FE009C" w:rsidRDefault="009B2090" w:rsidP="009B2090">
          <w:pPr>
            <w:pStyle w:val="997EE16E135B484BAA739528962D938D5"/>
          </w:pPr>
          <w:r w:rsidRPr="006B720E">
            <w:rPr>
              <w:color w:val="666666"/>
              <w:lang w:val="fr-CH"/>
            </w:rPr>
            <w:t>mois / année</w:t>
          </w:r>
        </w:p>
      </w:docPartBody>
    </w:docPart>
    <w:docPart>
      <w:docPartPr>
        <w:name w:val="AF29CD3EECDE4609A1EA3F040B81283A"/>
        <w:category>
          <w:name w:val="Allgemein"/>
          <w:gallery w:val="placeholder"/>
        </w:category>
        <w:types>
          <w:type w:val="bbPlcHdr"/>
        </w:types>
        <w:behaviors>
          <w:behavior w:val="content"/>
        </w:behaviors>
        <w:guid w:val="{3C7CC4F8-42C1-4958-AEC9-B2CE6E584FE4}"/>
      </w:docPartPr>
      <w:docPartBody>
        <w:p w:rsidR="00FE009C" w:rsidRDefault="009B2090" w:rsidP="009B2090">
          <w:pPr>
            <w:pStyle w:val="AF29CD3EECDE4609A1EA3F040B81283A5"/>
          </w:pPr>
          <w:r w:rsidRPr="00E372FB">
            <w:rPr>
              <w:color w:val="666666"/>
              <w:lang w:val="fr-CH"/>
            </w:rPr>
            <w:t>nombre de mois</w:t>
          </w:r>
        </w:p>
      </w:docPartBody>
    </w:docPart>
    <w:docPart>
      <w:docPartPr>
        <w:name w:val="84C304CB2758433AAD13BFFDE924602D"/>
        <w:category>
          <w:name w:val="Allgemein"/>
          <w:gallery w:val="placeholder"/>
        </w:category>
        <w:types>
          <w:type w:val="bbPlcHdr"/>
        </w:types>
        <w:behaviors>
          <w:behavior w:val="content"/>
        </w:behaviors>
        <w:guid w:val="{AC61A12D-AD2D-453A-A65D-557A31291DAA}"/>
      </w:docPartPr>
      <w:docPartBody>
        <w:p w:rsidR="00FE009C" w:rsidRDefault="009B2090" w:rsidP="009B2090">
          <w:pPr>
            <w:pStyle w:val="84C304CB2758433AAD13BFFDE924602D5"/>
          </w:pPr>
          <w:r w:rsidRPr="006B720E">
            <w:rPr>
              <w:color w:val="666666"/>
              <w:lang w:val="fr-CH"/>
            </w:rPr>
            <w:t>mois / année</w:t>
          </w:r>
        </w:p>
      </w:docPartBody>
    </w:docPart>
    <w:docPart>
      <w:docPartPr>
        <w:name w:val="9E9E73A5B09946E5992AEDC3F33AF2E2"/>
        <w:category>
          <w:name w:val="Allgemein"/>
          <w:gallery w:val="placeholder"/>
        </w:category>
        <w:types>
          <w:type w:val="bbPlcHdr"/>
        </w:types>
        <w:behaviors>
          <w:behavior w:val="content"/>
        </w:behaviors>
        <w:guid w:val="{A11D1141-E730-4AAB-A32F-85BCC0EE7BF3}"/>
      </w:docPartPr>
      <w:docPartBody>
        <w:p w:rsidR="00FE009C" w:rsidRDefault="009B2090" w:rsidP="009B2090">
          <w:pPr>
            <w:pStyle w:val="9E9E73A5B09946E5992AEDC3F33AF2E25"/>
          </w:pPr>
          <w:r w:rsidRPr="00E372FB">
            <w:rPr>
              <w:color w:val="666666"/>
              <w:lang w:val="fr-CH"/>
            </w:rPr>
            <w:t>nombre de mois</w:t>
          </w:r>
        </w:p>
      </w:docPartBody>
    </w:docPart>
    <w:docPart>
      <w:docPartPr>
        <w:name w:val="64023A3C0C8E4211AD4ED48ECD61FF80"/>
        <w:category>
          <w:name w:val="Allgemein"/>
          <w:gallery w:val="placeholder"/>
        </w:category>
        <w:types>
          <w:type w:val="bbPlcHdr"/>
        </w:types>
        <w:behaviors>
          <w:behavior w:val="content"/>
        </w:behaviors>
        <w:guid w:val="{ADC4D0D9-8428-4FB9-98A0-EBFE38FD2373}"/>
      </w:docPartPr>
      <w:docPartBody>
        <w:p w:rsidR="00FE009C" w:rsidRDefault="009B2090" w:rsidP="009B2090">
          <w:pPr>
            <w:pStyle w:val="64023A3C0C8E4211AD4ED48ECD61FF805"/>
          </w:pPr>
          <w:r>
            <w:rPr>
              <w:color w:val="808080"/>
            </w:rPr>
            <w:t>Mo</w:t>
          </w:r>
          <w:r w:rsidRPr="005B6CFA">
            <w:rPr>
              <w:color w:val="808080"/>
            </w:rPr>
            <w:t>ntant</w:t>
          </w:r>
        </w:p>
      </w:docPartBody>
    </w:docPart>
    <w:docPart>
      <w:docPartPr>
        <w:name w:val="13CE53C4E3A34A5E8B24D4EFAB6FEE34"/>
        <w:category>
          <w:name w:val="Allgemein"/>
          <w:gallery w:val="placeholder"/>
        </w:category>
        <w:types>
          <w:type w:val="bbPlcHdr"/>
        </w:types>
        <w:behaviors>
          <w:behavior w:val="content"/>
        </w:behaviors>
        <w:guid w:val="{F1415830-8BFB-4D82-A386-BCECF99342F3}"/>
      </w:docPartPr>
      <w:docPartBody>
        <w:p w:rsidR="00FE009C" w:rsidRDefault="009B2090" w:rsidP="009B2090">
          <w:pPr>
            <w:pStyle w:val="13CE53C4E3A34A5E8B24D4EFAB6FEE345"/>
          </w:pPr>
          <w:r w:rsidRPr="00ED6535">
            <w:rPr>
              <w:color w:val="808080"/>
            </w:rPr>
            <w:t>en pourcentage</w:t>
          </w:r>
        </w:p>
      </w:docPartBody>
    </w:docPart>
    <w:docPart>
      <w:docPartPr>
        <w:name w:val="11D08B196A7D4C0AA327428C5A7F9027"/>
        <w:category>
          <w:name w:val="Allgemein"/>
          <w:gallery w:val="placeholder"/>
        </w:category>
        <w:types>
          <w:type w:val="bbPlcHdr"/>
        </w:types>
        <w:behaviors>
          <w:behavior w:val="content"/>
        </w:behaviors>
        <w:guid w:val="{A9C974A1-210A-4009-9FC0-D9C590E4315C}"/>
      </w:docPartPr>
      <w:docPartBody>
        <w:p w:rsidR="00FE009C" w:rsidRDefault="009B2090" w:rsidP="009B2090">
          <w:pPr>
            <w:pStyle w:val="11D08B196A7D4C0AA327428C5A7F90275"/>
          </w:pPr>
          <w:r>
            <w:rPr>
              <w:color w:val="808080"/>
            </w:rPr>
            <w:t>Mo</w:t>
          </w:r>
          <w:r w:rsidRPr="005B6CFA">
            <w:rPr>
              <w:color w:val="808080"/>
            </w:rPr>
            <w:t>ntant</w:t>
          </w:r>
        </w:p>
      </w:docPartBody>
    </w:docPart>
    <w:docPart>
      <w:docPartPr>
        <w:name w:val="66ED9D8C68B84C979ADC5E1D5DDFE7D4"/>
        <w:category>
          <w:name w:val="Allgemein"/>
          <w:gallery w:val="placeholder"/>
        </w:category>
        <w:types>
          <w:type w:val="bbPlcHdr"/>
        </w:types>
        <w:behaviors>
          <w:behavior w:val="content"/>
        </w:behaviors>
        <w:guid w:val="{CF5C8495-89F5-41E8-BCE0-B757DD39A4F2}"/>
      </w:docPartPr>
      <w:docPartBody>
        <w:p w:rsidR="00FE009C" w:rsidRDefault="009B2090" w:rsidP="009B2090">
          <w:pPr>
            <w:pStyle w:val="66ED9D8C68B84C979ADC5E1D5DDFE7D45"/>
          </w:pPr>
          <w:r>
            <w:rPr>
              <w:color w:val="808080"/>
            </w:rPr>
            <w:t>Mo</w:t>
          </w:r>
          <w:r w:rsidRPr="005B6CFA">
            <w:rPr>
              <w:color w:val="808080"/>
            </w:rPr>
            <w:t>ntant</w:t>
          </w:r>
        </w:p>
      </w:docPartBody>
    </w:docPart>
    <w:docPart>
      <w:docPartPr>
        <w:name w:val="857D4BEF17FB46E2B275BF8F949F1869"/>
        <w:category>
          <w:name w:val="Allgemein"/>
          <w:gallery w:val="placeholder"/>
        </w:category>
        <w:types>
          <w:type w:val="bbPlcHdr"/>
        </w:types>
        <w:behaviors>
          <w:behavior w:val="content"/>
        </w:behaviors>
        <w:guid w:val="{3B77B409-C871-48D4-9DCE-630AFA8E0187}"/>
      </w:docPartPr>
      <w:docPartBody>
        <w:p w:rsidR="00FE009C" w:rsidRDefault="009B2090" w:rsidP="009B2090">
          <w:pPr>
            <w:pStyle w:val="857D4BEF17FB46E2B275BF8F949F18695"/>
          </w:pPr>
          <w:r>
            <w:rPr>
              <w:color w:val="808080"/>
            </w:rPr>
            <w:t>Mo</w:t>
          </w:r>
          <w:r w:rsidRPr="005B6CFA">
            <w:rPr>
              <w:color w:val="808080"/>
            </w:rPr>
            <w:t>ntant</w:t>
          </w:r>
        </w:p>
      </w:docPartBody>
    </w:docPart>
    <w:docPart>
      <w:docPartPr>
        <w:name w:val="ECAE28720C294151A02181DF3F347982"/>
        <w:category>
          <w:name w:val="Allgemein"/>
          <w:gallery w:val="placeholder"/>
        </w:category>
        <w:types>
          <w:type w:val="bbPlcHdr"/>
        </w:types>
        <w:behaviors>
          <w:behavior w:val="content"/>
        </w:behaviors>
        <w:guid w:val="{881FC345-1A94-41B5-A828-45B227B21C77}"/>
      </w:docPartPr>
      <w:docPartBody>
        <w:p w:rsidR="00FE009C" w:rsidRDefault="009B2090" w:rsidP="009B2090">
          <w:pPr>
            <w:pStyle w:val="ECAE28720C294151A02181DF3F3479825"/>
          </w:pPr>
          <w:r>
            <w:rPr>
              <w:color w:val="808080"/>
            </w:rPr>
            <w:t>Mo</w:t>
          </w:r>
          <w:r w:rsidRPr="005B6CFA">
            <w:rPr>
              <w:color w:val="808080"/>
            </w:rPr>
            <w:t>ntant</w:t>
          </w:r>
        </w:p>
      </w:docPartBody>
    </w:docPart>
    <w:docPart>
      <w:docPartPr>
        <w:name w:val="A75F6E5C96E544DC8180E2DA99A2AA34"/>
        <w:category>
          <w:name w:val="Allgemein"/>
          <w:gallery w:val="placeholder"/>
        </w:category>
        <w:types>
          <w:type w:val="bbPlcHdr"/>
        </w:types>
        <w:behaviors>
          <w:behavior w:val="content"/>
        </w:behaviors>
        <w:guid w:val="{CF88681E-A8D9-4EED-AA46-CFF6960BC960}"/>
      </w:docPartPr>
      <w:docPartBody>
        <w:p w:rsidR="00FE009C" w:rsidRDefault="009B2090" w:rsidP="009B2090">
          <w:pPr>
            <w:pStyle w:val="A75F6E5C96E544DC8180E2DA99A2AA345"/>
          </w:pPr>
          <w:r>
            <w:rPr>
              <w:color w:val="808080"/>
            </w:rPr>
            <w:t>Mo</w:t>
          </w:r>
          <w:r w:rsidRPr="005B6CFA">
            <w:rPr>
              <w:color w:val="808080"/>
            </w:rPr>
            <w:t>ntant</w:t>
          </w:r>
        </w:p>
      </w:docPartBody>
    </w:docPart>
    <w:docPart>
      <w:docPartPr>
        <w:name w:val="CC8B5A6F78414AF8832A2927B84337D7"/>
        <w:category>
          <w:name w:val="Allgemein"/>
          <w:gallery w:val="placeholder"/>
        </w:category>
        <w:types>
          <w:type w:val="bbPlcHdr"/>
        </w:types>
        <w:behaviors>
          <w:behavior w:val="content"/>
        </w:behaviors>
        <w:guid w:val="{4440F80A-A1C5-4F40-A2F8-6A40C7DA8A8B}"/>
      </w:docPartPr>
      <w:docPartBody>
        <w:p w:rsidR="00FE009C" w:rsidRDefault="009B2090" w:rsidP="009B2090">
          <w:pPr>
            <w:pStyle w:val="CC8B5A6F78414AF8832A2927B84337D75"/>
          </w:pPr>
          <w:r w:rsidRPr="00010752">
            <w:rPr>
              <w:rFonts w:cs="Arial"/>
              <w:szCs w:val="20"/>
            </w:rPr>
            <w:t>...</w:t>
          </w:r>
        </w:p>
      </w:docPartBody>
    </w:docPart>
    <w:docPart>
      <w:docPartPr>
        <w:name w:val="BFEFED79434F4267B505B1092E19ECB4"/>
        <w:category>
          <w:name w:val="Allgemein"/>
          <w:gallery w:val="placeholder"/>
        </w:category>
        <w:types>
          <w:type w:val="bbPlcHdr"/>
        </w:types>
        <w:behaviors>
          <w:behavior w:val="content"/>
        </w:behaviors>
        <w:guid w:val="{AA3A9027-53C6-4240-B162-8762CD207483}"/>
      </w:docPartPr>
      <w:docPartBody>
        <w:p w:rsidR="00FE009C" w:rsidRDefault="009B2090" w:rsidP="009B2090">
          <w:pPr>
            <w:pStyle w:val="BFEFED79434F4267B505B1092E19ECB45"/>
          </w:pPr>
          <w:r>
            <w:rPr>
              <w:color w:val="808080"/>
            </w:rPr>
            <w:t>Mo</w:t>
          </w:r>
          <w:r w:rsidRPr="005B6CFA">
            <w:rPr>
              <w:color w:val="808080"/>
            </w:rPr>
            <w:t>ntant</w:t>
          </w:r>
        </w:p>
      </w:docPartBody>
    </w:docPart>
    <w:docPart>
      <w:docPartPr>
        <w:name w:val="013B7346A80140D59BD76712A3F80FB9"/>
        <w:category>
          <w:name w:val="Allgemein"/>
          <w:gallery w:val="placeholder"/>
        </w:category>
        <w:types>
          <w:type w:val="bbPlcHdr"/>
        </w:types>
        <w:behaviors>
          <w:behavior w:val="content"/>
        </w:behaviors>
        <w:guid w:val="{4F0C0F97-A1BC-4A87-8AF9-486670905D28}"/>
      </w:docPartPr>
      <w:docPartBody>
        <w:p w:rsidR="00FE009C" w:rsidRDefault="009B2090" w:rsidP="009B2090">
          <w:pPr>
            <w:pStyle w:val="013B7346A80140D59BD76712A3F80FB95"/>
          </w:pPr>
          <w:r w:rsidRPr="00D56E54">
            <w:rPr>
              <w:rStyle w:val="Platzhaltertext"/>
              <w:lang w:val="fr-CH"/>
            </w:rPr>
            <w:t xml:space="preserve">Si le calendrier du projet est étalé sur plusieurs années, veuillez indiquer la part du FRD en tranches annuelles. </w:t>
          </w:r>
          <w:r w:rsidRPr="00D56E54">
            <w:rPr>
              <w:rStyle w:val="Platzhaltertext"/>
            </w:rPr>
            <w:t>(effacer avec la touche Entrée ou écraser directement)</w:t>
          </w:r>
          <w:r w:rsidRPr="0078785E">
            <w:rPr>
              <w:rStyle w:val="Platzhaltertext"/>
            </w:rPr>
            <w:t>.</w:t>
          </w:r>
        </w:p>
      </w:docPartBody>
    </w:docPart>
    <w:docPart>
      <w:docPartPr>
        <w:name w:val="7BE501434F4944EFA3954CE04F788E78"/>
        <w:category>
          <w:name w:val="Allgemein"/>
          <w:gallery w:val="placeholder"/>
        </w:category>
        <w:types>
          <w:type w:val="bbPlcHdr"/>
        </w:types>
        <w:behaviors>
          <w:behavior w:val="content"/>
        </w:behaviors>
        <w:guid w:val="{D9464378-4935-4BA5-9F0B-C0A626639716}"/>
      </w:docPartPr>
      <w:docPartBody>
        <w:p w:rsidR="009B2090" w:rsidRPr="00D4125E" w:rsidRDefault="009B2090" w:rsidP="00D4125E">
          <w:pPr>
            <w:spacing w:before="120"/>
            <w:rPr>
              <w:b/>
              <w:color w:val="666666"/>
              <w:lang w:val="fr-CH"/>
            </w:rPr>
          </w:pPr>
          <w:r w:rsidRPr="00D4125E">
            <w:rPr>
              <w:b/>
              <w:color w:val="666666"/>
              <w:lang w:val="fr-CH"/>
            </w:rPr>
            <w:t xml:space="preserve">Remarques préliminaires </w:t>
          </w:r>
          <w:r w:rsidRPr="00D4125E">
            <w:rPr>
              <w:i/>
              <w:color w:val="666666"/>
              <w:lang w:val="fr-CH"/>
            </w:rPr>
            <w:t>(à supprimer avant d’envoyer le formulaire)</w:t>
          </w:r>
          <w:r w:rsidRPr="00D4125E">
            <w:rPr>
              <w:b/>
              <w:color w:val="666666"/>
              <w:lang w:val="fr-CH"/>
            </w:rPr>
            <w:fldChar w:fldCharType="begin"/>
          </w:r>
          <w:r w:rsidRPr="00D4125E">
            <w:rPr>
              <w:b/>
              <w:color w:val="666666"/>
              <w:lang w:val="fr-CH"/>
            </w:rPr>
            <w:instrText xml:space="preserve"> DOCPROPERTY  FSC#UVEKCFG@15.1700:AssignedClassification</w:instrText>
          </w:r>
          <w:r w:rsidRPr="00D4125E">
            <w:rPr>
              <w:color w:val="666666"/>
            </w:rPr>
            <w:fldChar w:fldCharType="end"/>
          </w:r>
        </w:p>
        <w:p w:rsidR="009B2090" w:rsidRPr="00D4125E" w:rsidRDefault="009B2090" w:rsidP="00D4125E">
          <w:pPr>
            <w:spacing w:before="120"/>
            <w:rPr>
              <w:color w:val="666666"/>
              <w:lang w:val="fr-CH"/>
            </w:rPr>
          </w:pPr>
          <w:r w:rsidRPr="00D4125E">
            <w:rPr>
              <w:color w:val="666666"/>
              <w:lang w:val="fr-CH"/>
            </w:rPr>
            <w:t>L’Union des transports publics tient un fonds nommé «fonds de recherche et de développement» (FRD) afin d’octroyer une contribution financière aux projets de recherche et de développement de la branche des transports publics.</w:t>
          </w:r>
        </w:p>
        <w:p w:rsidR="009B2090" w:rsidRPr="00D4125E" w:rsidRDefault="009B2090" w:rsidP="00D4125E">
          <w:pPr>
            <w:spacing w:before="120"/>
            <w:rPr>
              <w:color w:val="666666"/>
              <w:lang w:val="fr-CH"/>
            </w:rPr>
          </w:pPr>
          <w:r w:rsidRPr="00D4125E">
            <w:rPr>
              <w:color w:val="666666"/>
              <w:lang w:val="fr-CH"/>
            </w:rPr>
            <w:t>Le fonds vise à financer entièrement ou partiellement des projets techniques de recherche et de développement en lien avec les chemins de fer ou les transports publics routiers dans la mesure où aucune autre source de financement ne peut être trouvée.</w:t>
          </w:r>
        </w:p>
        <w:p w:rsidR="009B2090" w:rsidRPr="00D4125E" w:rsidRDefault="009B2090" w:rsidP="00D4125E">
          <w:pPr>
            <w:spacing w:before="120"/>
            <w:rPr>
              <w:color w:val="666666"/>
              <w:lang w:val="fr-CH"/>
            </w:rPr>
          </w:pPr>
          <w:r w:rsidRPr="00D4125E">
            <w:rPr>
              <w:color w:val="666666"/>
              <w:lang w:val="fr-CH"/>
            </w:rPr>
            <w:t>La procédure menant à l’attribution de ressources est la suivante:</w:t>
          </w:r>
        </w:p>
        <w:p w:rsidR="009B2090" w:rsidRPr="00D4125E" w:rsidRDefault="009B2090" w:rsidP="009B2090">
          <w:pPr>
            <w:numPr>
              <w:ilvl w:val="0"/>
              <w:numId w:val="1"/>
            </w:numPr>
            <w:spacing w:before="120" w:after="0" w:line="260" w:lineRule="atLeast"/>
            <w:rPr>
              <w:color w:val="666666"/>
              <w:lang w:val="fr-CH"/>
            </w:rPr>
          </w:pPr>
          <w:r w:rsidRPr="00D4125E">
            <w:rPr>
              <w:color w:val="666666"/>
              <w:lang w:val="fr-CH"/>
            </w:rPr>
            <w:t>Le secrétariat de l’UTP examine les demandes de financement déposées à l’aune des critères d’attribution.</w:t>
          </w:r>
        </w:p>
        <w:p w:rsidR="009B2090" w:rsidRPr="00D4125E" w:rsidRDefault="009B2090" w:rsidP="009B2090">
          <w:pPr>
            <w:numPr>
              <w:ilvl w:val="0"/>
              <w:numId w:val="1"/>
            </w:numPr>
            <w:spacing w:before="120" w:after="0" w:line="260" w:lineRule="atLeast"/>
            <w:rPr>
              <w:color w:val="666666"/>
              <w:lang w:val="fr-CH"/>
            </w:rPr>
          </w:pPr>
          <w:r w:rsidRPr="00D4125E">
            <w:rPr>
              <w:color w:val="666666"/>
              <w:lang w:val="fr-CH"/>
            </w:rPr>
            <w:t>La commission compétente (ou le groupe d’experts compétent) reçoit la proposition du secrétariat quant au soutien au projet ou au refus motivé de celui-ci.</w:t>
          </w:r>
        </w:p>
        <w:p w:rsidR="009B2090" w:rsidRPr="00D4125E" w:rsidRDefault="009B2090" w:rsidP="009B2090">
          <w:pPr>
            <w:numPr>
              <w:ilvl w:val="0"/>
              <w:numId w:val="1"/>
            </w:numPr>
            <w:spacing w:before="120" w:after="0" w:line="260" w:lineRule="atLeast"/>
            <w:rPr>
              <w:color w:val="666666"/>
              <w:lang w:val="fr-CH"/>
            </w:rPr>
          </w:pPr>
          <w:r w:rsidRPr="00D4125E">
            <w:rPr>
              <w:color w:val="666666"/>
              <w:lang w:val="fr-CH"/>
            </w:rPr>
            <w:t>Sur cette base, la commission approuve ou rejette la demande de financement lors de sa prochaine séance prévue ou par voie de correspondance. Chaque commission décide quant aux thèmes qui la concernent.</w:t>
          </w:r>
        </w:p>
        <w:p w:rsidR="009B2090" w:rsidRPr="00D4125E" w:rsidRDefault="009B2090" w:rsidP="009B2090">
          <w:pPr>
            <w:numPr>
              <w:ilvl w:val="0"/>
              <w:numId w:val="1"/>
            </w:numPr>
            <w:spacing w:before="120" w:after="0" w:line="260" w:lineRule="atLeast"/>
            <w:rPr>
              <w:color w:val="666666"/>
              <w:lang w:val="fr-CH"/>
            </w:rPr>
          </w:pPr>
          <w:r w:rsidRPr="00D4125E">
            <w:rPr>
              <w:color w:val="666666"/>
              <w:lang w:val="fr-CH"/>
            </w:rPr>
            <w:t>Pour les demandes de moins de 30 000 francs, la commission compétente est libre d’octroyer des fonds ou non.</w:t>
          </w:r>
        </w:p>
        <w:p w:rsidR="009B2090" w:rsidRPr="00D4125E" w:rsidRDefault="009B2090" w:rsidP="009B2090">
          <w:pPr>
            <w:numPr>
              <w:ilvl w:val="0"/>
              <w:numId w:val="1"/>
            </w:numPr>
            <w:spacing w:before="120" w:after="0" w:line="260" w:lineRule="atLeast"/>
            <w:rPr>
              <w:color w:val="666666"/>
              <w:lang w:val="fr-CH"/>
            </w:rPr>
          </w:pPr>
          <w:r w:rsidRPr="00D4125E">
            <w:rPr>
              <w:color w:val="666666"/>
              <w:lang w:val="fr-CH"/>
            </w:rPr>
            <w:t>Pour les demandes de plus de 30 000 francs, la décision revient au comité de l’UTP.</w:t>
          </w:r>
        </w:p>
        <w:p w:rsidR="009B2090" w:rsidRPr="00D4125E" w:rsidRDefault="009B2090" w:rsidP="00D4125E">
          <w:pPr>
            <w:spacing w:before="120"/>
            <w:rPr>
              <w:color w:val="666666"/>
              <w:lang w:val="fr-CH"/>
            </w:rPr>
          </w:pPr>
          <w:r w:rsidRPr="00D4125E">
            <w:rPr>
              <w:color w:val="666666"/>
              <w:lang w:val="fr-CH"/>
            </w:rPr>
            <w:t>Les demandes de financement par le fonds de recherche et de développement comprennent:</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les données de base du projet;</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le contexte, la problématique et les objectifs;</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une description du projet comprenant le processus, l’échéancier et l’organisation;</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le porteur du projet (membre ordinaire) et l’organisation du projet;</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les coûts et le financement;</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des informations quant aux effets recherchés;</w:t>
          </w:r>
        </w:p>
        <w:p w:rsidR="009B2090" w:rsidRPr="00D4125E" w:rsidRDefault="009B2090" w:rsidP="009B2090">
          <w:pPr>
            <w:numPr>
              <w:ilvl w:val="0"/>
              <w:numId w:val="2"/>
            </w:numPr>
            <w:spacing w:before="120" w:after="0" w:line="260" w:lineRule="atLeast"/>
            <w:rPr>
              <w:color w:val="666666"/>
              <w:lang w:val="fr-CH"/>
            </w:rPr>
          </w:pPr>
          <w:r w:rsidRPr="00D4125E">
            <w:rPr>
              <w:color w:val="666666"/>
              <w:lang w:val="fr-CH"/>
            </w:rPr>
            <w:t>des informations complémentaires.</w:t>
          </w:r>
        </w:p>
        <w:p w:rsidR="009B2090" w:rsidRPr="00D4125E" w:rsidRDefault="009B2090" w:rsidP="00D4125E">
          <w:pPr>
            <w:spacing w:before="120"/>
            <w:rPr>
              <w:color w:val="666666"/>
              <w:lang w:val="fr-CH"/>
            </w:rPr>
          </w:pPr>
          <w:r w:rsidRPr="00D4125E">
            <w:rPr>
              <w:color w:val="666666"/>
              <w:lang w:val="fr-CH"/>
            </w:rPr>
            <w:t>Elles sont jugées selon les critères d’attribution suivants:</w:t>
          </w:r>
        </w:p>
        <w:p w:rsidR="009B2090" w:rsidRPr="00D4125E" w:rsidRDefault="009B2090" w:rsidP="00D4125E">
          <w:pPr>
            <w:spacing w:before="120"/>
            <w:rPr>
              <w:color w:val="666666"/>
              <w:lang w:val="fr-CH"/>
            </w:rPr>
          </w:pPr>
          <w:r w:rsidRPr="00D4125E">
            <w:rPr>
              <w:b/>
              <w:bCs/>
              <w:color w:val="666666"/>
              <w:lang w:val="fr-CH"/>
            </w:rPr>
            <w:t>Les critères obligatoires suivants doivent être remplis:</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 xml:space="preserve">Intégralité </w:t>
          </w:r>
          <w:r w:rsidRPr="00D4125E">
            <w:rPr>
              <w:color w:val="666666"/>
              <w:lang w:val="fr-CH"/>
            </w:rPr>
            <w:sym w:font="Wingdings" w:char="F0E8"/>
          </w:r>
          <w:r w:rsidRPr="00D4125E">
            <w:rPr>
              <w:color w:val="666666"/>
              <w:lang w:val="fr-CH"/>
            </w:rPr>
            <w:t xml:space="preserve"> La demande de financement doit être complète (emploi du modèle).</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Le financement par des tiers est clarifié.</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La finançabilité de la demande par le FRD est garantie sur toute la durée du projet.</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 xml:space="preserve">Pertinence pour la branche </w:t>
          </w:r>
          <w:r w:rsidRPr="00D4125E">
            <w:rPr>
              <w:color w:val="666666"/>
              <w:lang w:val="fr-CH"/>
            </w:rPr>
            <w:sym w:font="Wingdings" w:char="F0E8"/>
          </w:r>
          <w:r w:rsidRPr="00D4125E">
            <w:rPr>
              <w:color w:val="666666"/>
              <w:lang w:val="fr-CH"/>
            </w:rPr>
            <w:t xml:space="preserve"> Le nombre de membres de l’UTP susceptibles de profiter du résultat de la recherche doit être indiqué (au minimum deux membres de l’UTP).</w:t>
          </w:r>
        </w:p>
        <w:p w:rsidR="009B2090" w:rsidRPr="00D4125E" w:rsidRDefault="009B2090" w:rsidP="00D4125E">
          <w:pPr>
            <w:spacing w:before="120"/>
            <w:rPr>
              <w:b/>
              <w:bCs/>
              <w:color w:val="666666"/>
              <w:lang w:val="fr-CH"/>
            </w:rPr>
          </w:pPr>
          <w:r w:rsidRPr="00D4125E">
            <w:rPr>
              <w:b/>
              <w:bCs/>
              <w:color w:val="666666"/>
              <w:lang w:val="fr-CH"/>
            </w:rPr>
            <w:br w:type="page"/>
          </w:r>
        </w:p>
        <w:p w:rsidR="009B2090" w:rsidRPr="00D4125E" w:rsidRDefault="009B2090" w:rsidP="00D4125E">
          <w:pPr>
            <w:spacing w:before="120"/>
            <w:rPr>
              <w:color w:val="666666"/>
              <w:lang w:val="fr-CH"/>
            </w:rPr>
          </w:pPr>
          <w:r w:rsidRPr="00D4125E">
            <w:rPr>
              <w:b/>
              <w:bCs/>
              <w:color w:val="666666"/>
              <w:lang w:val="fr-CH"/>
            </w:rPr>
            <w:t>Les critères facultatifs (effets recherchés)</w:t>
          </w:r>
          <w:r w:rsidRPr="00D4125E">
            <w:rPr>
              <w:color w:val="666666"/>
              <w:lang w:val="fr-CH"/>
            </w:rPr>
            <w:t xml:space="preserve"> comprenant une description des effets doivent être compréhensibles. Ils sont évalués sur le plan qualitatif.</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 xml:space="preserve">Utilité économique </w:t>
          </w:r>
          <w:r w:rsidRPr="00D4125E">
            <w:rPr>
              <w:color w:val="666666"/>
              <w:lang w:val="fr-CH"/>
            </w:rPr>
            <w:sym w:font="Wingdings" w:char="F0E8"/>
          </w:r>
          <w:r w:rsidRPr="00D4125E">
            <w:rPr>
              <w:color w:val="666666"/>
              <w:lang w:val="fr-CH"/>
            </w:rPr>
            <w:t xml:space="preserve"> évaluation des économies de coûts attendues à la suite de l’application des résultats de la recherche</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 xml:space="preserve">Durabilité et utilité environnementale </w:t>
          </w:r>
          <w:r w:rsidRPr="00D4125E">
            <w:rPr>
              <w:color w:val="666666"/>
              <w:lang w:val="fr-CH"/>
            </w:rPr>
            <w:sym w:font="Wingdings" w:char="F0E8"/>
          </w:r>
          <w:r w:rsidRPr="00D4125E">
            <w:rPr>
              <w:color w:val="666666"/>
              <w:lang w:val="fr-CH"/>
            </w:rPr>
            <w:t xml:space="preserve"> description de la contribution à la protection de l’environnement</w:t>
          </w:r>
        </w:p>
        <w:p w:rsidR="009B2090" w:rsidRPr="00D4125E" w:rsidRDefault="009B2090" w:rsidP="009B2090">
          <w:pPr>
            <w:numPr>
              <w:ilvl w:val="0"/>
              <w:numId w:val="3"/>
            </w:numPr>
            <w:spacing w:before="120" w:after="0" w:line="260" w:lineRule="atLeast"/>
            <w:rPr>
              <w:color w:val="666666"/>
              <w:lang w:val="fr-CH"/>
            </w:rPr>
          </w:pPr>
          <w:r w:rsidRPr="00D4125E">
            <w:rPr>
              <w:color w:val="666666"/>
              <w:lang w:val="fr-CH"/>
            </w:rPr>
            <w:t xml:space="preserve">Utilité pour la clientèle </w:t>
          </w:r>
          <w:r w:rsidRPr="00D4125E">
            <w:rPr>
              <w:color w:val="666666"/>
              <w:lang w:val="fr-CH"/>
            </w:rPr>
            <w:sym w:font="Wingdings" w:char="F0E8"/>
          </w:r>
          <w:r w:rsidRPr="00D4125E">
            <w:rPr>
              <w:color w:val="666666"/>
              <w:lang w:val="fr-CH"/>
            </w:rPr>
            <w:t xml:space="preserve"> description des besoins de la clientèle auxquels il est répondu</w:t>
          </w:r>
        </w:p>
        <w:p w:rsidR="009B2090" w:rsidRPr="00D4125E" w:rsidRDefault="009B2090" w:rsidP="00D4125E">
          <w:pPr>
            <w:spacing w:before="120"/>
            <w:rPr>
              <w:color w:val="666666"/>
              <w:lang w:val="fr-CH"/>
            </w:rPr>
          </w:pPr>
          <w:r w:rsidRPr="00D4125E">
            <w:rPr>
              <w:color w:val="666666"/>
              <w:lang w:val="fr-CH"/>
            </w:rPr>
            <w:t xml:space="preserve">Le présent formulaire doit être renvoyé (aux formats Word et PDF) à </w:t>
          </w:r>
          <w:hyperlink r:id="rId5" w:history="1">
            <w:r w:rsidRPr="00D4125E">
              <w:rPr>
                <w:rStyle w:val="Hyperlink"/>
                <w:lang w:val="fr-CH"/>
              </w:rPr>
              <w:t>fef@utp.ch</w:t>
            </w:r>
          </w:hyperlink>
          <w:r w:rsidRPr="00D4125E">
            <w:rPr>
              <w:color w:val="666666"/>
              <w:lang w:val="fr-CH"/>
            </w:rPr>
            <w:t xml:space="preserve">. Vous trouverez plus d’informations sur la page </w:t>
          </w:r>
          <w:hyperlink r:id="rId6" w:history="1">
            <w:r w:rsidRPr="00D4125E">
              <w:rPr>
                <w:rStyle w:val="Hyperlink"/>
                <w:lang w:val="fr-CH"/>
              </w:rPr>
              <w:t>www.utp.ch/frd</w:t>
            </w:r>
          </w:hyperlink>
          <w:r w:rsidRPr="00D4125E">
            <w:rPr>
              <w:color w:val="666666"/>
              <w:lang w:val="fr-CH"/>
            </w:rPr>
            <w:t>.</w:t>
          </w:r>
        </w:p>
        <w:p w:rsidR="00FE009C" w:rsidRDefault="009B2090" w:rsidP="009B2090">
          <w:pPr>
            <w:pStyle w:val="7BE501434F4944EFA3954CE04F788E785"/>
          </w:pPr>
          <w:r w:rsidRPr="00D4125E">
            <w:rPr>
              <w:color w:val="666666"/>
              <w:lang w:val="fr-CH"/>
            </w:rPr>
            <w:t xml:space="preserve">En outre, le site Internet de l’Office fédéral des transports présente d’autres possibilités à l’égard de la promotion de la recherche et de l’innovation dans les transports publics et le trafic marchandises ferroviaire de la part de la Confédération: </w:t>
          </w:r>
          <w:hyperlink r:id="rId7" w:history="1">
            <w:r w:rsidRPr="00D4125E">
              <w:rPr>
                <w:rStyle w:val="Hyperlink"/>
                <w:lang w:val="fr-CH"/>
              </w:rPr>
              <w:t>https://www.bav.admin.ch/bav/fr/home/themes-a-z/recherches.html</w:t>
            </w:r>
          </w:hyperlink>
          <w:r w:rsidRPr="00D4125E">
            <w:rPr>
              <w:color w:val="666666"/>
              <w:lang w:val="fr-CH"/>
            </w:rPr>
            <w:t>.</w:t>
          </w:r>
          <w:r w:rsidRPr="0078785E">
            <w:rPr>
              <w:rStyle w:val="Platzhaltertext"/>
            </w:rPr>
            <w:t>.</w:t>
          </w:r>
        </w:p>
      </w:docPartBody>
    </w:docPart>
    <w:docPart>
      <w:docPartPr>
        <w:name w:val="E881EBB0715844DE9D56974460E5CED1"/>
        <w:category>
          <w:name w:val="Allgemein"/>
          <w:gallery w:val="placeholder"/>
        </w:category>
        <w:types>
          <w:type w:val="bbPlcHdr"/>
        </w:types>
        <w:behaviors>
          <w:behavior w:val="content"/>
        </w:behaviors>
        <w:guid w:val="{0EE8E7A4-F26C-4913-93B5-11EAD69D28BC}"/>
      </w:docPartPr>
      <w:docPartBody>
        <w:p w:rsidR="009B2090" w:rsidRDefault="009B2090" w:rsidP="009B2090">
          <w:pPr>
            <w:pStyle w:val="E881EBB0715844DE9D56974460E5CED14"/>
          </w:pPr>
          <w:r w:rsidRPr="005617A3">
            <w:rPr>
              <w:color w:val="666666"/>
              <w:lang w:val="fr-CH"/>
            </w:rPr>
            <w:t>indiquer la date</w:t>
          </w:r>
        </w:p>
      </w:docPartBody>
    </w:docPart>
    <w:docPart>
      <w:docPartPr>
        <w:name w:val="E2C3CBA406F74AFDAF62B8BB91E7DF07"/>
        <w:category>
          <w:name w:val="Allgemein"/>
          <w:gallery w:val="placeholder"/>
        </w:category>
        <w:types>
          <w:type w:val="bbPlcHdr"/>
        </w:types>
        <w:behaviors>
          <w:behavior w:val="content"/>
        </w:behaviors>
        <w:guid w:val="{D892681D-7850-45C9-A128-ABBB03FCDE09}"/>
      </w:docPartPr>
      <w:docPartBody>
        <w:p w:rsidR="009B2090" w:rsidRDefault="009B2090" w:rsidP="009B2090">
          <w:pPr>
            <w:pStyle w:val="E2C3CBA406F74AFDAF62B8BB91E7DF073"/>
          </w:pPr>
          <w:r w:rsidRPr="00ED6535">
            <w:rPr>
              <w:color w:val="808080"/>
            </w:rPr>
            <w:t>en pourcentage</w:t>
          </w:r>
        </w:p>
      </w:docPartBody>
    </w:docPart>
    <w:docPart>
      <w:docPartPr>
        <w:name w:val="AED887CAD6644736ABA08032357B14BA"/>
        <w:category>
          <w:name w:val="Allgemein"/>
          <w:gallery w:val="placeholder"/>
        </w:category>
        <w:types>
          <w:type w:val="bbPlcHdr"/>
        </w:types>
        <w:behaviors>
          <w:behavior w:val="content"/>
        </w:behaviors>
        <w:guid w:val="{641458E5-1B82-4C31-AB92-C8EC1768782F}"/>
      </w:docPartPr>
      <w:docPartBody>
        <w:p w:rsidR="009B2090" w:rsidRDefault="009B2090" w:rsidP="009B2090">
          <w:pPr>
            <w:pStyle w:val="AED887CAD6644736ABA08032357B14BA3"/>
          </w:pPr>
          <w:r w:rsidRPr="00ED6535">
            <w:rPr>
              <w:color w:val="808080"/>
            </w:rPr>
            <w:t>en pourcentage</w:t>
          </w:r>
        </w:p>
      </w:docPartBody>
    </w:docPart>
    <w:docPart>
      <w:docPartPr>
        <w:name w:val="3E21D008F52D4670BE55D4D889D6807E"/>
        <w:category>
          <w:name w:val="Allgemein"/>
          <w:gallery w:val="placeholder"/>
        </w:category>
        <w:types>
          <w:type w:val="bbPlcHdr"/>
        </w:types>
        <w:behaviors>
          <w:behavior w:val="content"/>
        </w:behaviors>
        <w:guid w:val="{A7630336-7BF9-45DC-A6C0-2EB9ECD91905}"/>
      </w:docPartPr>
      <w:docPartBody>
        <w:p w:rsidR="009B2090" w:rsidRDefault="009B2090" w:rsidP="009B2090">
          <w:pPr>
            <w:pStyle w:val="3E21D008F52D4670BE55D4D889D6807E3"/>
          </w:pPr>
          <w:r w:rsidRPr="00ED6535">
            <w:rPr>
              <w:color w:val="808080"/>
            </w:rPr>
            <w:t>en pourcentage</w:t>
          </w:r>
        </w:p>
      </w:docPartBody>
    </w:docPart>
    <w:docPart>
      <w:docPartPr>
        <w:name w:val="649A5323B34C4C1CB19A1C963CF5D9BB"/>
        <w:category>
          <w:name w:val="Allgemein"/>
          <w:gallery w:val="placeholder"/>
        </w:category>
        <w:types>
          <w:type w:val="bbPlcHdr"/>
        </w:types>
        <w:behaviors>
          <w:behavior w:val="content"/>
        </w:behaviors>
        <w:guid w:val="{214313DA-0A85-4ECE-9AEE-B42366DE63CB}"/>
      </w:docPartPr>
      <w:docPartBody>
        <w:p w:rsidR="009B2090" w:rsidRDefault="009B2090" w:rsidP="009B2090">
          <w:pPr>
            <w:pStyle w:val="649A5323B34C4C1CB19A1C963CF5D9BB3"/>
          </w:pPr>
          <w:r w:rsidRPr="00ED6535">
            <w:rPr>
              <w:color w:val="808080"/>
            </w:rPr>
            <w:t>en pourcentage</w:t>
          </w:r>
        </w:p>
      </w:docPartBody>
    </w:docPart>
    <w:docPart>
      <w:docPartPr>
        <w:name w:val="EF2A2659D507480AA9071F973618ACB1"/>
        <w:category>
          <w:name w:val="Allgemein"/>
          <w:gallery w:val="placeholder"/>
        </w:category>
        <w:types>
          <w:type w:val="bbPlcHdr"/>
        </w:types>
        <w:behaviors>
          <w:behavior w:val="content"/>
        </w:behaviors>
        <w:guid w:val="{931B301A-F623-419A-84CB-93EFA68E40CC}"/>
      </w:docPartPr>
      <w:docPartBody>
        <w:p w:rsidR="009B2090" w:rsidRDefault="009B2090" w:rsidP="009B2090">
          <w:pPr>
            <w:pStyle w:val="EF2A2659D507480AA9071F973618ACB13"/>
          </w:pPr>
          <w:r w:rsidRPr="00ED6535">
            <w:rPr>
              <w:color w:val="808080"/>
            </w:rPr>
            <w:t>en pourcentage</w:t>
          </w:r>
        </w:p>
      </w:docPartBody>
    </w:docPart>
    <w:docPart>
      <w:docPartPr>
        <w:name w:val="83DD6B794AE2487C9F426BFCBAFCCE49"/>
        <w:category>
          <w:name w:val="Allgemein"/>
          <w:gallery w:val="placeholder"/>
        </w:category>
        <w:types>
          <w:type w:val="bbPlcHdr"/>
        </w:types>
        <w:behaviors>
          <w:behavior w:val="content"/>
        </w:behaviors>
        <w:guid w:val="{D0958D06-95E6-49C2-81A0-EA555EA9E0EE}"/>
      </w:docPartPr>
      <w:docPartBody>
        <w:p w:rsidR="009B2090" w:rsidRDefault="009B2090" w:rsidP="009B2090">
          <w:pPr>
            <w:pStyle w:val="83DD6B794AE2487C9F426BFCBAFCCE492"/>
          </w:pPr>
          <w:r w:rsidRPr="00ED6535">
            <w:rPr>
              <w:rStyle w:val="Platzhaltertext"/>
              <w:lang w:val="fr-CH"/>
            </w:rPr>
            <w:t>généralement nommé lorsque plusieurs sources de financement sont données, p. ex. d’autres entreprises de transport, le FIF, l’OFEV, la SETP. Si aucune autre institution ne contribue au projet, supprimer le point 4.2. (Effacer le texte de la note avec la touche Entrée)</w:t>
          </w:r>
        </w:p>
      </w:docPartBody>
    </w:docPart>
    <w:docPart>
      <w:docPartPr>
        <w:name w:val="45A6464C011540E78D23BA10456176C0"/>
        <w:category>
          <w:name w:val="Allgemein"/>
          <w:gallery w:val="placeholder"/>
        </w:category>
        <w:types>
          <w:type w:val="bbPlcHdr"/>
        </w:types>
        <w:behaviors>
          <w:behavior w:val="content"/>
        </w:behaviors>
        <w:guid w:val="{062B500A-3E4B-409D-8B6F-28A725B49345}"/>
      </w:docPartPr>
      <w:docPartBody>
        <w:p w:rsidR="009B2090" w:rsidRDefault="009B2090" w:rsidP="009B2090">
          <w:pPr>
            <w:pStyle w:val="45A6464C011540E78D23BA10456176C0"/>
          </w:pPr>
          <w:r w:rsidRPr="00F47274">
            <w:rPr>
              <w:rStyle w:val="Platzhaltertext"/>
              <w:lang w:val="fr-CH"/>
            </w:rPr>
            <w:t>indiquer le nom de projet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Barcode 3 of 9">
    <w:altName w:val="Courier New"/>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082C5D"/>
    <w:multiLevelType w:val="hybridMultilevel"/>
    <w:tmpl w:val="6B6A2926"/>
    <w:lvl w:ilvl="0" w:tplc="0807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1" w15:restartNumberingAfterBreak="0">
    <w:nsid w:val="119668D3"/>
    <w:multiLevelType w:val="multilevel"/>
    <w:tmpl w:val="4712E0A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 w15:restartNumberingAfterBreak="0">
    <w:nsid w:val="1B6C3C33"/>
    <w:multiLevelType w:val="multilevel"/>
    <w:tmpl w:val="7606497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1F3F719B"/>
    <w:multiLevelType w:val="hybridMultilevel"/>
    <w:tmpl w:val="22EAB700"/>
    <w:lvl w:ilvl="0" w:tplc="08070001">
      <w:start w:val="1"/>
      <w:numFmt w:val="bullet"/>
      <w:lvlText w:val=""/>
      <w:lvlJc w:val="left"/>
      <w:pPr>
        <w:ind w:left="720" w:hanging="360"/>
      </w:pPr>
      <w:rPr>
        <w:rFonts w:ascii="Symbol" w:hAnsi="Symbol" w:hint="default"/>
      </w:rPr>
    </w:lvl>
    <w:lvl w:ilvl="1" w:tplc="100C0003" w:tentative="1">
      <w:start w:val="1"/>
      <w:numFmt w:val="bullet"/>
      <w:lvlText w:val="o"/>
      <w:lvlJc w:val="left"/>
      <w:pPr>
        <w:ind w:left="1440" w:hanging="360"/>
      </w:pPr>
      <w:rPr>
        <w:rFonts w:ascii="Courier New" w:hAnsi="Courier New" w:cs="Courier New" w:hint="default"/>
      </w:rPr>
    </w:lvl>
    <w:lvl w:ilvl="2" w:tplc="100C0005" w:tentative="1">
      <w:start w:val="1"/>
      <w:numFmt w:val="bullet"/>
      <w:lvlText w:val=""/>
      <w:lvlJc w:val="left"/>
      <w:pPr>
        <w:ind w:left="2160" w:hanging="360"/>
      </w:pPr>
      <w:rPr>
        <w:rFonts w:ascii="Wingdings" w:hAnsi="Wingdings" w:hint="default"/>
      </w:rPr>
    </w:lvl>
    <w:lvl w:ilvl="3" w:tplc="100C0001" w:tentative="1">
      <w:start w:val="1"/>
      <w:numFmt w:val="bullet"/>
      <w:lvlText w:val=""/>
      <w:lvlJc w:val="left"/>
      <w:pPr>
        <w:ind w:left="2880" w:hanging="360"/>
      </w:pPr>
      <w:rPr>
        <w:rFonts w:ascii="Symbol" w:hAnsi="Symbol" w:hint="default"/>
      </w:rPr>
    </w:lvl>
    <w:lvl w:ilvl="4" w:tplc="100C0003" w:tentative="1">
      <w:start w:val="1"/>
      <w:numFmt w:val="bullet"/>
      <w:lvlText w:val="o"/>
      <w:lvlJc w:val="left"/>
      <w:pPr>
        <w:ind w:left="3600" w:hanging="360"/>
      </w:pPr>
      <w:rPr>
        <w:rFonts w:ascii="Courier New" w:hAnsi="Courier New" w:cs="Courier New" w:hint="default"/>
      </w:rPr>
    </w:lvl>
    <w:lvl w:ilvl="5" w:tplc="100C0005" w:tentative="1">
      <w:start w:val="1"/>
      <w:numFmt w:val="bullet"/>
      <w:lvlText w:val=""/>
      <w:lvlJc w:val="left"/>
      <w:pPr>
        <w:ind w:left="4320" w:hanging="360"/>
      </w:pPr>
      <w:rPr>
        <w:rFonts w:ascii="Wingdings" w:hAnsi="Wingdings" w:hint="default"/>
      </w:rPr>
    </w:lvl>
    <w:lvl w:ilvl="6" w:tplc="100C0001" w:tentative="1">
      <w:start w:val="1"/>
      <w:numFmt w:val="bullet"/>
      <w:lvlText w:val=""/>
      <w:lvlJc w:val="left"/>
      <w:pPr>
        <w:ind w:left="5040" w:hanging="360"/>
      </w:pPr>
      <w:rPr>
        <w:rFonts w:ascii="Symbol" w:hAnsi="Symbol" w:hint="default"/>
      </w:rPr>
    </w:lvl>
    <w:lvl w:ilvl="7" w:tplc="100C0003" w:tentative="1">
      <w:start w:val="1"/>
      <w:numFmt w:val="bullet"/>
      <w:lvlText w:val="o"/>
      <w:lvlJc w:val="left"/>
      <w:pPr>
        <w:ind w:left="5760" w:hanging="360"/>
      </w:pPr>
      <w:rPr>
        <w:rFonts w:ascii="Courier New" w:hAnsi="Courier New" w:cs="Courier New" w:hint="default"/>
      </w:rPr>
    </w:lvl>
    <w:lvl w:ilvl="8" w:tplc="100C0005" w:tentative="1">
      <w:start w:val="1"/>
      <w:numFmt w:val="bullet"/>
      <w:lvlText w:val=""/>
      <w:lvlJc w:val="left"/>
      <w:pPr>
        <w:ind w:left="6480" w:hanging="360"/>
      </w:pPr>
      <w:rPr>
        <w:rFonts w:ascii="Wingdings" w:hAnsi="Wingdings" w:hint="default"/>
      </w:rPr>
    </w:lvl>
  </w:abstractNum>
  <w:abstractNum w:abstractNumId="4" w15:restartNumberingAfterBreak="0">
    <w:nsid w:val="30C70A18"/>
    <w:multiLevelType w:val="hybridMultilevel"/>
    <w:tmpl w:val="E1228A66"/>
    <w:lvl w:ilvl="0" w:tplc="08070001">
      <w:start w:val="1"/>
      <w:numFmt w:val="bullet"/>
      <w:lvlText w:val=""/>
      <w:lvlJc w:val="left"/>
      <w:pPr>
        <w:ind w:left="720" w:hanging="360"/>
      </w:pPr>
      <w:rPr>
        <w:rFonts w:ascii="Symbol" w:hAnsi="Symbol"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num w:numId="1" w16cid:durableId="1353337987">
    <w:abstractNumId w:val="4"/>
  </w:num>
  <w:num w:numId="2" w16cid:durableId="486047464">
    <w:abstractNumId w:val="3"/>
  </w:num>
  <w:num w:numId="3" w16cid:durableId="1439253960">
    <w:abstractNumId w:val="0"/>
  </w:num>
  <w:num w:numId="4" w16cid:durableId="755130156">
    <w:abstractNumId w:val="1"/>
  </w:num>
  <w:num w:numId="5" w16cid:durableId="2084797336">
    <w:abstractNumId w:val="2"/>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E009C"/>
    <w:rsid w:val="00197269"/>
    <w:rsid w:val="00306610"/>
    <w:rsid w:val="004A0729"/>
    <w:rsid w:val="00536DFD"/>
    <w:rsid w:val="00721619"/>
    <w:rsid w:val="0089537A"/>
    <w:rsid w:val="009B2090"/>
    <w:rsid w:val="00CE459D"/>
    <w:rsid w:val="00EC6E47"/>
    <w:rsid w:val="00FE009C"/>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iPriority="0"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9B2090"/>
    <w:rPr>
      <w:color w:val="666666"/>
    </w:rPr>
  </w:style>
  <w:style w:type="paragraph" w:styleId="Titel">
    <w:name w:val="Title"/>
    <w:basedOn w:val="Standard"/>
    <w:next w:val="Standard"/>
    <w:link w:val="TitelZchn"/>
    <w:rsid w:val="009B2090"/>
    <w:pPr>
      <w:keepNext/>
      <w:keepLines/>
      <w:spacing w:after="480" w:line="480" w:lineRule="exact"/>
    </w:pPr>
    <w:rPr>
      <w:rFonts w:ascii="Arial" w:eastAsia="Times New Roman" w:hAnsi="Arial" w:cs="Arial"/>
      <w:b/>
      <w:bCs/>
      <w:kern w:val="0"/>
      <w:sz w:val="42"/>
      <w:szCs w:val="32"/>
      <w14:ligatures w14:val="none"/>
    </w:rPr>
  </w:style>
  <w:style w:type="character" w:customStyle="1" w:styleId="TitelZchn">
    <w:name w:val="Titel Zchn"/>
    <w:link w:val="Titel"/>
    <w:rsid w:val="009B2090"/>
    <w:rPr>
      <w:rFonts w:ascii="Arial" w:eastAsia="Times New Roman" w:hAnsi="Arial" w:cs="Arial"/>
      <w:b/>
      <w:bCs/>
      <w:kern w:val="0"/>
      <w:sz w:val="42"/>
      <w:szCs w:val="32"/>
      <w14:ligatures w14:val="none"/>
    </w:rPr>
  </w:style>
  <w:style w:type="paragraph" w:styleId="Verzeichnis1">
    <w:name w:val="toc 1"/>
    <w:basedOn w:val="Standard"/>
    <w:next w:val="Standard"/>
    <w:uiPriority w:val="39"/>
    <w:rsid w:val="009B2090"/>
    <w:pPr>
      <w:tabs>
        <w:tab w:val="right" w:leader="dot" w:pos="9072"/>
      </w:tabs>
      <w:spacing w:after="0" w:line="260" w:lineRule="atLeast"/>
    </w:pPr>
    <w:rPr>
      <w:rFonts w:ascii="Arial" w:eastAsia="Times New Roman" w:hAnsi="Arial" w:cs="Times New Roman"/>
      <w:b/>
      <w:noProof/>
      <w:kern w:val="0"/>
      <w:sz w:val="20"/>
      <w:szCs w:val="24"/>
      <w14:ligatures w14:val="none"/>
    </w:rPr>
  </w:style>
  <w:style w:type="paragraph" w:styleId="Verzeichnis7">
    <w:name w:val="toc 7"/>
    <w:basedOn w:val="Standard"/>
    <w:next w:val="Standard"/>
    <w:uiPriority w:val="39"/>
    <w:rsid w:val="009B2090"/>
    <w:pPr>
      <w:tabs>
        <w:tab w:val="right" w:leader="dot" w:pos="9072"/>
      </w:tabs>
      <w:spacing w:after="0" w:line="260" w:lineRule="atLeast"/>
      <w:ind w:left="1191"/>
    </w:pPr>
    <w:rPr>
      <w:rFonts w:ascii="Arial" w:eastAsia="Times New Roman" w:hAnsi="Arial" w:cs="Times New Roman"/>
      <w:kern w:val="0"/>
      <w:sz w:val="20"/>
      <w:szCs w:val="24"/>
      <w14:ligatures w14:val="none"/>
    </w:rPr>
  </w:style>
  <w:style w:type="paragraph" w:styleId="Umschlagabsenderadresse">
    <w:name w:val="envelope return"/>
    <w:basedOn w:val="Standard"/>
    <w:next w:val="Standard"/>
    <w:rsid w:val="009B2090"/>
    <w:pPr>
      <w:spacing w:after="0" w:line="140" w:lineRule="atLeast"/>
    </w:pPr>
    <w:rPr>
      <w:rFonts w:ascii="Arial" w:eastAsia="Times New Roman" w:hAnsi="Arial" w:cs="Arial"/>
      <w:b/>
      <w:kern w:val="0"/>
      <w:sz w:val="14"/>
      <w:szCs w:val="20"/>
      <w:u w:val="single"/>
      <w14:ligatures w14:val="none"/>
    </w:rPr>
  </w:style>
  <w:style w:type="paragraph" w:customStyle="1" w:styleId="45A6464C011540E78D23BA10456176C0">
    <w:name w:val="45A6464C011540E78D23BA10456176C0"/>
    <w:rsid w:val="009B2090"/>
    <w:pPr>
      <w:pBdr>
        <w:top w:val="single" w:sz="2" w:space="1" w:color="auto"/>
      </w:pBdr>
      <w:spacing w:before="270" w:after="0" w:line="160" w:lineRule="exact"/>
      <w:ind w:left="28" w:right="28"/>
    </w:pPr>
    <w:rPr>
      <w:rFonts w:ascii="Arial" w:eastAsia="Times New Roman" w:hAnsi="Arial" w:cs="Times New Roman"/>
      <w:kern w:val="0"/>
      <w:sz w:val="20"/>
      <w:szCs w:val="20"/>
      <w14:ligatures w14:val="none"/>
    </w:rPr>
  </w:style>
  <w:style w:type="paragraph" w:customStyle="1" w:styleId="7BE501434F4944EFA3954CE04F788E785">
    <w:name w:val="7BE501434F4944EFA3954CE04F788E785"/>
    <w:rsid w:val="009B2090"/>
    <w:pPr>
      <w:spacing w:after="0" w:line="260" w:lineRule="atLeast"/>
    </w:pPr>
    <w:rPr>
      <w:rFonts w:ascii="Arial" w:eastAsia="Times New Roman" w:hAnsi="Arial" w:cs="Times New Roman"/>
      <w:kern w:val="0"/>
      <w:sz w:val="20"/>
      <w:szCs w:val="24"/>
      <w14:ligatures w14:val="none"/>
    </w:rPr>
  </w:style>
  <w:style w:type="paragraph" w:customStyle="1" w:styleId="DCDFF7C81AE640A181011440587CDB4B4">
    <w:name w:val="DCDFF7C81AE640A181011440587CDB4B4"/>
    <w:rsid w:val="009B2090"/>
    <w:pPr>
      <w:spacing w:after="0" w:line="260" w:lineRule="atLeast"/>
    </w:pPr>
    <w:rPr>
      <w:rFonts w:ascii="Arial" w:eastAsia="Times New Roman" w:hAnsi="Arial" w:cs="Times New Roman"/>
      <w:kern w:val="0"/>
      <w:sz w:val="20"/>
      <w:szCs w:val="24"/>
      <w14:ligatures w14:val="none"/>
    </w:rPr>
  </w:style>
  <w:style w:type="paragraph" w:customStyle="1" w:styleId="E57D96350FA64CBC86B2C51E9E7CDD265">
    <w:name w:val="E57D96350FA64CBC86B2C51E9E7CDD265"/>
    <w:rsid w:val="009B2090"/>
    <w:pPr>
      <w:spacing w:after="0" w:line="260" w:lineRule="atLeast"/>
    </w:pPr>
    <w:rPr>
      <w:rFonts w:ascii="Arial" w:eastAsia="Times New Roman" w:hAnsi="Arial" w:cs="Times New Roman"/>
      <w:kern w:val="0"/>
      <w:sz w:val="20"/>
      <w:szCs w:val="24"/>
      <w14:ligatures w14:val="none"/>
    </w:rPr>
  </w:style>
  <w:style w:type="paragraph" w:customStyle="1" w:styleId="F317B61FC51046EC97386015E8A1725C5">
    <w:name w:val="F317B61FC51046EC97386015E8A1725C5"/>
    <w:rsid w:val="009B2090"/>
    <w:pPr>
      <w:spacing w:after="0" w:line="260" w:lineRule="atLeast"/>
    </w:pPr>
    <w:rPr>
      <w:rFonts w:ascii="Arial" w:eastAsia="Times New Roman" w:hAnsi="Arial" w:cs="Times New Roman"/>
      <w:kern w:val="0"/>
      <w:sz w:val="20"/>
      <w:szCs w:val="24"/>
      <w14:ligatures w14:val="none"/>
    </w:rPr>
  </w:style>
  <w:style w:type="paragraph" w:customStyle="1" w:styleId="365862317712464988A195A67681FB975">
    <w:name w:val="365862317712464988A195A67681FB975"/>
    <w:rsid w:val="009B2090"/>
    <w:pPr>
      <w:spacing w:after="0" w:line="260" w:lineRule="atLeast"/>
    </w:pPr>
    <w:rPr>
      <w:rFonts w:ascii="Arial" w:eastAsia="Times New Roman" w:hAnsi="Arial" w:cs="Times New Roman"/>
      <w:kern w:val="0"/>
      <w:sz w:val="20"/>
      <w:szCs w:val="24"/>
      <w14:ligatures w14:val="none"/>
    </w:rPr>
  </w:style>
  <w:style w:type="paragraph" w:customStyle="1" w:styleId="997EE16E135B484BAA739528962D938D5">
    <w:name w:val="997EE16E135B484BAA739528962D938D5"/>
    <w:rsid w:val="009B2090"/>
    <w:pPr>
      <w:spacing w:after="0" w:line="260" w:lineRule="atLeast"/>
    </w:pPr>
    <w:rPr>
      <w:rFonts w:ascii="Arial" w:eastAsia="Times New Roman" w:hAnsi="Arial" w:cs="Times New Roman"/>
      <w:kern w:val="0"/>
      <w:sz w:val="20"/>
      <w:szCs w:val="24"/>
      <w14:ligatures w14:val="none"/>
    </w:rPr>
  </w:style>
  <w:style w:type="paragraph" w:customStyle="1" w:styleId="AF29CD3EECDE4609A1EA3F040B81283A5">
    <w:name w:val="AF29CD3EECDE4609A1EA3F040B81283A5"/>
    <w:rsid w:val="009B2090"/>
    <w:pPr>
      <w:spacing w:after="0" w:line="260" w:lineRule="atLeast"/>
    </w:pPr>
    <w:rPr>
      <w:rFonts w:ascii="Arial" w:eastAsia="Times New Roman" w:hAnsi="Arial" w:cs="Times New Roman"/>
      <w:kern w:val="0"/>
      <w:sz w:val="20"/>
      <w:szCs w:val="24"/>
      <w14:ligatures w14:val="none"/>
    </w:rPr>
  </w:style>
  <w:style w:type="paragraph" w:customStyle="1" w:styleId="84C304CB2758433AAD13BFFDE924602D5">
    <w:name w:val="84C304CB2758433AAD13BFFDE924602D5"/>
    <w:rsid w:val="009B2090"/>
    <w:pPr>
      <w:spacing w:after="0" w:line="260" w:lineRule="atLeast"/>
    </w:pPr>
    <w:rPr>
      <w:rFonts w:ascii="Arial" w:eastAsia="Times New Roman" w:hAnsi="Arial" w:cs="Times New Roman"/>
      <w:kern w:val="0"/>
      <w:sz w:val="20"/>
      <w:szCs w:val="24"/>
      <w14:ligatures w14:val="none"/>
    </w:rPr>
  </w:style>
  <w:style w:type="paragraph" w:customStyle="1" w:styleId="9E9E73A5B09946E5992AEDC3F33AF2E25">
    <w:name w:val="9E9E73A5B09946E5992AEDC3F33AF2E25"/>
    <w:rsid w:val="009B2090"/>
    <w:pPr>
      <w:spacing w:after="0" w:line="260" w:lineRule="atLeast"/>
    </w:pPr>
    <w:rPr>
      <w:rFonts w:ascii="Arial" w:eastAsia="Times New Roman" w:hAnsi="Arial" w:cs="Times New Roman"/>
      <w:kern w:val="0"/>
      <w:sz w:val="20"/>
      <w:szCs w:val="24"/>
      <w14:ligatures w14:val="none"/>
    </w:rPr>
  </w:style>
  <w:style w:type="paragraph" w:customStyle="1" w:styleId="6F9E33F724DF4209A2C737E8329E31714">
    <w:name w:val="6F9E33F724DF4209A2C737E8329E31714"/>
    <w:rsid w:val="009B2090"/>
    <w:pPr>
      <w:spacing w:after="0" w:line="260" w:lineRule="atLeast"/>
    </w:pPr>
    <w:rPr>
      <w:rFonts w:ascii="Arial" w:eastAsia="Times New Roman" w:hAnsi="Arial" w:cs="Times New Roman"/>
      <w:kern w:val="0"/>
      <w:sz w:val="20"/>
      <w:szCs w:val="24"/>
      <w14:ligatures w14:val="none"/>
    </w:rPr>
  </w:style>
  <w:style w:type="paragraph" w:customStyle="1" w:styleId="83DD6B794AE2487C9F426BFCBAFCCE492">
    <w:name w:val="83DD6B794AE2487C9F426BFCBAFCCE492"/>
    <w:rsid w:val="009B2090"/>
    <w:pPr>
      <w:spacing w:after="0" w:line="260" w:lineRule="atLeast"/>
    </w:pPr>
    <w:rPr>
      <w:rFonts w:ascii="Arial" w:eastAsia="Times New Roman" w:hAnsi="Arial" w:cs="Times New Roman"/>
      <w:kern w:val="0"/>
      <w:sz w:val="20"/>
      <w:szCs w:val="24"/>
      <w14:ligatures w14:val="none"/>
    </w:rPr>
  </w:style>
  <w:style w:type="paragraph" w:customStyle="1" w:styleId="64023A3C0C8E4211AD4ED48ECD61FF805">
    <w:name w:val="64023A3C0C8E4211AD4ED48ECD61FF805"/>
    <w:rsid w:val="009B2090"/>
    <w:pPr>
      <w:spacing w:after="0" w:line="260" w:lineRule="atLeast"/>
    </w:pPr>
    <w:rPr>
      <w:rFonts w:ascii="Arial" w:eastAsia="Times New Roman" w:hAnsi="Arial" w:cs="Times New Roman"/>
      <w:kern w:val="0"/>
      <w:sz w:val="20"/>
      <w:szCs w:val="24"/>
      <w14:ligatures w14:val="none"/>
    </w:rPr>
  </w:style>
  <w:style w:type="paragraph" w:customStyle="1" w:styleId="13CE53C4E3A34A5E8B24D4EFAB6FEE345">
    <w:name w:val="13CE53C4E3A34A5E8B24D4EFAB6FEE345"/>
    <w:rsid w:val="009B2090"/>
    <w:pPr>
      <w:spacing w:after="0" w:line="260" w:lineRule="atLeast"/>
    </w:pPr>
    <w:rPr>
      <w:rFonts w:ascii="Arial" w:eastAsia="Times New Roman" w:hAnsi="Arial" w:cs="Times New Roman"/>
      <w:kern w:val="0"/>
      <w:sz w:val="20"/>
      <w:szCs w:val="24"/>
      <w14:ligatures w14:val="none"/>
    </w:rPr>
  </w:style>
  <w:style w:type="paragraph" w:customStyle="1" w:styleId="11D08B196A7D4C0AA327428C5A7F90275">
    <w:name w:val="11D08B196A7D4C0AA327428C5A7F90275"/>
    <w:rsid w:val="009B2090"/>
    <w:pPr>
      <w:spacing w:after="0" w:line="260" w:lineRule="atLeast"/>
    </w:pPr>
    <w:rPr>
      <w:rFonts w:ascii="Arial" w:eastAsia="Times New Roman" w:hAnsi="Arial" w:cs="Times New Roman"/>
      <w:kern w:val="0"/>
      <w:sz w:val="20"/>
      <w:szCs w:val="24"/>
      <w14:ligatures w14:val="none"/>
    </w:rPr>
  </w:style>
  <w:style w:type="paragraph" w:customStyle="1" w:styleId="E2C3CBA406F74AFDAF62B8BB91E7DF073">
    <w:name w:val="E2C3CBA406F74AFDAF62B8BB91E7DF073"/>
    <w:rsid w:val="009B2090"/>
    <w:pPr>
      <w:spacing w:after="0" w:line="260" w:lineRule="atLeast"/>
    </w:pPr>
    <w:rPr>
      <w:rFonts w:ascii="Arial" w:eastAsia="Times New Roman" w:hAnsi="Arial" w:cs="Times New Roman"/>
      <w:kern w:val="0"/>
      <w:sz w:val="20"/>
      <w:szCs w:val="24"/>
      <w14:ligatures w14:val="none"/>
    </w:rPr>
  </w:style>
  <w:style w:type="character" w:styleId="Hyperlink">
    <w:name w:val="Hyperlink"/>
    <w:basedOn w:val="Absatz-Standardschriftart"/>
    <w:uiPriority w:val="99"/>
    <w:rsid w:val="009B2090"/>
    <w:rPr>
      <w:dstrike w:val="0"/>
      <w:color w:val="0F4761" w:themeColor="accent1" w:themeShade="BF"/>
      <w:u w:val="single"/>
      <w:vertAlign w:val="baseline"/>
      <w:lang w:val="de-CH"/>
    </w:rPr>
  </w:style>
  <w:style w:type="paragraph" w:customStyle="1" w:styleId="66ED9D8C68B84C979ADC5E1D5DDFE7D45">
    <w:name w:val="66ED9D8C68B84C979ADC5E1D5DDFE7D45"/>
    <w:rsid w:val="009B2090"/>
    <w:pPr>
      <w:spacing w:after="0" w:line="260" w:lineRule="atLeast"/>
    </w:pPr>
    <w:rPr>
      <w:rFonts w:ascii="Arial" w:eastAsia="Times New Roman" w:hAnsi="Arial" w:cs="Times New Roman"/>
      <w:kern w:val="0"/>
      <w:sz w:val="20"/>
      <w:szCs w:val="24"/>
      <w14:ligatures w14:val="none"/>
    </w:rPr>
  </w:style>
  <w:style w:type="paragraph" w:customStyle="1" w:styleId="AED887CAD6644736ABA08032357B14BA3">
    <w:name w:val="AED887CAD6644736ABA08032357B14BA3"/>
    <w:rsid w:val="009B2090"/>
    <w:pPr>
      <w:spacing w:after="0" w:line="260" w:lineRule="atLeast"/>
    </w:pPr>
    <w:rPr>
      <w:rFonts w:ascii="Arial" w:eastAsia="Times New Roman" w:hAnsi="Arial" w:cs="Times New Roman"/>
      <w:kern w:val="0"/>
      <w:sz w:val="20"/>
      <w:szCs w:val="24"/>
      <w14:ligatures w14:val="none"/>
    </w:rPr>
  </w:style>
  <w:style w:type="paragraph" w:customStyle="1" w:styleId="857D4BEF17FB46E2B275BF8F949F18695">
    <w:name w:val="857D4BEF17FB46E2B275BF8F949F18695"/>
    <w:rsid w:val="009B2090"/>
    <w:pPr>
      <w:spacing w:after="0" w:line="260" w:lineRule="atLeast"/>
    </w:pPr>
    <w:rPr>
      <w:rFonts w:ascii="Arial" w:eastAsia="Times New Roman" w:hAnsi="Arial" w:cs="Times New Roman"/>
      <w:kern w:val="0"/>
      <w:sz w:val="20"/>
      <w:szCs w:val="24"/>
      <w14:ligatures w14:val="none"/>
    </w:rPr>
  </w:style>
  <w:style w:type="paragraph" w:customStyle="1" w:styleId="3E21D008F52D4670BE55D4D889D6807E3">
    <w:name w:val="3E21D008F52D4670BE55D4D889D6807E3"/>
    <w:rsid w:val="009B2090"/>
    <w:pPr>
      <w:spacing w:after="0" w:line="260" w:lineRule="atLeast"/>
    </w:pPr>
    <w:rPr>
      <w:rFonts w:ascii="Arial" w:eastAsia="Times New Roman" w:hAnsi="Arial" w:cs="Times New Roman"/>
      <w:kern w:val="0"/>
      <w:sz w:val="20"/>
      <w:szCs w:val="24"/>
      <w14:ligatures w14:val="none"/>
    </w:rPr>
  </w:style>
  <w:style w:type="paragraph" w:customStyle="1" w:styleId="ECAE28720C294151A02181DF3F3479825">
    <w:name w:val="ECAE28720C294151A02181DF3F3479825"/>
    <w:rsid w:val="009B2090"/>
    <w:pPr>
      <w:spacing w:after="0" w:line="260" w:lineRule="atLeast"/>
    </w:pPr>
    <w:rPr>
      <w:rFonts w:ascii="Arial" w:eastAsia="Times New Roman" w:hAnsi="Arial" w:cs="Times New Roman"/>
      <w:kern w:val="0"/>
      <w:sz w:val="20"/>
      <w:szCs w:val="24"/>
      <w14:ligatures w14:val="none"/>
    </w:rPr>
  </w:style>
  <w:style w:type="paragraph" w:customStyle="1" w:styleId="649A5323B34C4C1CB19A1C963CF5D9BB3">
    <w:name w:val="649A5323B34C4C1CB19A1C963CF5D9BB3"/>
    <w:rsid w:val="009B2090"/>
    <w:pPr>
      <w:spacing w:after="0" w:line="260" w:lineRule="atLeast"/>
    </w:pPr>
    <w:rPr>
      <w:rFonts w:ascii="Arial" w:eastAsia="Times New Roman" w:hAnsi="Arial" w:cs="Times New Roman"/>
      <w:kern w:val="0"/>
      <w:sz w:val="20"/>
      <w:szCs w:val="24"/>
      <w14:ligatures w14:val="none"/>
    </w:rPr>
  </w:style>
  <w:style w:type="paragraph" w:customStyle="1" w:styleId="A75F6E5C96E544DC8180E2DA99A2AA345">
    <w:name w:val="A75F6E5C96E544DC8180E2DA99A2AA345"/>
    <w:rsid w:val="009B2090"/>
    <w:pPr>
      <w:spacing w:after="0" w:line="260" w:lineRule="atLeast"/>
    </w:pPr>
    <w:rPr>
      <w:rFonts w:ascii="Arial" w:eastAsia="Times New Roman" w:hAnsi="Arial" w:cs="Times New Roman"/>
      <w:kern w:val="0"/>
      <w:sz w:val="20"/>
      <w:szCs w:val="24"/>
      <w14:ligatures w14:val="none"/>
    </w:rPr>
  </w:style>
  <w:style w:type="paragraph" w:customStyle="1" w:styleId="CC8B5A6F78414AF8832A2927B84337D75">
    <w:name w:val="CC8B5A6F78414AF8832A2927B84337D75"/>
    <w:rsid w:val="009B2090"/>
    <w:pPr>
      <w:spacing w:after="0" w:line="260" w:lineRule="atLeast"/>
    </w:pPr>
    <w:rPr>
      <w:rFonts w:ascii="Arial" w:eastAsia="Times New Roman" w:hAnsi="Arial" w:cs="Times New Roman"/>
      <w:kern w:val="0"/>
      <w:sz w:val="20"/>
      <w:szCs w:val="24"/>
      <w14:ligatures w14:val="none"/>
    </w:rPr>
  </w:style>
  <w:style w:type="paragraph" w:customStyle="1" w:styleId="EF2A2659D507480AA9071F973618ACB13">
    <w:name w:val="EF2A2659D507480AA9071F973618ACB13"/>
    <w:rsid w:val="009B2090"/>
    <w:pPr>
      <w:spacing w:after="0" w:line="260" w:lineRule="atLeast"/>
    </w:pPr>
    <w:rPr>
      <w:rFonts w:ascii="Arial" w:eastAsia="Times New Roman" w:hAnsi="Arial" w:cs="Times New Roman"/>
      <w:kern w:val="0"/>
      <w:sz w:val="20"/>
      <w:szCs w:val="24"/>
      <w14:ligatures w14:val="none"/>
    </w:rPr>
  </w:style>
  <w:style w:type="paragraph" w:customStyle="1" w:styleId="BFEFED79434F4267B505B1092E19ECB45">
    <w:name w:val="BFEFED79434F4267B505B1092E19ECB45"/>
    <w:rsid w:val="009B2090"/>
    <w:pPr>
      <w:spacing w:after="0" w:line="260" w:lineRule="atLeast"/>
    </w:pPr>
    <w:rPr>
      <w:rFonts w:ascii="Arial" w:eastAsia="Times New Roman" w:hAnsi="Arial" w:cs="Times New Roman"/>
      <w:kern w:val="0"/>
      <w:sz w:val="20"/>
      <w:szCs w:val="24"/>
      <w14:ligatures w14:val="none"/>
    </w:rPr>
  </w:style>
  <w:style w:type="paragraph" w:customStyle="1" w:styleId="013B7346A80140D59BD76712A3F80FB95">
    <w:name w:val="013B7346A80140D59BD76712A3F80FB95"/>
    <w:rsid w:val="009B2090"/>
    <w:pPr>
      <w:spacing w:after="0" w:line="260" w:lineRule="atLeast"/>
    </w:pPr>
    <w:rPr>
      <w:rFonts w:ascii="Arial" w:eastAsia="Times New Roman" w:hAnsi="Arial" w:cs="Times New Roman"/>
      <w:kern w:val="0"/>
      <w:sz w:val="20"/>
      <w:szCs w:val="24"/>
      <w14:ligatures w14:val="none"/>
    </w:rPr>
  </w:style>
  <w:style w:type="paragraph" w:customStyle="1" w:styleId="E881EBB0715844DE9D56974460E5CED14">
    <w:name w:val="E881EBB0715844DE9D56974460E5CED14"/>
    <w:rsid w:val="009B2090"/>
    <w:pPr>
      <w:spacing w:after="0" w:line="260" w:lineRule="atLeast"/>
    </w:pPr>
    <w:rPr>
      <w:rFonts w:ascii="Arial" w:eastAsia="Times New Roman" w:hAnsi="Arial" w:cs="Times New Roman"/>
      <w:kern w:val="0"/>
      <w:sz w:val="20"/>
      <w:szCs w:val="24"/>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officeatwork xmlns="http://schemas.officeatwork.com/Formulas">eNp7v3u/jVt+UW5pTmKxgr4dAD33Bnw=</officeatwork>
</file>

<file path=customXml/item2.xml><?xml version="1.0" encoding="utf-8"?>
<ct:contentTypeSchema xmlns:ct="http://schemas.microsoft.com/office/2006/metadata/contentType" xmlns:ma="http://schemas.microsoft.com/office/2006/metadata/properties/metaAttributes" ct:_="" ma:_="" ma:contentTypeName="Document" ma:contentTypeID="0x010100001663C6CEEE474AB7A75D47C7492EF0" ma:contentTypeVersion="19" ma:contentTypeDescription="Create a new document." ma:contentTypeScope="" ma:versionID="fc13e749c9b2cfeb071daf12fb56d36c">
  <xsd:schema xmlns:xsd="http://www.w3.org/2001/XMLSchema" xmlns:xs="http://www.w3.org/2001/XMLSchema" xmlns:p="http://schemas.microsoft.com/office/2006/metadata/properties" xmlns:ns2="dff2d33b-e58c-4b22-aaee-1c3e400aa24b" xmlns:ns3="fc48761f-100f-4b21-bfba-e6963edc687a" xmlns:ns4="dd2d40b1-f6cb-4cdd-b8f9-486b41866926" targetNamespace="http://schemas.microsoft.com/office/2006/metadata/properties" ma:root="true" ma:fieldsID="3cf43e475b95fcbf1b3d3592aff39186" ns2:_="" ns3:_="" ns4:_="">
    <xsd:import namespace="dff2d33b-e58c-4b22-aaee-1c3e400aa24b"/>
    <xsd:import namespace="fc48761f-100f-4b21-bfba-e6963edc687a"/>
    <xsd:import namespace="dd2d40b1-f6cb-4cdd-b8f9-486b41866926"/>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3:_dlc_DocId" minOccurs="0"/>
                <xsd:element ref="ns3:_dlc_DocIdUrl" minOccurs="0"/>
                <xsd:element ref="ns3:_dlc_DocIdPersistId" minOccurs="0"/>
                <xsd:element ref="ns2:MediaServiceAutoKeyPoints" minOccurs="0"/>
                <xsd:element ref="ns2:MediaServiceKeyPoints"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f2d33b-e58c-4b22-aaee-1c3e400aa2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7022d4cd-26ff-4595-90f3-a961ef1aba6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7"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c48761f-100f-4b21-bfba-e6963edc687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Beständige ID" ma:description="ID beim Hinzufügen beibehalt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d2d40b1-f6cb-4cdd-b8f9-486b41866926"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8f9e9791-aa7c-4f2c-803f-e6e508fcb306}" ma:internalName="TaxCatchAll" ma:showField="CatchAllData" ma:web="fc48761f-100f-4b21-bfba-e6963edc687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officeatwork xmlns="http://schemas.officeatwork.com/MasterProperties">eNrNV91u2jAYfZUIqdJ2UUgMSUHqkCg/GystaNBOmiYhQz7Aq2NHttOWPs/eYpV20QfaK8whtBolNm2nTb2BJOd8f7a/Y/vXj5+HJ1gqEAPBYxBqOQQl69vfnG7rFEfwrlBwGlNFLvWTEgkUnCFQmCoIO1z0ExUnag088kFgy+uDy08wJTEBprRRhwAN5frfyfCzbqtQR6534Ppuxa36VTeoep5b9gLvsLQibvIzv4V6O4pnd9/ZHEQu7SFsVlChvu/Zed0pZ4V6kzOFpyqXeoLjmLD5CE8o9PAEqK5oF29H9BZQDYtlP1YkDf8EEjKwmjyKMVsafcRYqCibhjzCiCgKBqxDhFTZqOcXTMKQgoXQw1b7YTKbkWtT8IRSi+1HPrGl3ghDAVIOlQBQds6X7sBOaBK1tDMsU0NBgZ11n6peOnp9EWYqaaR7Ml5wI97BpqFsn2BCjTnGyxE3gF2mBA+TabZIh7AQzhz0rwKnpQnMSVjofAAhgOU7p1zqsgr1jgBNpWS6AOe9uLuVEvJr4CLCKhUePfvPGtxuFHOdV/gHu3QvO6VNiTJKVl/MMSMSr3vSplpasdyqV/YR8mu1AB24yLeq1lHjPBffDHmkBwkkjpQzu7sVzjmICz3aOw2PE3FjDtG4UMBuIB17Zl+CyA6X7XDFDvt2ODDCT26OmVFJza3R5Ile46b2bkfmxtG9AYKl4nJ1dVWc4MsiDiPCitNFfiCziHQ41648K4qsaNmKmibmc9io9PicNznlYqC7R2Ciy9lLv8m9UrYYqX4pIs91i8gPijGbG111h/3U0hCsT1NwSOYMq0SYpnEQjxYQgWzBDCc0TSZ73/t6dt4+Hjdb+2lWRbWIrq32A71o9J6HLbvrPXVISbgrnf7kmz4OGUlpZavNaOVLekHNSk3PGjq53eSNsTATW1jh8XOFafU8zsTpsZZYDNZh3MCtIeTWKtWyVw48r1KpVfOPCL1xr5nZ+L6JcY5p8kgjn63djUQtuLCrtj5cIq/qHaBaGdWCMvKrBxWrar/pAYi3L09qfarUH+WuHeW/5/bQit5rTQy9ttlMpOLRysqW2csDnGq1/jeeB/oSQPSFBzMl/zJCafsGWNq6WOZ9k/XfNNTa2Q==</officeatwork>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f:fields xmlns:f="http://schemas.fabasoft.com/folio/2007/fields">
  <f:record ref="">
    <f:field ref="objname" par="" edit="true" text="Formular Gesuch zur Finanzierung Forschung Bahninfrastruktur"/>
    <f:field ref="objsubject" par="" edit="true" text=""/>
    <f:field ref="objcreatedby" par="" text="Mosca, Philipp (BAV - mop)"/>
    <f:field ref="objcreatedat" par="" text="19.09.2017 10:22:31"/>
    <f:field ref="objchangedby" par="" text="Müller, Andrea (BAV - mua)"/>
    <f:field ref="objmodifiedat" par="" text="23.01.2018 15:48:14"/>
    <f:field ref="doc_FSCFOLIO_1_1001_FieldDocumentNumber" par="" text=""/>
    <f:field ref="doc_FSCFOLIO_1_1001_FieldSubject" par="" edit="true" text=""/>
    <f:field ref="FSCFOLIO_1_1001_FieldCurrentUser" par="" text="Heinz Schöni"/>
    <f:field ref="CCAPRECONFIG_15_1001_Objektname" par="" edit="true" text="Formular Gesuch zur Finanzierung Forschung Bahninfrastruktur"/>
    <f:field ref="CHPRECONFIG_1_1001_Objektname" par="" edit="true" text="Formular Gesuch zur Finanzierung Forschung Bahninfrastruktur"/>
  </f:record>
  <f:record inx="1" ref="">
    <f:field ref="CCAPRECONFIG_15_1001_Anrede" par="" edit="true" text=""/>
    <f:field ref="CCAPRECONFIG_15_1001_Anrede_Briefkopf" par="" text=""/>
    <f:field ref="CCAPRECONFIG_15_1001_Geschlecht_Anrede" par="" text=""/>
    <f:field ref="CCAPRECONFIG_15_1001_Titel" par="" edit="true" text=""/>
    <f:field ref="CCAPRECONFIG_15_1001_Nachgestellter_Titel" par="" edit="true" text=""/>
    <f:field ref="CCAPRECONFIG_15_1001_Vorname" par="" edit="true" text=""/>
    <f:field ref="CCAPRECONFIG_15_1001_Nachname" par="" edit="true" text=""/>
    <f:field ref="CCAPRECONFIG_15_1001_zH" par="" edit="true" text=""/>
    <f:field ref="CCAPRECONFIG_15_1001_Geschlecht" par="" text=""/>
    <f:field ref="CCAPRECONFIG_15_1001_Strasse" par="" text=""/>
    <f:field ref="CCAPRECONFIG_15_1001_Hausnummer" par="" text=""/>
    <f:field ref="CCAPRECONFIG_15_1001_Stiege" par="" text=""/>
    <f:field ref="CCAPRECONFIG_15_1001_Stock" par="" text=""/>
    <f:field ref="CCAPRECONFIG_15_1001_Tuer" par="" text=""/>
    <f:field ref="CCAPRECONFIG_15_1001_Postfach" par="" text=""/>
    <f:field ref="CCAPRECONFIG_15_1001_Postleitzahl" par="" text=""/>
    <f:field ref="CCAPRECONFIG_15_1001_Ort" par="" text=""/>
    <f:field ref="CCAPRECONFIG_15_1001_Land" par="" text=""/>
    <f:field ref="CCAPRECONFIG_15_1001_Email" par="" text=""/>
    <f:field ref="CCAPRECONFIG_15_1001_Postalische_Adresse" par="" text=""/>
    <f:field ref="CCAPRECONFIG_15_1001_Adresse" par="" text=""/>
    <f:field ref="CCAPRECONFIG_15_1001_Fax" par="" text=""/>
    <f:field ref="CCAPRECONFIG_15_1001_Telefon" par="" text=""/>
    <f:field ref="CCAPRECONFIG_15_1001_Geburtsdatum" par="" text=""/>
    <f:field ref="CCAPRECONFIG_15_1001_Sozialversicherungsnummer" par="" text=""/>
    <f:field ref="CCAPRECONFIG_15_1001_Berufstitel" par="" text=""/>
    <f:field ref="CCAPRECONFIG_15_1001_Funktionsbezeichnung" par="" text=""/>
    <f:field ref="CCAPRECONFIG_15_1001_Organisationsname" par="" text=""/>
    <f:field ref="CCAPRECONFIG_15_1001_Organisationskurzname" par="" text=""/>
    <f:field ref="CCAPRECONFIG_15_1001_Abschriftsbemerkung" par="" text=""/>
    <f:field ref="CCAPRECONFIG_15_1001_Name_Zeile_2" par="" text=""/>
    <f:field ref="CCAPRECONFIG_15_1001_Name_Zeile_3" par="" text=""/>
    <f:field ref="CCAPRECONFIG_15_1001_Firmenbuchnummer" par="" text=""/>
    <f:field ref="CCAPRECONFIG_15_1001_Versandart" par="" text="B-Post"/>
    <f:field ref="CCAPRECONFIG_15_1001_Kategorie" par="" text="Empfänger/in"/>
    <f:field ref="CCAPRECONFIG_15_1001_Rechtsform" par="" text=""/>
    <f:field ref="CCAPRECONFIG_15_1001_Ziel" par="" text=""/>
    <f:field ref="CHPRECONFIG_1_1001_Anrede" par="" edit="true" text=""/>
    <f:field ref="CHPRECONFIG_1_1001_Titel" par="" edit="true" text=""/>
    <f:field ref="CHPRECONFIG_1_1001_Vorname" par="" edit="true" text=""/>
    <f:field ref="CHPRECONFIG_1_1001_Nachname" par="" edit="true" text=""/>
    <f:field ref="CHPRECONFIG_1_1001_Strasse" par="" text=""/>
    <f:field ref="CHPRECONFIG_1_1001_Postleitzahl" par="" text=""/>
    <f:field ref="CHPRECONFIG_1_1001_Ort" par="" text=""/>
    <f:field ref="CHPRECONFIG_1_1001_EMailAdresse" par="" text=""/>
    <f:field ref="UVEKCFG_15_1700_Personal" par="" text=""/>
    <f:field ref="UVEKCFG_15_1700_Geschlecht" par="" text=""/>
    <f:field ref="UVEKCFG_15_1700_GebDatum" par="" text=""/>
    <f:field ref="UVEKCFG_15_1700_Beruf" par="" text=""/>
    <f:field ref="UVEKCFG_15_1700_Familienstand" par="" text=""/>
    <f:field ref="UVEKCFG_15_1700_Muttersprache" par="" text=""/>
    <f:field ref="UVEKCFG_15_1700_Geboren_in" par="" text=""/>
    <f:field ref="UVEKCFG_15_1700_Briefanrede" par="" text=""/>
    <f:field ref="UVEKCFG_15_1700_Kommunikationssprache" par="" text=""/>
    <f:field ref="UVEKCFG_15_1700_Webseite" par="" text=""/>
    <f:field ref="UVEKCFG_15_1700_TelNr_Business" par="" text=""/>
    <f:field ref="UVEKCFG_15_1700_TelNr_Private" par="" text=""/>
    <f:field ref="UVEKCFG_15_1700_TelNr_Mobile" par="" text=""/>
    <f:field ref="UVEKCFG_15_1700_TelNr_Other" par="" text=""/>
    <f:field ref="UVEKCFG_15_1700_TelNr_Fax" par="" text=""/>
    <f:field ref="UVEKCFG_15_1700_EMail1" par="" text=""/>
    <f:field ref="UVEKCFG_15_1700_EMail2" par="" text=""/>
    <f:field ref="UVEKCFG_15_1700_EMail3" par="" text=""/>
    <f:field ref="UVEKCFG_15_1700_UID" par="" text=""/>
    <f:field ref="UVEKCFG_15_1700_Klassifizierung" par="" text=""/>
    <f:field ref="UVEKCFG_15_1700_Gruendungsjahr" par="" text=""/>
    <f:field ref="UVEKCFG_15_1700_Versandart" par="" text="B-Post"/>
    <f:field ref="UVEKCFG_15_1700_Versandvermek" par="" text=""/>
    <f:field ref="UVEKCFG_15_1700_Kurzbezeichnung" par="" text=""/>
    <f:field ref="UVEKCFG_15_1700_Strasse2" par="" text=""/>
    <f:field ref="UVEKCFG_15_1700_Hausnummer_Zusatz" par="" text=""/>
    <f:field ref="UVEKCFG_15_1700_Land" par="" text=""/>
    <f:field ref="UVEKCFG_15_1700_Serienbrieffeld_1" par="" text=""/>
    <f:field ref="UVEKCFG_15_1700_Serienbrieffeld_2" par="" text=""/>
    <f:field ref="UVEKCFG_15_1700_Serienbrieffeld_3" par="" text=""/>
    <f:field ref="UVEKCFG_15_1700_Serienbrieffeld_4" par="" text=""/>
    <f:field ref="UVEKCFG_15_1700_Serienbrieffeld_5" par="" text=""/>
    <f:field ref="UVEKCFG_15_1700_Adresszeile_1" par="" text=""/>
    <f:field ref="UVEKCFG_15_1700_Adresszeile_2" par="" text=""/>
    <f:field ref="UVEKCFG_15_1700_Adresszeile_3" par="" text=""/>
    <f:field ref="UVEKCFG_15_1700_Adresszeile_4" par="" text=""/>
    <f:field ref="UVEKCFG_15_1700_Adresszeile_5" par="" text=""/>
    <f:field ref="UVEKCFG_15_1700_Adresszeile_6" par="" text=""/>
    <f:field ref="UVEKCFG_15_1700_Adresszeile_7" par="" text=""/>
    <f:field ref="UVEKCFG_15_1700_Adresszeile_8" par="" text=""/>
    <f:field ref="UVEKCFG_15_1700_Adresszeile_9" par="" text=""/>
    <f:field ref="UVEKCFG_15_1700_Adresszeile_10" par="" text=""/>
    <f:field ref="BAVCFG_15_1700_Adresse1" par="" edit="true" text=""/>
    <f:field ref="BAVCFG_15_1700_Firma" par="" text=""/>
    <f:field ref="BAVCFG_15_1700_ZustellungAm" par="" text=""/>
    <f:field ref="BAVCFG_15_1700_ForeignNumber" par="" text=""/>
    <f:field ref="BAVCFG_15_1700_AnredePartner" par="" edit="true" text=""/>
    <f:field ref="BAVCFG_15_1700_Anrede_Adresse" par="" edit="true" text=""/>
    <f:field ref="BAVCFG_15_1700_Zusatzzeile1" par="" edit="true" text=""/>
    <f:field ref="BAVCFG_15_1700_Zusatzzeile2" par="" edit="true" text=""/>
    <f:field ref="BAVCFG_15_1700_Strasse2" par="" edit="true" text=""/>
    <f:field ref="BAVCFG_15_1700_Firma_Kurz" par="" text=""/>
    <f:field ref="BAVCFG_15_1700_Posfach" par="" text=""/>
    <f:field ref="BAVCFG_15_1700_Vorname_AP" par="" text=""/>
    <f:field ref="BAVCFG_15_1700_Nachname_AP" par="" text=""/>
    <f:field ref="BAVCFG_15_1700_Adresse1_AP" par="" text=""/>
    <f:field ref="BAVCFG_15_1700_Strasse_AP" par="" text=""/>
    <f:field ref="BAVCFG_15_1700_Postleitzahl_AP" par="" text=""/>
    <f:field ref="BAVCFG_15_1700_Ort_AP" par="" text=""/>
    <f:field ref="BAVCFG_15_1700_EMail_AP" par="" text=""/>
    <f:field ref="BAVCFG_15_1700_Firma_AP" par="" text=""/>
    <f:field ref="BAVCFG_15_1700_AnredePartner_AP" par="" text=""/>
    <f:field ref="BAVCFG_15_1700_Titel_AP" par="" text=""/>
    <f:field ref="BAVCFG_15_1700_Fax_AP" par="" text=""/>
    <f:field ref="BAVCFG_15_1700_Anrede_Adresse_AP" par="" text=""/>
    <f:field ref="BAVCFG_15_1700_Zusatzzeile1_AP" par="" text=""/>
    <f:field ref="BAVCFG_15_1700_Zusatzzeile2_AP" par="" text=""/>
    <f:field ref="BAVCFG_15_1700_Strasse2_AP" par="" text=""/>
    <f:field ref="BAVCFG_15_1700_FirmaKurz_AP" par="" text=""/>
    <f:field ref="BAVCFG_15_1700_Posfach_AP" par="" text=""/>
  </f:record>
  <f:display par="" text="...">
    <f:field ref="FSCFOLIO_1_1001_FieldCurrentUser" text="Aktueller Benutzer"/>
    <f:field ref="objsubject" text="Betreff (einzeilig)"/>
    <f:field ref="objcreatedat" text="Erzeugt am/um"/>
    <f:field ref="objcreatedby" text="Erzeugt von"/>
    <f:field ref="objmodifiedat" text="Letzte Änderung am/um"/>
    <f:field ref="objchangedby" text="Letzte Änderung von"/>
    <f:field ref="objname" text="Name"/>
    <f:field ref="CCAPRECONFIG_15_1001_Objektname" text="Objektname"/>
    <f:field ref="CHPRECONFIG_1_1001_Objektname" text="Objektname"/>
  </f:display>
  <f:display par="" text="&gt; Adressat/innen">
    <f:field ref="UVEKCFG_15_1700_Personal" text=""/>
    <f:field ref="UVEKCFG_15_1700_Geschlecht" text=""/>
    <f:field ref="UVEKCFG_15_1700_GebDatum" text=""/>
    <f:field ref="UVEKCFG_15_1700_Beruf" text=""/>
    <f:field ref="UVEKCFG_15_1700_Familienstand" text=""/>
    <f:field ref="UVEKCFG_15_1700_Muttersprache" text=""/>
    <f:field ref="UVEKCFG_15_1700_Geboren_in" text=""/>
    <f:field ref="UVEKCFG_15_1700_Briefanrede" text=""/>
    <f:field ref="UVEKCFG_15_1700_Kommunikationssprache" text=""/>
    <f:field ref="UVEKCFG_15_1700_Webseite" text=""/>
    <f:field ref="UVEKCFG_15_1700_TelNr_Business" text=""/>
    <f:field ref="UVEKCFG_15_1700_TelNr_Private" text=""/>
    <f:field ref="UVEKCFG_15_1700_TelNr_Mobile" text=""/>
    <f:field ref="UVEKCFG_15_1700_TelNr_Other" text=""/>
    <f:field ref="UVEKCFG_15_1700_TelNr_Fax" text=""/>
    <f:field ref="UVEKCFG_15_1700_EMail1" text=""/>
    <f:field ref="UVEKCFG_15_1700_EMail2" text=""/>
    <f:field ref="UVEKCFG_15_1700_EMail3" text=""/>
    <f:field ref="UVEKCFG_15_1700_UID" text=""/>
    <f:field ref="UVEKCFG_15_1700_Klassifizierung" text=""/>
    <f:field ref="UVEKCFG_15_1700_Gruendungsjahr" text=""/>
    <f:field ref="UVEKCFG_15_1700_Versandart" text=""/>
    <f:field ref="UVEKCFG_15_1700_Versandvermek" text=""/>
    <f:field ref="UVEKCFG_15_1700_Kurzbezeichnung" text=""/>
    <f:field ref="UVEKCFG_15_1700_Strasse2" text=""/>
    <f:field ref="UVEKCFG_15_1700_Hausnummer_Zusatz" text=""/>
    <f:field ref="UVEKCFG_15_1700_Land" text=""/>
    <f:field ref="UVEKCFG_15_1700_Serienbrieffeld_1" text=""/>
    <f:field ref="UVEKCFG_15_1700_Serienbrieffeld_2" text=""/>
    <f:field ref="UVEKCFG_15_1700_Serienbrieffeld_3" text=""/>
    <f:field ref="UVEKCFG_15_1700_Serienbrieffeld_4" text=""/>
    <f:field ref="UVEKCFG_15_1700_Serienbrieffeld_5" text=""/>
    <f:field ref="UVEKCFG_15_1700_Adresszeile_1" text=""/>
    <f:field ref="UVEKCFG_15_1700_Adresszeile_2" text=""/>
    <f:field ref="UVEKCFG_15_1700_Adresszeile_3" text=""/>
    <f:field ref="UVEKCFG_15_1700_Adresszeile_4" text=""/>
    <f:field ref="UVEKCFG_15_1700_Adresszeile_5" text=""/>
    <f:field ref="UVEKCFG_15_1700_Adresszeile_6" text=""/>
    <f:field ref="UVEKCFG_15_1700_Adresszeile_7" text=""/>
    <f:field ref="UVEKCFG_15_1700_Adresszeile_8" text=""/>
    <f:field ref="UVEKCFG_15_1700_Adresszeile_9" text=""/>
    <f:field ref="UVEKCFG_15_1700_Adresszeile_10" text=""/>
    <f:field ref="BAVCFG_15_1700_AnredePartner" text=""/>
    <f:field ref="CCAPRECONFIG_15_1001_Abschriftsbemerkung" text="Abschriftsbemerkung"/>
    <f:field ref="CCAPRECONFIG_15_1001_Adresse" text="Adresse"/>
    <f:field ref="BAVCFG_15_1700_Adresse1" text="Adresse1"/>
    <f:field ref="BAVCFG_15_1700_Adresse1_AP" text="Adresse1_AP"/>
    <f:field ref="CCAPRECONFIG_15_1001_Anrede" text="Anrede"/>
    <f:field ref="CHPRECONFIG_1_1001_Anrede" text="Anrede"/>
    <f:field ref="BAVCFG_15_1700_Anrede_Adresse" text="Anrede Adresse"/>
    <f:field ref="BAVCFG_15_1700_Anrede_Adresse_AP" text="Anrede Adresse_AP"/>
    <f:field ref="CCAPRECONFIG_15_1001_Anrede_Briefkopf" text="Anrede_Briefkopf"/>
    <f:field ref="BAVCFG_15_1700_AnredePartner_AP" text="AnredePartner_AP"/>
    <f:field ref="CCAPRECONFIG_15_1001_Berufstitel" text="Berufstitel"/>
    <f:field ref="CHPRECONFIG_1_1001_EMailAdresse" text="E-Mail Adresse"/>
    <f:field ref="BAVCFG_15_1700_EMail_AP" text="E-Mail_AP"/>
    <f:field ref="CCAPRECONFIG_15_1001_Email" text="Email"/>
    <f:field ref="CCAPRECONFIG_15_1001_Fax" text="Fax"/>
    <f:field ref="BAVCFG_15_1700_Fax_AP" text="Fax_AP"/>
    <f:field ref="BAVCFG_15_1700_Firma" text="Firma"/>
    <f:field ref="BAVCFG_15_1700_Firma_Kurz" text="Firma Kurz"/>
    <f:field ref="BAVCFG_15_1700_FirmaKurz_AP" text="Firma Kurz_AP"/>
    <f:field ref="BAVCFG_15_1700_Firma_AP" text="Firma_AP"/>
    <f:field ref="CCAPRECONFIG_15_1001_Firmenbuchnummer" text="Firmenbuchnummer"/>
    <f:field ref="BAVCFG_15_1700_ForeignNumber" text="Fremdaktenzeichen"/>
    <f:field ref="CCAPRECONFIG_15_1001_Funktionsbezeichnung" text="Funktionsbezeichnung"/>
    <f:field ref="CCAPRECONFIG_15_1001_Geburtsdatum" text="Geburtsdatum"/>
    <f:field ref="CCAPRECONFIG_15_1001_Geschlecht" text="Geschlecht"/>
    <f:field ref="CCAPRECONFIG_15_1001_Geschlecht_Anrede" text="Geschlecht_Anrede"/>
    <f:field ref="CCAPRECONFIG_15_1001_Hausnummer" text="Hausnummer"/>
    <f:field ref="CCAPRECONFIG_15_1001_Kategorie" text="Kategorie"/>
    <f:field ref="CCAPRECONFIG_15_1001_Land" text="Land"/>
    <f:field ref="CCAPRECONFIG_15_1001_Nachgestellter_Titel" text="Nachgestellter_Titel"/>
    <f:field ref="CCAPRECONFIG_15_1001_Nachname" text="Nachname"/>
    <f:field ref="CHPRECONFIG_1_1001_Nachname" text="Nachname"/>
    <f:field ref="BAVCFG_15_1700_Nachname_AP" text="Nachname_AP"/>
    <f:field ref="CCAPRECONFIG_15_1001_Name_Zeile_2" text="Name_Zeile_2"/>
    <f:field ref="CCAPRECONFIG_15_1001_Name_Zeile_3" text="Name_Zeile_3"/>
    <f:field ref="CCAPRECONFIG_15_1001_Organisationskurzname" text="Organisationskurzname"/>
    <f:field ref="CCAPRECONFIG_15_1001_Organisationsname" text="Organisationsname"/>
    <f:field ref="CCAPRECONFIG_15_1001_Ort" text="Ort"/>
    <f:field ref="CHPRECONFIG_1_1001_Ort" text="Ort"/>
    <f:field ref="BAVCFG_15_1700_Ort_AP" text="Ort_AP"/>
    <f:field ref="BAVCFG_15_1700_Posfach" text="Posfach"/>
    <f:field ref="BAVCFG_15_1700_Posfach_AP" text="Posfach_AP"/>
    <f:field ref="CCAPRECONFIG_15_1001_Postalische_Adresse" text="Postalische_Adresse"/>
    <f:field ref="CCAPRECONFIG_15_1001_Postfach" text="Postfach"/>
    <f:field ref="CCAPRECONFIG_15_1001_Postleitzahl" text="Postleitzahl"/>
    <f:field ref="CHPRECONFIG_1_1001_Postleitzahl" text="Postleitzahl"/>
    <f:field ref="BAVCFG_15_1700_Postleitzahl_AP" text="Postleitzahl_AP"/>
    <f:field ref="CCAPRECONFIG_15_1001_Rechtsform" text="Rechtsform"/>
    <f:field ref="CCAPRECONFIG_15_1001_Sozialversicherungsnummer" text="Sozialversicherungsnummer"/>
    <f:field ref="CCAPRECONFIG_15_1001_Stiege" text="Stiege"/>
    <f:field ref="CCAPRECONFIG_15_1001_Stock" text="Stock"/>
    <f:field ref="CCAPRECONFIG_15_1001_Strasse" text="Strasse"/>
    <f:field ref="CHPRECONFIG_1_1001_Strasse" text="Strasse"/>
    <f:field ref="BAVCFG_15_1700_Strasse2" text="Strasse2"/>
    <f:field ref="BAVCFG_15_1700_Strasse2_AP" text="Strasse2_AP"/>
    <f:field ref="BAVCFG_15_1700_Strasse_AP" text="Strasse_AP"/>
    <f:field ref="CCAPRECONFIG_15_1001_Telefon" text="Telefon"/>
    <f:field ref="CCAPRECONFIG_15_1001_Titel" text="Titel"/>
    <f:field ref="CHPRECONFIG_1_1001_Titel" text="Titel"/>
    <f:field ref="BAVCFG_15_1700_Titel_AP" text="Titel_AP"/>
    <f:field ref="CCAPRECONFIG_15_1001_Tuer" text="Tuer"/>
    <f:field ref="CCAPRECONFIG_15_1001_Versandart" text="Versandart"/>
    <f:field ref="CHPRECONFIG_1_1001_Vorname" text="Vorname"/>
    <f:field ref="CCAPRECONFIG_15_1001_Vorname" text="Vorname"/>
    <f:field ref="BAVCFG_15_1700_Vorname_AP" text="Vorname_AP"/>
    <f:field ref="CCAPRECONFIG_15_1001_zH" text="zH"/>
    <f:field ref="CCAPRECONFIG_15_1001_Ziel" text="Ziel"/>
    <f:field ref="BAVCFG_15_1700_Zusatzzeile1" text="Zusatzzeile1"/>
    <f:field ref="BAVCFG_15_1700_Zusatzzeile1_AP" text="Zusatzzeile1_AP"/>
    <f:field ref="BAVCFG_15_1700_Zusatzzeile2" text="Zusatzzeile2"/>
    <f:field ref="BAVCFG_15_1700_Zusatzzeile2_AP" text="Zusatzzeile2_AP"/>
    <f:field ref="BAVCFG_15_1700_ZustellungAm" text="ZustellungAm"/>
  </f:display>
  <f:display par="" text="Serienbrief">
    <f:field ref="doc_FSCFOLIO_1_1001_FieldSubject" text="Betreff"/>
    <f:field ref="doc_FSCFOLIO_1_1001_FieldDocumentNumber" text="Dokument Nummer"/>
  </f:display>
</f:fields>
</file>

<file path=customXml/item7.xml><?xml version="1.0" encoding="utf-8"?>
<officeatwork xmlns="http://schemas.officeatwork.com/Document">eNp7v3u/jUt+cmlual6Jgr4dAD19BnI=</officeatwork>
</file>

<file path=customXml/item8.xml><?xml version="1.0" encoding="utf-8"?>
<p:properties xmlns:p="http://schemas.microsoft.com/office/2006/metadata/properties" xmlns:xsi="http://www.w3.org/2001/XMLSchema-instance" xmlns:pc="http://schemas.microsoft.com/office/infopath/2007/PartnerControls">
  <documentManagement>
    <_dlc_DocId xmlns="fc48761f-100f-4b21-bfba-e6963edc687a">VXEHHNPPKHJR-1000582777-2189410</_dlc_DocId>
    <_dlc_DocIdUrl xmlns="fc48761f-100f-4b21-bfba-e6963edc687a">
      <Url>https://voev.sharepoint.com/sites/AbtoeffentlicherVerkehrVoeV/_layouts/15/DocIdRedir.aspx?ID=VXEHHNPPKHJR-1000582777-2189410</Url>
      <Description>VXEHHNPPKHJR-1000582777-2189410</Description>
    </_dlc_DocIdUrl>
    <lcf76f155ced4ddcb4097134ff3c332f xmlns="dff2d33b-e58c-4b22-aaee-1c3e400aa24b">
      <Terms xmlns="http://schemas.microsoft.com/office/infopath/2007/PartnerControls"/>
    </lcf76f155ced4ddcb4097134ff3c332f>
    <TaxCatchAll xmlns="dd2d40b1-f6cb-4cdd-b8f9-486b41866926" xsi:nil="true"/>
    <SharedWithUsers xmlns="fc48761f-100f-4b21-bfba-e6963edc687a">
      <UserInfo>
        <DisplayName>Bruno Galliker</DisplayName>
        <AccountId>18</AccountId>
        <AccountType/>
      </UserInfo>
      <UserInfo>
        <DisplayName>Floriane Moerch</DisplayName>
        <AccountId>64</AccountId>
        <AccountType/>
      </UserInfo>
      <UserInfo>
        <DisplayName>Martina Jeitziner</DisplayName>
        <AccountId>13</AccountId>
        <AccountType/>
      </UserInfo>
      <UserInfo>
        <DisplayName>Nicole Reinhard</DisplayName>
        <AccountId>34</AccountId>
        <AccountType/>
      </UserInfo>
    </SharedWithUsers>
  </documentManagement>
</p:properties>
</file>

<file path=customXml/item9.xml><?xml version="1.0" encoding="utf-8"?>
<officeatwork xmlns="http://schemas.officeatwork.com/CustomXMLPart"/>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05D60B2-DC9A-4FC8-AEFD-AD57C06A4269}">
  <ds:schemaRefs>
    <ds:schemaRef ds:uri="http://schemas.officeatwork.com/Formulas"/>
  </ds:schemaRefs>
</ds:datastoreItem>
</file>

<file path=customXml/itemProps2.xml><?xml version="1.0" encoding="utf-8"?>
<ds:datastoreItem xmlns:ds="http://schemas.openxmlformats.org/officeDocument/2006/customXml" ds:itemID="{752D4034-3C9A-459B-A71C-A3734E4950E2}"/>
</file>

<file path=customXml/itemProps3.xml><?xml version="1.0" encoding="utf-8"?>
<ds:datastoreItem xmlns:ds="http://schemas.openxmlformats.org/officeDocument/2006/customXml" ds:itemID="{85CE579F-F8C2-46D7-BDB3-73DF247805E8}">
  <ds:schemaRefs>
    <ds:schemaRef ds:uri="http://schemas.microsoft.com/sharepoint/v3/contenttype/forms"/>
  </ds:schemaRefs>
</ds:datastoreItem>
</file>

<file path=customXml/itemProps4.xml><?xml version="1.0" encoding="utf-8"?>
<ds:datastoreItem xmlns:ds="http://schemas.openxmlformats.org/officeDocument/2006/customXml" ds:itemID="{AC87DEF3-66A7-473E-81F8-64D1ED1514AE}">
  <ds:schemaRefs>
    <ds:schemaRef ds:uri="http://schemas.officeatwork.com/MasterProperties"/>
  </ds:schemaRefs>
</ds:datastoreItem>
</file>

<file path=customXml/itemProps5.xml><?xml version="1.0" encoding="utf-8"?>
<ds:datastoreItem xmlns:ds="http://schemas.openxmlformats.org/officeDocument/2006/customXml" ds:itemID="{731A2027-B206-492A-B93C-ABEF846922D9}">
  <ds:schemaRefs>
    <ds:schemaRef ds:uri="http://schemas.microsoft.com/sharepoint/events"/>
  </ds:schemaRefs>
</ds:datastoreItem>
</file>

<file path=customXml/itemProps6.xml><?xml version="1.0" encoding="utf-8"?>
<ds:datastoreItem xmlns:ds="http://schemas.openxmlformats.org/officeDocument/2006/customXml" ds:itemID="{4E8A9591-F074-446B-902F-511FF79C122F}">
  <ds:schemaRefs>
    <ds:schemaRef ds:uri="http://schemas.fabasoft.com/folio/2007/fields"/>
  </ds:schemaRefs>
</ds:datastoreItem>
</file>

<file path=customXml/itemProps7.xml><?xml version="1.0" encoding="utf-8"?>
<ds:datastoreItem xmlns:ds="http://schemas.openxmlformats.org/officeDocument/2006/customXml" ds:itemID="{FD950A73-C63D-466C-B6A1-A67231004025}">
  <ds:schemaRefs>
    <ds:schemaRef ds:uri="http://schemas.officeatwork.com/Document"/>
  </ds:schemaRefs>
</ds:datastoreItem>
</file>

<file path=customXml/itemProps8.xml><?xml version="1.0" encoding="utf-8"?>
<ds:datastoreItem xmlns:ds="http://schemas.openxmlformats.org/officeDocument/2006/customXml" ds:itemID="{CEBFFF4A-13D8-4CB8-90FB-8C55C640A093}">
  <ds:schemaRefs>
    <ds:schemaRef ds:uri="http://schemas.microsoft.com/office/2006/metadata/properties"/>
    <ds:schemaRef ds:uri="http://schemas.microsoft.com/office/infopath/2007/PartnerControls"/>
    <ds:schemaRef ds:uri="fc48761f-100f-4b21-bfba-e6963edc687a"/>
    <ds:schemaRef ds:uri="dff2d33b-e58c-4b22-aaee-1c3e400aa24b"/>
    <ds:schemaRef ds:uri="dd2d40b1-f6cb-4cdd-b8f9-486b41866926"/>
  </ds:schemaRefs>
</ds:datastoreItem>
</file>

<file path=customXml/itemProps9.xml><?xml version="1.0" encoding="utf-8"?>
<ds:datastoreItem xmlns:ds="http://schemas.openxmlformats.org/officeDocument/2006/customXml" ds:itemID="{F80DDC8A-FD57-414C-B438-BD7286F61474}">
  <ds:schemaRefs>
    <ds:schemaRef ds:uri="http://schemas.officeatwork.com/CustomXMLPart"/>
  </ds:schemaRefs>
</ds:datastoreItem>
</file>

<file path=customXml/itemProps10.xml><?xml version="1.0" encoding="utf-8"?>
<ds:datastoreItem xmlns:ds="http://schemas.openxmlformats.org/officeDocument/2006/customXml" ds:itemID="{8F26BF08-4C3F-47ED-8DB8-4F73F7DA646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18</Pages>
  <Words>1632</Words>
  <Characters>9609</Characters>
  <Application>Microsoft Office Word</Application>
  <DocSecurity>0</DocSecurity>
  <Lines>168</Lines>
  <Paragraphs>85</Paragraphs>
  <ScaleCrop>false</ScaleCrop>
  <HeadingPairs>
    <vt:vector size="6" baseType="variant">
      <vt:variant>
        <vt:lpstr>Titre</vt:lpstr>
      </vt:variant>
      <vt:variant>
        <vt:i4>1</vt:i4>
      </vt:variant>
      <vt:variant>
        <vt:lpstr>Titel</vt:lpstr>
      </vt:variant>
      <vt:variant>
        <vt:i4>1</vt:i4>
      </vt:variant>
      <vt:variant>
        <vt:lpstr>Title</vt:lpstr>
      </vt:variant>
      <vt:variant>
        <vt:i4>1</vt:i4>
      </vt:variant>
    </vt:vector>
  </HeadingPairs>
  <TitlesOfParts>
    <vt:vector size="3" baseType="lpstr">
      <vt:lpstr>Template.Untitled</vt:lpstr>
      <vt:lpstr>Template.Untitled</vt:lpstr>
      <vt:lpstr>DocumentType</vt:lpstr>
    </vt:vector>
  </TitlesOfParts>
  <Company/>
  <LinksUpToDate>false</LinksUpToDate>
  <CharactersWithSpaces>11156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Template.Untitled</dc:title>
  <dc:subject>Betreff/Sujet/Oggetto/Subject</dc:subject>
  <dc:creator>Schmid Res BAV</dc:creator>
  <cp:lastModifiedBy>Nicole Reinhard</cp:lastModifiedBy>
  <cp:revision>4</cp:revision>
  <cp:lastPrinted>2019-04-02T11:20:00Z</cp:lastPrinted>
  <dcterms:created xsi:type="dcterms:W3CDTF">2025-12-15T14:27:00Z</dcterms:created>
  <dcterms:modified xsi:type="dcterms:W3CDTF">2025-12-15T14:35:00Z</dcterms:modified>
  <dc:language/>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Text">
    <vt:lpwstr>[Text]</vt:lpwstr>
  </property>
  <property fmtid="{D5CDD505-2E9C-101B-9397-08002B2CF9AE}" pid="3" name="Doc.Subject">
    <vt:lpwstr>[Betreff]</vt:lpwstr>
  </property>
  <property fmtid="{D5CDD505-2E9C-101B-9397-08002B2CF9AE}" pid="4" name="BM_Subject">
    <vt:lpwstr>Betreff/Sujet/Oggetto/Subject</vt:lpwstr>
  </property>
  <property fmtid="{D5CDD505-2E9C-101B-9397-08002B2CF9AE}" pid="5" name="UVEK.DeptZ1">
    <vt:lpwstr>Eidgenössisches Departement für</vt:lpwstr>
  </property>
  <property fmtid="{D5CDD505-2E9C-101B-9397-08002B2CF9AE}" pid="6" name="UVEK.DeptZ2">
    <vt:lpwstr>Umwelt, Verkehr, Energie und Kommunikation UVEK</vt:lpwstr>
  </property>
  <property fmtid="{D5CDD505-2E9C-101B-9397-08002B2CF9AE}" pid="7" name="Organisation.Organisation">
    <vt:lpwstr>Bundesamt für Verkehr</vt:lpwstr>
  </property>
  <property fmtid="{D5CDD505-2E9C-101B-9397-08002B2CF9AE}" pid="8" name="Organisation.Aktenzeichen">
    <vt:lpwstr/>
  </property>
  <property fmtid="{D5CDD505-2E9C-101B-9397-08002B2CF9AE}" pid="9" name="UVEK.Aktenzeichen">
    <vt:lpwstr>Aktenzeichen</vt:lpwstr>
  </property>
  <property fmtid="{D5CDD505-2E9C-101B-9397-08002B2CF9AE}" pid="10" name="UVEK.IhrZeichen">
    <vt:lpwstr>Ihr Zeichen</vt:lpwstr>
  </property>
  <property fmtid="{D5CDD505-2E9C-101B-9397-08002B2CF9AE}" pid="11" name="UVEK.UnserZeichen">
    <vt:lpwstr>Unser Zeichen</vt:lpwstr>
  </property>
  <property fmtid="{D5CDD505-2E9C-101B-9397-08002B2CF9AE}" pid="12" name="UVEK.Gerichtsstand">
    <vt:lpwstr>Bern</vt:lpwstr>
  </property>
  <property fmtid="{D5CDD505-2E9C-101B-9397-08002B2CF9AE}" pid="13" name="UVEK.Standortadresse">
    <vt:lpwstr>Standort</vt:lpwstr>
  </property>
  <property fmtid="{D5CDD505-2E9C-101B-9397-08002B2CF9AE}" pid="14" name="UVEK.Telefon">
    <vt:lpwstr>Tel.</vt:lpwstr>
  </property>
  <property fmtid="{D5CDD505-2E9C-101B-9397-08002B2CF9AE}" pid="15" name="UVEK.Fax">
    <vt:lpwstr>Fax:</vt:lpwstr>
  </property>
  <property fmtid="{D5CDD505-2E9C-101B-9397-08002B2CF9AE}" pid="16" name="Organisation.Internet">
    <vt:lpwstr>www.bav.admin.ch</vt:lpwstr>
  </property>
  <property fmtid="{D5CDD505-2E9C-101B-9397-08002B2CF9AE}" pid="17" name="UVEK.Betreff">
    <vt:lpwstr>Betreff</vt:lpwstr>
  </property>
  <property fmtid="{D5CDD505-2E9C-101B-9397-08002B2CF9AE}" pid="18" name="UVEK.Text">
    <vt:lpwstr>Text</vt:lpwstr>
  </property>
  <property fmtid="{D5CDD505-2E9C-101B-9397-08002B2CF9AE}" pid="19" name="UVEK.Grussformel">
    <vt:lpwstr>Freundliche Grüsse</vt:lpwstr>
  </property>
  <property fmtid="{D5CDD505-2E9C-101B-9397-08002B2CF9AE}" pid="20" name="Organisation.OrganisationKurz">
    <vt:lpwstr>BAV</vt:lpwstr>
  </property>
  <property fmtid="{D5CDD505-2E9C-101B-9397-08002B2CF9AE}" pid="21" name="UVEK.Briefdatum">
    <vt:lpwstr>Das Datum auf dem Dokument setzen oder das Feld löschen und von Hand ergänzen</vt:lpwstr>
  </property>
  <property fmtid="{D5CDD505-2E9C-101B-9397-08002B2CF9AE}" pid="22" name="UVEK.AnredeAlle">
    <vt:lpwstr>Sehr geehrte Damen und Herren</vt:lpwstr>
  </property>
  <property fmtid="{D5CDD505-2E9C-101B-9397-08002B2CF9AE}" pid="23" name="UVEK.Postadresse">
    <vt:lpwstr>3003 Bern</vt:lpwstr>
  </property>
  <property fmtid="{D5CDD505-2E9C-101B-9397-08002B2CF9AE}" pid="24" name="UVEK.Postadresse.text">
    <vt:lpwstr>Postadresse</vt:lpwstr>
  </property>
  <property fmtid="{D5CDD505-2E9C-101B-9397-08002B2CF9AE}" pid="25" name="UVEK.AnredeName">
    <vt:lpwstr>1</vt:lpwstr>
  </property>
  <property fmtid="{D5CDD505-2E9C-101B-9397-08002B2CF9AE}" pid="26" name="UVEK.AnredeFrau">
    <vt:lpwstr>Frau</vt:lpwstr>
  </property>
  <property fmtid="{D5CDD505-2E9C-101B-9397-08002B2CF9AE}" pid="27" name="UVEK.AnredeFrauLang">
    <vt:lpwstr>Sehr geehrte Frau</vt:lpwstr>
  </property>
  <property fmtid="{D5CDD505-2E9C-101B-9397-08002B2CF9AE}" pid="28" name="UVEK.AnredeHerr">
    <vt:lpwstr>Herr</vt:lpwstr>
  </property>
  <property fmtid="{D5CDD505-2E9C-101B-9397-08002B2CF9AE}" pid="29" name="UVEK.AnredeHerrLang">
    <vt:lpwstr>Sehr geehrter Herr</vt:lpwstr>
  </property>
  <property fmtid="{D5CDD505-2E9C-101B-9397-08002B2CF9AE}" pid="30" name="oawInfo">
    <vt:lpwstr/>
  </property>
  <property fmtid="{D5CDD505-2E9C-101B-9397-08002B2CF9AE}" pid="31" name="oawDisplayName">
    <vt:lpwstr/>
  </property>
  <property fmtid="{D5CDD505-2E9C-101B-9397-08002B2CF9AE}" pid="32" name="oawID">
    <vt:lpwstr/>
  </property>
  <property fmtid="{D5CDD505-2E9C-101B-9397-08002B2CF9AE}" pid="33" name="FSC#BAVTEMPL@102.1950:Amtstitel">
    <vt:lpwstr>Abteilung Politik</vt:lpwstr>
  </property>
  <property fmtid="{D5CDD505-2E9C-101B-9397-08002B2CF9AE}" pid="34" name="FSC#BAVTEMPL@102.1950:AssignmentName">
    <vt:lpwstr/>
  </property>
  <property fmtid="{D5CDD505-2E9C-101B-9397-08002B2CF9AE}" pid="35" name="FSC#BAVTEMPL@102.1950:BAVShortsign">
    <vt:lpwstr/>
  </property>
  <property fmtid="{D5CDD505-2E9C-101B-9397-08002B2CF9AE}" pid="36" name="FSC#BAVTEMPL@102.1950:DocumentID">
    <vt:lpwstr>260</vt:lpwstr>
  </property>
  <property fmtid="{D5CDD505-2E9C-101B-9397-08002B2CF9AE}" pid="37" name="FSC#BAVTEMPL@102.1950:Dossierref">
    <vt:lpwstr/>
  </property>
  <property fmtid="{D5CDD505-2E9C-101B-9397-08002B2CF9AE}" pid="38" name="FSC#BAVTEMPL@102.1950:EmpfName">
    <vt:lpwstr/>
  </property>
  <property fmtid="{D5CDD505-2E9C-101B-9397-08002B2CF9AE}" pid="39" name="FSC#BAVTEMPL@102.1950:EmpfName_AP">
    <vt:lpwstr/>
  </property>
  <property fmtid="{D5CDD505-2E9C-101B-9397-08002B2CF9AE}" pid="40" name="FSC#BAVTEMPL@102.1950:EmpfOrt">
    <vt:lpwstr/>
  </property>
  <property fmtid="{D5CDD505-2E9C-101B-9397-08002B2CF9AE}" pid="41" name="FSC#BAVTEMPL@102.1950:EmpfPLZ">
    <vt:lpwstr/>
  </property>
  <property fmtid="{D5CDD505-2E9C-101B-9397-08002B2CF9AE}" pid="42" name="FSC#BAVTEMPL@102.1950:EmpfStrasse">
    <vt:lpwstr/>
  </property>
  <property fmtid="{D5CDD505-2E9C-101B-9397-08002B2CF9AE}" pid="43" name="FSC#BAVTEMPL@102.1950:EmpfOrt_AP">
    <vt:lpwstr/>
  </property>
  <property fmtid="{D5CDD505-2E9C-101B-9397-08002B2CF9AE}" pid="44" name="FSC#BAVTEMPL@102.1950:EmpfPLZ_AP">
    <vt:lpwstr/>
  </property>
  <property fmtid="{D5CDD505-2E9C-101B-9397-08002B2CF9AE}" pid="45" name="FSC#BAVTEMPL@102.1950:EmpfStrasse_AP">
    <vt:lpwstr/>
  </property>
  <property fmtid="{D5CDD505-2E9C-101B-9397-08002B2CF9AE}" pid="46" name="FSC#BAVTEMPL@102.1950:FileRespEmail">
    <vt:lpwstr>philipp.mosca@bav.admin.ch</vt:lpwstr>
  </property>
  <property fmtid="{D5CDD505-2E9C-101B-9397-08002B2CF9AE}" pid="47" name="FSC#BAVTEMPL@102.1950:FileRespFax">
    <vt:lpwstr>+41 58 462 58 11</vt:lpwstr>
  </property>
  <property fmtid="{D5CDD505-2E9C-101B-9397-08002B2CF9AE}" pid="48" name="FSC#BAVTEMPL@102.1950:FileRespHome">
    <vt:lpwstr>Ittigen</vt:lpwstr>
  </property>
  <property fmtid="{D5CDD505-2E9C-101B-9397-08002B2CF9AE}" pid="49" name="FSC#BAVTEMPL@102.1950:FileResponsible">
    <vt:lpwstr>Philipp Mosca</vt:lpwstr>
  </property>
  <property fmtid="{D5CDD505-2E9C-101B-9397-08002B2CF9AE}" pid="50" name="FSC#BAVTEMPL@102.1950:FileRespOrg">
    <vt:lpwstr>Direktionsgeschäfte (BAV)</vt:lpwstr>
  </property>
  <property fmtid="{D5CDD505-2E9C-101B-9397-08002B2CF9AE}" pid="51" name="FSC#BAVTEMPL@102.1950:FileRespOrgHome">
    <vt:lpwstr/>
  </property>
  <property fmtid="{D5CDD505-2E9C-101B-9397-08002B2CF9AE}" pid="52" name="FSC#BAVTEMPL@102.1950:FileRespOrgStreet">
    <vt:lpwstr/>
  </property>
  <property fmtid="{D5CDD505-2E9C-101B-9397-08002B2CF9AE}" pid="53" name="FSC#BAVTEMPL@102.1950:FileRespOrgZipCode">
    <vt:lpwstr/>
  </property>
  <property fmtid="{D5CDD505-2E9C-101B-9397-08002B2CF9AE}" pid="54" name="FSC#BAVTEMPL@102.1950:FileRespOU">
    <vt:lpwstr>Direktionsgeschäfte</vt:lpwstr>
  </property>
  <property fmtid="{D5CDD505-2E9C-101B-9397-08002B2CF9AE}" pid="55" name="FSC#BAVTEMPL@102.1950:FileRespStreet">
    <vt:lpwstr>Mühlestrasse 6</vt:lpwstr>
  </property>
  <property fmtid="{D5CDD505-2E9C-101B-9397-08002B2CF9AE}" pid="56" name="FSC#BAVTEMPL@102.1950:FileRespTel">
    <vt:lpwstr>+41 58 469 77 22</vt:lpwstr>
  </property>
  <property fmtid="{D5CDD505-2E9C-101B-9397-08002B2CF9AE}" pid="57" name="FSC#BAVTEMPL@102.1950:FileRespZipCode">
    <vt:lpwstr>3063</vt:lpwstr>
  </property>
  <property fmtid="{D5CDD505-2E9C-101B-9397-08002B2CF9AE}" pid="58" name="FSC#BAVTEMPL@102.1950:ForeignNumber">
    <vt:lpwstr/>
  </property>
  <property fmtid="{D5CDD505-2E9C-101B-9397-08002B2CF9AE}" pid="59" name="FSC#BAVTEMPL@102.1950:NameFileResponsible">
    <vt:lpwstr>Mosca</vt:lpwstr>
  </property>
  <property fmtid="{D5CDD505-2E9C-101B-9397-08002B2CF9AE}" pid="60" name="FSC#BAVTEMPL@102.1950:OutAttachPhysic">
    <vt:lpwstr/>
  </property>
  <property fmtid="{D5CDD505-2E9C-101B-9397-08002B2CF9AE}" pid="61" name="FSC#BAVTEMPL@102.1950:Registrierdatum">
    <vt:lpwstr/>
  </property>
  <property fmtid="{D5CDD505-2E9C-101B-9397-08002B2CF9AE}" pid="62" name="FSC#BAVTEMPL@102.1950:RegPlanPos">
    <vt:lpwstr>BAV-021.11</vt:lpwstr>
  </property>
  <property fmtid="{D5CDD505-2E9C-101B-9397-08002B2CF9AE}" pid="63" name="FSC#BAVTEMPL@102.1950:Subject">
    <vt:lpwstr/>
  </property>
  <property fmtid="{D5CDD505-2E9C-101B-9397-08002B2CF9AE}" pid="64" name="FSC#BAVTEMPL@102.1950:TitleDossier">
    <vt:lpwstr/>
  </property>
  <property fmtid="{D5CDD505-2E9C-101B-9397-08002B2CF9AE}" pid="65" name="FSC#BAVTEMPL@102.1950:UserFunction">
    <vt:lpwstr>Sektion</vt:lpwstr>
  </property>
  <property fmtid="{D5CDD505-2E9C-101B-9397-08002B2CF9AE}" pid="66" name="FSC#BAVTEMPL@102.1950:VornameNameFileResponsible">
    <vt:lpwstr>Philipp</vt:lpwstr>
  </property>
  <property fmtid="{D5CDD505-2E9C-101B-9397-08002B2CF9AE}" pid="67" name="FSC#BAVTEMPL@102.1950:ZusendungAm">
    <vt:lpwstr/>
  </property>
  <property fmtid="{D5CDD505-2E9C-101B-9397-08002B2CF9AE}" pid="68" name="FSC#BAVTEMPL@102.1950:SubFileState">
    <vt:lpwstr/>
  </property>
  <property fmtid="{D5CDD505-2E9C-101B-9397-08002B2CF9AE}" pid="69" name="FSC#UVEKCFG@15.1700:Function">
    <vt:lpwstr>Sektion</vt:lpwstr>
  </property>
  <property fmtid="{D5CDD505-2E9C-101B-9397-08002B2CF9AE}" pid="70" name="FSC#UVEKCFG@15.1700:FileRespOrg">
    <vt:lpwstr>Direktionsgeschäfte</vt:lpwstr>
  </property>
  <property fmtid="{D5CDD505-2E9C-101B-9397-08002B2CF9AE}" pid="71" name="FSC#UVEKCFG@15.1700:DefaultGroupFileResponsible">
    <vt:lpwstr>Direktionsgeschäfte</vt:lpwstr>
  </property>
  <property fmtid="{D5CDD505-2E9C-101B-9397-08002B2CF9AE}" pid="72" name="FSC#UVEKCFG@15.1700:FileRespFunction">
    <vt:lpwstr>Sektion</vt:lpwstr>
  </property>
  <property fmtid="{D5CDD505-2E9C-101B-9397-08002B2CF9AE}" pid="73" name="FSC#UVEKCFG@15.1700:AssignedClassification">
    <vt:lpwstr/>
  </property>
  <property fmtid="{D5CDD505-2E9C-101B-9397-08002B2CF9AE}" pid="74" name="FSC#UVEKCFG@15.1700:AssignedClassificationCode">
    <vt:lpwstr>COO.1.1001.1.137854</vt:lpwstr>
  </property>
  <property fmtid="{D5CDD505-2E9C-101B-9397-08002B2CF9AE}" pid="75" name="FSC#UVEKCFG@15.1700:FileResponsible">
    <vt:lpwstr>Philipp Mosca</vt:lpwstr>
  </property>
  <property fmtid="{D5CDD505-2E9C-101B-9397-08002B2CF9AE}" pid="76" name="FSC#UVEKCFG@15.1700:FileResponsibleTel">
    <vt:lpwstr>+41 58 469 77 22</vt:lpwstr>
  </property>
  <property fmtid="{D5CDD505-2E9C-101B-9397-08002B2CF9AE}" pid="77" name="FSC#UVEKCFG@15.1700:FileResponsibleEmail">
    <vt:lpwstr>philipp.mosca@bav.admin.ch</vt:lpwstr>
  </property>
  <property fmtid="{D5CDD505-2E9C-101B-9397-08002B2CF9AE}" pid="78" name="FSC#UVEKCFG@15.1700:FileResponsibleFax">
    <vt:lpwstr>+41 58 462 58 11</vt:lpwstr>
  </property>
  <property fmtid="{D5CDD505-2E9C-101B-9397-08002B2CF9AE}" pid="79" name="FSC#UVEKCFG@15.1700:FileResponsibleAddress">
    <vt:lpwstr>Mühlestrasse 6, 3063 Ittigen</vt:lpwstr>
  </property>
  <property fmtid="{D5CDD505-2E9C-101B-9397-08002B2CF9AE}" pid="80" name="FSC#UVEKCFG@15.1700:FileResponsibleStreet">
    <vt:lpwstr>Mühlestrasse 6</vt:lpwstr>
  </property>
  <property fmtid="{D5CDD505-2E9C-101B-9397-08002B2CF9AE}" pid="81" name="FSC#UVEKCFG@15.1700:FileResponsiblezipcode">
    <vt:lpwstr>3063</vt:lpwstr>
  </property>
  <property fmtid="{D5CDD505-2E9C-101B-9397-08002B2CF9AE}" pid="82" name="FSC#UVEKCFG@15.1700:FileResponsiblecity">
    <vt:lpwstr>Ittigen</vt:lpwstr>
  </property>
  <property fmtid="{D5CDD505-2E9C-101B-9397-08002B2CF9AE}" pid="83" name="FSC#UVEKCFG@15.1700:FileResponsibleAbbreviation">
    <vt:lpwstr>mop</vt:lpwstr>
  </property>
  <property fmtid="{D5CDD505-2E9C-101B-9397-08002B2CF9AE}" pid="84" name="FSC#UVEKCFG@15.1700:FileRespOrgHome">
    <vt:lpwstr/>
  </property>
  <property fmtid="{D5CDD505-2E9C-101B-9397-08002B2CF9AE}" pid="85" name="FSC#UVEKCFG@15.1700:CurrUserAbbreviation">
    <vt:lpwstr>sch</vt:lpwstr>
  </property>
  <property fmtid="{D5CDD505-2E9C-101B-9397-08002B2CF9AE}" pid="86" name="FSC#UVEKCFG@15.1700:CategoryReference">
    <vt:lpwstr>BAV-021.11</vt:lpwstr>
  </property>
  <property fmtid="{D5CDD505-2E9C-101B-9397-08002B2CF9AE}" pid="87" name="FSC#UVEKCFG@15.1700:cooAddress">
    <vt:lpwstr>COO.2125.100.2.10136456</vt:lpwstr>
  </property>
  <property fmtid="{D5CDD505-2E9C-101B-9397-08002B2CF9AE}" pid="88" name="FSC#UVEKCFG@15.1700:sleeveFileReference">
    <vt:lpwstr/>
  </property>
  <property fmtid="{D5CDD505-2E9C-101B-9397-08002B2CF9AE}" pid="89" name="FSC#UVEKCFG@15.1700:BureauName">
    <vt:lpwstr/>
  </property>
  <property fmtid="{D5CDD505-2E9C-101B-9397-08002B2CF9AE}" pid="90" name="FSC#UVEKCFG@15.1700:BureauShortName">
    <vt:lpwstr/>
  </property>
  <property fmtid="{D5CDD505-2E9C-101B-9397-08002B2CF9AE}" pid="91" name="FSC#UVEKCFG@15.1700:BureauWebsite">
    <vt:lpwstr/>
  </property>
  <property fmtid="{D5CDD505-2E9C-101B-9397-08002B2CF9AE}" pid="92" name="FSC#UVEKCFG@15.1700:SubFileTitle">
    <vt:lpwstr>Formular Gesuch zur Finanzierung Forschung Bahninfrastruktur</vt:lpwstr>
  </property>
  <property fmtid="{D5CDD505-2E9C-101B-9397-08002B2CF9AE}" pid="93" name="FSC#UVEKCFG@15.1700:ForeignNumber">
    <vt:lpwstr/>
  </property>
  <property fmtid="{D5CDD505-2E9C-101B-9397-08002B2CF9AE}" pid="94" name="FSC#UVEKCFG@15.1700:Amtstitel">
    <vt:lpwstr>Abteilung Politik</vt:lpwstr>
  </property>
  <property fmtid="{D5CDD505-2E9C-101B-9397-08002B2CF9AE}" pid="95" name="FSC#UVEKCFG@15.1700:ZusendungAm">
    <vt:lpwstr/>
  </property>
  <property fmtid="{D5CDD505-2E9C-101B-9397-08002B2CF9AE}" pid="96" name="FSC#UVEKCFG@15.1700:SignerLeft">
    <vt:lpwstr/>
  </property>
  <property fmtid="{D5CDD505-2E9C-101B-9397-08002B2CF9AE}" pid="97" name="FSC#UVEKCFG@15.1700:SignerRight">
    <vt:lpwstr/>
  </property>
  <property fmtid="{D5CDD505-2E9C-101B-9397-08002B2CF9AE}" pid="98" name="FSC#UVEKCFG@15.1700:SignerLeftJobTitle">
    <vt:lpwstr/>
  </property>
  <property fmtid="{D5CDD505-2E9C-101B-9397-08002B2CF9AE}" pid="99" name="FSC#UVEKCFG@15.1700:SignerRightJobTitle">
    <vt:lpwstr/>
  </property>
  <property fmtid="{D5CDD505-2E9C-101B-9397-08002B2CF9AE}" pid="100" name="FSC#UVEKCFG@15.1700:SignerLeftFunction">
    <vt:lpwstr/>
  </property>
  <property fmtid="{D5CDD505-2E9C-101B-9397-08002B2CF9AE}" pid="101" name="FSC#UVEKCFG@15.1700:SignerRightFunction">
    <vt:lpwstr/>
  </property>
  <property fmtid="{D5CDD505-2E9C-101B-9397-08002B2CF9AE}" pid="102" name="FSC#UVEKCFG@15.1700:SignerLeftUserRoleGroup">
    <vt:lpwstr/>
  </property>
  <property fmtid="{D5CDD505-2E9C-101B-9397-08002B2CF9AE}" pid="103" name="FSC#UVEKCFG@15.1700:SignerRightUserRoleGroup">
    <vt:lpwstr/>
  </property>
  <property fmtid="{D5CDD505-2E9C-101B-9397-08002B2CF9AE}" pid="104" name="FSC#UVEKCFG@15.1700:DocumentNumber">
    <vt:lpwstr>2017-09-19-0260</vt:lpwstr>
  </property>
  <property fmtid="{D5CDD505-2E9C-101B-9397-08002B2CF9AE}" pid="105" name="FSC#UVEKCFG@15.1700:AssignmentNumber">
    <vt:lpwstr/>
  </property>
  <property fmtid="{D5CDD505-2E9C-101B-9397-08002B2CF9AE}" pid="106" name="FSC#UVEKCFG@15.1700:EM_Personal">
    <vt:lpwstr/>
  </property>
  <property fmtid="{D5CDD505-2E9C-101B-9397-08002B2CF9AE}" pid="107" name="FSC#UVEKCFG@15.1700:EM_Geschlecht">
    <vt:lpwstr/>
  </property>
  <property fmtid="{D5CDD505-2E9C-101B-9397-08002B2CF9AE}" pid="108" name="FSC#UVEKCFG@15.1700:EM_GebDatum">
    <vt:lpwstr/>
  </property>
  <property fmtid="{D5CDD505-2E9C-101B-9397-08002B2CF9AE}" pid="109" name="FSC#UVEKCFG@15.1700:EM_Funktion">
    <vt:lpwstr/>
  </property>
  <property fmtid="{D5CDD505-2E9C-101B-9397-08002B2CF9AE}" pid="110" name="FSC#UVEKCFG@15.1700:EM_Beruf">
    <vt:lpwstr/>
  </property>
  <property fmtid="{D5CDD505-2E9C-101B-9397-08002B2CF9AE}" pid="111" name="FSC#UVEKCFG@15.1700:EM_SVNR">
    <vt:lpwstr/>
  </property>
  <property fmtid="{D5CDD505-2E9C-101B-9397-08002B2CF9AE}" pid="112" name="FSC#UVEKCFG@15.1700:EM_Familienstand">
    <vt:lpwstr/>
  </property>
  <property fmtid="{D5CDD505-2E9C-101B-9397-08002B2CF9AE}" pid="113" name="FSC#UVEKCFG@15.1700:EM_Muttersprache">
    <vt:lpwstr/>
  </property>
  <property fmtid="{D5CDD505-2E9C-101B-9397-08002B2CF9AE}" pid="114" name="FSC#UVEKCFG@15.1700:EM_Geboren_in">
    <vt:lpwstr/>
  </property>
  <property fmtid="{D5CDD505-2E9C-101B-9397-08002B2CF9AE}" pid="115" name="FSC#UVEKCFG@15.1700:EM_Briefanrede">
    <vt:lpwstr/>
  </property>
  <property fmtid="{D5CDD505-2E9C-101B-9397-08002B2CF9AE}" pid="116" name="FSC#UVEKCFG@15.1700:EM_Kommunikationssprache">
    <vt:lpwstr/>
  </property>
  <property fmtid="{D5CDD505-2E9C-101B-9397-08002B2CF9AE}" pid="117" name="FSC#UVEKCFG@15.1700:EM_Webseite">
    <vt:lpwstr/>
  </property>
  <property fmtid="{D5CDD505-2E9C-101B-9397-08002B2CF9AE}" pid="118" name="FSC#UVEKCFG@15.1700:EM_TelNr_Business">
    <vt:lpwstr/>
  </property>
  <property fmtid="{D5CDD505-2E9C-101B-9397-08002B2CF9AE}" pid="119" name="FSC#UVEKCFG@15.1700:EM_TelNr_Private">
    <vt:lpwstr/>
  </property>
  <property fmtid="{D5CDD505-2E9C-101B-9397-08002B2CF9AE}" pid="120" name="FSC#UVEKCFG@15.1700:EM_TelNr_Mobile">
    <vt:lpwstr/>
  </property>
  <property fmtid="{D5CDD505-2E9C-101B-9397-08002B2CF9AE}" pid="121" name="FSC#UVEKCFG@15.1700:EM_TelNr_Other">
    <vt:lpwstr/>
  </property>
  <property fmtid="{D5CDD505-2E9C-101B-9397-08002B2CF9AE}" pid="122" name="FSC#UVEKCFG@15.1700:EM_TelNr_Fax">
    <vt:lpwstr/>
  </property>
  <property fmtid="{D5CDD505-2E9C-101B-9397-08002B2CF9AE}" pid="123" name="FSC#UVEKCFG@15.1700:EM_EMail1">
    <vt:lpwstr/>
  </property>
  <property fmtid="{D5CDD505-2E9C-101B-9397-08002B2CF9AE}" pid="124" name="FSC#UVEKCFG@15.1700:EM_EMail2">
    <vt:lpwstr/>
  </property>
  <property fmtid="{D5CDD505-2E9C-101B-9397-08002B2CF9AE}" pid="125" name="FSC#UVEKCFG@15.1700:EM_EMail3">
    <vt:lpwstr/>
  </property>
  <property fmtid="{D5CDD505-2E9C-101B-9397-08002B2CF9AE}" pid="126" name="FSC#UVEKCFG@15.1700:EM_Name">
    <vt:lpwstr/>
  </property>
  <property fmtid="{D5CDD505-2E9C-101B-9397-08002B2CF9AE}" pid="127" name="FSC#UVEKCFG@15.1700:EM_UID">
    <vt:lpwstr/>
  </property>
  <property fmtid="{D5CDD505-2E9C-101B-9397-08002B2CF9AE}" pid="128" name="FSC#UVEKCFG@15.1700:EM_Rechtsform">
    <vt:lpwstr/>
  </property>
  <property fmtid="{D5CDD505-2E9C-101B-9397-08002B2CF9AE}" pid="129" name="FSC#UVEKCFG@15.1700:EM_Klassifizierung">
    <vt:lpwstr/>
  </property>
  <property fmtid="{D5CDD505-2E9C-101B-9397-08002B2CF9AE}" pid="130" name="FSC#UVEKCFG@15.1700:EM_Gruendungsjahr">
    <vt:lpwstr/>
  </property>
  <property fmtid="{D5CDD505-2E9C-101B-9397-08002B2CF9AE}" pid="131" name="FSC#UVEKCFG@15.1700:EM_Versandart">
    <vt:lpwstr>B-Post</vt:lpwstr>
  </property>
  <property fmtid="{D5CDD505-2E9C-101B-9397-08002B2CF9AE}" pid="132" name="FSC#UVEKCFG@15.1700:EM_Versandvermek">
    <vt:lpwstr/>
  </property>
  <property fmtid="{D5CDD505-2E9C-101B-9397-08002B2CF9AE}" pid="133" name="FSC#UVEKCFG@15.1700:EM_Anrede">
    <vt:lpwstr/>
  </property>
  <property fmtid="{D5CDD505-2E9C-101B-9397-08002B2CF9AE}" pid="134" name="FSC#UVEKCFG@15.1700:EM_Titel">
    <vt:lpwstr/>
  </property>
  <property fmtid="{D5CDD505-2E9C-101B-9397-08002B2CF9AE}" pid="135" name="FSC#UVEKCFG@15.1700:EM_Nachgestellter_Titel">
    <vt:lpwstr/>
  </property>
  <property fmtid="{D5CDD505-2E9C-101B-9397-08002B2CF9AE}" pid="136" name="FSC#UVEKCFG@15.1700:EM_Vorname">
    <vt:lpwstr/>
  </property>
  <property fmtid="{D5CDD505-2E9C-101B-9397-08002B2CF9AE}" pid="137" name="FSC#UVEKCFG@15.1700:EM_Nachname">
    <vt:lpwstr/>
  </property>
  <property fmtid="{D5CDD505-2E9C-101B-9397-08002B2CF9AE}" pid="138" name="FSC#UVEKCFG@15.1700:EM_Kurzbezeichnung">
    <vt:lpwstr/>
  </property>
  <property fmtid="{D5CDD505-2E9C-101B-9397-08002B2CF9AE}" pid="139" name="FSC#UVEKCFG@15.1700:EM_Organisations_Zeile_1">
    <vt:lpwstr/>
  </property>
  <property fmtid="{D5CDD505-2E9C-101B-9397-08002B2CF9AE}" pid="140" name="FSC#UVEKCFG@15.1700:EM_Organisations_Zeile_2">
    <vt:lpwstr/>
  </property>
  <property fmtid="{D5CDD505-2E9C-101B-9397-08002B2CF9AE}" pid="141" name="FSC#UVEKCFG@15.1700:EM_Organisations_Zeile_3">
    <vt:lpwstr/>
  </property>
  <property fmtid="{D5CDD505-2E9C-101B-9397-08002B2CF9AE}" pid="142" name="FSC#UVEKCFG@15.1700:EM_Strasse">
    <vt:lpwstr/>
  </property>
  <property fmtid="{D5CDD505-2E9C-101B-9397-08002B2CF9AE}" pid="143" name="FSC#UVEKCFG@15.1700:EM_Hausnummer">
    <vt:lpwstr/>
  </property>
  <property fmtid="{D5CDD505-2E9C-101B-9397-08002B2CF9AE}" pid="144" name="FSC#UVEKCFG@15.1700:EM_Strasse2">
    <vt:lpwstr/>
  </property>
  <property fmtid="{D5CDD505-2E9C-101B-9397-08002B2CF9AE}" pid="145" name="FSC#UVEKCFG@15.1700:EM_Hausnummer_Zusatz">
    <vt:lpwstr/>
  </property>
  <property fmtid="{D5CDD505-2E9C-101B-9397-08002B2CF9AE}" pid="146" name="FSC#UVEKCFG@15.1700:EM_Postfach">
    <vt:lpwstr/>
  </property>
  <property fmtid="{D5CDD505-2E9C-101B-9397-08002B2CF9AE}" pid="147" name="FSC#UVEKCFG@15.1700:EM_PLZ">
    <vt:lpwstr/>
  </property>
  <property fmtid="{D5CDD505-2E9C-101B-9397-08002B2CF9AE}" pid="148" name="FSC#UVEKCFG@15.1700:EM_Ort">
    <vt:lpwstr/>
  </property>
  <property fmtid="{D5CDD505-2E9C-101B-9397-08002B2CF9AE}" pid="149" name="FSC#UVEKCFG@15.1700:EM_Land">
    <vt:lpwstr/>
  </property>
  <property fmtid="{D5CDD505-2E9C-101B-9397-08002B2CF9AE}" pid="150" name="FSC#UVEKCFG@15.1700:EM_E_Mail_Adresse">
    <vt:lpwstr/>
  </property>
  <property fmtid="{D5CDD505-2E9C-101B-9397-08002B2CF9AE}" pid="151" name="FSC#UVEKCFG@15.1700:EM_Funktionsbezeichnung">
    <vt:lpwstr/>
  </property>
  <property fmtid="{D5CDD505-2E9C-101B-9397-08002B2CF9AE}" pid="152" name="FSC#UVEKCFG@15.1700:EM_Serienbrieffeld_1">
    <vt:lpwstr/>
  </property>
  <property fmtid="{D5CDD505-2E9C-101B-9397-08002B2CF9AE}" pid="153" name="FSC#UVEKCFG@15.1700:EM_Serienbrieffeld_2">
    <vt:lpwstr/>
  </property>
  <property fmtid="{D5CDD505-2E9C-101B-9397-08002B2CF9AE}" pid="154" name="FSC#UVEKCFG@15.1700:EM_Serienbrieffeld_3">
    <vt:lpwstr/>
  </property>
  <property fmtid="{D5CDD505-2E9C-101B-9397-08002B2CF9AE}" pid="155" name="FSC#UVEKCFG@15.1700:EM_Serienbrieffeld_4">
    <vt:lpwstr/>
  </property>
  <property fmtid="{D5CDD505-2E9C-101B-9397-08002B2CF9AE}" pid="156" name="FSC#UVEKCFG@15.1700:EM_Serienbrieffeld_5">
    <vt:lpwstr/>
  </property>
  <property fmtid="{D5CDD505-2E9C-101B-9397-08002B2CF9AE}" pid="157" name="FSC#UVEKCFG@15.1700:EM_Address">
    <vt:lpwstr/>
  </property>
  <property fmtid="{D5CDD505-2E9C-101B-9397-08002B2CF9AE}" pid="158" name="FSC#UVEKCFG@15.1700:Abs_Nachname">
    <vt:lpwstr>Mosca</vt:lpwstr>
  </property>
  <property fmtid="{D5CDD505-2E9C-101B-9397-08002B2CF9AE}" pid="159" name="FSC#UVEKCFG@15.1700:Abs_Vorname">
    <vt:lpwstr>Philipp</vt:lpwstr>
  </property>
  <property fmtid="{D5CDD505-2E9C-101B-9397-08002B2CF9AE}" pid="160" name="FSC#UVEKCFG@15.1700:Abs_Zeichen">
    <vt:lpwstr/>
  </property>
  <property fmtid="{D5CDD505-2E9C-101B-9397-08002B2CF9AE}" pid="161" name="FSC#UVEKCFG@15.1700:Anrede">
    <vt:lpwstr/>
  </property>
  <property fmtid="{D5CDD505-2E9C-101B-9397-08002B2CF9AE}" pid="162" name="FSC#UVEKCFG@15.1700:EM_Versandartspez">
    <vt:lpwstr/>
  </property>
  <property fmtid="{D5CDD505-2E9C-101B-9397-08002B2CF9AE}" pid="163" name="FSC#UVEKCFG@15.1700:Briefdatum">
    <vt:lpwstr>30.01.2018</vt:lpwstr>
  </property>
  <property fmtid="{D5CDD505-2E9C-101B-9397-08002B2CF9AE}" pid="164" name="FSC#UVEKCFG@15.1700:Empf_Zeichen">
    <vt:lpwstr/>
  </property>
  <property fmtid="{D5CDD505-2E9C-101B-9397-08002B2CF9AE}" pid="165" name="FSC#UVEKCFG@15.1700:FilialePLZ">
    <vt:lpwstr/>
  </property>
  <property fmtid="{D5CDD505-2E9C-101B-9397-08002B2CF9AE}" pid="166" name="FSC#UVEKCFG@15.1700:Gegenstand">
    <vt:lpwstr>Formular Gesuch zur Finanzierung Forschung Bahninfrastruktur</vt:lpwstr>
  </property>
  <property fmtid="{D5CDD505-2E9C-101B-9397-08002B2CF9AE}" pid="167" name="FSC#UVEKCFG@15.1700:Nummer">
    <vt:lpwstr>2017-09-19-0260</vt:lpwstr>
  </property>
  <property fmtid="{D5CDD505-2E9C-101B-9397-08002B2CF9AE}" pid="168" name="FSC#UVEKCFG@15.1700:Unterschrift_Nachname">
    <vt:lpwstr/>
  </property>
  <property fmtid="{D5CDD505-2E9C-101B-9397-08002B2CF9AE}" pid="169" name="FSC#UVEKCFG@15.1700:Unterschrift_Vorname">
    <vt:lpwstr/>
  </property>
  <property fmtid="{D5CDD505-2E9C-101B-9397-08002B2CF9AE}" pid="170" name="FSC#UVEKCFG@15.1700:FileResponsibleStreetPostal">
    <vt:lpwstr/>
  </property>
  <property fmtid="{D5CDD505-2E9C-101B-9397-08002B2CF9AE}" pid="171" name="FSC#UVEKCFG@15.1700:FileResponsiblezipcodePostal">
    <vt:lpwstr>CH-3003</vt:lpwstr>
  </property>
  <property fmtid="{D5CDD505-2E9C-101B-9397-08002B2CF9AE}" pid="172" name="FSC#UVEKCFG@15.1700:FileResponsiblecityPostal">
    <vt:lpwstr>Bern</vt:lpwstr>
  </property>
  <property fmtid="{D5CDD505-2E9C-101B-9397-08002B2CF9AE}" pid="173" name="FSC#UVEKCFG@15.1700:FileResponsibleStreetInvoice">
    <vt:lpwstr>c/o DLZ FI EFD</vt:lpwstr>
  </property>
  <property fmtid="{D5CDD505-2E9C-101B-9397-08002B2CF9AE}" pid="174" name="FSC#UVEKCFG@15.1700:FileResponsiblezipcodeInvoice">
    <vt:lpwstr>3003</vt:lpwstr>
  </property>
  <property fmtid="{D5CDD505-2E9C-101B-9397-08002B2CF9AE}" pid="175" name="FSC#UVEKCFG@15.1700:FileResponsiblecityInvoice">
    <vt:lpwstr>Bern</vt:lpwstr>
  </property>
  <property fmtid="{D5CDD505-2E9C-101B-9397-08002B2CF9AE}" pid="176" name="FSC#UVEKCFG@15.1700:ResponsibleDefaultRoleOrg">
    <vt:lpwstr>dg</vt:lpwstr>
  </property>
  <property fmtid="{D5CDD505-2E9C-101B-9397-08002B2CF9AE}" pid="177" name="FSC#UVEKCFG@15.1700:SL_HStufe1">
    <vt:lpwstr/>
  </property>
  <property fmtid="{D5CDD505-2E9C-101B-9397-08002B2CF9AE}" pid="178" name="FSC#UVEKCFG@15.1700:SL_FStufe1">
    <vt:lpwstr/>
  </property>
  <property fmtid="{D5CDD505-2E9C-101B-9397-08002B2CF9AE}" pid="179" name="FSC#UVEKCFG@15.1700:SL_HStufe2">
    <vt:lpwstr/>
  </property>
  <property fmtid="{D5CDD505-2E9C-101B-9397-08002B2CF9AE}" pid="180" name="FSC#UVEKCFG@15.1700:SL_FStufe2">
    <vt:lpwstr/>
  </property>
  <property fmtid="{D5CDD505-2E9C-101B-9397-08002B2CF9AE}" pid="181" name="FSC#UVEKCFG@15.1700:SL_HStufe3">
    <vt:lpwstr/>
  </property>
  <property fmtid="{D5CDD505-2E9C-101B-9397-08002B2CF9AE}" pid="182" name="FSC#UVEKCFG@15.1700:SL_FStufe3">
    <vt:lpwstr/>
  </property>
  <property fmtid="{D5CDD505-2E9C-101B-9397-08002B2CF9AE}" pid="183" name="FSC#UVEKCFG@15.1700:SL_HStufe4">
    <vt:lpwstr/>
  </property>
  <property fmtid="{D5CDD505-2E9C-101B-9397-08002B2CF9AE}" pid="184" name="FSC#UVEKCFG@15.1700:SL_FStufe4">
    <vt:lpwstr/>
  </property>
  <property fmtid="{D5CDD505-2E9C-101B-9397-08002B2CF9AE}" pid="185" name="FSC#UVEKCFG@15.1700:SR_HStufe1">
    <vt:lpwstr/>
  </property>
  <property fmtid="{D5CDD505-2E9C-101B-9397-08002B2CF9AE}" pid="186" name="FSC#UVEKCFG@15.1700:SR_FStufe1">
    <vt:lpwstr/>
  </property>
  <property fmtid="{D5CDD505-2E9C-101B-9397-08002B2CF9AE}" pid="187" name="FSC#UVEKCFG@15.1700:SR_HStufe2">
    <vt:lpwstr/>
  </property>
  <property fmtid="{D5CDD505-2E9C-101B-9397-08002B2CF9AE}" pid="188" name="FSC#UVEKCFG@15.1700:SR_FStufe2">
    <vt:lpwstr/>
  </property>
  <property fmtid="{D5CDD505-2E9C-101B-9397-08002B2CF9AE}" pid="189" name="FSC#UVEKCFG@15.1700:SR_HStufe3">
    <vt:lpwstr/>
  </property>
  <property fmtid="{D5CDD505-2E9C-101B-9397-08002B2CF9AE}" pid="190" name="FSC#UVEKCFG@15.1700:SR_FStufe3">
    <vt:lpwstr/>
  </property>
  <property fmtid="{D5CDD505-2E9C-101B-9397-08002B2CF9AE}" pid="191" name="FSC#UVEKCFG@15.1700:SR_HStufe4">
    <vt:lpwstr/>
  </property>
  <property fmtid="{D5CDD505-2E9C-101B-9397-08002B2CF9AE}" pid="192" name="FSC#UVEKCFG@15.1700:SR_FStufe4">
    <vt:lpwstr/>
  </property>
  <property fmtid="{D5CDD505-2E9C-101B-9397-08002B2CF9AE}" pid="193" name="FSC#UVEKCFG@15.1700:FileResp_HStufe1">
    <vt:lpwstr/>
  </property>
  <property fmtid="{D5CDD505-2E9C-101B-9397-08002B2CF9AE}" pid="194" name="FSC#UVEKCFG@15.1700:FileResp_FStufe1">
    <vt:lpwstr>Sektion</vt:lpwstr>
  </property>
  <property fmtid="{D5CDD505-2E9C-101B-9397-08002B2CF9AE}" pid="195" name="FSC#UVEKCFG@15.1700:FileResp_HStufe2">
    <vt:lpwstr/>
  </property>
  <property fmtid="{D5CDD505-2E9C-101B-9397-08002B2CF9AE}" pid="196" name="FSC#UVEKCFG@15.1700:FileResp_FStufe2">
    <vt:lpwstr/>
  </property>
  <property fmtid="{D5CDD505-2E9C-101B-9397-08002B2CF9AE}" pid="197" name="FSC#UVEKCFG@15.1700:FileResp_HStufe3">
    <vt:lpwstr/>
  </property>
  <property fmtid="{D5CDD505-2E9C-101B-9397-08002B2CF9AE}" pid="198" name="FSC#UVEKCFG@15.1700:FileResp_FStufe3">
    <vt:lpwstr/>
  </property>
  <property fmtid="{D5CDD505-2E9C-101B-9397-08002B2CF9AE}" pid="199" name="FSC#UVEKCFG@15.1700:FileResp_HStufe4">
    <vt:lpwstr/>
  </property>
  <property fmtid="{D5CDD505-2E9C-101B-9397-08002B2CF9AE}" pid="200" name="FSC#UVEKCFG@15.1700:FileResp_FStufe4">
    <vt:lpwstr/>
  </property>
  <property fmtid="{D5CDD505-2E9C-101B-9397-08002B2CF9AE}" pid="201" name="FSC#COOELAK@1.1001:Subject">
    <vt:lpwstr/>
  </property>
  <property fmtid="{D5CDD505-2E9C-101B-9397-08002B2CF9AE}" pid="202" name="FSC#COOELAK@1.1001:FileReference">
    <vt:lpwstr>BAV-021.11-00007</vt:lpwstr>
  </property>
  <property fmtid="{D5CDD505-2E9C-101B-9397-08002B2CF9AE}" pid="203" name="FSC#COOELAK@1.1001:FileRefYear">
    <vt:lpwstr>2017</vt:lpwstr>
  </property>
  <property fmtid="{D5CDD505-2E9C-101B-9397-08002B2CF9AE}" pid="204" name="FSC#COOELAK@1.1001:FileRefOrdinal">
    <vt:lpwstr>7</vt:lpwstr>
  </property>
  <property fmtid="{D5CDD505-2E9C-101B-9397-08002B2CF9AE}" pid="205" name="FSC#COOELAK@1.1001:FileRefOU">
    <vt:lpwstr>reg_PK</vt:lpwstr>
  </property>
  <property fmtid="{D5CDD505-2E9C-101B-9397-08002B2CF9AE}" pid="206" name="FSC#COOELAK@1.1001:Organization">
    <vt:lpwstr/>
  </property>
  <property fmtid="{D5CDD505-2E9C-101B-9397-08002B2CF9AE}" pid="207" name="FSC#COOELAK@1.1001:Owner">
    <vt:lpwstr>Mosca Philipp</vt:lpwstr>
  </property>
  <property fmtid="{D5CDD505-2E9C-101B-9397-08002B2CF9AE}" pid="208" name="FSC#COOELAK@1.1001:OwnerExtension">
    <vt:lpwstr>+41 58 469 77 22</vt:lpwstr>
  </property>
  <property fmtid="{D5CDD505-2E9C-101B-9397-08002B2CF9AE}" pid="209" name="FSC#COOELAK@1.1001:OwnerFaxExtension">
    <vt:lpwstr>+41 58 462 58 11</vt:lpwstr>
  </property>
  <property fmtid="{D5CDD505-2E9C-101B-9397-08002B2CF9AE}" pid="210" name="FSC#COOELAK@1.1001:DispatchedBy">
    <vt:lpwstr/>
  </property>
  <property fmtid="{D5CDD505-2E9C-101B-9397-08002B2CF9AE}" pid="211" name="FSC#COOELAK@1.1001:DispatchedAt">
    <vt:lpwstr/>
  </property>
  <property fmtid="{D5CDD505-2E9C-101B-9397-08002B2CF9AE}" pid="212" name="FSC#COOELAK@1.1001:ApprovedBy">
    <vt:lpwstr/>
  </property>
  <property fmtid="{D5CDD505-2E9C-101B-9397-08002B2CF9AE}" pid="213" name="FSC#COOELAK@1.1001:ApprovedAt">
    <vt:lpwstr/>
  </property>
  <property fmtid="{D5CDD505-2E9C-101B-9397-08002B2CF9AE}" pid="214" name="FSC#COOELAK@1.1001:Department">
    <vt:lpwstr>Direktionsgeschäfte (BAV)</vt:lpwstr>
  </property>
  <property fmtid="{D5CDD505-2E9C-101B-9397-08002B2CF9AE}" pid="215" name="FSC#COOELAK@1.1001:CreatedAt">
    <vt:lpwstr>19.09.2017</vt:lpwstr>
  </property>
  <property fmtid="{D5CDD505-2E9C-101B-9397-08002B2CF9AE}" pid="216" name="FSC#COOELAK@1.1001:OU">
    <vt:lpwstr>Direktionsgeschäfte (BAV)</vt:lpwstr>
  </property>
  <property fmtid="{D5CDD505-2E9C-101B-9397-08002B2CF9AE}" pid="217" name="FSC#COOELAK@1.1001:Priority">
    <vt:lpwstr> ()</vt:lpwstr>
  </property>
  <property fmtid="{D5CDD505-2E9C-101B-9397-08002B2CF9AE}" pid="218" name="FSC#COOELAK@1.1001:ObjBarCode">
    <vt:lpwstr>*COO.2125.100.2.10136456*</vt:lpwstr>
  </property>
  <property fmtid="{D5CDD505-2E9C-101B-9397-08002B2CF9AE}" pid="219" name="FSC#COOELAK@1.1001:RefBarCode">
    <vt:lpwstr>*COO.2125.100.2.10136455*</vt:lpwstr>
  </property>
  <property fmtid="{D5CDD505-2E9C-101B-9397-08002B2CF9AE}" pid="220" name="FSC#COOELAK@1.1001:FileRefBarCode">
    <vt:lpwstr>*BAV-021.11-00007*</vt:lpwstr>
  </property>
  <property fmtid="{D5CDD505-2E9C-101B-9397-08002B2CF9AE}" pid="221" name="FSC#COOELAK@1.1001:ExternalRef">
    <vt:lpwstr/>
  </property>
  <property fmtid="{D5CDD505-2E9C-101B-9397-08002B2CF9AE}" pid="222" name="FSC#COOELAK@1.1001:IncomingNumber">
    <vt:lpwstr/>
  </property>
  <property fmtid="{D5CDD505-2E9C-101B-9397-08002B2CF9AE}" pid="223" name="FSC#COOELAK@1.1001:IncomingSubject">
    <vt:lpwstr/>
  </property>
  <property fmtid="{D5CDD505-2E9C-101B-9397-08002B2CF9AE}" pid="224" name="FSC#COOELAK@1.1001:ProcessResponsible">
    <vt:lpwstr>Mosca Philipp</vt:lpwstr>
  </property>
  <property fmtid="{D5CDD505-2E9C-101B-9397-08002B2CF9AE}" pid="225" name="FSC#COOELAK@1.1001:ProcessResponsiblePhone">
    <vt:lpwstr>+41 58 469 77 22</vt:lpwstr>
  </property>
  <property fmtid="{D5CDD505-2E9C-101B-9397-08002B2CF9AE}" pid="226" name="FSC#COOELAK@1.1001:ProcessResponsibleMail">
    <vt:lpwstr>philipp.mosca@bav.admin.ch</vt:lpwstr>
  </property>
  <property fmtid="{D5CDD505-2E9C-101B-9397-08002B2CF9AE}" pid="227" name="FSC#COOELAK@1.1001:ProcessResponsibleFax">
    <vt:lpwstr>+41 58 462 58 11</vt:lpwstr>
  </property>
  <property fmtid="{D5CDD505-2E9C-101B-9397-08002B2CF9AE}" pid="228" name="FSC#COOELAK@1.1001:ApproverFirstName">
    <vt:lpwstr/>
  </property>
  <property fmtid="{D5CDD505-2E9C-101B-9397-08002B2CF9AE}" pid="229" name="FSC#COOELAK@1.1001:ApproverSurName">
    <vt:lpwstr/>
  </property>
  <property fmtid="{D5CDD505-2E9C-101B-9397-08002B2CF9AE}" pid="230" name="FSC#COOELAK@1.1001:ApproverTitle">
    <vt:lpwstr/>
  </property>
  <property fmtid="{D5CDD505-2E9C-101B-9397-08002B2CF9AE}" pid="231" name="FSC#COOELAK@1.1001:ExternalDate">
    <vt:lpwstr/>
  </property>
  <property fmtid="{D5CDD505-2E9C-101B-9397-08002B2CF9AE}" pid="232" name="FSC#COOELAK@1.1001:SettlementApprovedAt">
    <vt:lpwstr/>
  </property>
  <property fmtid="{D5CDD505-2E9C-101B-9397-08002B2CF9AE}" pid="233" name="FSC#COOELAK@1.1001:BaseNumber">
    <vt:lpwstr>BAV-021.11</vt:lpwstr>
  </property>
  <property fmtid="{D5CDD505-2E9C-101B-9397-08002B2CF9AE}" pid="234" name="FSC#COOELAK@1.1001:CurrentUserRolePos">
    <vt:lpwstr>Sachbearbeiter/in</vt:lpwstr>
  </property>
  <property fmtid="{D5CDD505-2E9C-101B-9397-08002B2CF9AE}" pid="235" name="FSC#COOELAK@1.1001:CurrentUserEmail">
    <vt:lpwstr>heinz.schoeni@bav.admin.ch</vt:lpwstr>
  </property>
  <property fmtid="{D5CDD505-2E9C-101B-9397-08002B2CF9AE}" pid="236" name="FSC#ELAKGOV@1.1001:PersonalSubjGender">
    <vt:lpwstr/>
  </property>
  <property fmtid="{D5CDD505-2E9C-101B-9397-08002B2CF9AE}" pid="237" name="FSC#ELAKGOV@1.1001:PersonalSubjFirstName">
    <vt:lpwstr/>
  </property>
  <property fmtid="{D5CDD505-2E9C-101B-9397-08002B2CF9AE}" pid="238" name="FSC#ELAKGOV@1.1001:PersonalSubjSurName">
    <vt:lpwstr/>
  </property>
  <property fmtid="{D5CDD505-2E9C-101B-9397-08002B2CF9AE}" pid="239" name="FSC#ELAKGOV@1.1001:PersonalSubjSalutation">
    <vt:lpwstr/>
  </property>
  <property fmtid="{D5CDD505-2E9C-101B-9397-08002B2CF9AE}" pid="240" name="FSC#ELAKGOV@1.1001:PersonalSubjAddress">
    <vt:lpwstr/>
  </property>
  <property fmtid="{D5CDD505-2E9C-101B-9397-08002B2CF9AE}" pid="241" name="FSC#ATSTATECFG@1.1001:Office">
    <vt:lpwstr/>
  </property>
  <property fmtid="{D5CDD505-2E9C-101B-9397-08002B2CF9AE}" pid="242" name="FSC#ATSTATECFG@1.1001:Agent">
    <vt:lpwstr>Philipp Mosca</vt:lpwstr>
  </property>
  <property fmtid="{D5CDD505-2E9C-101B-9397-08002B2CF9AE}" pid="243" name="FSC#ATSTATECFG@1.1001:AgentPhone">
    <vt:lpwstr>+41 58 469 77 22</vt:lpwstr>
  </property>
  <property fmtid="{D5CDD505-2E9C-101B-9397-08002B2CF9AE}" pid="244" name="FSC#ATSTATECFG@1.1001:DepartmentFax">
    <vt:lpwstr/>
  </property>
  <property fmtid="{D5CDD505-2E9C-101B-9397-08002B2CF9AE}" pid="245" name="FSC#ATSTATECFG@1.1001:DepartmentEmail">
    <vt:lpwstr/>
  </property>
  <property fmtid="{D5CDD505-2E9C-101B-9397-08002B2CF9AE}" pid="246" name="FSC#ATSTATECFG@1.1001:SubfileDate">
    <vt:lpwstr/>
  </property>
  <property fmtid="{D5CDD505-2E9C-101B-9397-08002B2CF9AE}" pid="247" name="FSC#ATSTATECFG@1.1001:SubfileSubject">
    <vt:lpwstr/>
  </property>
  <property fmtid="{D5CDD505-2E9C-101B-9397-08002B2CF9AE}" pid="248" name="FSC#ATSTATECFG@1.1001:DepartmentZipCode">
    <vt:lpwstr/>
  </property>
  <property fmtid="{D5CDD505-2E9C-101B-9397-08002B2CF9AE}" pid="249" name="FSC#ATSTATECFG@1.1001:DepartmentCountry">
    <vt:lpwstr/>
  </property>
  <property fmtid="{D5CDD505-2E9C-101B-9397-08002B2CF9AE}" pid="250" name="FSC#ATSTATECFG@1.1001:DepartmentCity">
    <vt:lpwstr/>
  </property>
  <property fmtid="{D5CDD505-2E9C-101B-9397-08002B2CF9AE}" pid="251" name="FSC#ATSTATECFG@1.1001:DepartmentStreet">
    <vt:lpwstr/>
  </property>
  <property fmtid="{D5CDD505-2E9C-101B-9397-08002B2CF9AE}" pid="252" name="FSC#ATSTATECFG@1.1001:DepartmentDVR">
    <vt:lpwstr/>
  </property>
  <property fmtid="{D5CDD505-2E9C-101B-9397-08002B2CF9AE}" pid="253" name="FSC#ATSTATECFG@1.1001:DepartmentUID">
    <vt:lpwstr/>
  </property>
  <property fmtid="{D5CDD505-2E9C-101B-9397-08002B2CF9AE}" pid="254" name="FSC#ATSTATECFG@1.1001:SubfileReference">
    <vt:lpwstr>BAV-021.11-00007/00002/00005</vt:lpwstr>
  </property>
  <property fmtid="{D5CDD505-2E9C-101B-9397-08002B2CF9AE}" pid="255" name="FSC#ATSTATECFG@1.1001:Clause">
    <vt:lpwstr/>
  </property>
  <property fmtid="{D5CDD505-2E9C-101B-9397-08002B2CF9AE}" pid="256" name="FSC#ATSTATECFG@1.1001:ApprovedSignature">
    <vt:lpwstr/>
  </property>
  <property fmtid="{D5CDD505-2E9C-101B-9397-08002B2CF9AE}" pid="257" name="FSC#ATSTATECFG@1.1001:BankAccount">
    <vt:lpwstr/>
  </property>
  <property fmtid="{D5CDD505-2E9C-101B-9397-08002B2CF9AE}" pid="258" name="FSC#ATSTATECFG@1.1001:BankAccountOwner">
    <vt:lpwstr/>
  </property>
  <property fmtid="{D5CDD505-2E9C-101B-9397-08002B2CF9AE}" pid="259" name="FSC#ATSTATECFG@1.1001:BankInstitute">
    <vt:lpwstr/>
  </property>
  <property fmtid="{D5CDD505-2E9C-101B-9397-08002B2CF9AE}" pid="260" name="FSC#ATSTATECFG@1.1001:BankAccountID">
    <vt:lpwstr/>
  </property>
  <property fmtid="{D5CDD505-2E9C-101B-9397-08002B2CF9AE}" pid="261" name="FSC#ATSTATECFG@1.1001:BankAccountIBAN">
    <vt:lpwstr/>
  </property>
  <property fmtid="{D5CDD505-2E9C-101B-9397-08002B2CF9AE}" pid="262" name="FSC#ATSTATECFG@1.1001:BankAccountBIC">
    <vt:lpwstr/>
  </property>
  <property fmtid="{D5CDD505-2E9C-101B-9397-08002B2CF9AE}" pid="263" name="FSC#ATSTATECFG@1.1001:BankName">
    <vt:lpwstr/>
  </property>
  <property fmtid="{D5CDD505-2E9C-101B-9397-08002B2CF9AE}" pid="264" name="FSC#COOSYSTEM@1.1:Container">
    <vt:lpwstr>COO.2125.100.2.10136456</vt:lpwstr>
  </property>
  <property fmtid="{D5CDD505-2E9C-101B-9397-08002B2CF9AE}" pid="265" name="FSC#FSCFOLIO@1.1001:docpropproject">
    <vt:lpwstr/>
  </property>
  <property fmtid="{D5CDD505-2E9C-101B-9397-08002B2CF9AE}" pid="266" name="ContentTypeId">
    <vt:lpwstr>0x010100001663C6CEEE474AB7A75D47C7492EF0</vt:lpwstr>
  </property>
  <property fmtid="{D5CDD505-2E9C-101B-9397-08002B2CF9AE}" pid="267" name="_dlc_DocIdItemGuid">
    <vt:lpwstr>5c5048c5-53bc-4dcf-86f1-167780bbc13d</vt:lpwstr>
  </property>
  <property fmtid="{D5CDD505-2E9C-101B-9397-08002B2CF9AE}" pid="268" name="MediaServiceImageTags">
    <vt:lpwstr/>
  </property>
</Properties>
</file>