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B7D745C" w14:textId="28E9080F" w:rsidR="006C78E1" w:rsidRPr="00D9078C" w:rsidRDefault="00EE185F" w:rsidP="00EF7CCA">
      <w:pPr>
        <w:tabs>
          <w:tab w:val="left" w:pos="3060"/>
        </w:tabs>
        <w:spacing w:before="800"/>
        <w:ind w:right="-663"/>
        <w:rPr>
          <w:b/>
          <w:sz w:val="40"/>
          <w:szCs w:val="40"/>
        </w:rPr>
      </w:pPr>
      <w:r w:rsidRPr="00D9078C">
        <w:rPr>
          <w:b/>
          <w:sz w:val="40"/>
          <w:szCs w:val="40"/>
        </w:rPr>
        <w:t>Beitragsgesuch</w:t>
      </w:r>
    </w:p>
    <w:p w14:paraId="72C42679" w14:textId="1595C03E" w:rsidR="00E77F66" w:rsidRPr="00D9078C" w:rsidRDefault="00E77F66" w:rsidP="00AF7B61">
      <w:pPr>
        <w:tabs>
          <w:tab w:val="left" w:pos="3060"/>
        </w:tabs>
        <w:spacing w:after="240" w:line="240" w:lineRule="auto"/>
        <w:ind w:right="-663"/>
        <w:rPr>
          <w:b/>
          <w:sz w:val="40"/>
          <w:szCs w:val="40"/>
        </w:rPr>
      </w:pPr>
      <w:r w:rsidRPr="00D9078C">
        <w:rPr>
          <w:b/>
          <w:sz w:val="40"/>
          <w:szCs w:val="40"/>
        </w:rPr>
        <w:t>Forschung</w:t>
      </w:r>
      <w:r w:rsidR="00EE185F" w:rsidRPr="00D9078C">
        <w:rPr>
          <w:b/>
          <w:sz w:val="40"/>
          <w:szCs w:val="40"/>
        </w:rPr>
        <w:t>s</w:t>
      </w:r>
      <w:r w:rsidR="00A948D0" w:rsidRPr="00D9078C">
        <w:rPr>
          <w:b/>
          <w:sz w:val="40"/>
          <w:szCs w:val="40"/>
        </w:rPr>
        <w:t>-</w:t>
      </w:r>
      <w:r w:rsidRPr="00D9078C">
        <w:rPr>
          <w:b/>
          <w:sz w:val="40"/>
          <w:szCs w:val="40"/>
        </w:rPr>
        <w:t xml:space="preserve"> und </w:t>
      </w:r>
      <w:r w:rsidR="00EE185F" w:rsidRPr="00D9078C">
        <w:rPr>
          <w:b/>
          <w:sz w:val="40"/>
          <w:szCs w:val="40"/>
        </w:rPr>
        <w:t>Entwicklungsfonds (FEF)</w:t>
      </w:r>
    </w:p>
    <w:p w14:paraId="5EB0C9BF" w14:textId="2A361E8F" w:rsidR="006622D5" w:rsidRPr="00D9078C" w:rsidRDefault="00EE185F" w:rsidP="00AF7B61">
      <w:pPr>
        <w:pStyle w:val="Linie1"/>
        <w:pBdr>
          <w:top w:val="none" w:sz="0" w:space="0" w:color="auto"/>
        </w:pBdr>
        <w:spacing w:before="0" w:after="240" w:line="240" w:lineRule="auto"/>
        <w:rPr>
          <w:iCs/>
        </w:rPr>
      </w:pPr>
      <w:r w:rsidRPr="00D9078C">
        <w:rPr>
          <w:b/>
          <w:sz w:val="40"/>
          <w:szCs w:val="40"/>
        </w:rPr>
        <w:t xml:space="preserve">Projekt </w:t>
      </w:r>
      <w:bookmarkStart w:id="0" w:name="Projekttitel"/>
      <w:sdt>
        <w:sdtPr>
          <w:rPr>
            <w:b/>
            <w:sz w:val="40"/>
            <w:szCs w:val="40"/>
          </w:rPr>
          <w:id w:val="165913237"/>
          <w:placeholder>
            <w:docPart w:val="9CD2635C19F84D1393BDA03FF774E68F"/>
          </w:placeholder>
          <w:temporary/>
          <w:showingPlcHdr/>
        </w:sdtPr>
        <w:sdtEndPr/>
        <w:sdtContent>
          <w:r w:rsidR="00B56D60">
            <w:rPr>
              <w:rStyle w:val="Platzhaltertext"/>
            </w:rPr>
            <w:t>Projekttitel eintragen</w:t>
          </w:r>
          <w:r w:rsidR="00B23300">
            <w:rPr>
              <w:rStyle w:val="Platzhaltertext"/>
            </w:rPr>
            <w:t>)</w:t>
          </w:r>
        </w:sdtContent>
      </w:sdt>
      <w:r w:rsidR="00231B43">
        <w:rPr>
          <w:b/>
          <w:vanish/>
          <w:sz w:val="40"/>
          <w:szCs w:val="40"/>
        </w:rPr>
        <w:t xml:space="preserve"> </w:t>
      </w:r>
      <w:bookmarkEnd w:id="0"/>
    </w:p>
    <w:sdt>
      <w:sdtPr>
        <w:rPr>
          <w:b/>
          <w:color w:val="808080" w:themeColor="background1" w:themeShade="80"/>
          <w:sz w:val="22"/>
          <w:szCs w:val="22"/>
        </w:rPr>
        <w:id w:val="-1156372167"/>
        <w:placeholder>
          <w:docPart w:val="1A76D912EAFF4CCE863F3CEC70ED9E2B"/>
        </w:placeholder>
        <w:temporary/>
        <w:showingPlcHdr/>
      </w:sdtPr>
      <w:sdtEndPr/>
      <w:sdtContent>
        <w:p w14:paraId="75A94027" w14:textId="3AE349D8" w:rsidR="006622D5" w:rsidRPr="00B56D60" w:rsidRDefault="00EE185F" w:rsidP="00A948D0">
          <w:pPr>
            <w:rPr>
              <w:b/>
              <w:color w:val="808080" w:themeColor="background1" w:themeShade="80"/>
              <w:sz w:val="22"/>
              <w:szCs w:val="22"/>
            </w:rPr>
          </w:pPr>
          <w:r w:rsidRPr="00B56D60">
            <w:rPr>
              <w:b/>
              <w:color w:val="808080" w:themeColor="background1" w:themeShade="80"/>
              <w:sz w:val="22"/>
              <w:szCs w:val="22"/>
            </w:rPr>
            <w:t>E</w:t>
          </w:r>
          <w:r w:rsidR="00E3688E" w:rsidRPr="00B56D60">
            <w:rPr>
              <w:b/>
              <w:color w:val="808080" w:themeColor="background1" w:themeShade="80"/>
              <w:sz w:val="22"/>
              <w:szCs w:val="22"/>
            </w:rPr>
            <w:t>inleitung</w:t>
          </w:r>
          <w:r w:rsidR="00011D05" w:rsidRPr="00B56D60">
            <w:rPr>
              <w:b/>
              <w:color w:val="808080" w:themeColor="background1" w:themeShade="80"/>
              <w:sz w:val="22"/>
              <w:szCs w:val="22"/>
            </w:rPr>
            <w:t xml:space="preserve"> </w:t>
          </w:r>
          <w:r w:rsidR="00011D05" w:rsidRPr="00B56D60">
            <w:rPr>
              <w:i/>
              <w:color w:val="808080" w:themeColor="background1" w:themeShade="80"/>
              <w:sz w:val="22"/>
              <w:szCs w:val="22"/>
            </w:rPr>
            <w:t>(</w:t>
          </w:r>
          <w:r w:rsidR="00B56D60" w:rsidRPr="00B56D60">
            <w:rPr>
              <w:i/>
              <w:color w:val="808080" w:themeColor="background1" w:themeShade="80"/>
              <w:sz w:val="22"/>
              <w:szCs w:val="22"/>
            </w:rPr>
            <w:t>Hinweistext zum Löschen - mit Entertaste</w:t>
          </w:r>
          <w:r w:rsidR="00011D05" w:rsidRPr="00B56D60">
            <w:rPr>
              <w:i/>
              <w:color w:val="808080" w:themeColor="background1" w:themeShade="80"/>
              <w:sz w:val="22"/>
              <w:szCs w:val="22"/>
            </w:rPr>
            <w:t>)</w:t>
          </w:r>
          <w:r w:rsidR="00BC5AE8" w:rsidRPr="00B56D60">
            <w:rPr>
              <w:b/>
              <w:color w:val="808080" w:themeColor="background1" w:themeShade="80"/>
              <w:sz w:val="22"/>
              <w:szCs w:val="22"/>
            </w:rPr>
            <w:fldChar w:fldCharType="begin"/>
          </w:r>
          <w:r w:rsidR="00BC5AE8" w:rsidRPr="00B56D60">
            <w:rPr>
              <w:b/>
              <w:color w:val="808080" w:themeColor="background1" w:themeShade="80"/>
              <w:sz w:val="22"/>
              <w:szCs w:val="22"/>
            </w:rPr>
            <w:instrText xml:space="preserve"> DOCPROPERTY  FSC#UVEKCFG@15.1700:AssignedClassification</w:instrText>
          </w:r>
          <w:r w:rsidR="00BC5AE8" w:rsidRPr="00B56D60">
            <w:rPr>
              <w:b/>
              <w:color w:val="808080" w:themeColor="background1" w:themeShade="80"/>
              <w:sz w:val="22"/>
              <w:szCs w:val="22"/>
            </w:rPr>
            <w:fldChar w:fldCharType="end"/>
          </w:r>
        </w:p>
        <w:p w14:paraId="790F161F" w14:textId="77777777" w:rsidR="00EE185F" w:rsidRPr="00B56D60" w:rsidRDefault="00EE185F" w:rsidP="007F6649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Der Verband öffentlicher Verkehr führt unter dem Namen </w:t>
          </w:r>
          <w:r w:rsidR="00025640" w:rsidRPr="00B56D60">
            <w:rPr>
              <w:rFonts w:cs="Arial"/>
              <w:color w:val="808080" w:themeColor="background1" w:themeShade="80"/>
            </w:rPr>
            <w:t>«</w:t>
          </w:r>
          <w:r w:rsidRPr="00B56D60">
            <w:rPr>
              <w:rFonts w:cs="Arial"/>
              <w:color w:val="808080" w:themeColor="background1" w:themeShade="80"/>
            </w:rPr>
            <w:t>Forschungs- und Entwicklungsfonds</w:t>
          </w:r>
          <w:r w:rsidR="00025640" w:rsidRPr="00B56D60">
            <w:rPr>
              <w:rFonts w:cs="Arial"/>
              <w:color w:val="808080" w:themeColor="background1" w:themeShade="80"/>
            </w:rPr>
            <w:t>»</w:t>
          </w:r>
          <w:r w:rsidRPr="00B56D60">
            <w:rPr>
              <w:rFonts w:cs="Arial"/>
              <w:color w:val="808080" w:themeColor="background1" w:themeShade="80"/>
            </w:rPr>
            <w:t xml:space="preserve"> (FEF) einen Fonds zur Gewährung von Beiträgen an Forschungs- und Entwicklungsprojekte der Branche des öffentlichen Verkehrs.</w:t>
          </w:r>
        </w:p>
        <w:p w14:paraId="52D08A23" w14:textId="77777777" w:rsidR="00EE185F" w:rsidRPr="00B56D60" w:rsidRDefault="00EE185F" w:rsidP="007F6649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Der Forschungs-</w:t>
          </w:r>
          <w:r w:rsidR="00025640" w:rsidRPr="00B56D60">
            <w:rPr>
              <w:rFonts w:cs="Arial"/>
              <w:color w:val="808080" w:themeColor="background1" w:themeShade="80"/>
            </w:rPr>
            <w:t xml:space="preserve"> </w:t>
          </w:r>
          <w:r w:rsidRPr="00B56D60">
            <w:rPr>
              <w:rFonts w:cs="Arial"/>
              <w:color w:val="808080" w:themeColor="background1" w:themeShade="80"/>
            </w:rPr>
            <w:t xml:space="preserve">und Entwicklungsfonds hat zum Ziel, Forschungs- und Entwicklungsprojekte im Bereich des Schienenverkehrs und des Strassen-öV, mit Schwerpunkt im Bereich Technik, ganz oder teilweise zu finanzieren, sofern dafür nicht eine andere Finanzierung gefunden werden kann. </w:t>
          </w:r>
        </w:p>
        <w:p w14:paraId="255049B1" w14:textId="77777777" w:rsidR="00EE185F" w:rsidRPr="00B56D60" w:rsidRDefault="00EE185F" w:rsidP="007F6649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Das Verfahren für die Gewährung von Fondsbeiträgen ist </w:t>
          </w:r>
          <w:r w:rsidR="00422900" w:rsidRPr="00B56D60">
            <w:rPr>
              <w:rFonts w:cs="Arial"/>
              <w:color w:val="808080" w:themeColor="background1" w:themeShade="80"/>
            </w:rPr>
            <w:t>wie folgt</w:t>
          </w:r>
          <w:r w:rsidRPr="00B56D60">
            <w:rPr>
              <w:rFonts w:cs="Arial"/>
              <w:color w:val="808080" w:themeColor="background1" w:themeShade="80"/>
            </w:rPr>
            <w:t>:</w:t>
          </w:r>
        </w:p>
        <w:p w14:paraId="1427D123" w14:textId="77777777" w:rsidR="00A4575A" w:rsidRPr="00B56D60" w:rsidRDefault="0084760C" w:rsidP="007F6649">
          <w:pPr>
            <w:pStyle w:val="Listenabsatz"/>
            <w:numPr>
              <w:ilvl w:val="0"/>
              <w:numId w:val="2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Beitragsgesuche</w:t>
          </w:r>
          <w:r w:rsidR="00A948D0" w:rsidRPr="00B56D60">
            <w:rPr>
              <w:rFonts w:cs="Arial"/>
              <w:color w:val="808080" w:themeColor="background1" w:themeShade="80"/>
            </w:rPr>
            <w:t xml:space="preserve"> </w:t>
          </w:r>
          <w:r w:rsidR="00F90F79" w:rsidRPr="00B56D60">
            <w:rPr>
              <w:rFonts w:cs="Arial"/>
              <w:color w:val="808080" w:themeColor="background1" w:themeShade="80"/>
            </w:rPr>
            <w:t xml:space="preserve">werden von </w:t>
          </w:r>
          <w:r w:rsidR="00A948D0" w:rsidRPr="00B56D60">
            <w:rPr>
              <w:rFonts w:cs="Arial"/>
              <w:color w:val="808080" w:themeColor="background1" w:themeShade="80"/>
            </w:rPr>
            <w:t xml:space="preserve">der Geschäftsstelle VöV </w:t>
          </w:r>
          <w:r w:rsidR="003965FF" w:rsidRPr="00B56D60">
            <w:rPr>
              <w:rFonts w:cs="Arial"/>
              <w:color w:val="808080" w:themeColor="background1" w:themeShade="80"/>
            </w:rPr>
            <w:t>anhand der Vergabekriterien beurteilt</w:t>
          </w:r>
          <w:r w:rsidR="00A948D0" w:rsidRPr="00B56D60">
            <w:rPr>
              <w:rFonts w:cs="Arial"/>
              <w:color w:val="808080" w:themeColor="background1" w:themeShade="80"/>
            </w:rPr>
            <w:t>.</w:t>
          </w:r>
        </w:p>
        <w:p w14:paraId="568EEA47" w14:textId="77777777" w:rsidR="00A4575A" w:rsidRPr="00B56D60" w:rsidRDefault="00A4575A" w:rsidP="00EC2493">
          <w:pPr>
            <w:pStyle w:val="Listenabsatz"/>
            <w:numPr>
              <w:ilvl w:val="0"/>
              <w:numId w:val="2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 </w:t>
          </w:r>
          <w:r w:rsidR="004B1B9B" w:rsidRPr="00B56D60">
            <w:rPr>
              <w:rFonts w:cs="Arial"/>
              <w:color w:val="808080" w:themeColor="background1" w:themeShade="80"/>
            </w:rPr>
            <w:t>D</w:t>
          </w:r>
          <w:r w:rsidRPr="00B56D60">
            <w:rPr>
              <w:rFonts w:cs="Arial"/>
              <w:color w:val="808080" w:themeColor="background1" w:themeShade="80"/>
            </w:rPr>
            <w:t xml:space="preserve">ie </w:t>
          </w:r>
          <w:r w:rsidR="003D4C2D" w:rsidRPr="00B56D60">
            <w:rPr>
              <w:rFonts w:cs="Arial"/>
              <w:color w:val="808080" w:themeColor="background1" w:themeShade="80"/>
            </w:rPr>
            <w:t xml:space="preserve">zuständige </w:t>
          </w:r>
          <w:r w:rsidRPr="00B56D60">
            <w:rPr>
              <w:rFonts w:cs="Arial"/>
              <w:color w:val="808080" w:themeColor="background1" w:themeShade="80"/>
            </w:rPr>
            <w:t xml:space="preserve">Kommission </w:t>
          </w:r>
          <w:r w:rsidR="00851D63" w:rsidRPr="00B56D60">
            <w:rPr>
              <w:rFonts w:cs="Arial"/>
              <w:color w:val="808080" w:themeColor="background1" w:themeShade="80"/>
            </w:rPr>
            <w:t>(bzw. Fachgr</w:t>
          </w:r>
          <w:r w:rsidR="00760665" w:rsidRPr="00B56D60">
            <w:rPr>
              <w:rFonts w:cs="Arial"/>
              <w:color w:val="808080" w:themeColor="background1" w:themeShade="80"/>
            </w:rPr>
            <w:t>u</w:t>
          </w:r>
          <w:r w:rsidR="00851D63" w:rsidRPr="00B56D60">
            <w:rPr>
              <w:rFonts w:cs="Arial"/>
              <w:color w:val="808080" w:themeColor="background1" w:themeShade="80"/>
            </w:rPr>
            <w:t xml:space="preserve">ppe) </w:t>
          </w:r>
          <w:r w:rsidR="004B1B9B" w:rsidRPr="00B56D60">
            <w:rPr>
              <w:rFonts w:cs="Arial"/>
              <w:color w:val="808080" w:themeColor="background1" w:themeShade="80"/>
            </w:rPr>
            <w:t>erh</w:t>
          </w:r>
          <w:r w:rsidR="003D4C2D" w:rsidRPr="00B56D60">
            <w:rPr>
              <w:rFonts w:cs="Arial"/>
              <w:color w:val="808080" w:themeColor="background1" w:themeShade="80"/>
            </w:rPr>
            <w:t>ält</w:t>
          </w:r>
          <w:r w:rsidR="004B1B9B" w:rsidRPr="00B56D60">
            <w:rPr>
              <w:rFonts w:cs="Arial"/>
              <w:color w:val="808080" w:themeColor="background1" w:themeShade="80"/>
            </w:rPr>
            <w:t xml:space="preserve"> </w:t>
          </w:r>
          <w:r w:rsidR="003D4C2D" w:rsidRPr="00B56D60">
            <w:rPr>
              <w:rFonts w:cs="Arial"/>
              <w:color w:val="808080" w:themeColor="background1" w:themeShade="80"/>
            </w:rPr>
            <w:t>den</w:t>
          </w:r>
          <w:r w:rsidRPr="00B56D60">
            <w:rPr>
              <w:rFonts w:cs="Arial"/>
              <w:color w:val="808080" w:themeColor="background1" w:themeShade="80"/>
            </w:rPr>
            <w:t xml:space="preserve"> Vorschlag der Geschäftsstelle zur Projekt-Unterstützung oder zur begründeten Ablehnung. </w:t>
          </w:r>
        </w:p>
        <w:p w14:paraId="43BE9955" w14:textId="77777777" w:rsidR="00A4575A" w:rsidRPr="00B56D60" w:rsidRDefault="00A4575A" w:rsidP="00EC2493">
          <w:pPr>
            <w:pStyle w:val="Listenabsatz"/>
            <w:numPr>
              <w:ilvl w:val="0"/>
              <w:numId w:val="2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Auf dieser Basis </w:t>
          </w:r>
          <w:r w:rsidR="0096369B" w:rsidRPr="00B56D60">
            <w:rPr>
              <w:rFonts w:cs="Arial"/>
              <w:color w:val="808080" w:themeColor="background1" w:themeShade="80"/>
            </w:rPr>
            <w:t xml:space="preserve">wird </w:t>
          </w:r>
          <w:r w:rsidRPr="00B56D60">
            <w:rPr>
              <w:rFonts w:cs="Arial"/>
              <w:color w:val="808080" w:themeColor="background1" w:themeShade="80"/>
            </w:rPr>
            <w:t>d</w:t>
          </w:r>
          <w:r w:rsidR="0096369B" w:rsidRPr="00B56D60">
            <w:rPr>
              <w:rFonts w:cs="Arial"/>
              <w:color w:val="808080" w:themeColor="background1" w:themeShade="80"/>
            </w:rPr>
            <w:t>as</w:t>
          </w:r>
          <w:r w:rsidRPr="00B56D60">
            <w:rPr>
              <w:rFonts w:cs="Arial"/>
              <w:color w:val="808080" w:themeColor="background1" w:themeShade="80"/>
            </w:rPr>
            <w:t xml:space="preserve"> </w:t>
          </w:r>
          <w:r w:rsidR="0096369B" w:rsidRPr="00B56D60">
            <w:rPr>
              <w:rFonts w:cs="Arial"/>
              <w:color w:val="808080" w:themeColor="background1" w:themeShade="80"/>
            </w:rPr>
            <w:t xml:space="preserve">Beitragsgesuch </w:t>
          </w:r>
          <w:r w:rsidRPr="00B56D60">
            <w:rPr>
              <w:rFonts w:cs="Arial"/>
              <w:color w:val="808080" w:themeColor="background1" w:themeShade="80"/>
            </w:rPr>
            <w:t xml:space="preserve">anlässlich der </w:t>
          </w:r>
          <w:r w:rsidR="00007A36" w:rsidRPr="00B56D60">
            <w:rPr>
              <w:rFonts w:cs="Arial"/>
              <w:color w:val="808080" w:themeColor="background1" w:themeShade="80"/>
            </w:rPr>
            <w:t>nächst</w:t>
          </w:r>
          <w:r w:rsidR="00FA7463" w:rsidRPr="00B56D60">
            <w:rPr>
              <w:rFonts w:cs="Arial"/>
              <w:color w:val="808080" w:themeColor="background1" w:themeShade="80"/>
            </w:rPr>
            <w:t>en</w:t>
          </w:r>
          <w:r w:rsidR="00007A36" w:rsidRPr="00B56D60">
            <w:rPr>
              <w:rFonts w:cs="Arial"/>
              <w:color w:val="808080" w:themeColor="background1" w:themeShade="80"/>
            </w:rPr>
            <w:t xml:space="preserve"> anstehenden </w:t>
          </w:r>
          <w:r w:rsidRPr="00B56D60">
            <w:rPr>
              <w:rFonts w:cs="Arial"/>
              <w:color w:val="808080" w:themeColor="background1" w:themeShade="80"/>
            </w:rPr>
            <w:t xml:space="preserve">Kommissionssitzung </w:t>
          </w:r>
          <w:r w:rsidR="00462BFF" w:rsidRPr="00B56D60">
            <w:rPr>
              <w:rFonts w:cs="Arial"/>
              <w:color w:val="808080" w:themeColor="background1" w:themeShade="80"/>
            </w:rPr>
            <w:t xml:space="preserve">oder auf dem Korrespondenzweg </w:t>
          </w:r>
          <w:r w:rsidR="00E40CD8" w:rsidRPr="00B56D60">
            <w:rPr>
              <w:rFonts w:cs="Arial"/>
              <w:color w:val="808080" w:themeColor="background1" w:themeShade="80"/>
            </w:rPr>
            <w:t>genehmigt oder abgelehnt</w:t>
          </w:r>
          <w:r w:rsidRPr="00B56D60">
            <w:rPr>
              <w:rFonts w:cs="Arial"/>
              <w:color w:val="808080" w:themeColor="background1" w:themeShade="80"/>
            </w:rPr>
            <w:t>. Jede Kommission entscheidet über die sie betreffenden Gesuche.</w:t>
          </w:r>
        </w:p>
        <w:p w14:paraId="020D2F2B" w14:textId="77777777" w:rsidR="00A4575A" w:rsidRPr="00B56D60" w:rsidRDefault="00A4575A" w:rsidP="00EC2493">
          <w:pPr>
            <w:pStyle w:val="Listenabsatz"/>
            <w:numPr>
              <w:ilvl w:val="0"/>
              <w:numId w:val="2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Bei Gesuchen &lt; CHF 30’000 gibt sie gleichzeitig die Finanzierung frei.</w:t>
          </w:r>
        </w:p>
        <w:p w14:paraId="4ED73D91" w14:textId="77777777" w:rsidR="00A4575A" w:rsidRPr="00B56D60" w:rsidRDefault="00A4575A" w:rsidP="00EC2493">
          <w:pPr>
            <w:pStyle w:val="Listenabsatz"/>
            <w:numPr>
              <w:ilvl w:val="0"/>
              <w:numId w:val="2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Bei Gesuchen &gt; CHF 30'000 entscheidet der Vorstand VöV über die Finanzierung.</w:t>
          </w:r>
        </w:p>
        <w:p w14:paraId="3261BF51" w14:textId="77777777" w:rsidR="007F6649" w:rsidRPr="00B56D60" w:rsidRDefault="007F6649" w:rsidP="003965FF">
          <w:pPr>
            <w:tabs>
              <w:tab w:val="left" w:pos="6160"/>
              <w:tab w:val="left" w:pos="8560"/>
            </w:tabs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Die </w:t>
          </w:r>
          <w:r w:rsidR="0084760C" w:rsidRPr="00B56D60">
            <w:rPr>
              <w:rFonts w:cs="Arial"/>
              <w:color w:val="808080" w:themeColor="background1" w:themeShade="80"/>
            </w:rPr>
            <w:t>Beitragsgesuche FEF</w:t>
          </w:r>
          <w:r w:rsidRPr="00B56D60">
            <w:rPr>
              <w:rFonts w:cs="Arial"/>
              <w:color w:val="808080" w:themeColor="background1" w:themeShade="80"/>
            </w:rPr>
            <w:t xml:space="preserve"> umfassen</w:t>
          </w:r>
          <w:r w:rsidR="00422900" w:rsidRPr="00B56D60">
            <w:rPr>
              <w:rFonts w:cs="Arial"/>
              <w:color w:val="808080" w:themeColor="background1" w:themeShade="80"/>
            </w:rPr>
            <w:t>:</w:t>
          </w:r>
        </w:p>
        <w:p w14:paraId="6AF55686" w14:textId="77777777" w:rsidR="00011D05" w:rsidRPr="00B56D60" w:rsidRDefault="00011D05" w:rsidP="007F6649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Projektdaten</w:t>
          </w:r>
        </w:p>
        <w:p w14:paraId="61053330" w14:textId="77777777" w:rsidR="00A4575A" w:rsidRPr="00B56D60" w:rsidRDefault="00A4575A" w:rsidP="00EC2493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Ausgangslage</w:t>
          </w:r>
          <w:r w:rsidR="00A70010" w:rsidRPr="00B56D60">
            <w:rPr>
              <w:rFonts w:cs="Arial"/>
              <w:color w:val="808080" w:themeColor="background1" w:themeShade="80"/>
            </w:rPr>
            <w:t>, Problemstellung</w:t>
          </w:r>
          <w:r w:rsidRPr="00B56D60">
            <w:rPr>
              <w:rFonts w:cs="Arial"/>
              <w:color w:val="808080" w:themeColor="background1" w:themeShade="80"/>
            </w:rPr>
            <w:t xml:space="preserve"> und Ziele</w:t>
          </w:r>
        </w:p>
        <w:p w14:paraId="1F89907B" w14:textId="77777777" w:rsidR="00607A78" w:rsidRPr="00B56D60" w:rsidRDefault="00A4575A" w:rsidP="00607A78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Projektbeschreibung</w:t>
          </w:r>
          <w:r w:rsidR="00607A78" w:rsidRPr="00B56D60">
            <w:rPr>
              <w:rFonts w:cs="Arial"/>
              <w:color w:val="808080" w:themeColor="background1" w:themeShade="80"/>
            </w:rPr>
            <w:t xml:space="preserve"> mit Vorgehen, Zeitplan, Organisation</w:t>
          </w:r>
        </w:p>
        <w:p w14:paraId="7B788291" w14:textId="77777777" w:rsidR="00A4575A" w:rsidRPr="00B56D60" w:rsidRDefault="00146F47" w:rsidP="00EC2493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Projektträger </w:t>
          </w:r>
          <w:r w:rsidR="00E03EA4" w:rsidRPr="00B56D60">
            <w:rPr>
              <w:rFonts w:cs="Arial"/>
              <w:color w:val="808080" w:themeColor="background1" w:themeShade="80"/>
            </w:rPr>
            <w:t>(</w:t>
          </w:r>
          <w:r w:rsidR="002843CE" w:rsidRPr="00B56D60">
            <w:rPr>
              <w:rFonts w:cs="Arial"/>
              <w:color w:val="808080" w:themeColor="background1" w:themeShade="80"/>
            </w:rPr>
            <w:t xml:space="preserve">ordentliches </w:t>
          </w:r>
          <w:r w:rsidR="00E03EA4" w:rsidRPr="00B56D60">
            <w:rPr>
              <w:rFonts w:cs="Arial"/>
              <w:color w:val="808080" w:themeColor="background1" w:themeShade="80"/>
            </w:rPr>
            <w:t xml:space="preserve">VöV-Mitglied) </w:t>
          </w:r>
          <w:r w:rsidRPr="00B56D60">
            <w:rPr>
              <w:rFonts w:cs="Arial"/>
              <w:color w:val="808080" w:themeColor="background1" w:themeShade="80"/>
            </w:rPr>
            <w:t xml:space="preserve">und </w:t>
          </w:r>
          <w:r w:rsidR="00A4575A" w:rsidRPr="00B56D60">
            <w:rPr>
              <w:rFonts w:cs="Arial"/>
              <w:color w:val="808080" w:themeColor="background1" w:themeShade="80"/>
            </w:rPr>
            <w:t>Projektorganisation</w:t>
          </w:r>
        </w:p>
        <w:p w14:paraId="5935E43E" w14:textId="77777777" w:rsidR="00A4575A" w:rsidRPr="00B56D60" w:rsidRDefault="00A4575A" w:rsidP="00EC2493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Kosten und Finanzierung</w:t>
          </w:r>
        </w:p>
        <w:p w14:paraId="03820A33" w14:textId="77777777" w:rsidR="00BF37B5" w:rsidRPr="00B56D60" w:rsidRDefault="00BF37B5" w:rsidP="00BF37B5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Angaben zu den </w:t>
          </w:r>
          <w:r w:rsidR="005E534E" w:rsidRPr="00B56D60">
            <w:rPr>
              <w:rFonts w:cs="Arial"/>
              <w:color w:val="808080" w:themeColor="background1" w:themeShade="80"/>
            </w:rPr>
            <w:t>Wirkungszielen</w:t>
          </w:r>
        </w:p>
        <w:p w14:paraId="2ECDFAAE" w14:textId="77777777" w:rsidR="00011D05" w:rsidRPr="00B56D60" w:rsidRDefault="00A4575A" w:rsidP="00EC2493">
          <w:pPr>
            <w:pStyle w:val="Listenabsatz"/>
            <w:numPr>
              <w:ilvl w:val="0"/>
              <w:numId w:val="2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Ergänzende Angaben</w:t>
          </w:r>
        </w:p>
        <w:p w14:paraId="2F16A8DF" w14:textId="77777777" w:rsidR="007F6649" w:rsidRPr="00B56D60" w:rsidRDefault="00BF37B5" w:rsidP="007F6649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Vergabek</w:t>
          </w:r>
          <w:r w:rsidR="007F6649" w:rsidRPr="00B56D60">
            <w:rPr>
              <w:rFonts w:cs="Arial"/>
              <w:color w:val="808080" w:themeColor="background1" w:themeShade="80"/>
            </w:rPr>
            <w:t xml:space="preserve">riterien zur </w:t>
          </w:r>
          <w:r w:rsidR="00422900" w:rsidRPr="00B56D60">
            <w:rPr>
              <w:rFonts w:cs="Arial"/>
              <w:color w:val="808080" w:themeColor="background1" w:themeShade="80"/>
            </w:rPr>
            <w:t>Antrags</w:t>
          </w:r>
          <w:r w:rsidR="006D722A" w:rsidRPr="00B56D60">
            <w:rPr>
              <w:rFonts w:cs="Arial"/>
              <w:color w:val="808080" w:themeColor="background1" w:themeShade="80"/>
            </w:rPr>
            <w:t>b</w:t>
          </w:r>
          <w:r w:rsidR="007F6649" w:rsidRPr="00B56D60">
            <w:rPr>
              <w:rFonts w:cs="Arial"/>
              <w:color w:val="808080" w:themeColor="background1" w:themeShade="80"/>
            </w:rPr>
            <w:t>eurteilung sind:</w:t>
          </w:r>
        </w:p>
        <w:p w14:paraId="13594DAE" w14:textId="77777777" w:rsidR="00053065" w:rsidRPr="00B56D60" w:rsidRDefault="00053065" w:rsidP="00053065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b/>
              <w:color w:val="808080" w:themeColor="background1" w:themeShade="80"/>
            </w:rPr>
            <w:t>Muss-Kriterien müssen erfüllt sein</w:t>
          </w:r>
          <w:r w:rsidRPr="00B56D60">
            <w:rPr>
              <w:rFonts w:cs="Arial"/>
              <w:color w:val="808080" w:themeColor="background1" w:themeShade="80"/>
            </w:rPr>
            <w:t xml:space="preserve">: </w:t>
          </w:r>
        </w:p>
        <w:p w14:paraId="6405B771" w14:textId="77777777" w:rsidR="00053065" w:rsidRPr="00B56D60" w:rsidRDefault="00B56D60" w:rsidP="00053065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«Vollständigkeit» 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="00053065" w:rsidRPr="00B56D60">
            <w:rPr>
              <w:rFonts w:cs="Arial"/>
              <w:color w:val="808080" w:themeColor="background1" w:themeShade="80"/>
            </w:rPr>
            <w:t xml:space="preserve"> Das Beitragsgesuch muss vollständig sein (Verwendung Vorlage).</w:t>
          </w:r>
        </w:p>
        <w:p w14:paraId="4A5B62D6" w14:textId="77777777" w:rsidR="00053065" w:rsidRPr="00B56D60" w:rsidRDefault="00053065" w:rsidP="00053065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«Drittfinanzierung» ist </w:t>
          </w:r>
          <w:r w:rsidR="004258FC" w:rsidRPr="00B56D60">
            <w:rPr>
              <w:rFonts w:cs="Arial"/>
              <w:color w:val="808080" w:themeColor="background1" w:themeShade="80"/>
            </w:rPr>
            <w:t>abgeklärt.</w:t>
          </w:r>
        </w:p>
        <w:p w14:paraId="2EEB7E17" w14:textId="77777777" w:rsidR="00053065" w:rsidRPr="00B56D60" w:rsidRDefault="00053065" w:rsidP="00053065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«Finanzierbarkeit» des Gesuchsbeitrags über den FEF ist über die gesamte Laufzeit des Projekts gesichert.</w:t>
          </w:r>
        </w:p>
        <w:p w14:paraId="1B5103BC" w14:textId="77777777" w:rsidR="00053065" w:rsidRPr="00B56D60" w:rsidRDefault="00053065" w:rsidP="00053065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«Relevanz für die Branche» </w:t>
          </w:r>
          <w:r w:rsidR="00B56D60"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Die Anzahl der VöV-Mitglieder, welche vom Forschungsergebnis profitieren können, ist anzugeben (Mindestanzahl zwei VöV-Mitglieder). </w:t>
          </w:r>
        </w:p>
        <w:p w14:paraId="0E0912CD" w14:textId="77777777" w:rsidR="00955B33" w:rsidRPr="00B56D60" w:rsidRDefault="00955B33">
          <w:pPr>
            <w:ind w:left="397" w:hanging="397"/>
            <w:rPr>
              <w:rFonts w:cs="Arial"/>
              <w:b/>
              <w:color w:val="808080" w:themeColor="background1" w:themeShade="80"/>
            </w:rPr>
          </w:pPr>
          <w:r w:rsidRPr="00B56D60">
            <w:rPr>
              <w:rFonts w:cs="Arial"/>
              <w:b/>
              <w:color w:val="808080" w:themeColor="background1" w:themeShade="80"/>
            </w:rPr>
            <w:br w:type="page"/>
          </w:r>
        </w:p>
        <w:p w14:paraId="0D22EB3D" w14:textId="77777777" w:rsidR="00053065" w:rsidRPr="00B56D60" w:rsidRDefault="00053065" w:rsidP="00B85BEB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b/>
              <w:color w:val="808080" w:themeColor="background1" w:themeShade="80"/>
            </w:rPr>
            <w:lastRenderedPageBreak/>
            <w:t>Kann-Kriterien</w:t>
          </w:r>
          <w:r w:rsidR="00AB5D7B" w:rsidRPr="00B56D60">
            <w:rPr>
              <w:rFonts w:cs="Arial"/>
              <w:b/>
              <w:color w:val="808080" w:themeColor="background1" w:themeShade="80"/>
            </w:rPr>
            <w:t xml:space="preserve"> (Wirku</w:t>
          </w:r>
          <w:r w:rsidR="00DB4447" w:rsidRPr="00B56D60">
            <w:rPr>
              <w:rFonts w:cs="Arial"/>
              <w:b/>
              <w:color w:val="808080" w:themeColor="background1" w:themeShade="80"/>
            </w:rPr>
            <w:t>ngsziele)</w:t>
          </w:r>
          <w:r w:rsidRPr="00B56D60">
            <w:rPr>
              <w:rFonts w:cs="Arial"/>
              <w:color w:val="808080" w:themeColor="background1" w:themeShade="80"/>
            </w:rPr>
            <w:t xml:space="preserve"> mit Beschreibung der Auswirkungen müssen nachvollziehbar sein. Die Kann-Kriterien werden qualitativ beurteilt.</w:t>
          </w:r>
        </w:p>
        <w:p w14:paraId="0FA72F72" w14:textId="77777777" w:rsidR="00B56D60" w:rsidRPr="00B56D60" w:rsidRDefault="00B56D60" w:rsidP="00B56D60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«wirtschaftlicher Nutzen»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Abschätzung der angestrebten eingesparten Kosten bei Anwendung der Forschungsergebnisse. </w:t>
          </w:r>
        </w:p>
        <w:p w14:paraId="1BD3E94E" w14:textId="77777777" w:rsidR="00B56D60" w:rsidRPr="00B56D60" w:rsidRDefault="00B56D60" w:rsidP="00B56D60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«Nachhaltigkeit, Umweltnutzen» 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Beschreibung des Beitrags zum Umweltschutz. </w:t>
          </w:r>
        </w:p>
        <w:p w14:paraId="2BAA145A" w14:textId="77777777" w:rsidR="00053065" w:rsidRPr="00B56D60" w:rsidRDefault="00053065" w:rsidP="00053065">
          <w:pPr>
            <w:pStyle w:val="Listenabsatz"/>
            <w:numPr>
              <w:ilvl w:val="0"/>
              <w:numId w:val="34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«Kunde</w:t>
          </w:r>
          <w:r w:rsidR="005B2205" w:rsidRPr="00B56D60">
            <w:rPr>
              <w:rFonts w:cs="Arial"/>
              <w:color w:val="808080" w:themeColor="background1" w:themeShade="80"/>
            </w:rPr>
            <w:t>n</w:t>
          </w:r>
          <w:r w:rsidRPr="00B56D60">
            <w:rPr>
              <w:rFonts w:cs="Arial"/>
              <w:color w:val="808080" w:themeColor="background1" w:themeShade="80"/>
            </w:rPr>
            <w:t xml:space="preserve">nutzen» </w:t>
          </w:r>
          <w:r w:rsidR="00B56D60"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Beschreibung, welche Kundenbedürfnisse erfüllt werden. </w:t>
          </w:r>
        </w:p>
        <w:p w14:paraId="36DB9152" w14:textId="77777777" w:rsidR="006D722A" w:rsidRPr="00B56D60" w:rsidRDefault="005478A6" w:rsidP="0084760C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Das Beitragsgesuch </w:t>
          </w:r>
          <w:r w:rsidR="00CC7ED7" w:rsidRPr="00B56D60">
            <w:rPr>
              <w:rFonts w:cs="Arial"/>
              <w:color w:val="808080" w:themeColor="background1" w:themeShade="80"/>
            </w:rPr>
            <w:t xml:space="preserve">wird in elektronischer Form (Word und PDF) </w:t>
          </w:r>
          <w:r w:rsidR="00422900" w:rsidRPr="00B56D60">
            <w:rPr>
              <w:rFonts w:cs="Arial"/>
              <w:color w:val="808080" w:themeColor="background1" w:themeShade="80"/>
            </w:rPr>
            <w:t xml:space="preserve">über </w:t>
          </w:r>
          <w:hyperlink r:id="rId17" w:history="1">
            <w:r w:rsidR="00422900" w:rsidRPr="00B56D60">
              <w:rPr>
                <w:rStyle w:val="Hyperlink"/>
                <w:rFonts w:cs="Arial"/>
                <w:color w:val="808080" w:themeColor="background1" w:themeShade="80"/>
              </w:rPr>
              <w:t>fef@voev.ch</w:t>
            </w:r>
          </w:hyperlink>
          <w:r w:rsidR="00D12B1B" w:rsidRPr="00B56D60">
            <w:rPr>
              <w:rFonts w:cs="Arial"/>
              <w:color w:val="808080" w:themeColor="background1" w:themeShade="80"/>
            </w:rPr>
            <w:t xml:space="preserve"> </w:t>
          </w:r>
          <w:r w:rsidR="00422900" w:rsidRPr="00B56D60">
            <w:rPr>
              <w:rFonts w:cs="Arial"/>
              <w:color w:val="808080" w:themeColor="background1" w:themeShade="80"/>
            </w:rPr>
            <w:t xml:space="preserve">beantragt. </w:t>
          </w:r>
          <w:r w:rsidR="006D722A" w:rsidRPr="00B56D60">
            <w:rPr>
              <w:rFonts w:cs="Arial"/>
              <w:color w:val="808080" w:themeColor="background1" w:themeShade="80"/>
            </w:rPr>
            <w:t xml:space="preserve">Weiterführende Informationen zum FEF sind auf der VöV-Webseite </w:t>
          </w:r>
          <w:hyperlink r:id="rId18" w:history="1">
            <w:r w:rsidR="006D722A" w:rsidRPr="00B56D60">
              <w:rPr>
                <w:rStyle w:val="Hyperlink"/>
                <w:rFonts w:cs="Arial"/>
                <w:color w:val="808080" w:themeColor="background1" w:themeShade="80"/>
              </w:rPr>
              <w:t>www.voev.ch/fef</w:t>
            </w:r>
          </w:hyperlink>
          <w:r w:rsidR="00D12B1B" w:rsidRPr="00B56D60">
            <w:rPr>
              <w:rFonts w:cs="Arial"/>
              <w:color w:val="808080" w:themeColor="background1" w:themeShade="80"/>
            </w:rPr>
            <w:t xml:space="preserve"> </w:t>
          </w:r>
          <w:r w:rsidR="006D722A" w:rsidRPr="00B56D60">
            <w:rPr>
              <w:rFonts w:cs="Arial"/>
              <w:color w:val="808080" w:themeColor="background1" w:themeShade="80"/>
            </w:rPr>
            <w:t>zu finden.</w:t>
          </w:r>
        </w:p>
        <w:p w14:paraId="5A8836A3" w14:textId="75227C57" w:rsidR="004B0526" w:rsidRPr="00B56D60" w:rsidRDefault="00E6785E" w:rsidP="00B56D60">
          <w:pPr>
            <w:rPr>
              <w:b/>
              <w:sz w:val="22"/>
              <w:szCs w:val="22"/>
            </w:rPr>
          </w:pPr>
          <w:r w:rsidRPr="00B56D60">
            <w:rPr>
              <w:rFonts w:cs="Arial"/>
              <w:color w:val="808080" w:themeColor="background1" w:themeShade="80"/>
            </w:rPr>
            <w:t>Weiterführende Informationen zur Unterstützung von Forsch</w:t>
          </w:r>
          <w:r w:rsidR="00D91476" w:rsidRPr="00B56D60">
            <w:rPr>
              <w:rFonts w:cs="Arial"/>
              <w:color w:val="808080" w:themeColor="background1" w:themeShade="80"/>
            </w:rPr>
            <w:t>ung und Innovation des Bundes in</w:t>
          </w:r>
          <w:r w:rsidRPr="00B56D60">
            <w:rPr>
              <w:rFonts w:cs="Arial"/>
              <w:color w:val="808080" w:themeColor="background1" w:themeShade="80"/>
            </w:rPr>
            <w:t xml:space="preserve"> öV und Schienengüterverkehr sind auf der BAV-Webseite </w:t>
          </w:r>
          <w:hyperlink r:id="rId19" w:history="1">
            <w:r w:rsidR="005E1C75" w:rsidRPr="00B56D60">
              <w:rPr>
                <w:rStyle w:val="Hyperlink"/>
                <w:rFonts w:cs="Arial"/>
                <w:color w:val="808080" w:themeColor="background1" w:themeShade="80"/>
              </w:rPr>
              <w:t>https://www.bav.admin.ch/bav/de/home/themen-a-z/forschung.html</w:t>
            </w:r>
          </w:hyperlink>
          <w:r w:rsidR="005E1C75" w:rsidRPr="00B56D60">
            <w:rPr>
              <w:rFonts w:cs="Arial"/>
              <w:color w:val="808080" w:themeColor="background1" w:themeShade="80"/>
            </w:rPr>
            <w:t xml:space="preserve"> </w:t>
          </w:r>
          <w:r w:rsidR="00D91476" w:rsidRPr="00B56D60">
            <w:rPr>
              <w:rFonts w:cs="Arial"/>
              <w:color w:val="808080" w:themeColor="background1" w:themeShade="80"/>
            </w:rPr>
            <w:t>zu finden</w:t>
          </w:r>
          <w:r w:rsidRPr="00B56D60">
            <w:rPr>
              <w:rFonts w:cs="Arial"/>
              <w:color w:val="808080" w:themeColor="background1" w:themeShade="80"/>
            </w:rPr>
            <w:t>.</w:t>
          </w:r>
        </w:p>
      </w:sdtContent>
    </w:sdt>
    <w:p w14:paraId="17FC4C66" w14:textId="77777777" w:rsidR="00372BC0" w:rsidRPr="00D9078C" w:rsidRDefault="00372BC0" w:rsidP="004F3BD3">
      <w:pPr>
        <w:spacing w:line="276" w:lineRule="auto"/>
        <w:rPr>
          <w:rFonts w:cs="Arial"/>
          <w:szCs w:val="20"/>
        </w:rPr>
      </w:pPr>
    </w:p>
    <w:p w14:paraId="1A5349ED" w14:textId="48E00C97" w:rsidR="00372BC0" w:rsidRPr="008E42DE" w:rsidRDefault="00372BC0" w:rsidP="007F6649">
      <w:pPr>
        <w:spacing w:before="120" w:after="60" w:line="276" w:lineRule="auto"/>
        <w:rPr>
          <w:rFonts w:cs="Arial"/>
          <w:b/>
          <w:bCs/>
          <w:szCs w:val="20"/>
          <w:u w:val="single"/>
        </w:rPr>
      </w:pPr>
      <w:r w:rsidRPr="008E42DE">
        <w:rPr>
          <w:rFonts w:cs="Arial"/>
          <w:b/>
          <w:bCs/>
          <w:szCs w:val="20"/>
          <w:u w:val="single"/>
        </w:rPr>
        <w:t>Rechtliche Hinweise</w:t>
      </w:r>
    </w:p>
    <w:p w14:paraId="0001221D" w14:textId="3A970E19" w:rsidR="00052E3F" w:rsidRPr="008E42DE" w:rsidRDefault="00052E3F" w:rsidP="004F3BD3">
      <w:pPr>
        <w:spacing w:after="120" w:line="240" w:lineRule="auto"/>
        <w:rPr>
          <w:szCs w:val="20"/>
        </w:rPr>
      </w:pPr>
      <w:r w:rsidRPr="008E42DE">
        <w:rPr>
          <w:rFonts w:cstheme="minorHAnsi"/>
          <w:b/>
          <w:bCs/>
          <w:szCs w:val="20"/>
        </w:rPr>
        <w:t>Grundsätzliches</w:t>
      </w:r>
      <w:r w:rsidR="00735607" w:rsidRPr="008E42DE">
        <w:rPr>
          <w:rFonts w:cstheme="minorHAnsi"/>
          <w:b/>
          <w:bCs/>
          <w:szCs w:val="20"/>
        </w:rPr>
        <w:t xml:space="preserve">: </w:t>
      </w:r>
      <w:r w:rsidR="00EF0DC4" w:rsidRPr="008E42DE">
        <w:rPr>
          <w:szCs w:val="20"/>
        </w:rPr>
        <w:t xml:space="preserve">Wird </w:t>
      </w:r>
      <w:r w:rsidRPr="008E42DE">
        <w:rPr>
          <w:szCs w:val="20"/>
        </w:rPr>
        <w:t>ein Gesuch positiv beantwortet und das Projekt unterstützt</w:t>
      </w:r>
      <w:r w:rsidR="00EF0DC4" w:rsidRPr="008E42DE">
        <w:rPr>
          <w:szCs w:val="20"/>
        </w:rPr>
        <w:t xml:space="preserve">, wird </w:t>
      </w:r>
      <w:r w:rsidR="007F170C" w:rsidRPr="008E42DE">
        <w:rPr>
          <w:szCs w:val="20"/>
        </w:rPr>
        <w:t xml:space="preserve">auf der Grundlage </w:t>
      </w:r>
      <w:r w:rsidR="005A0176" w:rsidRPr="008E42DE">
        <w:rPr>
          <w:szCs w:val="20"/>
        </w:rPr>
        <w:t>des Gesuchs</w:t>
      </w:r>
      <w:r w:rsidRPr="008E42DE">
        <w:rPr>
          <w:szCs w:val="20"/>
        </w:rPr>
        <w:t xml:space="preserve"> </w:t>
      </w:r>
      <w:r w:rsidR="005A0176" w:rsidRPr="008E42DE">
        <w:rPr>
          <w:szCs w:val="20"/>
        </w:rPr>
        <w:t xml:space="preserve">ein </w:t>
      </w:r>
      <w:r w:rsidRPr="008E42DE">
        <w:rPr>
          <w:szCs w:val="20"/>
        </w:rPr>
        <w:t xml:space="preserve">Vertrag </w:t>
      </w:r>
      <w:r w:rsidR="00A211D2" w:rsidRPr="008E42DE">
        <w:rPr>
          <w:szCs w:val="20"/>
        </w:rPr>
        <w:t>zwischen dem VöV und der Beitragsempfängerin</w:t>
      </w:r>
      <w:r w:rsidRPr="008E42DE">
        <w:rPr>
          <w:szCs w:val="20"/>
        </w:rPr>
        <w:t xml:space="preserve"> </w:t>
      </w:r>
      <w:r w:rsidR="005A0176" w:rsidRPr="008E42DE">
        <w:rPr>
          <w:szCs w:val="20"/>
        </w:rPr>
        <w:t>ab</w:t>
      </w:r>
      <w:r w:rsidRPr="008E42DE">
        <w:rPr>
          <w:szCs w:val="20"/>
        </w:rPr>
        <w:t>geschlossen</w:t>
      </w:r>
      <w:r w:rsidR="005A0176" w:rsidRPr="008E42DE">
        <w:rPr>
          <w:szCs w:val="20"/>
        </w:rPr>
        <w:t xml:space="preserve">. </w:t>
      </w:r>
      <w:r w:rsidR="00A211D2" w:rsidRPr="008E42DE">
        <w:rPr>
          <w:szCs w:val="20"/>
        </w:rPr>
        <w:t>Darin</w:t>
      </w:r>
      <w:r w:rsidR="005A0176" w:rsidRPr="008E42DE">
        <w:rPr>
          <w:szCs w:val="20"/>
        </w:rPr>
        <w:t xml:space="preserve"> </w:t>
      </w:r>
      <w:r w:rsidRPr="008E42DE">
        <w:rPr>
          <w:szCs w:val="20"/>
        </w:rPr>
        <w:t xml:space="preserve">werden insbesondere folgende Punkte geregelt: Die zu erbringenden Leistungen, die Pflichten der Beitragsempfängerin, die Regelung der Rechte an (neuen) Immaterialgütern, die </w:t>
      </w:r>
      <w:r w:rsidR="00990623" w:rsidRPr="008E42DE">
        <w:rPr>
          <w:szCs w:val="20"/>
        </w:rPr>
        <w:t>Vorgaben für einen</w:t>
      </w:r>
      <w:r w:rsidRPr="008E42DE">
        <w:rPr>
          <w:szCs w:val="20"/>
        </w:rPr>
        <w:t xml:space="preserve"> allfälligen Beizug Dritter zur Leistungserbringung (für beigezogene Dritte </w:t>
      </w:r>
      <w:r w:rsidR="00E128BB" w:rsidRPr="008E42DE">
        <w:rPr>
          <w:szCs w:val="20"/>
        </w:rPr>
        <w:t xml:space="preserve">gelten grundsätzlich </w:t>
      </w:r>
      <w:r w:rsidR="00F14817" w:rsidRPr="008E42DE">
        <w:rPr>
          <w:szCs w:val="20"/>
        </w:rPr>
        <w:t xml:space="preserve">die gleichen </w:t>
      </w:r>
      <w:r w:rsidRPr="008E42DE">
        <w:rPr>
          <w:szCs w:val="20"/>
        </w:rPr>
        <w:t>Regeln wie für d</w:t>
      </w:r>
      <w:r w:rsidR="00DB44A9" w:rsidRPr="008E42DE">
        <w:rPr>
          <w:szCs w:val="20"/>
        </w:rPr>
        <w:t>ie</w:t>
      </w:r>
      <w:r w:rsidRPr="008E42DE">
        <w:rPr>
          <w:szCs w:val="20"/>
        </w:rPr>
        <w:t xml:space="preserve"> </w:t>
      </w:r>
      <w:r w:rsidR="00990623" w:rsidRPr="008E42DE">
        <w:rPr>
          <w:szCs w:val="20"/>
        </w:rPr>
        <w:t>Beitragsempfänger</w:t>
      </w:r>
      <w:r w:rsidR="00DB44A9" w:rsidRPr="008E42DE">
        <w:rPr>
          <w:szCs w:val="20"/>
        </w:rPr>
        <w:t>in</w:t>
      </w:r>
      <w:r w:rsidRPr="008E42DE">
        <w:rPr>
          <w:szCs w:val="20"/>
        </w:rPr>
        <w:t xml:space="preserve">, zudem bleibt </w:t>
      </w:r>
      <w:r w:rsidR="00F14817" w:rsidRPr="008E42DE">
        <w:rPr>
          <w:szCs w:val="20"/>
        </w:rPr>
        <w:t xml:space="preserve">die Beitragsempfängerin </w:t>
      </w:r>
      <w:r w:rsidRPr="008E42DE">
        <w:rPr>
          <w:szCs w:val="20"/>
        </w:rPr>
        <w:t>gegenüber dem VöV</w:t>
      </w:r>
      <w:r w:rsidR="00514C76" w:rsidRPr="008E42DE">
        <w:rPr>
          <w:szCs w:val="20"/>
        </w:rPr>
        <w:t xml:space="preserve"> </w:t>
      </w:r>
      <w:r w:rsidR="00EF41A9" w:rsidRPr="008E42DE">
        <w:rPr>
          <w:szCs w:val="20"/>
        </w:rPr>
        <w:t xml:space="preserve">jederzeit </w:t>
      </w:r>
      <w:r w:rsidR="00514C76" w:rsidRPr="008E42DE">
        <w:rPr>
          <w:szCs w:val="20"/>
        </w:rPr>
        <w:t xml:space="preserve">für die Umsetzung des </w:t>
      </w:r>
      <w:r w:rsidR="00EF41A9" w:rsidRPr="008E42DE">
        <w:rPr>
          <w:szCs w:val="20"/>
        </w:rPr>
        <w:t>Projekts verantwortlich</w:t>
      </w:r>
      <w:r w:rsidRPr="008E42DE">
        <w:rPr>
          <w:szCs w:val="20"/>
        </w:rPr>
        <w:t>), der Zeitplan inkl. Verzugsfolgen, die Haftungsregel</w:t>
      </w:r>
      <w:r w:rsidR="00EA6BFC" w:rsidRPr="008E42DE">
        <w:rPr>
          <w:szCs w:val="20"/>
        </w:rPr>
        <w:t>unge</w:t>
      </w:r>
      <w:r w:rsidRPr="008E42DE">
        <w:rPr>
          <w:szCs w:val="20"/>
        </w:rPr>
        <w:t>n, die Projektorganisation</w:t>
      </w:r>
      <w:r w:rsidR="001D4190" w:rsidRPr="008E42DE">
        <w:rPr>
          <w:szCs w:val="20"/>
        </w:rPr>
        <w:t xml:space="preserve"> und</w:t>
      </w:r>
      <w:r w:rsidRPr="008E42DE">
        <w:rPr>
          <w:szCs w:val="20"/>
        </w:rPr>
        <w:t xml:space="preserve"> die Gesamtfinanzierung des Projekts</w:t>
      </w:r>
      <w:r w:rsidR="001D4190" w:rsidRPr="008E42DE">
        <w:rPr>
          <w:szCs w:val="20"/>
        </w:rPr>
        <w:t>.</w:t>
      </w:r>
    </w:p>
    <w:p w14:paraId="0C03447D" w14:textId="62D06162" w:rsidR="00052E3F" w:rsidRPr="008E42DE" w:rsidRDefault="00052E3F" w:rsidP="004F3BD3">
      <w:pPr>
        <w:spacing w:after="120" w:line="240" w:lineRule="auto"/>
      </w:pPr>
      <w:r w:rsidRPr="008E42DE">
        <w:rPr>
          <w:b/>
        </w:rPr>
        <w:t>Benutzungsrechte an Forschungsergebnissen</w:t>
      </w:r>
      <w:r w:rsidR="00AD314B" w:rsidRPr="008E42DE">
        <w:rPr>
          <w:b/>
        </w:rPr>
        <w:t xml:space="preserve"> und Immaterialgüterrechten</w:t>
      </w:r>
      <w:r w:rsidRPr="008E42DE">
        <w:rPr>
          <w:b/>
        </w:rPr>
        <w:t>:</w:t>
      </w:r>
      <w:r w:rsidRPr="008E42DE">
        <w:t xml:space="preserve"> </w:t>
      </w:r>
      <w:r w:rsidRPr="008E42DE">
        <w:rPr>
          <w:rStyle w:val="Seitenzahl"/>
          <w:rFonts w:cstheme="minorBidi"/>
          <w:sz w:val="20"/>
          <w:szCs w:val="20"/>
        </w:rPr>
        <w:t>Grundsätzlich gewährt die Beitragsempfängerin de</w:t>
      </w:r>
      <w:r w:rsidR="008C614C" w:rsidRPr="008E42DE">
        <w:rPr>
          <w:rStyle w:val="Seitenzahl"/>
          <w:rFonts w:cstheme="minorBidi"/>
          <w:sz w:val="20"/>
          <w:szCs w:val="20"/>
        </w:rPr>
        <w:t>r</w:t>
      </w:r>
      <w:r w:rsidRPr="008E42DE">
        <w:rPr>
          <w:rStyle w:val="Seitenzahl"/>
          <w:rFonts w:cstheme="minorBidi"/>
          <w:sz w:val="20"/>
          <w:szCs w:val="20"/>
        </w:rPr>
        <w:t xml:space="preserve"> Beitragsgeber</w:t>
      </w:r>
      <w:r w:rsidR="00BD288E" w:rsidRPr="008E42DE">
        <w:rPr>
          <w:rStyle w:val="Seitenzahl"/>
          <w:rFonts w:cstheme="minorBidi"/>
          <w:sz w:val="20"/>
          <w:szCs w:val="20"/>
        </w:rPr>
        <w:t>in</w:t>
      </w:r>
      <w:r w:rsidRPr="008E42DE">
        <w:rPr>
          <w:rStyle w:val="Seitenzahl"/>
          <w:rFonts w:cstheme="minorBidi"/>
          <w:sz w:val="20"/>
          <w:szCs w:val="20"/>
        </w:rPr>
        <w:t xml:space="preserve"> und </w:t>
      </w:r>
      <w:r w:rsidR="006D42CC" w:rsidRPr="008E42DE">
        <w:rPr>
          <w:rStyle w:val="Seitenzahl"/>
          <w:rFonts w:cstheme="minorBidi"/>
          <w:sz w:val="20"/>
          <w:szCs w:val="20"/>
        </w:rPr>
        <w:t>allenfalls</w:t>
      </w:r>
      <w:r w:rsidR="00514C76" w:rsidRPr="008E42DE">
        <w:rPr>
          <w:rStyle w:val="Seitenzahl"/>
          <w:rFonts w:cstheme="minorBidi"/>
          <w:sz w:val="20"/>
          <w:szCs w:val="20"/>
        </w:rPr>
        <w:t xml:space="preserve"> direkt den</w:t>
      </w:r>
      <w:r w:rsidRPr="008E42DE">
        <w:rPr>
          <w:rStyle w:val="Seitenzahl"/>
          <w:rFonts w:cstheme="minorBidi"/>
          <w:sz w:val="20"/>
          <w:szCs w:val="20"/>
        </w:rPr>
        <w:t xml:space="preserve"> Mitgliedern des VöV an </w:t>
      </w:r>
      <w:r w:rsidR="00AD314B" w:rsidRPr="008E42DE">
        <w:rPr>
          <w:rStyle w:val="Seitenzahl"/>
          <w:rFonts w:cstheme="minorBidi"/>
          <w:sz w:val="20"/>
          <w:szCs w:val="20"/>
        </w:rPr>
        <w:t xml:space="preserve">Forschungsergebnissen sowie </w:t>
      </w:r>
      <w:r w:rsidR="00FB7CC0" w:rsidRPr="008E42DE">
        <w:rPr>
          <w:rStyle w:val="Seitenzahl"/>
          <w:rFonts w:cstheme="minorBidi"/>
          <w:sz w:val="20"/>
          <w:szCs w:val="20"/>
        </w:rPr>
        <w:t xml:space="preserve">(neuen) </w:t>
      </w:r>
      <w:r w:rsidRPr="008E42DE">
        <w:rPr>
          <w:rStyle w:val="Seitenzahl"/>
          <w:rFonts w:cstheme="minorBidi"/>
          <w:sz w:val="20"/>
          <w:szCs w:val="20"/>
        </w:rPr>
        <w:t xml:space="preserve">Immaterialgütern ein unentgeltliches, unwiderrufliches, nicht ausschliessliches, nicht übertragbares und nicht unterlizenzierbares zeitlich und geografisch unbeschränktes </w:t>
      </w:r>
      <w:r w:rsidR="001F0288" w:rsidRPr="008E42DE">
        <w:rPr>
          <w:rStyle w:val="Seitenzahl"/>
          <w:rFonts w:cstheme="minorBidi"/>
          <w:sz w:val="20"/>
          <w:szCs w:val="20"/>
        </w:rPr>
        <w:t>Nutzungsrecht</w:t>
      </w:r>
      <w:r w:rsidRPr="008E42DE">
        <w:rPr>
          <w:rStyle w:val="Seitenzahl"/>
          <w:rFonts w:cstheme="minorBidi"/>
          <w:sz w:val="20"/>
          <w:szCs w:val="20"/>
        </w:rPr>
        <w:t>.</w:t>
      </w:r>
      <w:r w:rsidR="00FB7CC0" w:rsidRPr="008E42DE">
        <w:rPr>
          <w:rStyle w:val="Seitenzahl"/>
          <w:rFonts w:cstheme="minorBidi"/>
          <w:sz w:val="20"/>
          <w:szCs w:val="20"/>
        </w:rPr>
        <w:t xml:space="preserve"> </w:t>
      </w:r>
      <w:r w:rsidRPr="008E42DE">
        <w:rPr>
          <w:rStyle w:val="Seitenzahl"/>
          <w:rFonts w:cstheme="minorBidi"/>
          <w:sz w:val="20"/>
          <w:szCs w:val="20"/>
        </w:rPr>
        <w:t xml:space="preserve">Die Regelungen </w:t>
      </w:r>
      <w:r w:rsidR="00822710" w:rsidRPr="008E42DE">
        <w:rPr>
          <w:rStyle w:val="Seitenzahl"/>
          <w:rFonts w:cstheme="minorBidi"/>
          <w:sz w:val="20"/>
          <w:szCs w:val="20"/>
        </w:rPr>
        <w:t xml:space="preserve">über die </w:t>
      </w:r>
      <w:r w:rsidRPr="008E42DE">
        <w:rPr>
          <w:rStyle w:val="Seitenzahl"/>
          <w:rFonts w:cstheme="minorBidi"/>
          <w:sz w:val="20"/>
          <w:szCs w:val="20"/>
        </w:rPr>
        <w:t xml:space="preserve">Nutzung der </w:t>
      </w:r>
      <w:r w:rsidR="00A55264" w:rsidRPr="008E42DE">
        <w:rPr>
          <w:rStyle w:val="Seitenzahl"/>
          <w:rFonts w:cstheme="minorBidi"/>
          <w:sz w:val="20"/>
          <w:szCs w:val="20"/>
        </w:rPr>
        <w:t>Projektergebnisse</w:t>
      </w:r>
      <w:r w:rsidRPr="008E42DE">
        <w:rPr>
          <w:rStyle w:val="Seitenzahl"/>
          <w:rFonts w:cstheme="minorBidi"/>
          <w:sz w:val="20"/>
          <w:szCs w:val="20"/>
        </w:rPr>
        <w:t xml:space="preserve"> und betreffend Immaterialgüterrechte </w:t>
      </w:r>
      <w:r w:rsidR="00822710" w:rsidRPr="008E42DE">
        <w:rPr>
          <w:rStyle w:val="Seitenzahl"/>
          <w:rFonts w:cstheme="minorBidi"/>
          <w:sz w:val="20"/>
          <w:szCs w:val="20"/>
        </w:rPr>
        <w:t xml:space="preserve">sind von der </w:t>
      </w:r>
      <w:r w:rsidRPr="008E42DE">
        <w:rPr>
          <w:rStyle w:val="Seitenzahl"/>
          <w:rFonts w:cstheme="minorBidi"/>
          <w:sz w:val="20"/>
          <w:szCs w:val="20"/>
        </w:rPr>
        <w:t>Beitragsempfänger</w:t>
      </w:r>
      <w:r w:rsidR="00DB44A9" w:rsidRPr="008E42DE">
        <w:rPr>
          <w:rStyle w:val="Seitenzahl"/>
          <w:rFonts w:cstheme="minorBidi"/>
          <w:sz w:val="20"/>
          <w:szCs w:val="20"/>
        </w:rPr>
        <w:t>in</w:t>
      </w:r>
      <w:r w:rsidRPr="008E42DE">
        <w:rPr>
          <w:rStyle w:val="Seitenzahl"/>
          <w:rFonts w:cstheme="minorBidi"/>
          <w:sz w:val="20"/>
          <w:szCs w:val="20"/>
        </w:rPr>
        <w:t xml:space="preserve"> </w:t>
      </w:r>
      <w:r w:rsidR="00DB44A9" w:rsidRPr="008E42DE">
        <w:rPr>
          <w:rStyle w:val="Seitenzahl"/>
          <w:rFonts w:cstheme="minorBidi"/>
          <w:sz w:val="20"/>
          <w:szCs w:val="20"/>
        </w:rPr>
        <w:t>ihrerseits</w:t>
      </w:r>
      <w:r w:rsidR="00050630" w:rsidRPr="008E42DE">
        <w:rPr>
          <w:rStyle w:val="Seitenzahl"/>
          <w:rFonts w:cstheme="minorBidi"/>
          <w:sz w:val="20"/>
          <w:szCs w:val="20"/>
        </w:rPr>
        <w:t xml:space="preserve"> </w:t>
      </w:r>
      <w:r w:rsidR="00C279CA" w:rsidRPr="008E42DE">
        <w:rPr>
          <w:rStyle w:val="Seitenzahl"/>
          <w:rFonts w:cstheme="minorBidi"/>
          <w:sz w:val="20"/>
          <w:szCs w:val="20"/>
        </w:rPr>
        <w:t xml:space="preserve">im Verhältnis zu allenfalls </w:t>
      </w:r>
      <w:r w:rsidR="00662DA0" w:rsidRPr="008E42DE">
        <w:rPr>
          <w:rStyle w:val="Seitenzahl"/>
          <w:rFonts w:cstheme="minorBidi"/>
          <w:sz w:val="20"/>
          <w:szCs w:val="20"/>
        </w:rPr>
        <w:t xml:space="preserve">zur </w:t>
      </w:r>
      <w:r w:rsidR="00181993" w:rsidRPr="008E42DE">
        <w:rPr>
          <w:rStyle w:val="Seitenzahl"/>
          <w:rFonts w:cstheme="minorBidi"/>
          <w:sz w:val="20"/>
          <w:szCs w:val="20"/>
        </w:rPr>
        <w:t xml:space="preserve">Vertragserfüllung </w:t>
      </w:r>
      <w:r w:rsidR="00662DA0" w:rsidRPr="008E42DE">
        <w:rPr>
          <w:rStyle w:val="Seitenzahl"/>
          <w:rFonts w:cstheme="minorBidi"/>
          <w:sz w:val="20"/>
          <w:szCs w:val="20"/>
        </w:rPr>
        <w:t>beigezog</w:t>
      </w:r>
      <w:r w:rsidR="00C722BB" w:rsidRPr="008E42DE">
        <w:rPr>
          <w:rStyle w:val="Seitenzahl"/>
          <w:rFonts w:cstheme="minorBidi"/>
          <w:sz w:val="20"/>
          <w:szCs w:val="20"/>
        </w:rPr>
        <w:t xml:space="preserve">enen Dritten durchzusetzen. </w:t>
      </w:r>
      <w:r w:rsidR="001A0AB6" w:rsidRPr="008E42DE">
        <w:rPr>
          <w:rStyle w:val="Seitenzahl"/>
          <w:rFonts w:cstheme="minorBidi"/>
          <w:sz w:val="20"/>
          <w:szCs w:val="20"/>
        </w:rPr>
        <w:t xml:space="preserve">Bereits </w:t>
      </w:r>
      <w:r w:rsidR="005E7433" w:rsidRPr="008E42DE">
        <w:rPr>
          <w:rStyle w:val="Seitenzahl"/>
          <w:rFonts w:cstheme="minorBidi"/>
          <w:sz w:val="20"/>
          <w:szCs w:val="20"/>
        </w:rPr>
        <w:t xml:space="preserve">aus dem Gesuch (insbesondere </w:t>
      </w:r>
      <w:r w:rsidR="004A64D2" w:rsidRPr="008E42DE">
        <w:rPr>
          <w:rStyle w:val="Seitenzahl"/>
          <w:rFonts w:cstheme="minorBidi"/>
          <w:sz w:val="20"/>
          <w:szCs w:val="20"/>
        </w:rPr>
        <w:t xml:space="preserve">in </w:t>
      </w:r>
      <w:r w:rsidR="005E7433" w:rsidRPr="008E42DE">
        <w:rPr>
          <w:rStyle w:val="Seitenzahl"/>
          <w:rFonts w:cstheme="minorBidi"/>
          <w:sz w:val="20"/>
          <w:szCs w:val="20"/>
        </w:rPr>
        <w:t>Ziffer 1.3</w:t>
      </w:r>
      <w:r w:rsidR="00613E48" w:rsidRPr="008E42DE">
        <w:rPr>
          <w:rStyle w:val="Seitenzahl"/>
          <w:rFonts w:cstheme="minorBidi"/>
          <w:sz w:val="20"/>
          <w:szCs w:val="20"/>
        </w:rPr>
        <w:t xml:space="preserve"> entsprechend darstellen</w:t>
      </w:r>
      <w:r w:rsidR="005E7433" w:rsidRPr="008E42DE">
        <w:rPr>
          <w:rStyle w:val="Seitenzahl"/>
          <w:rFonts w:cstheme="minorBidi"/>
          <w:sz w:val="20"/>
          <w:szCs w:val="20"/>
        </w:rPr>
        <w:t>)</w:t>
      </w:r>
      <w:r w:rsidR="00271E9D" w:rsidRPr="008E42DE">
        <w:rPr>
          <w:rStyle w:val="Seitenzahl"/>
          <w:rFonts w:cstheme="minorBidi"/>
          <w:sz w:val="20"/>
          <w:szCs w:val="20"/>
        </w:rPr>
        <w:t xml:space="preserve"> </w:t>
      </w:r>
      <w:r w:rsidR="00305C67" w:rsidRPr="008E42DE">
        <w:rPr>
          <w:rStyle w:val="Seitenzahl"/>
          <w:rFonts w:cstheme="minorBidi"/>
          <w:sz w:val="20"/>
          <w:szCs w:val="20"/>
        </w:rPr>
        <w:t xml:space="preserve">muss </w:t>
      </w:r>
      <w:r w:rsidR="00271E9D" w:rsidRPr="008E42DE">
        <w:rPr>
          <w:rStyle w:val="Seitenzahl"/>
          <w:rFonts w:cstheme="minorBidi"/>
          <w:sz w:val="20"/>
          <w:szCs w:val="20"/>
        </w:rPr>
        <w:t>ersichtlich sein</w:t>
      </w:r>
      <w:r w:rsidR="005E7433" w:rsidRPr="008E42DE">
        <w:rPr>
          <w:rStyle w:val="Seitenzahl"/>
          <w:rFonts w:cstheme="minorBidi"/>
          <w:sz w:val="20"/>
          <w:szCs w:val="20"/>
        </w:rPr>
        <w:t xml:space="preserve">, </w:t>
      </w:r>
      <w:r w:rsidRPr="008E42DE">
        <w:rPr>
          <w:rStyle w:val="Seitenzahl"/>
          <w:rFonts w:cstheme="minorBidi"/>
          <w:sz w:val="20"/>
          <w:szCs w:val="20"/>
        </w:rPr>
        <w:t xml:space="preserve">welche Rechte dem VöV/seinen Mitgliedern </w:t>
      </w:r>
      <w:r w:rsidR="00271E9D" w:rsidRPr="008E42DE">
        <w:rPr>
          <w:rStyle w:val="Seitenzahl"/>
          <w:rFonts w:cstheme="minorBidi"/>
          <w:sz w:val="20"/>
          <w:szCs w:val="20"/>
        </w:rPr>
        <w:t>zustehen</w:t>
      </w:r>
      <w:r w:rsidRPr="008E42DE">
        <w:rPr>
          <w:rStyle w:val="Seitenzahl"/>
          <w:rFonts w:cstheme="minorBidi"/>
          <w:sz w:val="20"/>
          <w:szCs w:val="20"/>
        </w:rPr>
        <w:t xml:space="preserve">/in welcher Form die </w:t>
      </w:r>
      <w:r w:rsidR="00C13E46" w:rsidRPr="008E42DE">
        <w:rPr>
          <w:rStyle w:val="Seitenzahl"/>
          <w:rFonts w:cstheme="minorBidi"/>
          <w:sz w:val="20"/>
          <w:szCs w:val="20"/>
        </w:rPr>
        <w:t>Projektergebnisse</w:t>
      </w:r>
      <w:r w:rsidR="005E7433" w:rsidRPr="008E42DE">
        <w:rPr>
          <w:rStyle w:val="Seitenzahl"/>
          <w:rFonts w:cstheme="minorBidi"/>
          <w:sz w:val="20"/>
          <w:szCs w:val="20"/>
        </w:rPr>
        <w:t xml:space="preserve"> zur Verfügung </w:t>
      </w:r>
      <w:r w:rsidR="00C13E46" w:rsidRPr="008E42DE">
        <w:rPr>
          <w:rStyle w:val="Seitenzahl"/>
          <w:rFonts w:cstheme="minorBidi"/>
          <w:sz w:val="20"/>
          <w:szCs w:val="20"/>
        </w:rPr>
        <w:t>gestellt werden</w:t>
      </w:r>
      <w:r w:rsidR="00613E48" w:rsidRPr="008E42DE">
        <w:rPr>
          <w:rStyle w:val="Seitenzahl"/>
          <w:rFonts w:cstheme="minorBidi"/>
          <w:sz w:val="20"/>
          <w:szCs w:val="20"/>
        </w:rPr>
        <w:t>.</w:t>
      </w:r>
    </w:p>
    <w:p w14:paraId="0B1F3365" w14:textId="3D681B2B" w:rsidR="007B69B9" w:rsidRPr="008E42DE" w:rsidRDefault="006C2BE1" w:rsidP="004F3BD3">
      <w:pPr>
        <w:spacing w:after="120" w:line="240" w:lineRule="auto"/>
        <w:rPr>
          <w:szCs w:val="20"/>
        </w:rPr>
      </w:pPr>
      <w:r w:rsidRPr="008E42DE">
        <w:rPr>
          <w:b/>
          <w:bCs/>
          <w:szCs w:val="20"/>
        </w:rPr>
        <w:t xml:space="preserve">Besonders zu </w:t>
      </w:r>
      <w:r w:rsidR="002E1CC9" w:rsidRPr="008E42DE">
        <w:rPr>
          <w:b/>
          <w:bCs/>
          <w:szCs w:val="20"/>
        </w:rPr>
        <w:t>b</w:t>
      </w:r>
      <w:r w:rsidRPr="008E42DE">
        <w:rPr>
          <w:b/>
          <w:bCs/>
          <w:szCs w:val="20"/>
        </w:rPr>
        <w:t>eachten bei</w:t>
      </w:r>
      <w:r w:rsidR="002E1CC9" w:rsidRPr="008E42DE">
        <w:rPr>
          <w:b/>
          <w:bCs/>
          <w:szCs w:val="20"/>
        </w:rPr>
        <w:t xml:space="preserve"> </w:t>
      </w:r>
      <w:r w:rsidR="00052E3F" w:rsidRPr="008E42DE">
        <w:rPr>
          <w:b/>
          <w:bCs/>
          <w:szCs w:val="20"/>
        </w:rPr>
        <w:t>Entwicklung</w:t>
      </w:r>
      <w:r w:rsidR="002E1CC9" w:rsidRPr="008E42DE">
        <w:rPr>
          <w:b/>
          <w:bCs/>
          <w:szCs w:val="20"/>
        </w:rPr>
        <w:t>sprojekten:</w:t>
      </w:r>
      <w:r w:rsidR="00F9290F" w:rsidRPr="008E42DE">
        <w:rPr>
          <w:b/>
          <w:bCs/>
          <w:szCs w:val="20"/>
        </w:rPr>
        <w:t xml:space="preserve"> </w:t>
      </w:r>
      <w:r w:rsidR="008C07A2" w:rsidRPr="008E42DE">
        <w:rPr>
          <w:rFonts w:cs="Arial"/>
          <w:szCs w:val="20"/>
        </w:rPr>
        <w:t>Der FEF</w:t>
      </w:r>
      <w:r w:rsidR="00704BB3" w:rsidRPr="008E42DE">
        <w:rPr>
          <w:rFonts w:cs="Arial"/>
          <w:szCs w:val="20"/>
        </w:rPr>
        <w:t xml:space="preserve"> ermöglicht die </w:t>
      </w:r>
      <w:r w:rsidR="002A4CE5" w:rsidRPr="008E42DE">
        <w:rPr>
          <w:rFonts w:cs="Arial"/>
          <w:szCs w:val="20"/>
        </w:rPr>
        <w:t>Förderung</w:t>
      </w:r>
      <w:r w:rsidR="00704BB3" w:rsidRPr="008E42DE">
        <w:rPr>
          <w:rFonts w:cs="Arial"/>
          <w:szCs w:val="20"/>
        </w:rPr>
        <w:t xml:space="preserve"> von </w:t>
      </w:r>
      <w:r w:rsidR="002E1CC9" w:rsidRPr="008E42DE">
        <w:rPr>
          <w:rFonts w:cs="Arial"/>
          <w:szCs w:val="20"/>
        </w:rPr>
        <w:t>Forschungs- und Entwicklungsprojekte</w:t>
      </w:r>
      <w:r w:rsidR="00704BB3" w:rsidRPr="008E42DE">
        <w:rPr>
          <w:rFonts w:cs="Arial"/>
          <w:szCs w:val="20"/>
        </w:rPr>
        <w:t>n</w:t>
      </w:r>
      <w:r w:rsidR="002E1CC9" w:rsidRPr="008E42DE">
        <w:rPr>
          <w:rFonts w:cs="Arial"/>
          <w:szCs w:val="20"/>
        </w:rPr>
        <w:t xml:space="preserve">. Bei Entwicklungsprojekten </w:t>
      </w:r>
      <w:r w:rsidR="00F64F95" w:rsidRPr="008E42DE">
        <w:rPr>
          <w:rFonts w:cs="Arial"/>
          <w:szCs w:val="20"/>
        </w:rPr>
        <w:t xml:space="preserve">ist </w:t>
      </w:r>
      <w:r w:rsidR="002E1CC9" w:rsidRPr="008E42DE">
        <w:rPr>
          <w:rFonts w:cs="Arial"/>
          <w:szCs w:val="20"/>
        </w:rPr>
        <w:t xml:space="preserve">insbesondere der </w:t>
      </w:r>
      <w:r w:rsidR="002E1CC9" w:rsidRPr="008E42DE">
        <w:rPr>
          <w:rFonts w:cs="Arial"/>
          <w:i/>
          <w:iCs/>
          <w:szCs w:val="20"/>
        </w:rPr>
        <w:t>Nachweis der Machbarkeit</w:t>
      </w:r>
      <w:r w:rsidR="007F4DDB" w:rsidRPr="008E42DE">
        <w:rPr>
          <w:rFonts w:cs="Arial"/>
          <w:szCs w:val="20"/>
        </w:rPr>
        <w:t xml:space="preserve"> </w:t>
      </w:r>
      <w:r w:rsidR="005B77FC" w:rsidRPr="008E42DE">
        <w:rPr>
          <w:rFonts w:cs="Arial"/>
          <w:szCs w:val="20"/>
        </w:rPr>
        <w:t xml:space="preserve">von Interesse, während die Förderung einer </w:t>
      </w:r>
      <w:r w:rsidR="00A6609F" w:rsidRPr="008E42DE">
        <w:rPr>
          <w:rFonts w:cs="Arial"/>
          <w:szCs w:val="20"/>
        </w:rPr>
        <w:t xml:space="preserve">kommerziellen Produktentwicklung nicht </w:t>
      </w:r>
      <w:r w:rsidR="004E6FB5" w:rsidRPr="008E42DE">
        <w:rPr>
          <w:rFonts w:cs="Arial"/>
          <w:szCs w:val="20"/>
        </w:rPr>
        <w:t>das Hauptziel des Fonds ist</w:t>
      </w:r>
      <w:r w:rsidR="00A6609F" w:rsidRPr="008E42DE">
        <w:rPr>
          <w:rFonts w:cs="Arial"/>
          <w:szCs w:val="20"/>
        </w:rPr>
        <w:t>.</w:t>
      </w:r>
      <w:r w:rsidR="007F4DDB" w:rsidRPr="008E42DE">
        <w:rPr>
          <w:rFonts w:cs="Arial"/>
          <w:szCs w:val="20"/>
        </w:rPr>
        <w:t xml:space="preserve"> Diese darf daher </w:t>
      </w:r>
      <w:r w:rsidR="001B403D" w:rsidRPr="008E42DE">
        <w:rPr>
          <w:rFonts w:cs="Arial"/>
          <w:szCs w:val="20"/>
        </w:rPr>
        <w:t>bei</w:t>
      </w:r>
      <w:r w:rsidR="00B536D9" w:rsidRPr="008E42DE">
        <w:rPr>
          <w:rFonts w:cs="Arial"/>
          <w:szCs w:val="20"/>
        </w:rPr>
        <w:t xml:space="preserve"> </w:t>
      </w:r>
      <w:r w:rsidR="00533427" w:rsidRPr="008E42DE">
        <w:rPr>
          <w:rFonts w:cs="Arial"/>
          <w:szCs w:val="20"/>
        </w:rPr>
        <w:t xml:space="preserve">der </w:t>
      </w:r>
      <w:r w:rsidR="002A3A13" w:rsidRPr="008E42DE">
        <w:rPr>
          <w:rFonts w:cs="Arial"/>
          <w:szCs w:val="20"/>
        </w:rPr>
        <w:t>Gesuch</w:t>
      </w:r>
      <w:r w:rsidR="00533427" w:rsidRPr="008E42DE">
        <w:rPr>
          <w:rFonts w:cs="Arial"/>
          <w:szCs w:val="20"/>
        </w:rPr>
        <w:t>stellung nicht im Vordergrund stehen</w:t>
      </w:r>
      <w:r w:rsidR="00B536D9" w:rsidRPr="008E42DE">
        <w:rPr>
          <w:rFonts w:cs="Arial"/>
          <w:szCs w:val="20"/>
        </w:rPr>
        <w:t>.</w:t>
      </w:r>
      <w:r w:rsidR="00B536D9" w:rsidRPr="008E42DE">
        <w:rPr>
          <w:b/>
          <w:bCs/>
          <w:szCs w:val="20"/>
        </w:rPr>
        <w:t xml:space="preserve"> </w:t>
      </w:r>
      <w:r w:rsidR="00052E3F" w:rsidRPr="008E42DE">
        <w:rPr>
          <w:szCs w:val="20"/>
        </w:rPr>
        <w:t xml:space="preserve">Bei </w:t>
      </w:r>
      <w:r w:rsidR="001158C0" w:rsidRPr="008E42DE">
        <w:rPr>
          <w:szCs w:val="20"/>
        </w:rPr>
        <w:t>Produktentwicklungen</w:t>
      </w:r>
      <w:r w:rsidR="00052E3F" w:rsidRPr="008E42DE">
        <w:rPr>
          <w:szCs w:val="20"/>
        </w:rPr>
        <w:t xml:space="preserve"> </w:t>
      </w:r>
      <w:r w:rsidR="009A731D" w:rsidRPr="008E42DE">
        <w:rPr>
          <w:szCs w:val="20"/>
        </w:rPr>
        <w:t>(</w:t>
      </w:r>
      <w:r w:rsidR="001158C0" w:rsidRPr="008E42DE">
        <w:rPr>
          <w:szCs w:val="20"/>
        </w:rPr>
        <w:t>z.B.</w:t>
      </w:r>
      <w:r w:rsidR="009A731D" w:rsidRPr="008E42DE">
        <w:rPr>
          <w:szCs w:val="20"/>
        </w:rPr>
        <w:t xml:space="preserve"> </w:t>
      </w:r>
      <w:r w:rsidR="00651105" w:rsidRPr="008E42DE">
        <w:rPr>
          <w:szCs w:val="20"/>
        </w:rPr>
        <w:t xml:space="preserve">von </w:t>
      </w:r>
      <w:r w:rsidR="009A731D" w:rsidRPr="008E42DE">
        <w:rPr>
          <w:szCs w:val="20"/>
        </w:rPr>
        <w:t xml:space="preserve">Apps/Programmen/Software </w:t>
      </w:r>
      <w:r w:rsidR="0001063C" w:rsidRPr="008E42DE">
        <w:rPr>
          <w:szCs w:val="20"/>
        </w:rPr>
        <w:t>etc</w:t>
      </w:r>
      <w:r w:rsidR="009A731D" w:rsidRPr="008E42DE">
        <w:rPr>
          <w:szCs w:val="20"/>
        </w:rPr>
        <w:t>.)</w:t>
      </w:r>
      <w:r w:rsidR="00A63CDD" w:rsidRPr="008E42DE">
        <w:rPr>
          <w:szCs w:val="20"/>
        </w:rPr>
        <w:t xml:space="preserve"> </w:t>
      </w:r>
      <w:r w:rsidR="00F9290F" w:rsidRPr="008E42DE">
        <w:rPr>
          <w:szCs w:val="20"/>
        </w:rPr>
        <w:t xml:space="preserve">muss aus dem Gesuch </w:t>
      </w:r>
      <w:r w:rsidR="00A2072D" w:rsidRPr="008E42DE">
        <w:rPr>
          <w:szCs w:val="20"/>
        </w:rPr>
        <w:t>zudem hervorgehen</w:t>
      </w:r>
      <w:r w:rsidR="00F9290F" w:rsidRPr="008E42DE">
        <w:rPr>
          <w:szCs w:val="20"/>
        </w:rPr>
        <w:t xml:space="preserve">, </w:t>
      </w:r>
      <w:r w:rsidR="00052E3F" w:rsidRPr="008E42DE">
        <w:rPr>
          <w:szCs w:val="20"/>
        </w:rPr>
        <w:t>in welcher Form die Ergebnisse dem VöV/seinen Mitglieder</w:t>
      </w:r>
      <w:r w:rsidR="00E721ED" w:rsidRPr="008E42DE">
        <w:rPr>
          <w:szCs w:val="20"/>
        </w:rPr>
        <w:t>n</w:t>
      </w:r>
      <w:r w:rsidR="00052E3F" w:rsidRPr="008E42DE">
        <w:rPr>
          <w:szCs w:val="20"/>
        </w:rPr>
        <w:t xml:space="preserve"> </w:t>
      </w:r>
      <w:r w:rsidR="00AA4815" w:rsidRPr="008E42DE">
        <w:rPr>
          <w:szCs w:val="20"/>
        </w:rPr>
        <w:t>zugutekommen</w:t>
      </w:r>
      <w:r w:rsidR="007B69B9" w:rsidRPr="008E42DE">
        <w:rPr>
          <w:szCs w:val="20"/>
        </w:rPr>
        <w:t>:</w:t>
      </w:r>
      <w:r w:rsidR="00052E3F" w:rsidRPr="008E42DE">
        <w:rPr>
          <w:szCs w:val="20"/>
        </w:rPr>
        <w:t xml:space="preserve"> </w:t>
      </w:r>
    </w:p>
    <w:p w14:paraId="449EBC06" w14:textId="77777777" w:rsidR="007B69B9" w:rsidRPr="008E42DE" w:rsidRDefault="00052E3F" w:rsidP="007B69B9">
      <w:pPr>
        <w:pStyle w:val="Listenabsatz"/>
        <w:numPr>
          <w:ilvl w:val="0"/>
          <w:numId w:val="36"/>
        </w:numPr>
        <w:spacing w:after="120" w:line="240" w:lineRule="auto"/>
        <w:rPr>
          <w:b/>
          <w:bCs/>
          <w:szCs w:val="20"/>
        </w:rPr>
      </w:pPr>
      <w:r w:rsidRPr="008E42DE">
        <w:rPr>
          <w:szCs w:val="20"/>
        </w:rPr>
        <w:t xml:space="preserve">Wie soll </w:t>
      </w:r>
      <w:r w:rsidR="00A63CDD" w:rsidRPr="008E42DE">
        <w:rPr>
          <w:szCs w:val="20"/>
        </w:rPr>
        <w:t>das Produkt</w:t>
      </w:r>
      <w:r w:rsidRPr="008E42DE">
        <w:rPr>
          <w:szCs w:val="20"/>
        </w:rPr>
        <w:t xml:space="preserve"> allenfalls vermarktet werden</w:t>
      </w:r>
      <w:r w:rsidR="00E777E1" w:rsidRPr="008E42DE">
        <w:rPr>
          <w:szCs w:val="20"/>
        </w:rPr>
        <w:t xml:space="preserve">? </w:t>
      </w:r>
    </w:p>
    <w:p w14:paraId="31993A24" w14:textId="77777777" w:rsidR="007B69B9" w:rsidRPr="008E42DE" w:rsidRDefault="00E777E1" w:rsidP="007B69B9">
      <w:pPr>
        <w:pStyle w:val="Listenabsatz"/>
        <w:numPr>
          <w:ilvl w:val="0"/>
          <w:numId w:val="36"/>
        </w:numPr>
        <w:spacing w:after="120" w:line="240" w:lineRule="auto"/>
        <w:rPr>
          <w:b/>
          <w:bCs/>
          <w:szCs w:val="20"/>
        </w:rPr>
      </w:pPr>
      <w:r w:rsidRPr="008E42DE">
        <w:rPr>
          <w:szCs w:val="20"/>
        </w:rPr>
        <w:t>S</w:t>
      </w:r>
      <w:r w:rsidR="00052E3F" w:rsidRPr="008E42DE">
        <w:rPr>
          <w:szCs w:val="20"/>
        </w:rPr>
        <w:t xml:space="preserve">teht </w:t>
      </w:r>
      <w:r w:rsidR="00886CD0" w:rsidRPr="008E42DE">
        <w:rPr>
          <w:szCs w:val="20"/>
        </w:rPr>
        <w:t>ein Produkt</w:t>
      </w:r>
      <w:r w:rsidR="00D820CF" w:rsidRPr="008E42DE">
        <w:rPr>
          <w:szCs w:val="20"/>
        </w:rPr>
        <w:t xml:space="preserve"> (</w:t>
      </w:r>
      <w:r w:rsidR="00886CD0" w:rsidRPr="008E42DE">
        <w:rPr>
          <w:szCs w:val="20"/>
        </w:rPr>
        <w:t xml:space="preserve">z.B. bei einer App </w:t>
      </w:r>
      <w:r w:rsidR="00D10022" w:rsidRPr="008E42DE">
        <w:rPr>
          <w:szCs w:val="20"/>
        </w:rPr>
        <w:t>zumindest</w:t>
      </w:r>
      <w:r w:rsidR="00D820CF" w:rsidRPr="008E42DE">
        <w:rPr>
          <w:szCs w:val="20"/>
        </w:rPr>
        <w:t xml:space="preserve"> </w:t>
      </w:r>
      <w:r w:rsidR="00D10022" w:rsidRPr="008E42DE">
        <w:rPr>
          <w:szCs w:val="20"/>
        </w:rPr>
        <w:t>der Quellcode</w:t>
      </w:r>
      <w:r w:rsidR="00D820CF" w:rsidRPr="008E42DE">
        <w:rPr>
          <w:szCs w:val="20"/>
        </w:rPr>
        <w:t>)</w:t>
      </w:r>
      <w:r w:rsidRPr="008E42DE">
        <w:rPr>
          <w:szCs w:val="20"/>
        </w:rPr>
        <w:t xml:space="preserve"> </w:t>
      </w:r>
      <w:r w:rsidR="00CE411C" w:rsidRPr="008E42DE">
        <w:rPr>
          <w:szCs w:val="20"/>
        </w:rPr>
        <w:t>dem VöV/seinen Mitgliedern</w:t>
      </w:r>
      <w:r w:rsidR="00052E3F" w:rsidRPr="008E42DE">
        <w:rPr>
          <w:szCs w:val="20"/>
        </w:rPr>
        <w:t xml:space="preserve"> aufgrund der FEF-Förderung kostenlos/vergünstigt zur Verfügung</w:t>
      </w:r>
      <w:r w:rsidR="00857171" w:rsidRPr="008E42DE">
        <w:rPr>
          <w:szCs w:val="20"/>
        </w:rPr>
        <w:t xml:space="preserve">? </w:t>
      </w:r>
    </w:p>
    <w:p w14:paraId="262996BE" w14:textId="77777777" w:rsidR="007B69B9" w:rsidRPr="008E42DE" w:rsidRDefault="00857171" w:rsidP="007B69B9">
      <w:pPr>
        <w:pStyle w:val="Listenabsatz"/>
        <w:numPr>
          <w:ilvl w:val="0"/>
          <w:numId w:val="36"/>
        </w:numPr>
        <w:spacing w:after="120" w:line="240" w:lineRule="auto"/>
        <w:rPr>
          <w:b/>
          <w:bCs/>
          <w:szCs w:val="20"/>
        </w:rPr>
      </w:pPr>
      <w:r w:rsidRPr="008E42DE">
        <w:rPr>
          <w:szCs w:val="20"/>
        </w:rPr>
        <w:t>O</w:t>
      </w:r>
      <w:r w:rsidR="00871D3F" w:rsidRPr="008E42DE">
        <w:rPr>
          <w:szCs w:val="20"/>
        </w:rPr>
        <w:t xml:space="preserve">der </w:t>
      </w:r>
      <w:r w:rsidR="00052E3F" w:rsidRPr="008E42DE">
        <w:rPr>
          <w:szCs w:val="20"/>
        </w:rPr>
        <w:t>besteht der Nutzen</w:t>
      </w:r>
      <w:r w:rsidR="00871D3F" w:rsidRPr="008E42DE">
        <w:rPr>
          <w:szCs w:val="20"/>
        </w:rPr>
        <w:t xml:space="preserve"> </w:t>
      </w:r>
      <w:r w:rsidR="002C1876" w:rsidRPr="008E42DE">
        <w:rPr>
          <w:szCs w:val="20"/>
        </w:rPr>
        <w:t>in erster Linie</w:t>
      </w:r>
      <w:r w:rsidR="00052E3F" w:rsidRPr="008E42DE">
        <w:rPr>
          <w:szCs w:val="20"/>
        </w:rPr>
        <w:t xml:space="preserve"> darin, neue Technologien zu entwickeln, welche die Branche benötigt</w:t>
      </w:r>
      <w:r w:rsidR="00E777E1" w:rsidRPr="008E42DE">
        <w:rPr>
          <w:szCs w:val="20"/>
        </w:rPr>
        <w:t xml:space="preserve"> und </w:t>
      </w:r>
      <w:r w:rsidR="00871D3F" w:rsidRPr="008E42DE">
        <w:rPr>
          <w:szCs w:val="20"/>
        </w:rPr>
        <w:t xml:space="preserve">die </w:t>
      </w:r>
      <w:r w:rsidR="00C30F24" w:rsidRPr="008E42DE">
        <w:rPr>
          <w:szCs w:val="20"/>
        </w:rPr>
        <w:t>auf andere Weise</w:t>
      </w:r>
      <w:r w:rsidR="00D16B46" w:rsidRPr="008E42DE">
        <w:rPr>
          <w:szCs w:val="20"/>
        </w:rPr>
        <w:t xml:space="preserve"> </w:t>
      </w:r>
      <w:r w:rsidR="00871D3F" w:rsidRPr="008E42DE">
        <w:rPr>
          <w:szCs w:val="20"/>
        </w:rPr>
        <w:t>nicht erhältlich sind</w:t>
      </w:r>
      <w:r w:rsidR="00052E3F" w:rsidRPr="008E42DE">
        <w:rPr>
          <w:szCs w:val="20"/>
        </w:rPr>
        <w:t xml:space="preserve">, </w:t>
      </w:r>
      <w:r w:rsidR="00871D3F" w:rsidRPr="008E42DE">
        <w:rPr>
          <w:szCs w:val="20"/>
        </w:rPr>
        <w:t xml:space="preserve">wobei dann </w:t>
      </w:r>
      <w:r w:rsidR="00052E3F" w:rsidRPr="008E42DE">
        <w:rPr>
          <w:szCs w:val="20"/>
        </w:rPr>
        <w:t xml:space="preserve">für die konkrete Nutzung durch die TU </w:t>
      </w:r>
      <w:r w:rsidR="00C5403F" w:rsidRPr="008E42DE">
        <w:rPr>
          <w:szCs w:val="20"/>
        </w:rPr>
        <w:t xml:space="preserve">später </w:t>
      </w:r>
      <w:r w:rsidR="00052E3F" w:rsidRPr="008E42DE">
        <w:rPr>
          <w:szCs w:val="20"/>
        </w:rPr>
        <w:t xml:space="preserve">Kosten anfallen? </w:t>
      </w:r>
    </w:p>
    <w:p w14:paraId="5E218D8D" w14:textId="61F2440D" w:rsidR="00372BC0" w:rsidRPr="008E42DE" w:rsidRDefault="00052E3F" w:rsidP="00DC326A">
      <w:pPr>
        <w:spacing w:after="120" w:line="240" w:lineRule="auto"/>
        <w:rPr>
          <w:b/>
          <w:bCs/>
          <w:szCs w:val="20"/>
        </w:rPr>
      </w:pPr>
      <w:r w:rsidRPr="008E42DE">
        <w:rPr>
          <w:szCs w:val="20"/>
        </w:rPr>
        <w:t xml:space="preserve">Bitte </w:t>
      </w:r>
      <w:r w:rsidR="00884CB9" w:rsidRPr="008E42DE">
        <w:rPr>
          <w:szCs w:val="20"/>
        </w:rPr>
        <w:t>gehen Sie</w:t>
      </w:r>
      <w:r w:rsidRPr="008E42DE">
        <w:rPr>
          <w:szCs w:val="20"/>
        </w:rPr>
        <w:t xml:space="preserve"> </w:t>
      </w:r>
      <w:r w:rsidR="00CA41A4" w:rsidRPr="008E42DE">
        <w:rPr>
          <w:szCs w:val="20"/>
        </w:rPr>
        <w:t xml:space="preserve">bei der Darstellung des Nutzens </w:t>
      </w:r>
      <w:r w:rsidR="00EF5B76" w:rsidRPr="008E42DE">
        <w:rPr>
          <w:szCs w:val="20"/>
        </w:rPr>
        <w:t xml:space="preserve">auch auf </w:t>
      </w:r>
      <w:r w:rsidR="00CA41A4" w:rsidRPr="008E42DE">
        <w:rPr>
          <w:szCs w:val="20"/>
        </w:rPr>
        <w:t xml:space="preserve">diese Punkte </w:t>
      </w:r>
      <w:r w:rsidR="00EF5B76" w:rsidRPr="008E42DE">
        <w:rPr>
          <w:szCs w:val="20"/>
        </w:rPr>
        <w:t>ein</w:t>
      </w:r>
      <w:r w:rsidR="00932E1E" w:rsidRPr="008E42DE">
        <w:rPr>
          <w:szCs w:val="20"/>
        </w:rPr>
        <w:t>.</w:t>
      </w:r>
      <w:r w:rsidR="00CA41A4" w:rsidRPr="008E42DE">
        <w:rPr>
          <w:szCs w:val="20"/>
        </w:rPr>
        <w:t xml:space="preserve"> </w:t>
      </w:r>
      <w:r w:rsidR="00932E1E" w:rsidRPr="008E42DE">
        <w:rPr>
          <w:szCs w:val="20"/>
        </w:rPr>
        <w:t>Nur</w:t>
      </w:r>
      <w:r w:rsidR="00CA41A4" w:rsidRPr="008E42DE">
        <w:rPr>
          <w:szCs w:val="20"/>
        </w:rPr>
        <w:t xml:space="preserve"> mit diesen Angaben </w:t>
      </w:r>
      <w:r w:rsidR="00932E1E" w:rsidRPr="008E42DE">
        <w:rPr>
          <w:szCs w:val="20"/>
        </w:rPr>
        <w:t xml:space="preserve">kann </w:t>
      </w:r>
      <w:r w:rsidR="00CA41A4" w:rsidRPr="008E42DE">
        <w:rPr>
          <w:szCs w:val="20"/>
        </w:rPr>
        <w:t xml:space="preserve">die </w:t>
      </w:r>
      <w:r w:rsidR="00932E1E" w:rsidRPr="008E42DE">
        <w:rPr>
          <w:szCs w:val="20"/>
        </w:rPr>
        <w:t xml:space="preserve">Förderwürdigkeit </w:t>
      </w:r>
      <w:r w:rsidR="00833BB3" w:rsidRPr="008E42DE">
        <w:rPr>
          <w:szCs w:val="20"/>
        </w:rPr>
        <w:t>und de</w:t>
      </w:r>
      <w:r w:rsidR="00BB47AF" w:rsidRPr="008E42DE">
        <w:rPr>
          <w:szCs w:val="20"/>
        </w:rPr>
        <w:t>r</w:t>
      </w:r>
      <w:r w:rsidR="00833BB3" w:rsidRPr="008E42DE">
        <w:rPr>
          <w:szCs w:val="20"/>
        </w:rPr>
        <w:t xml:space="preserve"> Gesamtnutzen im </w:t>
      </w:r>
      <w:r w:rsidR="000B02FD" w:rsidRPr="008E42DE">
        <w:rPr>
          <w:szCs w:val="20"/>
        </w:rPr>
        <w:t xml:space="preserve">Verhältnis </w:t>
      </w:r>
      <w:r w:rsidR="00833BB3" w:rsidRPr="008E42DE">
        <w:rPr>
          <w:szCs w:val="20"/>
        </w:rPr>
        <w:t>zum beantragten</w:t>
      </w:r>
      <w:r w:rsidR="00AD3C6E" w:rsidRPr="008E42DE">
        <w:rPr>
          <w:szCs w:val="20"/>
        </w:rPr>
        <w:t xml:space="preserve"> Förder</w:t>
      </w:r>
      <w:r w:rsidR="00833BB3" w:rsidRPr="008E42DE">
        <w:rPr>
          <w:szCs w:val="20"/>
        </w:rPr>
        <w:t xml:space="preserve">beitrag </w:t>
      </w:r>
      <w:r w:rsidR="005F7781" w:rsidRPr="008E42DE">
        <w:rPr>
          <w:szCs w:val="20"/>
        </w:rPr>
        <w:t>s</w:t>
      </w:r>
      <w:r w:rsidR="00D820CF" w:rsidRPr="008E42DE">
        <w:rPr>
          <w:szCs w:val="20"/>
        </w:rPr>
        <w:t xml:space="preserve">innvoll beurteilen </w:t>
      </w:r>
      <w:r w:rsidR="00AD3C6E" w:rsidRPr="008E42DE">
        <w:rPr>
          <w:szCs w:val="20"/>
        </w:rPr>
        <w:t>werden</w:t>
      </w:r>
      <w:r w:rsidR="00D820CF" w:rsidRPr="008E42DE">
        <w:rPr>
          <w:szCs w:val="20"/>
        </w:rPr>
        <w:t>.</w:t>
      </w:r>
    </w:p>
    <w:p w14:paraId="3037C57C" w14:textId="59D5868B" w:rsidR="000149F3" w:rsidRPr="008E42DE" w:rsidRDefault="000149F3" w:rsidP="000149F3">
      <w:pPr>
        <w:rPr>
          <w:rFonts w:cstheme="minorHAnsi"/>
          <w:szCs w:val="20"/>
        </w:rPr>
      </w:pPr>
      <w:r w:rsidRPr="008E42DE">
        <w:rPr>
          <w:rStyle w:val="Seitenzahl"/>
          <w:rFonts w:cstheme="minorHAnsi"/>
          <w:b/>
          <w:bCs/>
          <w:sz w:val="20"/>
          <w:szCs w:val="20"/>
        </w:rPr>
        <w:t xml:space="preserve">Beizug Dritter: </w:t>
      </w:r>
      <w:r w:rsidRPr="008E42DE">
        <w:rPr>
          <w:rStyle w:val="Seitenzahl"/>
          <w:rFonts w:cstheme="minorHAnsi"/>
          <w:sz w:val="20"/>
          <w:szCs w:val="20"/>
        </w:rPr>
        <w:t>Wenn ein Teil der Leistungen unter Beizug Dritter</w:t>
      </w:r>
      <w:r w:rsidRPr="008E42DE">
        <w:rPr>
          <w:rFonts w:cstheme="minorHAnsi"/>
          <w:szCs w:val="20"/>
        </w:rPr>
        <w:t xml:space="preserve"> erbracht werden soll, sind gegebenenfalls </w:t>
      </w:r>
      <w:r w:rsidR="006353DC" w:rsidRPr="008E42DE">
        <w:rPr>
          <w:rFonts w:cstheme="minorHAnsi"/>
          <w:szCs w:val="20"/>
        </w:rPr>
        <w:t xml:space="preserve">auch </w:t>
      </w:r>
      <w:r w:rsidRPr="008E42DE">
        <w:rPr>
          <w:rFonts w:cstheme="minorHAnsi"/>
          <w:szCs w:val="20"/>
        </w:rPr>
        <w:t>im Verhältnis zwischen der Beitragsempfängerin und dem Dritten Verträge notwendig</w:t>
      </w:r>
      <w:r w:rsidR="006353DC" w:rsidRPr="008E42DE">
        <w:rPr>
          <w:rFonts w:cstheme="minorHAnsi"/>
          <w:szCs w:val="20"/>
        </w:rPr>
        <w:t>. In diesem Fall</w:t>
      </w:r>
      <w:r w:rsidRPr="008E42DE">
        <w:rPr>
          <w:rFonts w:cstheme="minorHAnsi"/>
          <w:szCs w:val="20"/>
        </w:rPr>
        <w:t xml:space="preserve"> </w:t>
      </w:r>
      <w:r w:rsidR="00244AE1" w:rsidRPr="008E42DE">
        <w:rPr>
          <w:rFonts w:cstheme="minorHAnsi"/>
          <w:szCs w:val="20"/>
        </w:rPr>
        <w:t xml:space="preserve">verpflichtet sich </w:t>
      </w:r>
      <w:r w:rsidRPr="008E42DE">
        <w:rPr>
          <w:rFonts w:cstheme="minorHAnsi"/>
          <w:szCs w:val="20"/>
        </w:rPr>
        <w:t xml:space="preserve">die Beitragsempfängerin gegenüber dem VöV, die ihr zukommenden Pflichten </w:t>
      </w:r>
      <w:proofErr w:type="gramStart"/>
      <w:r w:rsidR="00AA4815" w:rsidRPr="008E42DE">
        <w:rPr>
          <w:rFonts w:cstheme="minorHAnsi"/>
          <w:szCs w:val="20"/>
        </w:rPr>
        <w:t>soweit</w:t>
      </w:r>
      <w:proofErr w:type="gramEnd"/>
      <w:r w:rsidRPr="008E42DE">
        <w:rPr>
          <w:rFonts w:cstheme="minorHAnsi"/>
          <w:szCs w:val="20"/>
        </w:rPr>
        <w:t xml:space="preserve"> anwendbar auch dem Dritten aufzuerlegen (insbesondere z.B. </w:t>
      </w:r>
      <w:r w:rsidR="00BE3C9E" w:rsidRPr="008E42DE">
        <w:rPr>
          <w:rFonts w:cstheme="minorHAnsi"/>
          <w:szCs w:val="20"/>
        </w:rPr>
        <w:t>betreffe</w:t>
      </w:r>
      <w:r w:rsidR="00415431" w:rsidRPr="008E42DE">
        <w:rPr>
          <w:rFonts w:cstheme="minorHAnsi"/>
          <w:szCs w:val="20"/>
        </w:rPr>
        <w:t>n</w:t>
      </w:r>
      <w:r w:rsidR="00BE3C9E" w:rsidRPr="008E42DE">
        <w:rPr>
          <w:rFonts w:cstheme="minorHAnsi"/>
          <w:szCs w:val="20"/>
        </w:rPr>
        <w:t xml:space="preserve">d </w:t>
      </w:r>
      <w:r w:rsidR="00415431" w:rsidRPr="008E42DE">
        <w:rPr>
          <w:rFonts w:cstheme="minorHAnsi"/>
          <w:szCs w:val="20"/>
        </w:rPr>
        <w:t xml:space="preserve">die </w:t>
      </w:r>
      <w:r w:rsidRPr="008E42DE">
        <w:rPr>
          <w:rFonts w:cstheme="minorHAnsi"/>
          <w:szCs w:val="20"/>
        </w:rPr>
        <w:t xml:space="preserve">Nutzung </w:t>
      </w:r>
      <w:r w:rsidR="00415431" w:rsidRPr="008E42DE">
        <w:rPr>
          <w:rFonts w:cstheme="minorHAnsi"/>
          <w:szCs w:val="20"/>
        </w:rPr>
        <w:t xml:space="preserve">von </w:t>
      </w:r>
      <w:r w:rsidRPr="008E42DE">
        <w:rPr>
          <w:rFonts w:cstheme="minorHAnsi"/>
          <w:szCs w:val="20"/>
        </w:rPr>
        <w:t>Projekt- und Forschungsergebnisse</w:t>
      </w:r>
      <w:r w:rsidR="00415431" w:rsidRPr="008E42DE">
        <w:rPr>
          <w:rFonts w:cstheme="minorHAnsi"/>
          <w:szCs w:val="20"/>
        </w:rPr>
        <w:t>n</w:t>
      </w:r>
      <w:r w:rsidRPr="008E42DE">
        <w:rPr>
          <w:rFonts w:cstheme="minorHAnsi"/>
          <w:szCs w:val="20"/>
        </w:rPr>
        <w:t xml:space="preserve"> und Rechten an Immaterialgütern und Software).</w:t>
      </w:r>
    </w:p>
    <w:p w14:paraId="1FFB6186" w14:textId="7F90AA0A" w:rsidR="006622D5" w:rsidRPr="00D9078C" w:rsidRDefault="00BC5AE8" w:rsidP="00C27D6A">
      <w:r w:rsidRPr="00D9078C">
        <w:br w:type="page"/>
      </w:r>
    </w:p>
    <w:p w14:paraId="09D91365" w14:textId="61D7A8B6" w:rsidR="006622D5" w:rsidRPr="00D9078C" w:rsidRDefault="001F108A" w:rsidP="003D7CB7">
      <w:pPr>
        <w:pStyle w:val="Anhang"/>
      </w:pPr>
      <w:r w:rsidRPr="00D9078C">
        <w:lastRenderedPageBreak/>
        <w:t>Projekt</w:t>
      </w:r>
      <w:r w:rsidR="00205216" w:rsidRPr="00D9078C">
        <w:t>daten</w:t>
      </w:r>
    </w:p>
    <w:p w14:paraId="67C9C8A1" w14:textId="4913F207" w:rsidR="006622D5" w:rsidRPr="00D9078C" w:rsidRDefault="00BC5AE8" w:rsidP="00391379">
      <w:pPr>
        <w:pStyle w:val="berschrift2"/>
        <w:spacing w:after="0"/>
        <w:rPr>
          <w:b w:val="0"/>
          <w:sz w:val="20"/>
          <w:szCs w:val="20"/>
        </w:rPr>
      </w:pPr>
      <w:r w:rsidRPr="00D9078C">
        <w:rPr>
          <w:sz w:val="20"/>
          <w:szCs w:val="20"/>
        </w:rPr>
        <w:t>Titel des Projekts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6622D5" w:rsidRPr="00D9078C" w14:paraId="260D1BE9" w14:textId="77777777" w:rsidTr="00467A18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322B882" w14:textId="277ACE5B" w:rsidR="006622D5" w:rsidRPr="00231B43" w:rsidRDefault="00231B43">
            <w:pPr>
              <w:spacing w:after="40"/>
              <w:rPr>
                <w:rFonts w:cs="Arial"/>
                <w:szCs w:val="20"/>
                <w:lang w:eastAsia="en-US"/>
              </w:rPr>
            </w:pPr>
            <w:r w:rsidRPr="00231B43">
              <w:rPr>
                <w:rFonts w:cs="Arial"/>
                <w:szCs w:val="20"/>
                <w:lang w:eastAsia="en-US"/>
              </w:rPr>
              <w:fldChar w:fldCharType="begin"/>
            </w:r>
            <w:r w:rsidRPr="00231B43">
              <w:rPr>
                <w:rFonts w:cs="Arial"/>
                <w:szCs w:val="20"/>
                <w:lang w:eastAsia="en-US"/>
              </w:rPr>
              <w:instrText xml:space="preserve"> REF Projekttitel \h  \* MERGEFORMAT </w:instrText>
            </w:r>
            <w:r w:rsidRPr="00231B43">
              <w:rPr>
                <w:rFonts w:cs="Arial"/>
                <w:szCs w:val="20"/>
                <w:lang w:eastAsia="en-US"/>
              </w:rPr>
            </w:r>
            <w:r w:rsidRPr="00231B43">
              <w:rPr>
                <w:rFonts w:cs="Arial"/>
                <w:szCs w:val="20"/>
                <w:lang w:eastAsia="en-US"/>
              </w:rPr>
              <w:fldChar w:fldCharType="separate"/>
            </w:r>
            <w:sdt>
              <w:sdtPr>
                <w:rPr>
                  <w:rFonts w:cs="Arial"/>
                  <w:b/>
                  <w:szCs w:val="20"/>
                </w:rPr>
                <w:id w:val="1617494910"/>
                <w:placeholder>
                  <w:docPart w:val="3EC6747072B04F9097F3C198A4D33377"/>
                </w:placeholder>
                <w:temporary/>
                <w:showingPlcHdr/>
              </w:sdtPr>
              <w:sdtEndPr/>
              <w:sdtContent>
                <w:r w:rsidRPr="00231B43">
                  <w:rPr>
                    <w:rStyle w:val="Platzhaltertext"/>
                    <w:rFonts w:cs="Arial"/>
                    <w:szCs w:val="20"/>
                  </w:rPr>
                  <w:t>Projekttitel eintragen)</w:t>
                </w:r>
              </w:sdtContent>
            </w:sdt>
            <w:r w:rsidRPr="00231B43">
              <w:rPr>
                <w:rFonts w:cs="Arial"/>
                <w:b/>
                <w:vanish/>
                <w:szCs w:val="20"/>
              </w:rPr>
              <w:t xml:space="preserve"> </w:t>
            </w:r>
            <w:r w:rsidRPr="00231B43">
              <w:rPr>
                <w:rFonts w:cs="Arial"/>
                <w:szCs w:val="20"/>
                <w:lang w:eastAsia="en-US"/>
              </w:rPr>
              <w:fldChar w:fldCharType="end"/>
            </w:r>
          </w:p>
        </w:tc>
      </w:tr>
    </w:tbl>
    <w:p w14:paraId="4C123655" w14:textId="74D47A33" w:rsidR="00B729EA" w:rsidRPr="00D9078C" w:rsidRDefault="00B729EA" w:rsidP="00467A18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Schwerpunkt</w:t>
      </w:r>
    </w:p>
    <w:p w14:paraId="6CA872D1" w14:textId="0B0D205A" w:rsidR="00B729EA" w:rsidRPr="00D9078C" w:rsidRDefault="00B729EA" w:rsidP="00B729EA">
      <w:pPr>
        <w:tabs>
          <w:tab w:val="left" w:pos="3969"/>
        </w:tabs>
        <w:spacing w:before="120" w:line="240" w:lineRule="auto"/>
      </w:pP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bookmarkStart w:id="1" w:name="Kontrollkästchen1"/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bookmarkEnd w:id="1"/>
      <w:r w:rsidRPr="00D9078C">
        <w:t xml:space="preserve"> Forschung</w:t>
      </w:r>
      <w:r w:rsidR="00D903A8" w:rsidRPr="00D9078C">
        <w:t xml:space="preserve"> (= </w:t>
      </w:r>
      <w:r w:rsidR="00B2033D" w:rsidRPr="00D9078C">
        <w:t xml:space="preserve">Ziel, neues Wissen </w:t>
      </w:r>
      <w:r w:rsidR="00B3151F" w:rsidRPr="00D9078C">
        <w:t xml:space="preserve">zu </w:t>
      </w:r>
      <w:r w:rsidR="00B2033D" w:rsidRPr="00D9078C">
        <w:t>generieren)</w:t>
      </w:r>
    </w:p>
    <w:p w14:paraId="49A2A571" w14:textId="77777777" w:rsidR="006D722A" w:rsidRPr="00D9078C" w:rsidRDefault="00B3151F" w:rsidP="006D722A">
      <w:pPr>
        <w:tabs>
          <w:tab w:val="left" w:pos="3969"/>
        </w:tabs>
        <w:spacing w:before="120" w:line="240" w:lineRule="auto"/>
      </w:pPr>
      <w:r w:rsidRPr="00D9078C">
        <w:fldChar w:fldCharType="begin">
          <w:ffData>
            <w:name w:val="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="00B729EA" w:rsidRPr="00D9078C">
        <w:t xml:space="preserve"> </w:t>
      </w:r>
      <w:r w:rsidR="006D722A" w:rsidRPr="00D9078C">
        <w:t xml:space="preserve">Entwicklung </w:t>
      </w:r>
      <w:r w:rsidR="00D903A8" w:rsidRPr="00D9078C">
        <w:t>(=</w:t>
      </w:r>
      <w:r w:rsidR="006D722A" w:rsidRPr="00D9078C">
        <w:t xml:space="preserve"> Innovation, neue</w:t>
      </w:r>
      <w:r w:rsidR="00B2033D" w:rsidRPr="00D9078C">
        <w:t xml:space="preserve"> Produkte, Verfahren, Prozesse und Dienstleistungen</w:t>
      </w:r>
      <w:r w:rsidR="00D903A8" w:rsidRPr="00D9078C">
        <w:t>)</w:t>
      </w:r>
    </w:p>
    <w:p w14:paraId="1BA34938" w14:textId="6B78B88D" w:rsidR="006D722A" w:rsidRPr="00D9078C" w:rsidRDefault="006D722A" w:rsidP="006D722A">
      <w:pPr>
        <w:tabs>
          <w:tab w:val="left" w:pos="3969"/>
        </w:tabs>
        <w:spacing w:before="120" w:line="240" w:lineRule="auto"/>
      </w:pPr>
      <w:r w:rsidRPr="00D9078C">
        <w:fldChar w:fldCharType="begin">
          <w:ffData>
            <w:name w:val="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</w:t>
      </w:r>
      <w:sdt>
        <w:sdtPr>
          <w:id w:val="-1410375644"/>
          <w:placeholder>
            <w:docPart w:val="A242AF52FDA943D2B9F6D35E3309468E"/>
          </w:placeholder>
          <w:temporary/>
          <w:showingPlcHdr/>
        </w:sdtPr>
        <w:sdtEndPr/>
        <w:sdtContent>
          <w:r w:rsidR="00B5477E">
            <w:rPr>
              <w:rStyle w:val="Platzhaltertext"/>
            </w:rPr>
            <w:t>...</w:t>
          </w:r>
        </w:sdtContent>
      </w:sdt>
    </w:p>
    <w:p w14:paraId="6BDFFF1A" w14:textId="5F6ACC49" w:rsidR="006D722A" w:rsidRPr="00D9078C" w:rsidRDefault="006D722A" w:rsidP="00467A18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Wirkungsziel</w:t>
      </w:r>
      <w:r w:rsidR="009E69F8" w:rsidRPr="00D9078C">
        <w:rPr>
          <w:sz w:val="20"/>
          <w:szCs w:val="20"/>
        </w:rPr>
        <w:t xml:space="preserve">e </w:t>
      </w:r>
    </w:p>
    <w:p w14:paraId="246F5B22" w14:textId="4E10482A" w:rsidR="005841E9" w:rsidRPr="00D9078C" w:rsidRDefault="00E11FA9" w:rsidP="005841E9">
      <w:pPr>
        <w:spacing w:before="120" w:line="240" w:lineRule="auto"/>
      </w:pPr>
      <w:r w:rsidRPr="00D9078C">
        <w:rPr>
          <w:b/>
          <w:bCs/>
        </w:rPr>
        <w:t>Relevanz für die Branche</w:t>
      </w:r>
      <w:r w:rsidR="008029D5" w:rsidRPr="00D9078C">
        <w:t xml:space="preserve"> (Anzahl der VöV-Mitglieder, welche vom Forschungsergebnis profitieren könne</w:t>
      </w:r>
      <w:r w:rsidR="00025314" w:rsidRPr="00D9078C">
        <w:t>n</w:t>
      </w:r>
      <w:r w:rsidR="008029D5" w:rsidRPr="00D9078C">
        <w:t>. Mindestanzahl zwei VöV-Mitglieder)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5841E9" w:rsidRPr="00D9078C" w14:paraId="2DE50071" w14:textId="77777777" w:rsidTr="00467A18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549687CF" w14:textId="276FBA43" w:rsidR="005841E9" w:rsidRPr="00D9078C" w:rsidRDefault="005841E9" w:rsidP="005841E9">
            <w:pPr>
              <w:rPr>
                <w:rFonts w:ascii="Arial Narrow" w:hAnsi="Arial Narrow"/>
                <w:szCs w:val="22"/>
                <w:lang w:eastAsia="en-US"/>
              </w:rPr>
            </w:pPr>
            <w:bookmarkStart w:id="2" w:name="_Hlk63327686"/>
          </w:p>
        </w:tc>
      </w:tr>
    </w:tbl>
    <w:bookmarkEnd w:id="2"/>
    <w:p w14:paraId="76F6C7BB" w14:textId="5A620194" w:rsidR="00A36B0F" w:rsidRPr="00D9078C" w:rsidRDefault="00831319" w:rsidP="00467A18">
      <w:pPr>
        <w:spacing w:before="240" w:line="240" w:lineRule="auto"/>
      </w:pPr>
      <w:r w:rsidRPr="00D9078C">
        <w:rPr>
          <w:b/>
          <w:bCs/>
        </w:rPr>
        <w:t>Wirtschaftlicher Nutzen</w:t>
      </w:r>
      <w:r w:rsidR="00D82E1E" w:rsidRPr="00D9078C">
        <w:t xml:space="preserve"> (Kostenoptimierung bei Betrieb, Unterhalt oder Ausbau</w:t>
      </w:r>
      <w:r w:rsidR="00A36B0F" w:rsidRPr="00D9078C">
        <w:t>. Abschätzung der angestrebten eingesparten Kosten bei Anwendung der Forschungsergebnisse</w:t>
      </w:r>
      <w:r w:rsidR="00D948A6" w:rsidRPr="00D9078C">
        <w:t>)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5C0911" w:rsidRPr="00D9078C" w14:paraId="5CC9ED91" w14:textId="77777777" w:rsidTr="00467A18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ACEDB90" w14:textId="79136F14" w:rsidR="005C0911" w:rsidRPr="00D9078C" w:rsidRDefault="005C0911" w:rsidP="00665664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62B8CDBD" w14:textId="2EB94C9D" w:rsidR="006D722A" w:rsidRPr="00D9078C" w:rsidRDefault="00D82E1E" w:rsidP="00467A18">
      <w:pPr>
        <w:spacing w:before="240" w:line="240" w:lineRule="auto"/>
      </w:pPr>
      <w:r w:rsidRPr="00D9078C">
        <w:rPr>
          <w:b/>
          <w:bCs/>
        </w:rPr>
        <w:t>Nachhaltigkeit,</w:t>
      </w:r>
      <w:r w:rsidR="001F108A" w:rsidRPr="00D9078C">
        <w:rPr>
          <w:b/>
          <w:bCs/>
        </w:rPr>
        <w:t xml:space="preserve"> Umwelt</w:t>
      </w:r>
      <w:r w:rsidR="00831319" w:rsidRPr="00D9078C">
        <w:rPr>
          <w:b/>
          <w:bCs/>
        </w:rPr>
        <w:t>nutzen</w:t>
      </w:r>
      <w:r w:rsidR="00A36B0F" w:rsidRPr="00D9078C">
        <w:t xml:space="preserve"> (Beschreibung des Beitrags zum Umweltschutz)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5C0911" w:rsidRPr="00D9078C" w14:paraId="1E9D34C0" w14:textId="77777777" w:rsidTr="00467A18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DAB45B0" w14:textId="79995144" w:rsidR="005C0911" w:rsidRPr="00D9078C" w:rsidRDefault="005C0911" w:rsidP="00665664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1904208A" w14:textId="45C34560" w:rsidR="00B327AD" w:rsidRPr="00D9078C" w:rsidRDefault="00B327AD" w:rsidP="00467A18">
      <w:pPr>
        <w:spacing w:before="240" w:line="240" w:lineRule="auto"/>
      </w:pPr>
      <w:r w:rsidRPr="00D9078C">
        <w:rPr>
          <w:b/>
          <w:bCs/>
        </w:rPr>
        <w:t>Kunden</w:t>
      </w:r>
      <w:r w:rsidR="008202F8" w:rsidRPr="00D9078C">
        <w:rPr>
          <w:b/>
          <w:bCs/>
        </w:rPr>
        <w:t>n</w:t>
      </w:r>
      <w:r w:rsidRPr="00D9078C">
        <w:rPr>
          <w:b/>
          <w:bCs/>
        </w:rPr>
        <w:t>utzen</w:t>
      </w:r>
      <w:r w:rsidRPr="00D9078C">
        <w:t xml:space="preserve"> (Beschreibung, welche Kundenbedürfnisse erfüllt werden)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B327AD" w:rsidRPr="00D9078C" w14:paraId="79D2777D" w14:textId="77777777" w:rsidTr="00467A18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E60FCE3" w14:textId="09CF996A" w:rsidR="00B327AD" w:rsidRPr="00D9078C" w:rsidRDefault="00B327AD" w:rsidP="00252736">
            <w:pPr>
              <w:spacing w:line="240" w:lineRule="auto"/>
            </w:pPr>
          </w:p>
        </w:tc>
      </w:tr>
    </w:tbl>
    <w:p w14:paraId="1F87A22A" w14:textId="77777777" w:rsidR="001B3724" w:rsidRPr="00D9078C" w:rsidRDefault="006D722A" w:rsidP="00467A18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Projektträger</w:t>
      </w:r>
      <w:r w:rsidR="001B3724" w:rsidRPr="00D9078C">
        <w:rPr>
          <w:sz w:val="20"/>
          <w:szCs w:val="20"/>
        </w:rPr>
        <w:t xml:space="preserve">in </w:t>
      </w:r>
    </w:p>
    <w:p w14:paraId="147515BB" w14:textId="541ECF1C" w:rsidR="006D722A" w:rsidRPr="00D9078C" w:rsidRDefault="009809FD" w:rsidP="009F5CC1">
      <w:pPr>
        <w:pStyle w:val="Textkrper"/>
      </w:pPr>
      <w:r w:rsidRPr="00D9078C">
        <w:t>(</w:t>
      </w:r>
      <w:r w:rsidR="001B3724" w:rsidRPr="00D9078C">
        <w:t>O</w:t>
      </w:r>
      <w:r w:rsidR="004258FC" w:rsidRPr="00D9078C">
        <w:t xml:space="preserve">rdentliches </w:t>
      </w:r>
      <w:r w:rsidRPr="00D9078C">
        <w:t>VöV-Mitglied)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8083"/>
      </w:tblGrid>
      <w:tr w:rsidR="006D722A" w:rsidRPr="00D9078C" w14:paraId="183AF729" w14:textId="77777777" w:rsidTr="00467A18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6ACF64E6" w14:textId="77777777" w:rsidR="006D722A" w:rsidRPr="00D9078C" w:rsidRDefault="006D722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Bezeichnung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15EADB6" w14:textId="7C3D26C9" w:rsidR="006D722A" w:rsidRPr="00D9078C" w:rsidRDefault="006D722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6D722A" w:rsidRPr="00D9078C" w14:paraId="14AFF0DD" w14:textId="77777777" w:rsidTr="00467A18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928A3C8" w14:textId="77777777" w:rsidR="006D722A" w:rsidRPr="00D9078C" w:rsidRDefault="006D722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Adresse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09AFB85" w14:textId="5105DE76" w:rsidR="006D722A" w:rsidRPr="00D9078C" w:rsidRDefault="006D722A" w:rsidP="00FC625D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6D722A" w:rsidRPr="00D9078C" w14:paraId="37A1FE5A" w14:textId="77777777" w:rsidTr="00467A18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CB81611" w14:textId="77777777" w:rsidR="006D722A" w:rsidRPr="00D9078C" w:rsidRDefault="006D722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Webseite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D336476" w14:textId="69342F01" w:rsidR="006D722A" w:rsidRPr="00D9078C" w:rsidRDefault="006D722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5E3AD995" w14:textId="4ED188B8" w:rsidR="006622D5" w:rsidRPr="00D9078C" w:rsidRDefault="00205216" w:rsidP="00467A18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Kontaktperson</w:t>
      </w:r>
      <w:r w:rsidR="00BC5AE8" w:rsidRPr="00D9078C">
        <w:rPr>
          <w:sz w:val="20"/>
          <w:szCs w:val="20"/>
        </w:rPr>
        <w:t xml:space="preserve"> 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3688"/>
        <w:gridCol w:w="992"/>
        <w:gridCol w:w="3403"/>
      </w:tblGrid>
      <w:tr w:rsidR="006622D5" w:rsidRPr="00D9078C" w14:paraId="11F79573" w14:textId="77777777" w:rsidTr="00467A18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2BA1900" w14:textId="7CE34A9E" w:rsidR="006622D5" w:rsidRPr="00D9078C" w:rsidRDefault="00205216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Firma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085DCFBF" w14:textId="11FC26E9" w:rsidR="006622D5" w:rsidRPr="00D9078C" w:rsidRDefault="006622D5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6622D5" w:rsidRPr="00D9078C" w14:paraId="27137FE0" w14:textId="77777777" w:rsidTr="00467A18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622D260E" w14:textId="77777777" w:rsidR="006622D5" w:rsidRPr="00D9078C" w:rsidRDefault="00BC5AE8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Adresse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6FBFAB17" w14:textId="116D818E" w:rsidR="00687626" w:rsidRPr="00D9078C" w:rsidRDefault="00687626" w:rsidP="00FC625D"/>
        </w:tc>
      </w:tr>
      <w:tr w:rsidR="006622D5" w:rsidRPr="00D9078C" w14:paraId="23DB1AEC" w14:textId="77777777" w:rsidTr="00467A18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47908DAA" w14:textId="77777777" w:rsidR="006622D5" w:rsidRPr="00D9078C" w:rsidRDefault="00BC5AE8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Name</w:t>
            </w:r>
          </w:p>
        </w:tc>
        <w:tc>
          <w:tcPr>
            <w:tcW w:w="3688" w:type="dxa"/>
            <w:shd w:val="pct5" w:color="auto" w:fill="auto"/>
            <w:hideMark/>
          </w:tcPr>
          <w:p w14:paraId="0F979597" w14:textId="310FCDF3" w:rsidR="006622D5" w:rsidRPr="00D9078C" w:rsidRDefault="006622D5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45528BBC" w14:textId="77777777" w:rsidR="006622D5" w:rsidRPr="00D9078C" w:rsidRDefault="00BC5AE8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Funktion</w:t>
            </w:r>
          </w:p>
        </w:tc>
        <w:tc>
          <w:tcPr>
            <w:tcW w:w="3403" w:type="dxa"/>
            <w:shd w:val="pct5" w:color="auto" w:fill="auto"/>
            <w:hideMark/>
          </w:tcPr>
          <w:p w14:paraId="0AC788E3" w14:textId="6A972A32" w:rsidR="006622D5" w:rsidRPr="00D9078C" w:rsidRDefault="006622D5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6622D5" w:rsidRPr="00D9078C" w14:paraId="6EBAE054" w14:textId="77777777" w:rsidTr="00467A18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27A49AE4" w14:textId="77777777" w:rsidR="006622D5" w:rsidRPr="00D9078C" w:rsidRDefault="00BC5AE8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E-Mail</w:t>
            </w:r>
          </w:p>
        </w:tc>
        <w:tc>
          <w:tcPr>
            <w:tcW w:w="3688" w:type="dxa"/>
            <w:shd w:val="pct5" w:color="auto" w:fill="auto"/>
            <w:hideMark/>
          </w:tcPr>
          <w:p w14:paraId="70D6D76B" w14:textId="465CA0F1" w:rsidR="006622D5" w:rsidRPr="00D9078C" w:rsidRDefault="006622D5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7D1325B8" w14:textId="77777777" w:rsidR="006622D5" w:rsidRPr="00D9078C" w:rsidRDefault="00BC5AE8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Telefon</w:t>
            </w:r>
          </w:p>
        </w:tc>
        <w:tc>
          <w:tcPr>
            <w:tcW w:w="3403" w:type="dxa"/>
            <w:shd w:val="pct5" w:color="auto" w:fill="auto"/>
            <w:hideMark/>
          </w:tcPr>
          <w:p w14:paraId="629AFBCD" w14:textId="443AA88A" w:rsidR="006622D5" w:rsidRPr="00D9078C" w:rsidRDefault="006622D5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6EEFB276" w14:textId="77777777" w:rsidR="001F108A" w:rsidRPr="00D9078C" w:rsidRDefault="001F108A" w:rsidP="00467A18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 xml:space="preserve">Kurzbeschreibung des Projekts </w:t>
      </w:r>
      <w:r w:rsidRPr="00D9078C">
        <w:rPr>
          <w:b w:val="0"/>
          <w:sz w:val="20"/>
          <w:szCs w:val="20"/>
        </w:rPr>
        <w:t>(max. 5 Zeilen)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5EA2E48C" w14:textId="77777777" w:rsidTr="00467A18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1149B9F" w14:textId="0CFE4682" w:rsidR="001F108A" w:rsidRPr="00D9078C" w:rsidRDefault="001F108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7EE575A2" w14:textId="5250D510" w:rsidR="001F108A" w:rsidRPr="00D9078C" w:rsidRDefault="001F108A" w:rsidP="001F108A">
      <w:pPr>
        <w:ind w:left="397" w:hanging="397"/>
      </w:pPr>
      <w:r w:rsidRPr="00D9078C">
        <w:br w:type="page"/>
      </w:r>
    </w:p>
    <w:p w14:paraId="43DEC2F5" w14:textId="687985AB" w:rsidR="001F108A" w:rsidRPr="00D9078C" w:rsidRDefault="001F108A" w:rsidP="001B5DD9">
      <w:pPr>
        <w:pStyle w:val="berschrift1"/>
      </w:pPr>
      <w:r w:rsidRPr="00D9078C">
        <w:lastRenderedPageBreak/>
        <w:t>Ausgangslage und Ziele</w:t>
      </w:r>
    </w:p>
    <w:p w14:paraId="53EA1BA0" w14:textId="6932F86B" w:rsidR="001F108A" w:rsidRPr="00D9078C" w:rsidRDefault="001F108A" w:rsidP="001F108A">
      <w:pPr>
        <w:pStyle w:val="berschrift2"/>
        <w:spacing w:after="0"/>
        <w:rPr>
          <w:sz w:val="20"/>
          <w:szCs w:val="20"/>
        </w:rPr>
      </w:pPr>
      <w:r w:rsidRPr="00D9078C">
        <w:rPr>
          <w:sz w:val="20"/>
          <w:szCs w:val="20"/>
        </w:rPr>
        <w:t>Problembeschreibung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6BC5C8ED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73307FA" w14:textId="70B48E11" w:rsidR="001F108A" w:rsidRPr="00D9078C" w:rsidRDefault="001F108A" w:rsidP="00531735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637E1878" w14:textId="1BC328A8" w:rsidR="001F108A" w:rsidRPr="00D9078C" w:rsidRDefault="001F108A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Forschungsbedarf</w:t>
      </w:r>
    </w:p>
    <w:tbl>
      <w:tblPr>
        <w:tblW w:w="9356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30DBF820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58257A91" w14:textId="5911D352" w:rsidR="001F108A" w:rsidRPr="00D9078C" w:rsidRDefault="001F108A" w:rsidP="00531735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39EBBB14" w14:textId="3100C004" w:rsidR="001F108A" w:rsidRPr="00D9078C" w:rsidRDefault="001F108A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Projektziele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7FE4554A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F53760B" w14:textId="486B063F" w:rsidR="001F108A" w:rsidRPr="00D9078C" w:rsidRDefault="001F108A" w:rsidP="00531735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56CB32D2" w14:textId="6E98441B" w:rsidR="001F108A" w:rsidRPr="00D9078C" w:rsidRDefault="001F108A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Vorarbeiten /</w:t>
      </w:r>
      <w:r w:rsidR="00722915" w:rsidRPr="00D9078C">
        <w:rPr>
          <w:sz w:val="20"/>
          <w:szCs w:val="20"/>
        </w:rPr>
        <w:t xml:space="preserve"> Bezug zu anderen Projekten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49A92BDE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1433085" w14:textId="03316F03" w:rsidR="001F108A" w:rsidRPr="00D9078C" w:rsidRDefault="001F108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00DF6AB9" w14:textId="32FB5A76" w:rsidR="001F108A" w:rsidRPr="00D9078C" w:rsidRDefault="001F108A" w:rsidP="001B5DD9">
      <w:pPr>
        <w:pStyle w:val="berschrift1"/>
      </w:pPr>
      <w:r w:rsidRPr="00D9078C">
        <w:t>Projektbeschreibung</w:t>
      </w:r>
    </w:p>
    <w:p w14:paraId="160DF0B5" w14:textId="0D627F91" w:rsidR="001F108A" w:rsidRPr="00D9078C" w:rsidRDefault="001F108A" w:rsidP="001F108A">
      <w:pPr>
        <w:pStyle w:val="berschrift2"/>
        <w:spacing w:after="0"/>
        <w:rPr>
          <w:b w:val="0"/>
          <w:sz w:val="20"/>
          <w:szCs w:val="20"/>
        </w:rPr>
      </w:pPr>
      <w:r w:rsidRPr="00D9078C">
        <w:rPr>
          <w:sz w:val="20"/>
          <w:szCs w:val="20"/>
        </w:rPr>
        <w:t>Methoden</w:t>
      </w:r>
      <w:r w:rsidR="001A6ECA" w:rsidRPr="00D9078C">
        <w:rPr>
          <w:sz w:val="20"/>
          <w:szCs w:val="20"/>
        </w:rPr>
        <w:t xml:space="preserve">, </w:t>
      </w:r>
      <w:r w:rsidRPr="00D9078C">
        <w:rPr>
          <w:sz w:val="20"/>
          <w:szCs w:val="20"/>
        </w:rPr>
        <w:t>Arbeitsschritte</w:t>
      </w:r>
      <w:r w:rsidR="001A6ECA" w:rsidRPr="00D9078C">
        <w:rPr>
          <w:sz w:val="20"/>
          <w:szCs w:val="20"/>
        </w:rPr>
        <w:t>, Beschreibung der Projektphasen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7808E10B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D502E31" w14:textId="75E6D0C1" w:rsidR="001F108A" w:rsidRPr="00D9078C" w:rsidRDefault="001F108A" w:rsidP="00531735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46FE1A69" w14:textId="13AAEAF4" w:rsidR="001F108A" w:rsidRPr="00D9078C" w:rsidRDefault="001F108A" w:rsidP="001B5DD9">
      <w:pPr>
        <w:pStyle w:val="berschrift2"/>
        <w:spacing w:before="240" w:after="0"/>
        <w:rPr>
          <w:b w:val="0"/>
          <w:sz w:val="20"/>
          <w:szCs w:val="20"/>
        </w:rPr>
      </w:pPr>
      <w:r w:rsidRPr="00D9078C">
        <w:rPr>
          <w:sz w:val="20"/>
          <w:szCs w:val="20"/>
        </w:rPr>
        <w:t>Erwartete Ergebnisse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695554AA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B8FDE70" w14:textId="6AB07485" w:rsidR="001F108A" w:rsidRPr="00D9078C" w:rsidRDefault="001F108A" w:rsidP="00531735"/>
        </w:tc>
      </w:tr>
    </w:tbl>
    <w:p w14:paraId="089E2C29" w14:textId="65531A90" w:rsidR="001F108A" w:rsidRPr="00D9078C" w:rsidRDefault="001F108A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Zeitplan</w:t>
      </w:r>
    </w:p>
    <w:tbl>
      <w:tblPr>
        <w:tblW w:w="780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57" w:type="dxa"/>
          <w:right w:w="57" w:type="dxa"/>
        </w:tblCellMar>
        <w:tblLook w:val="04A0" w:firstRow="1" w:lastRow="0" w:firstColumn="1" w:lastColumn="0" w:noHBand="0" w:noVBand="1"/>
      </w:tblPr>
      <w:tblGrid>
        <w:gridCol w:w="1702"/>
        <w:gridCol w:w="2127"/>
        <w:gridCol w:w="1678"/>
        <w:gridCol w:w="2293"/>
      </w:tblGrid>
      <w:tr w:rsidR="001F108A" w:rsidRPr="00D9078C" w14:paraId="56E1EE39" w14:textId="77777777" w:rsidTr="001B5DD9">
        <w:tc>
          <w:tcPr>
            <w:tcW w:w="1702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2746791A" w14:textId="77777777" w:rsidR="001F108A" w:rsidRPr="00D9078C" w:rsidRDefault="001F108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Projektbeginn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1006327044"/>
            <w:placeholder>
              <w:docPart w:val="3B0E3CB7D68D42008478F385D998F132"/>
            </w:placeholder>
            <w:temporary/>
            <w:showingPlcHdr/>
          </w:sdtPr>
          <w:sdtEndPr/>
          <w:sdtContent>
            <w:tc>
              <w:tcPr>
                <w:tcW w:w="2127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55A09E8E" w14:textId="23F70F30" w:rsidR="001F108A" w:rsidRPr="00D9078C" w:rsidRDefault="001F108A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>
                  <w:rPr>
                    <w:rStyle w:val="Platzhaltertext"/>
                  </w:rPr>
                  <w:t>Monat</w:t>
                </w:r>
                <w:r w:rsidR="00B5477E">
                  <w:rPr>
                    <w:rStyle w:val="Platzhaltertext"/>
                  </w:rPr>
                  <w:t>/</w:t>
                </w:r>
                <w:r>
                  <w:rPr>
                    <w:rStyle w:val="Platzhaltertext"/>
                  </w:rPr>
                  <w:t>Jahr</w:t>
                </w:r>
              </w:p>
            </w:tc>
          </w:sdtContent>
        </w:sdt>
        <w:tc>
          <w:tcPr>
            <w:tcW w:w="1678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0DEF8BB3" w14:textId="77777777" w:rsidR="001F108A" w:rsidRPr="00D9078C" w:rsidRDefault="001F108A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Projektdauer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-358737972"/>
            <w:placeholder>
              <w:docPart w:val="8A5C1F973ACF42E3991CC94EF2758735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39CF0AE6" w14:textId="3A02905D" w:rsidR="001F108A" w:rsidRPr="00D9078C" w:rsidRDefault="00041D86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>
                  <w:rPr>
                    <w:rStyle w:val="Platzhaltertext"/>
                  </w:rPr>
                  <w:t xml:space="preserve">Anzahl </w:t>
                </w:r>
                <w:r w:rsidR="001F108A">
                  <w:rPr>
                    <w:rStyle w:val="Platzhaltertext"/>
                  </w:rPr>
                  <w:t>Monate</w:t>
                </w:r>
              </w:p>
            </w:tc>
          </w:sdtContent>
        </w:sdt>
      </w:tr>
      <w:tr w:rsidR="001F108A" w:rsidRPr="00D9078C" w14:paraId="31BC3706" w14:textId="77777777" w:rsidTr="001B5DD9">
        <w:tc>
          <w:tcPr>
            <w:tcW w:w="1702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3710DF16" w14:textId="740EFADC" w:rsidR="001F108A" w:rsidRPr="00D9078C" w:rsidRDefault="001F108A" w:rsidP="001F108A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Projektphase 1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-79141622"/>
            <w:placeholder>
              <w:docPart w:val="EE0424575DE6462B8B4D33B974E6ACAC"/>
            </w:placeholder>
            <w:temporary/>
            <w:showingPlcHdr/>
          </w:sdtPr>
          <w:sdtEndPr/>
          <w:sdtContent>
            <w:tc>
              <w:tcPr>
                <w:tcW w:w="2127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1D4B1FB1" w14:textId="4D19F422" w:rsidR="001F108A" w:rsidRPr="00D9078C" w:rsidRDefault="001F108A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>
                  <w:rPr>
                    <w:rStyle w:val="Platzhaltertext"/>
                  </w:rPr>
                  <w:t>Monat</w:t>
                </w:r>
                <w:r w:rsidR="00041D86">
                  <w:rPr>
                    <w:rStyle w:val="Platzhaltertext"/>
                  </w:rPr>
                  <w:t>/</w:t>
                </w:r>
                <w:r>
                  <w:rPr>
                    <w:rStyle w:val="Platzhaltertext"/>
                  </w:rPr>
                  <w:t>Jahr</w:t>
                </w:r>
              </w:p>
            </w:tc>
          </w:sdtContent>
        </w:sdt>
        <w:tc>
          <w:tcPr>
            <w:tcW w:w="1678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660B94D4" w14:textId="77777777" w:rsidR="001F108A" w:rsidRPr="00D9078C" w:rsidRDefault="001F108A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Projektdauer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-189986868"/>
            <w:placeholder>
              <w:docPart w:val="6135F1F33BCB42929FC04668E92566A2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65596673" w14:textId="0F8AF755" w:rsidR="001F108A" w:rsidRPr="00D9078C" w:rsidRDefault="00041D86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 w:rsidRPr="009201F4">
                  <w:rPr>
                    <w:rStyle w:val="Platzhaltertext"/>
                  </w:rPr>
                  <w:t xml:space="preserve">Anzahl </w:t>
                </w:r>
                <w:r w:rsidR="001F108A" w:rsidRPr="009201F4">
                  <w:rPr>
                    <w:rStyle w:val="Platzhaltertext"/>
                  </w:rPr>
                  <w:t>Monate</w:t>
                </w:r>
              </w:p>
            </w:tc>
          </w:sdtContent>
        </w:sdt>
      </w:tr>
      <w:tr w:rsidR="001F108A" w:rsidRPr="00D9078C" w14:paraId="468ACA5B" w14:textId="77777777" w:rsidTr="001B5DD9">
        <w:tc>
          <w:tcPr>
            <w:tcW w:w="1702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5547291C" w14:textId="16AFF5D3" w:rsidR="001F108A" w:rsidRPr="00D9078C" w:rsidRDefault="001F108A" w:rsidP="001F108A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Projektphase 2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1598674179"/>
            <w:placeholder>
              <w:docPart w:val="2831EC6F957E416CADB9DA6B6AAADE21"/>
            </w:placeholder>
            <w:temporary/>
            <w:showingPlcHdr/>
          </w:sdtPr>
          <w:sdtEndPr/>
          <w:sdtContent>
            <w:tc>
              <w:tcPr>
                <w:tcW w:w="2127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2601094A" w14:textId="255EBB9E" w:rsidR="001F108A" w:rsidRPr="00D9078C" w:rsidRDefault="001F108A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>
                  <w:rPr>
                    <w:rStyle w:val="Platzhaltertext"/>
                  </w:rPr>
                  <w:t>Monat</w:t>
                </w:r>
                <w:r w:rsidR="00041D86">
                  <w:rPr>
                    <w:rStyle w:val="Platzhaltertext"/>
                  </w:rPr>
                  <w:t>/</w:t>
                </w:r>
                <w:r>
                  <w:rPr>
                    <w:rStyle w:val="Platzhaltertext"/>
                  </w:rPr>
                  <w:t>Jahr</w:t>
                </w:r>
              </w:p>
            </w:tc>
          </w:sdtContent>
        </w:sdt>
        <w:tc>
          <w:tcPr>
            <w:tcW w:w="1678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10CE27DD" w14:textId="77777777" w:rsidR="001F108A" w:rsidRPr="00D9078C" w:rsidRDefault="001F108A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Projektdauer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1183015899"/>
            <w:placeholder>
              <w:docPart w:val="E63263E59D0444D5BBC15FE8BA40DC69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4FDC03CE" w14:textId="19384155" w:rsidR="001F108A" w:rsidRPr="00D9078C" w:rsidRDefault="00041D86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 w:rsidRPr="009201F4">
                  <w:rPr>
                    <w:rStyle w:val="Platzhaltertext"/>
                  </w:rPr>
                  <w:t xml:space="preserve">Anzahl </w:t>
                </w:r>
                <w:r w:rsidR="001F108A" w:rsidRPr="009201F4">
                  <w:rPr>
                    <w:rStyle w:val="Platzhaltertext"/>
                  </w:rPr>
                  <w:t>Monate</w:t>
                </w:r>
              </w:p>
            </w:tc>
          </w:sdtContent>
        </w:sdt>
      </w:tr>
      <w:tr w:rsidR="001F108A" w:rsidRPr="00D9078C" w14:paraId="38F43504" w14:textId="77777777" w:rsidTr="001B5DD9">
        <w:tc>
          <w:tcPr>
            <w:tcW w:w="1702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5BD2DE99" w14:textId="6DCF2158" w:rsidR="001F108A" w:rsidRPr="00D9078C" w:rsidRDefault="001F108A" w:rsidP="001F108A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 xml:space="preserve">Projektphase </w:t>
            </w:r>
            <w:r w:rsidR="00EE2C0A">
              <w:t>3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653727034"/>
            <w:placeholder>
              <w:docPart w:val="10C62C8C447B476D8E6006B5F75DFD2F"/>
            </w:placeholder>
            <w:temporary/>
            <w:showingPlcHdr/>
          </w:sdtPr>
          <w:sdtEndPr/>
          <w:sdtContent>
            <w:tc>
              <w:tcPr>
                <w:tcW w:w="2127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43B275AA" w14:textId="52D53AFF" w:rsidR="001F108A" w:rsidRPr="00D9078C" w:rsidRDefault="001F108A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>
                  <w:rPr>
                    <w:rStyle w:val="Platzhaltertext"/>
                  </w:rPr>
                  <w:t>Monat</w:t>
                </w:r>
                <w:r w:rsidR="00041D86">
                  <w:rPr>
                    <w:rStyle w:val="Platzhaltertext"/>
                  </w:rPr>
                  <w:t>/</w:t>
                </w:r>
                <w:r>
                  <w:rPr>
                    <w:rStyle w:val="Platzhaltertext"/>
                  </w:rPr>
                  <w:t>Jahr</w:t>
                </w:r>
              </w:p>
            </w:tc>
          </w:sdtContent>
        </w:sdt>
        <w:tc>
          <w:tcPr>
            <w:tcW w:w="1678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3058CBAF" w14:textId="77777777" w:rsidR="001F108A" w:rsidRPr="00D9078C" w:rsidRDefault="001F108A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Projektdauer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1156264183"/>
            <w:placeholder>
              <w:docPart w:val="6663E494BB8D4B68BA5617AFB4220006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598AB2A4" w14:textId="5996C103" w:rsidR="001F108A" w:rsidRPr="00D9078C" w:rsidRDefault="00041D86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 w:rsidRPr="009201F4">
                  <w:rPr>
                    <w:rStyle w:val="Platzhaltertext"/>
                  </w:rPr>
                  <w:t xml:space="preserve">Anzahl </w:t>
                </w:r>
                <w:r w:rsidR="001F108A" w:rsidRPr="009201F4">
                  <w:rPr>
                    <w:rStyle w:val="Platzhaltertext"/>
                  </w:rPr>
                  <w:t>Monate</w:t>
                </w:r>
              </w:p>
            </w:tc>
          </w:sdtContent>
        </w:sdt>
      </w:tr>
      <w:tr w:rsidR="001F108A" w:rsidRPr="00D9078C" w14:paraId="258ABE0D" w14:textId="77777777" w:rsidTr="001B5DD9">
        <w:tc>
          <w:tcPr>
            <w:tcW w:w="1702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1C97B494" w14:textId="77777777" w:rsidR="001F108A" w:rsidRPr="00D9078C" w:rsidRDefault="001F108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Projektabschluss</w:t>
            </w:r>
          </w:p>
        </w:tc>
        <w:sdt>
          <w:sdtPr>
            <w:rPr>
              <w:rFonts w:ascii="Arial Narrow" w:hAnsi="Arial Narrow"/>
              <w:szCs w:val="22"/>
              <w:lang w:eastAsia="en-US"/>
            </w:rPr>
            <w:id w:val="281547760"/>
            <w:placeholder>
              <w:docPart w:val="191EE748A5EF4D83930D5864EC27F6AB"/>
            </w:placeholder>
            <w:temporary/>
            <w:showingPlcHdr/>
          </w:sdtPr>
          <w:sdtEndPr/>
          <w:sdtContent>
            <w:tc>
              <w:tcPr>
                <w:tcW w:w="2127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  <w:hideMark/>
              </w:tcPr>
              <w:p w14:paraId="02F74B9D" w14:textId="1448FBBF" w:rsidR="001F108A" w:rsidRPr="00D9078C" w:rsidRDefault="001F108A" w:rsidP="00665664">
                <w:pPr>
                  <w:spacing w:after="40"/>
                  <w:rPr>
                    <w:rFonts w:ascii="Arial Narrow" w:hAnsi="Arial Narrow"/>
                    <w:szCs w:val="22"/>
                    <w:lang w:eastAsia="en-US"/>
                  </w:rPr>
                </w:pPr>
                <w:r>
                  <w:rPr>
                    <w:rStyle w:val="Platzhaltertext"/>
                  </w:rPr>
                  <w:t>Monat</w:t>
                </w:r>
                <w:r w:rsidR="00B5477E">
                  <w:rPr>
                    <w:rStyle w:val="Platzhaltertext"/>
                  </w:rPr>
                  <w:t>/</w:t>
                </w:r>
                <w:r>
                  <w:rPr>
                    <w:rStyle w:val="Platzhaltertext"/>
                  </w:rPr>
                  <w:t>Jahr</w:t>
                </w:r>
              </w:p>
            </w:tc>
          </w:sdtContent>
        </w:sdt>
        <w:tc>
          <w:tcPr>
            <w:tcW w:w="1678" w:type="dxa"/>
            <w:tcBorders>
              <w:top w:val="nil"/>
              <w:left w:val="nil"/>
              <w:bottom w:val="nil"/>
              <w:right w:val="nil"/>
            </w:tcBorders>
          </w:tcPr>
          <w:p w14:paraId="641C8233" w14:textId="77777777" w:rsidR="001F108A" w:rsidRPr="00D9078C" w:rsidRDefault="001F108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2293" w:type="dxa"/>
            <w:tcBorders>
              <w:top w:val="nil"/>
              <w:left w:val="nil"/>
              <w:bottom w:val="nil"/>
              <w:right w:val="nil"/>
            </w:tcBorders>
          </w:tcPr>
          <w:p w14:paraId="34BBD943" w14:textId="77777777" w:rsidR="001F108A" w:rsidRPr="00D9078C" w:rsidRDefault="001F108A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11D926AE" w14:textId="068F4D1A" w:rsidR="001F108A" w:rsidRPr="00D9078C" w:rsidRDefault="001F108A" w:rsidP="001B5DD9">
      <w:pPr>
        <w:pStyle w:val="berschrift2"/>
        <w:spacing w:before="240" w:after="0"/>
        <w:rPr>
          <w:b w:val="0"/>
          <w:sz w:val="20"/>
          <w:szCs w:val="20"/>
        </w:rPr>
      </w:pPr>
      <w:r w:rsidRPr="00D9078C">
        <w:rPr>
          <w:sz w:val="20"/>
          <w:szCs w:val="20"/>
        </w:rPr>
        <w:t>Projektnutzen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1F108A" w:rsidRPr="00D9078C" w14:paraId="6DA3CED1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92222F4" w14:textId="23805C2C" w:rsidR="001F108A" w:rsidRPr="00D9078C" w:rsidRDefault="001F108A" w:rsidP="00531735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2BBD4303" w14:textId="1C46C4DC" w:rsidR="00F12744" w:rsidRPr="00D9078C" w:rsidRDefault="00F12744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Projekt</w:t>
      </w:r>
      <w:r w:rsidR="00531735" w:rsidRPr="00D9078C">
        <w:rPr>
          <w:sz w:val="20"/>
          <w:szCs w:val="20"/>
        </w:rPr>
        <w:t>risiken</w:t>
      </w:r>
    </w:p>
    <w:tbl>
      <w:tblPr>
        <w:tblW w:w="9356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F12744" w:rsidRPr="00D9078C" w14:paraId="0C17282D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5DD767B" w14:textId="51F806EC" w:rsidR="00F05B1F" w:rsidRPr="00D9078C" w:rsidRDefault="00F05B1F" w:rsidP="00665664">
            <w:pPr>
              <w:spacing w:after="40"/>
            </w:pPr>
          </w:p>
        </w:tc>
      </w:tr>
    </w:tbl>
    <w:p w14:paraId="05DB6E8C" w14:textId="79F3FF9A" w:rsidR="006622D5" w:rsidRPr="00D9078C" w:rsidRDefault="00722915" w:rsidP="001B5DD9">
      <w:pPr>
        <w:pStyle w:val="berschrift1"/>
      </w:pPr>
      <w:r w:rsidRPr="00D9078C">
        <w:t>Projektorganisation</w:t>
      </w:r>
    </w:p>
    <w:p w14:paraId="508F609C" w14:textId="16C49247" w:rsidR="002766BA" w:rsidRPr="00D9078C" w:rsidRDefault="00AC306F" w:rsidP="009F77CE">
      <w:pPr>
        <w:pStyle w:val="berschrift2"/>
        <w:spacing w:after="0"/>
        <w:rPr>
          <w:sz w:val="20"/>
          <w:szCs w:val="20"/>
        </w:rPr>
      </w:pPr>
      <w:r w:rsidRPr="00D9078C">
        <w:rPr>
          <w:sz w:val="20"/>
          <w:szCs w:val="20"/>
        </w:rPr>
        <w:t>A</w:t>
      </w:r>
      <w:r w:rsidR="00722915" w:rsidRPr="00D9078C">
        <w:rPr>
          <w:sz w:val="20"/>
          <w:szCs w:val="20"/>
        </w:rPr>
        <w:t>usführender</w:t>
      </w:r>
    </w:p>
    <w:p w14:paraId="6D572029" w14:textId="71FC160A" w:rsidR="00E504B1" w:rsidRPr="00D9078C" w:rsidRDefault="0033313B" w:rsidP="00596525">
      <w:pPr>
        <w:pStyle w:val="Textkrper"/>
      </w:pPr>
      <w:r w:rsidRPr="00D9078C">
        <w:t>(</w:t>
      </w:r>
      <w:r w:rsidR="00771549" w:rsidRPr="00D9078C">
        <w:t xml:space="preserve">Drittfirma </w:t>
      </w:r>
      <w:r w:rsidRPr="00D9078C">
        <w:t xml:space="preserve">beauftragt durch </w:t>
      </w:r>
      <w:r w:rsidR="001B3724" w:rsidRPr="00D9078C">
        <w:t>Projektträgerin</w:t>
      </w:r>
      <w:r w:rsidRPr="00D9078C">
        <w:t>)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8083"/>
      </w:tblGrid>
      <w:tr w:rsidR="00722915" w:rsidRPr="00D9078C" w14:paraId="5515DFDD" w14:textId="32031025" w:rsidTr="009F77CE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6AF7AA1" w14:textId="02526C1E" w:rsidR="00722915" w:rsidRPr="00D9078C" w:rsidRDefault="00722915" w:rsidP="00722915">
            <w:r w:rsidRPr="00D9078C">
              <w:t>Bezeichnung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65003C4A" w14:textId="332E802D" w:rsidR="00722915" w:rsidRPr="00D9078C" w:rsidRDefault="00722915" w:rsidP="00722915"/>
        </w:tc>
      </w:tr>
      <w:tr w:rsidR="00722915" w:rsidRPr="00D9078C" w14:paraId="464C60CB" w14:textId="5C7A83D8" w:rsidTr="009F77CE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339FA3A" w14:textId="2388B67E" w:rsidR="00722915" w:rsidRPr="00D9078C" w:rsidRDefault="00722915" w:rsidP="00722915">
            <w:r w:rsidRPr="00D9078C">
              <w:t>Adresse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E546250" w14:textId="19F7FC2B" w:rsidR="00722915" w:rsidRPr="00D9078C" w:rsidRDefault="00722915" w:rsidP="008A74F3"/>
        </w:tc>
      </w:tr>
      <w:tr w:rsidR="00722915" w:rsidRPr="00D9078C" w14:paraId="0B2D8CAC" w14:textId="26490F40" w:rsidTr="009F77CE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B2A1B64" w14:textId="7EE002CC" w:rsidR="00722915" w:rsidRPr="00D9078C" w:rsidRDefault="00722915" w:rsidP="00722915">
            <w:r w:rsidRPr="00D9078C">
              <w:t>Webseite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969CEC1" w14:textId="5991AB7A" w:rsidR="00722915" w:rsidRPr="00D9078C" w:rsidRDefault="00722915" w:rsidP="00722915"/>
        </w:tc>
      </w:tr>
    </w:tbl>
    <w:p w14:paraId="66853773" w14:textId="17F078BE" w:rsidR="00722915" w:rsidRPr="00D9078C" w:rsidRDefault="00722915" w:rsidP="001B5DD9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 xml:space="preserve">Kontaktperson 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3688"/>
        <w:gridCol w:w="992"/>
        <w:gridCol w:w="3403"/>
      </w:tblGrid>
      <w:tr w:rsidR="00722915" w:rsidRPr="00D9078C" w14:paraId="069DEC30" w14:textId="41E384C2" w:rsidTr="001B5DD9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FAD3782" w14:textId="721FF2E0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Firma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53372BF3" w14:textId="14A0B9E2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722915" w:rsidRPr="00D9078C" w14:paraId="72675794" w14:textId="3F0D4CD2" w:rsidTr="001B5DD9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37A97EB" w14:textId="635E0A7E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Adresse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97E03DE" w14:textId="7507DA6E" w:rsidR="00722915" w:rsidRPr="00D9078C" w:rsidRDefault="00722915" w:rsidP="00B16F79"/>
        </w:tc>
      </w:tr>
      <w:tr w:rsidR="00722915" w:rsidRPr="00D9078C" w14:paraId="11D6A311" w14:textId="3F15BA63" w:rsidTr="001B5DD9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33C9C916" w14:textId="1C26734A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Name</w:t>
            </w:r>
          </w:p>
        </w:tc>
        <w:tc>
          <w:tcPr>
            <w:tcW w:w="3688" w:type="dxa"/>
            <w:shd w:val="pct5" w:color="auto" w:fill="auto"/>
            <w:hideMark/>
          </w:tcPr>
          <w:p w14:paraId="5F342EF4" w14:textId="4953AB2A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6FFA2370" w14:textId="64854299" w:rsidR="00722915" w:rsidRPr="00D9078C" w:rsidRDefault="00722915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Funktion</w:t>
            </w:r>
          </w:p>
        </w:tc>
        <w:tc>
          <w:tcPr>
            <w:tcW w:w="3403" w:type="dxa"/>
            <w:shd w:val="pct5" w:color="auto" w:fill="auto"/>
            <w:hideMark/>
          </w:tcPr>
          <w:p w14:paraId="6A2E6B48" w14:textId="3875A218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722915" w:rsidRPr="00D9078C" w14:paraId="2AB6C4EE" w14:textId="643AAB4E" w:rsidTr="001B5DD9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723A8AF4" w14:textId="6525B514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E-Mail</w:t>
            </w:r>
          </w:p>
        </w:tc>
        <w:tc>
          <w:tcPr>
            <w:tcW w:w="3688" w:type="dxa"/>
            <w:shd w:val="pct5" w:color="auto" w:fill="auto"/>
            <w:hideMark/>
          </w:tcPr>
          <w:p w14:paraId="4AF1B34B" w14:textId="29DA582E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35781971" w14:textId="7F25EF15" w:rsidR="00722915" w:rsidRPr="00D9078C" w:rsidRDefault="00722915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Telefon</w:t>
            </w:r>
          </w:p>
        </w:tc>
        <w:tc>
          <w:tcPr>
            <w:tcW w:w="3403" w:type="dxa"/>
            <w:shd w:val="pct5" w:color="auto" w:fill="auto"/>
            <w:hideMark/>
          </w:tcPr>
          <w:p w14:paraId="5B74CBAE" w14:textId="13D85434" w:rsidR="00722915" w:rsidRPr="00D9078C" w:rsidRDefault="00722915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7A680F63" w14:textId="5BDF2772" w:rsidR="00AC306F" w:rsidRPr="00D9078C" w:rsidRDefault="00E504B1" w:rsidP="001B5DD9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lastRenderedPageBreak/>
        <w:t xml:space="preserve">Erläuterungen: </w:t>
      </w:r>
      <w:r w:rsidR="00AC306F" w:rsidRPr="00D9078C">
        <w:rPr>
          <w:sz w:val="20"/>
          <w:szCs w:val="20"/>
        </w:rPr>
        <w:t>O</w:t>
      </w:r>
      <w:r w:rsidR="00722915" w:rsidRPr="00D9078C">
        <w:rPr>
          <w:sz w:val="20"/>
          <w:szCs w:val="20"/>
        </w:rPr>
        <w:t>rganisation / Ressourcen (Beteiligte, Mitarbeitende etc.)</w:t>
      </w:r>
    </w:p>
    <w:tbl>
      <w:tblPr>
        <w:tblW w:w="9356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AC306F" w:rsidRPr="00D9078C" w14:paraId="45AF9E29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557D5EED" w14:textId="64C6D2A0" w:rsidR="00AC306F" w:rsidRPr="00D9078C" w:rsidRDefault="00AC306F" w:rsidP="00665664">
            <w:pPr>
              <w:spacing w:after="40"/>
            </w:pPr>
          </w:p>
        </w:tc>
      </w:tr>
    </w:tbl>
    <w:p w14:paraId="42744B3B" w14:textId="77777777" w:rsidR="005B2764" w:rsidRPr="00D9078C" w:rsidRDefault="00687B43" w:rsidP="005B2764">
      <w:pPr>
        <w:pStyle w:val="berschrift2"/>
        <w:spacing w:before="240" w:after="0"/>
        <w:rPr>
          <w:iCs w:val="0"/>
          <w:sz w:val="20"/>
          <w:szCs w:val="20"/>
        </w:rPr>
      </w:pPr>
      <w:r w:rsidRPr="00D9078C">
        <w:rPr>
          <w:iCs w:val="0"/>
          <w:sz w:val="20"/>
          <w:szCs w:val="20"/>
        </w:rPr>
        <w:t>P</w:t>
      </w:r>
      <w:r w:rsidR="0002130D" w:rsidRPr="00D9078C">
        <w:rPr>
          <w:iCs w:val="0"/>
          <w:sz w:val="20"/>
          <w:szCs w:val="20"/>
        </w:rPr>
        <w:t>rojektb</w:t>
      </w:r>
      <w:r w:rsidRPr="00D9078C">
        <w:rPr>
          <w:iCs w:val="0"/>
          <w:sz w:val="20"/>
          <w:szCs w:val="20"/>
        </w:rPr>
        <w:t>egleitgremium</w:t>
      </w:r>
    </w:p>
    <w:sdt>
      <w:sdtPr>
        <w:rPr>
          <w:rFonts w:cs="Arial"/>
        </w:rPr>
        <w:id w:val="-950776655"/>
        <w:placeholder>
          <w:docPart w:val="59A5BC2377F94980B11C8A93219F8BC9"/>
        </w:placeholder>
        <w:temporary/>
        <w:showingPlcHdr/>
      </w:sdtPr>
      <w:sdtEndPr/>
      <w:sdtContent>
        <w:p w14:paraId="5CF4D313" w14:textId="5C607B34" w:rsidR="00687B43" w:rsidRPr="002E39D7" w:rsidRDefault="005B2764" w:rsidP="005B2764">
          <w:pPr>
            <w:pStyle w:val="Textkrper"/>
            <w:rPr>
              <w:rFonts w:cs="Arial"/>
            </w:rPr>
          </w:pPr>
          <w:r w:rsidRPr="002E39D7">
            <w:rPr>
              <w:rStyle w:val="Platzhaltertext"/>
            </w:rPr>
            <w:t>Projektbegleitgremium meist im Einsatz bei mehreren Beitraggebern, z.B. andere TUs, BIF, BAFU, ESöV, etc. Falls keine weiteren Beitraggeber beteiligt sind, Abschnitt 4.2. löschen</w:t>
          </w:r>
          <w:r w:rsidR="002E39D7">
            <w:rPr>
              <w:rStyle w:val="Platzhaltertext"/>
            </w:rPr>
            <w:t xml:space="preserve">. </w:t>
          </w:r>
          <w:r w:rsidR="00067F6E">
            <w:rPr>
              <w:rStyle w:val="Platzhaltertext"/>
            </w:rPr>
            <w:t>(</w:t>
          </w:r>
          <w:r w:rsidR="002E39D7">
            <w:rPr>
              <w:rStyle w:val="Platzhaltertext"/>
            </w:rPr>
            <w:t>Hinweistext mit Entertaste löschbar</w:t>
          </w:r>
          <w:r w:rsidR="002E39D7" w:rsidRPr="002E39D7">
            <w:rPr>
              <w:rStyle w:val="Platzhaltertext"/>
            </w:rPr>
            <w:t>)</w:t>
          </w:r>
        </w:p>
      </w:sdtContent>
    </w:sdt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8083"/>
      </w:tblGrid>
      <w:tr w:rsidR="0002130D" w:rsidRPr="00D9078C" w14:paraId="69A2D851" w14:textId="77777777" w:rsidTr="00AF29DE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D85DA01" w14:textId="77777777" w:rsidR="0002130D" w:rsidRPr="00D9078C" w:rsidRDefault="0002130D" w:rsidP="00AF29DE">
            <w:r w:rsidRPr="00D9078C">
              <w:t>Bezeichnung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3095F89" w14:textId="3A8B3664" w:rsidR="0002130D" w:rsidRPr="00D9078C" w:rsidRDefault="0002130D" w:rsidP="00AF29DE"/>
        </w:tc>
      </w:tr>
      <w:tr w:rsidR="0002130D" w:rsidRPr="00D9078C" w14:paraId="2AC1BD8B" w14:textId="77777777" w:rsidTr="00AF29DE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7519B8E" w14:textId="77777777" w:rsidR="0002130D" w:rsidRPr="00D9078C" w:rsidRDefault="0002130D" w:rsidP="00AF29DE">
            <w:r w:rsidRPr="00D9078C">
              <w:t>Adresse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8A63165" w14:textId="09B2743F" w:rsidR="0002130D" w:rsidRPr="00D9078C" w:rsidRDefault="0002130D" w:rsidP="00222E6C"/>
        </w:tc>
      </w:tr>
      <w:tr w:rsidR="0002130D" w:rsidRPr="00D9078C" w14:paraId="64E39415" w14:textId="77777777" w:rsidTr="00AF29DE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6591583B" w14:textId="77777777" w:rsidR="0002130D" w:rsidRPr="00D9078C" w:rsidRDefault="0002130D" w:rsidP="00AF29DE">
            <w:r w:rsidRPr="00D9078C">
              <w:t>Webseite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3F2CE5D" w14:textId="1E22472A" w:rsidR="0002130D" w:rsidRPr="00D9078C" w:rsidRDefault="0002130D" w:rsidP="00AF29DE"/>
        </w:tc>
      </w:tr>
    </w:tbl>
    <w:p w14:paraId="09B4E2B7" w14:textId="56BBF957" w:rsidR="0002130D" w:rsidRPr="00D9078C" w:rsidRDefault="0002130D" w:rsidP="0002130D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Kontaktperson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3688"/>
        <w:gridCol w:w="992"/>
        <w:gridCol w:w="3403"/>
      </w:tblGrid>
      <w:tr w:rsidR="0002130D" w:rsidRPr="00D9078C" w14:paraId="5AA171A5" w14:textId="77777777" w:rsidTr="00AF29DE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B6A4E55" w14:textId="77777777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Firma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84C1A80" w14:textId="2410EB87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02130D" w:rsidRPr="00D9078C" w14:paraId="33E379CB" w14:textId="77777777" w:rsidTr="00AF29DE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E91BC47" w14:textId="77777777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Adresse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E093FDB" w14:textId="382868A5" w:rsidR="0002130D" w:rsidRPr="00D9078C" w:rsidRDefault="0002130D" w:rsidP="00222E6C"/>
        </w:tc>
      </w:tr>
      <w:tr w:rsidR="0002130D" w:rsidRPr="00D9078C" w14:paraId="2C7265CF" w14:textId="77777777" w:rsidTr="00AF29DE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5A16E907" w14:textId="77777777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Name</w:t>
            </w:r>
          </w:p>
        </w:tc>
        <w:tc>
          <w:tcPr>
            <w:tcW w:w="3688" w:type="dxa"/>
            <w:shd w:val="pct5" w:color="auto" w:fill="auto"/>
            <w:hideMark/>
          </w:tcPr>
          <w:p w14:paraId="3BF68BD5" w14:textId="01434A2D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7C5F3F7E" w14:textId="77777777" w:rsidR="0002130D" w:rsidRPr="00D9078C" w:rsidRDefault="0002130D" w:rsidP="00AF29DE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Funktion</w:t>
            </w:r>
          </w:p>
        </w:tc>
        <w:tc>
          <w:tcPr>
            <w:tcW w:w="3403" w:type="dxa"/>
            <w:shd w:val="pct5" w:color="auto" w:fill="auto"/>
            <w:hideMark/>
          </w:tcPr>
          <w:p w14:paraId="6D13D229" w14:textId="360F109A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02130D" w:rsidRPr="00D9078C" w14:paraId="5DF99A1E" w14:textId="77777777" w:rsidTr="00AF29DE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3BB873DE" w14:textId="77777777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E-Mail</w:t>
            </w:r>
          </w:p>
        </w:tc>
        <w:tc>
          <w:tcPr>
            <w:tcW w:w="3688" w:type="dxa"/>
            <w:shd w:val="pct5" w:color="auto" w:fill="auto"/>
            <w:hideMark/>
          </w:tcPr>
          <w:p w14:paraId="2E41D1EF" w14:textId="0D8157B9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2E1F7FD6" w14:textId="77777777" w:rsidR="0002130D" w:rsidRPr="00D9078C" w:rsidRDefault="0002130D" w:rsidP="00AF29DE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Telefon</w:t>
            </w:r>
          </w:p>
        </w:tc>
        <w:tc>
          <w:tcPr>
            <w:tcW w:w="3403" w:type="dxa"/>
            <w:shd w:val="pct5" w:color="auto" w:fill="auto"/>
            <w:hideMark/>
          </w:tcPr>
          <w:p w14:paraId="09780F8F" w14:textId="7AFCB25B" w:rsidR="0002130D" w:rsidRPr="00D9078C" w:rsidRDefault="0002130D" w:rsidP="00AF29DE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4B9A6171" w14:textId="77777777" w:rsidR="0002130D" w:rsidRPr="00D9078C" w:rsidRDefault="0002130D" w:rsidP="0002130D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Erläuterungen: Organisation / Ressourcen (Beteiligte, Mitarbeitende etc.)</w:t>
      </w:r>
    </w:p>
    <w:tbl>
      <w:tblPr>
        <w:tblW w:w="9356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02130D" w:rsidRPr="00D9078C" w14:paraId="33DC46CE" w14:textId="77777777" w:rsidTr="00AF29DE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7AE46BB" w14:textId="3EBAD48A" w:rsidR="0002130D" w:rsidRPr="00D9078C" w:rsidRDefault="0002130D" w:rsidP="00AF29DE">
            <w:pPr>
              <w:spacing w:after="40"/>
            </w:pPr>
          </w:p>
        </w:tc>
      </w:tr>
    </w:tbl>
    <w:p w14:paraId="48F22AE4" w14:textId="5A8D83DB" w:rsidR="00AE674A" w:rsidRPr="00D9078C" w:rsidRDefault="00EF2C31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VöV-</w:t>
      </w:r>
      <w:r w:rsidR="00AC306F" w:rsidRPr="00D9078C">
        <w:rPr>
          <w:sz w:val="20"/>
          <w:szCs w:val="20"/>
        </w:rPr>
        <w:t>Begleitgremium</w:t>
      </w:r>
    </w:p>
    <w:p w14:paraId="15423773" w14:textId="6990770F" w:rsidR="00E504B1" w:rsidRPr="00D9078C" w:rsidRDefault="00DC45BA" w:rsidP="00AE674A">
      <w:pPr>
        <w:pStyle w:val="Textkrper"/>
      </w:pPr>
      <w:r w:rsidRPr="00D9078C">
        <w:t>(VöV-Begleitgremium wird durch ein VöV-Gremi</w:t>
      </w:r>
      <w:r w:rsidR="00E36C47" w:rsidRPr="00D9078C">
        <w:t>um gestellt und</w:t>
      </w:r>
      <w:r w:rsidRPr="00D9078C">
        <w:t xml:space="preserve"> begleitet die Projektträgerin</w:t>
      </w:r>
      <w:r w:rsidR="00E36C47" w:rsidRPr="00D9078C">
        <w:t>.</w:t>
      </w:r>
      <w:r w:rsidRPr="00D9078C">
        <w:t>)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8083"/>
      </w:tblGrid>
      <w:tr w:rsidR="00AC306F" w:rsidRPr="00D9078C" w14:paraId="1CA1F278" w14:textId="77777777" w:rsidTr="001B5DD9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736692C8" w14:textId="77777777" w:rsidR="00AC306F" w:rsidRPr="00D9078C" w:rsidRDefault="00AC306F" w:rsidP="00665664">
            <w:r w:rsidRPr="00D9078C">
              <w:t>Bezeichnung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4119FA3E" w14:textId="20788AC6" w:rsidR="00AC306F" w:rsidRPr="00D9078C" w:rsidRDefault="00AC306F" w:rsidP="00665664"/>
        </w:tc>
      </w:tr>
      <w:tr w:rsidR="00AC306F" w:rsidRPr="00D9078C" w14:paraId="04221C71" w14:textId="77777777" w:rsidTr="001B5DD9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0BDFA62F" w14:textId="77777777" w:rsidR="00AC306F" w:rsidRPr="00D9078C" w:rsidRDefault="00AC306F" w:rsidP="00665664">
            <w:r w:rsidRPr="00D9078C">
              <w:t>Adresse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CF668E0" w14:textId="4B70A333" w:rsidR="00AC306F" w:rsidRPr="00D9078C" w:rsidRDefault="00AC306F" w:rsidP="00222E6C"/>
        </w:tc>
      </w:tr>
      <w:tr w:rsidR="00AC306F" w:rsidRPr="00D9078C" w14:paraId="0290F60A" w14:textId="77777777" w:rsidTr="001B5DD9">
        <w:tc>
          <w:tcPr>
            <w:tcW w:w="1276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BA9BDF8" w14:textId="77777777" w:rsidR="00AC306F" w:rsidRPr="00D9078C" w:rsidRDefault="00AC306F" w:rsidP="00665664">
            <w:r w:rsidRPr="00D9078C">
              <w:t>Webseite</w:t>
            </w:r>
          </w:p>
        </w:tc>
        <w:tc>
          <w:tcPr>
            <w:tcW w:w="8080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9E99F4C" w14:textId="3B31AA21" w:rsidR="00AC306F" w:rsidRPr="00D9078C" w:rsidRDefault="00AC306F" w:rsidP="00665664"/>
        </w:tc>
      </w:tr>
    </w:tbl>
    <w:p w14:paraId="1B944F5F" w14:textId="77777777" w:rsidR="00AC306F" w:rsidRPr="00D9078C" w:rsidRDefault="00AC306F" w:rsidP="001B5DD9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 xml:space="preserve">Kontaktperson </w:t>
      </w:r>
    </w:p>
    <w:tbl>
      <w:tblPr>
        <w:tblW w:w="9360" w:type="dxa"/>
        <w:tblLayout w:type="fixed"/>
        <w:tblLook w:val="04A0" w:firstRow="1" w:lastRow="0" w:firstColumn="1" w:lastColumn="0" w:noHBand="0" w:noVBand="1"/>
      </w:tblPr>
      <w:tblGrid>
        <w:gridCol w:w="1277"/>
        <w:gridCol w:w="3688"/>
        <w:gridCol w:w="992"/>
        <w:gridCol w:w="3403"/>
      </w:tblGrid>
      <w:tr w:rsidR="00AC306F" w:rsidRPr="00D9078C" w14:paraId="2A027BE9" w14:textId="77777777" w:rsidTr="001B5DD9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3B5A0AB" w14:textId="77777777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Firma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09E17998" w14:textId="7B587C37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AC306F" w:rsidRPr="00D9078C" w14:paraId="1EEB3E2B" w14:textId="77777777" w:rsidTr="001B5DD9">
        <w:tc>
          <w:tcPr>
            <w:tcW w:w="1277" w:type="dxa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3C585C42" w14:textId="77777777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Adresse</w:t>
            </w:r>
          </w:p>
        </w:tc>
        <w:tc>
          <w:tcPr>
            <w:tcW w:w="8083" w:type="dxa"/>
            <w:gridSpan w:val="3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10C98B21" w14:textId="0CA24E15" w:rsidR="00AC306F" w:rsidRPr="00D9078C" w:rsidRDefault="00AC306F" w:rsidP="00222E6C"/>
        </w:tc>
      </w:tr>
      <w:tr w:rsidR="00AC306F" w:rsidRPr="00D9078C" w14:paraId="5B5126BC" w14:textId="77777777" w:rsidTr="001B5DD9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7E80E9CD" w14:textId="77777777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Name</w:t>
            </w:r>
          </w:p>
        </w:tc>
        <w:tc>
          <w:tcPr>
            <w:tcW w:w="3688" w:type="dxa"/>
            <w:shd w:val="pct5" w:color="auto" w:fill="auto"/>
            <w:hideMark/>
          </w:tcPr>
          <w:p w14:paraId="32965F79" w14:textId="51D11AF4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4DD9847D" w14:textId="77777777" w:rsidR="00AC306F" w:rsidRPr="00D9078C" w:rsidRDefault="00AC306F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Funktion</w:t>
            </w:r>
          </w:p>
        </w:tc>
        <w:tc>
          <w:tcPr>
            <w:tcW w:w="3403" w:type="dxa"/>
            <w:shd w:val="pct5" w:color="auto" w:fill="auto"/>
            <w:hideMark/>
          </w:tcPr>
          <w:p w14:paraId="2CBC9FF4" w14:textId="546D9505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  <w:tr w:rsidR="00AC306F" w:rsidRPr="00D9078C" w14:paraId="358FDE4C" w14:textId="77777777" w:rsidTr="001B5DD9">
        <w:tblPrEx>
          <w:shd w:val="pct5" w:color="auto" w:fill="auto"/>
          <w:tblCellMar>
            <w:left w:w="57" w:type="dxa"/>
            <w:right w:w="57" w:type="dxa"/>
          </w:tblCellMar>
        </w:tblPrEx>
        <w:tc>
          <w:tcPr>
            <w:tcW w:w="1277" w:type="dxa"/>
            <w:hideMark/>
          </w:tcPr>
          <w:p w14:paraId="5347E4FE" w14:textId="77777777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E-Mail</w:t>
            </w:r>
          </w:p>
        </w:tc>
        <w:tc>
          <w:tcPr>
            <w:tcW w:w="3688" w:type="dxa"/>
            <w:shd w:val="pct5" w:color="auto" w:fill="auto"/>
            <w:hideMark/>
          </w:tcPr>
          <w:p w14:paraId="0828D74B" w14:textId="5E03D775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  <w:tc>
          <w:tcPr>
            <w:tcW w:w="992" w:type="dxa"/>
            <w:hideMark/>
          </w:tcPr>
          <w:p w14:paraId="21D804C1" w14:textId="77777777" w:rsidR="00AC306F" w:rsidRPr="00D9078C" w:rsidRDefault="00AC306F" w:rsidP="00665664">
            <w:pPr>
              <w:spacing w:after="40"/>
              <w:jc w:val="right"/>
              <w:rPr>
                <w:rFonts w:ascii="Arial Narrow" w:hAnsi="Arial Narrow"/>
                <w:szCs w:val="22"/>
                <w:lang w:eastAsia="en-US"/>
              </w:rPr>
            </w:pPr>
            <w:r w:rsidRPr="00D9078C">
              <w:t>Telefon</w:t>
            </w:r>
          </w:p>
        </w:tc>
        <w:tc>
          <w:tcPr>
            <w:tcW w:w="3403" w:type="dxa"/>
            <w:shd w:val="pct5" w:color="auto" w:fill="auto"/>
            <w:hideMark/>
          </w:tcPr>
          <w:p w14:paraId="773B35E7" w14:textId="0AFAC1C7" w:rsidR="00AC306F" w:rsidRPr="00D9078C" w:rsidRDefault="00AC306F" w:rsidP="00665664">
            <w:pPr>
              <w:spacing w:after="40"/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719F126A" w14:textId="42C2BB68" w:rsidR="00AC306F" w:rsidRPr="00D9078C" w:rsidRDefault="00E504B1" w:rsidP="001B5DD9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 xml:space="preserve">Erläuterungen: </w:t>
      </w:r>
      <w:r w:rsidR="00AC306F" w:rsidRPr="00D9078C">
        <w:rPr>
          <w:sz w:val="20"/>
          <w:szCs w:val="20"/>
        </w:rPr>
        <w:t>Organisation / Ressourcen (Beteiligte, Mitarbeitende etc.)</w:t>
      </w:r>
    </w:p>
    <w:tbl>
      <w:tblPr>
        <w:tblW w:w="9356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AC306F" w:rsidRPr="00D9078C" w14:paraId="1641AABE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61A51C75" w14:textId="0CB0F6A7" w:rsidR="00AC306F" w:rsidRPr="00D9078C" w:rsidRDefault="00AC306F" w:rsidP="00665664">
            <w:pPr>
              <w:spacing w:after="40"/>
            </w:pPr>
          </w:p>
        </w:tc>
      </w:tr>
    </w:tbl>
    <w:p w14:paraId="4168EDB8" w14:textId="75AE6254" w:rsidR="00B407F6" w:rsidRPr="00D9078C" w:rsidRDefault="00722915" w:rsidP="001B5DD9">
      <w:pPr>
        <w:pStyle w:val="berschrift1"/>
      </w:pPr>
      <w:r w:rsidRPr="00D9078C">
        <w:t>Kosten und Finanzierung</w:t>
      </w:r>
    </w:p>
    <w:p w14:paraId="36228536" w14:textId="661B2313" w:rsidR="008648FF" w:rsidRPr="00D9078C" w:rsidRDefault="008648FF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Finanzierung/Kostenteiler</w:t>
      </w:r>
    </w:p>
    <w:tbl>
      <w:tblPr>
        <w:tblW w:w="935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57" w:type="dxa"/>
          <w:right w:w="57" w:type="dxa"/>
        </w:tblCellMar>
        <w:tblLook w:val="04A0" w:firstRow="1" w:lastRow="0" w:firstColumn="1" w:lastColumn="0" w:noHBand="0" w:noVBand="1"/>
      </w:tblPr>
      <w:tblGrid>
        <w:gridCol w:w="1701"/>
        <w:gridCol w:w="2835"/>
        <w:gridCol w:w="1843"/>
        <w:gridCol w:w="2293"/>
        <w:gridCol w:w="683"/>
      </w:tblGrid>
      <w:tr w:rsidR="008648FF" w:rsidRPr="00D9078C" w14:paraId="4364A619" w14:textId="763CFD14" w:rsidTr="00646832">
        <w:tc>
          <w:tcPr>
            <w:tcW w:w="4536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655D2D1A" w14:textId="77777777" w:rsidR="008648FF" w:rsidRPr="00D9078C" w:rsidRDefault="008648FF" w:rsidP="00665664">
            <w:pPr>
              <w:spacing w:after="40"/>
              <w:rPr>
                <w:rFonts w:cs="Arial"/>
                <w:b/>
                <w:bCs/>
                <w:szCs w:val="20"/>
                <w:lang w:eastAsia="en-US"/>
              </w:rPr>
            </w:pPr>
            <w:r w:rsidRPr="00D9078C">
              <w:rPr>
                <w:rFonts w:cs="Arial"/>
                <w:b/>
                <w:bCs/>
                <w:szCs w:val="20"/>
              </w:rPr>
              <w:t>Gesamtkosten</w:t>
            </w:r>
          </w:p>
        </w:tc>
        <w:tc>
          <w:tcPr>
            <w:tcW w:w="184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42981909" w14:textId="77777777" w:rsidR="008648FF" w:rsidRPr="00D9078C" w:rsidRDefault="008648FF" w:rsidP="00665664">
            <w:pPr>
              <w:spacing w:after="40"/>
              <w:rPr>
                <w:rFonts w:cs="Arial"/>
                <w:b/>
                <w:bCs/>
                <w:szCs w:val="20"/>
                <w:lang w:eastAsia="en-US"/>
              </w:rPr>
            </w:pPr>
          </w:p>
        </w:tc>
        <w:sdt>
          <w:sdtPr>
            <w:rPr>
              <w:rFonts w:cs="Arial"/>
              <w:szCs w:val="20"/>
              <w:lang w:eastAsia="en-US"/>
            </w:rPr>
            <w:id w:val="-1480304016"/>
            <w:placeholder>
              <w:docPart w:val="FD3DC3F4FEDD4DC69E2B19DE49A2B3A3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600538E5" w14:textId="5F8A9648" w:rsidR="008648FF" w:rsidRPr="00D9078C" w:rsidRDefault="008C076D" w:rsidP="00665664">
                <w:pPr>
                  <w:spacing w:after="40"/>
                  <w:jc w:val="right"/>
                  <w:rPr>
                    <w:rFonts w:cs="Arial"/>
                    <w:b/>
                    <w:bCs/>
                    <w:szCs w:val="20"/>
                    <w:lang w:eastAsia="en-US"/>
                  </w:rPr>
                </w:pPr>
                <w:r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7EA80467" w14:textId="0E792CFD" w:rsidR="00EE2C0A" w:rsidRPr="00EE2C0A" w:rsidRDefault="00EE2C0A" w:rsidP="00665664">
            <w:pPr>
              <w:spacing w:after="40"/>
              <w:jc w:val="right"/>
              <w:rPr>
                <w:rFonts w:cs="Arial"/>
                <w:b/>
                <w:bCs/>
                <w:szCs w:val="20"/>
              </w:rPr>
            </w:pPr>
            <w:r w:rsidRPr="00EE2C0A">
              <w:rPr>
                <w:rFonts w:cs="Arial"/>
                <w:b/>
                <w:bCs/>
                <w:szCs w:val="20"/>
              </w:rPr>
              <w:t>CHF</w:t>
            </w:r>
          </w:p>
        </w:tc>
      </w:tr>
      <w:tr w:rsidR="008648FF" w:rsidRPr="00D9078C" w14:paraId="77409D8F" w14:textId="4D240072" w:rsidTr="00646832">
        <w:tc>
          <w:tcPr>
            <w:tcW w:w="4536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5DF96821" w14:textId="06A9088D" w:rsidR="008648FF" w:rsidRPr="00D9078C" w:rsidRDefault="008648FF" w:rsidP="008648FF">
            <w:pPr>
              <w:spacing w:after="40"/>
              <w:rPr>
                <w:rFonts w:cs="Arial"/>
                <w:szCs w:val="20"/>
                <w:lang w:eastAsia="en-US"/>
              </w:rPr>
            </w:pPr>
            <w:r w:rsidRPr="00D9078C">
              <w:rPr>
                <w:rFonts w:cs="Arial"/>
                <w:szCs w:val="20"/>
              </w:rPr>
              <w:t>Anteil Projektträger</w:t>
            </w:r>
            <w:r w:rsidR="003C721E" w:rsidRPr="00D9078C">
              <w:rPr>
                <w:rFonts w:cs="Arial"/>
                <w:szCs w:val="20"/>
              </w:rPr>
              <w:t>in</w:t>
            </w:r>
            <w:r w:rsidR="002218B6" w:rsidRPr="00D9078C">
              <w:rPr>
                <w:rFonts w:cs="Arial"/>
                <w:szCs w:val="20"/>
              </w:rPr>
              <w:t xml:space="preserve"> (Eigenleistung</w:t>
            </w:r>
            <w:r w:rsidR="00157B80" w:rsidRPr="00D9078C">
              <w:rPr>
                <w:rFonts w:cs="Arial"/>
                <w:szCs w:val="20"/>
              </w:rPr>
              <w:t>santeil</w:t>
            </w:r>
            <w:r w:rsidR="002218B6" w:rsidRPr="00D9078C">
              <w:rPr>
                <w:rFonts w:cs="Arial"/>
                <w:szCs w:val="20"/>
              </w:rPr>
              <w:t>)</w:t>
            </w:r>
          </w:p>
        </w:tc>
        <w:sdt>
          <w:sdtPr>
            <w:rPr>
              <w:rFonts w:cs="Arial"/>
              <w:szCs w:val="20"/>
              <w:lang w:eastAsia="en-US"/>
            </w:rPr>
            <w:id w:val="2119334685"/>
            <w:placeholder>
              <w:docPart w:val="E33021F01D8442F09C14D32633459DC5"/>
            </w:placeholder>
            <w:temporary/>
            <w:showingPlcHdr/>
          </w:sdtPr>
          <w:sdtEndPr/>
          <w:sdtContent>
            <w:tc>
              <w:tcPr>
                <w:tcW w:w="184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441CB53F" w14:textId="5BA4E8A2" w:rsidR="008648FF" w:rsidRPr="00D9078C" w:rsidRDefault="00296088" w:rsidP="008648FF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>
                  <w:rPr>
                    <w:rStyle w:val="Platzhaltertext"/>
                  </w:rPr>
                  <w:t>Angabe in %</w:t>
                </w:r>
              </w:p>
            </w:tc>
          </w:sdtContent>
        </w:sdt>
        <w:sdt>
          <w:sdtPr>
            <w:rPr>
              <w:rFonts w:cs="Arial"/>
              <w:szCs w:val="20"/>
              <w:lang w:eastAsia="en-US"/>
            </w:rPr>
            <w:id w:val="-856119734"/>
            <w:placeholder>
              <w:docPart w:val="AB557A88B19849F69A929736A19CA4B6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1C620403" w14:textId="03016AB8" w:rsidR="008648FF" w:rsidRPr="00D9078C" w:rsidRDefault="00411E40" w:rsidP="00665664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50A1C5D3" w14:textId="73618B25" w:rsidR="00EE2C0A" w:rsidRPr="00EE2C0A" w:rsidRDefault="00EE2C0A" w:rsidP="00665664">
            <w:pPr>
              <w:spacing w:after="40"/>
              <w:jc w:val="right"/>
              <w:rPr>
                <w:rFonts w:cs="Arial"/>
                <w:szCs w:val="20"/>
              </w:rPr>
            </w:pPr>
            <w:r w:rsidRPr="00EE2C0A">
              <w:rPr>
                <w:rFonts w:cs="Arial"/>
                <w:szCs w:val="20"/>
              </w:rPr>
              <w:t>CHF</w:t>
            </w:r>
          </w:p>
        </w:tc>
      </w:tr>
      <w:tr w:rsidR="008648FF" w:rsidRPr="00D9078C" w14:paraId="592538EB" w14:textId="00485B18" w:rsidTr="00646832">
        <w:tc>
          <w:tcPr>
            <w:tcW w:w="4536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0744DF0F" w14:textId="57FCEE36" w:rsidR="008648FF" w:rsidRPr="00D9078C" w:rsidRDefault="000A4382" w:rsidP="00596525">
            <w:pPr>
              <w:spacing w:after="40"/>
              <w:rPr>
                <w:rFonts w:cs="Arial"/>
                <w:szCs w:val="20"/>
              </w:rPr>
            </w:pPr>
            <w:r w:rsidRPr="00D9078C">
              <w:rPr>
                <w:rFonts w:cs="Arial"/>
                <w:szCs w:val="20"/>
              </w:rPr>
              <w:t>Anteil FEF</w:t>
            </w:r>
          </w:p>
        </w:tc>
        <w:sdt>
          <w:sdtPr>
            <w:rPr>
              <w:rFonts w:cs="Arial"/>
              <w:szCs w:val="20"/>
              <w:lang w:eastAsia="en-US"/>
            </w:rPr>
            <w:id w:val="-1358579030"/>
            <w:placeholder>
              <w:docPart w:val="703695AF02C34AA2973ACD38EF75C1CB"/>
            </w:placeholder>
            <w:temporary/>
            <w:showingPlcHdr/>
          </w:sdtPr>
          <w:sdtEndPr/>
          <w:sdtContent>
            <w:tc>
              <w:tcPr>
                <w:tcW w:w="184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782DEAFB" w14:textId="357749EE" w:rsidR="008648FF" w:rsidRPr="00D9078C" w:rsidRDefault="00411E40" w:rsidP="008648FF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>
                  <w:rPr>
                    <w:rStyle w:val="Platzhaltertext"/>
                  </w:rPr>
                  <w:t>Angabe in %</w:t>
                </w:r>
              </w:p>
            </w:tc>
          </w:sdtContent>
        </w:sdt>
        <w:sdt>
          <w:sdtPr>
            <w:rPr>
              <w:rFonts w:cs="Arial"/>
              <w:szCs w:val="20"/>
              <w:lang w:eastAsia="en-US"/>
            </w:rPr>
            <w:id w:val="-1589460542"/>
            <w:placeholder>
              <w:docPart w:val="EC16D8DDAA014D499E78623EB3C754BC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149CA9A7" w14:textId="48EB813B" w:rsidR="008648FF" w:rsidRPr="00D9078C" w:rsidRDefault="008C076D" w:rsidP="008648FF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03B98473" w14:textId="5882EC59" w:rsidR="00EE2C0A" w:rsidRPr="00EE2C0A" w:rsidRDefault="00EE2C0A" w:rsidP="008648FF">
            <w:pPr>
              <w:spacing w:after="40"/>
              <w:jc w:val="right"/>
              <w:rPr>
                <w:rFonts w:cs="Arial"/>
                <w:szCs w:val="20"/>
              </w:rPr>
            </w:pPr>
            <w:r w:rsidRPr="00EE2C0A">
              <w:rPr>
                <w:rFonts w:cs="Arial"/>
                <w:szCs w:val="20"/>
              </w:rPr>
              <w:t>CHF</w:t>
            </w:r>
          </w:p>
        </w:tc>
      </w:tr>
      <w:tr w:rsidR="008648FF" w:rsidRPr="00D9078C" w14:paraId="2E6C05D7" w14:textId="72BC43DC" w:rsidTr="00646832">
        <w:tc>
          <w:tcPr>
            <w:tcW w:w="4536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040573A1" w14:textId="304F8FFA" w:rsidR="0023265F" w:rsidRPr="00D9078C" w:rsidRDefault="008648FF" w:rsidP="008648FF">
            <w:pPr>
              <w:spacing w:after="40"/>
              <w:rPr>
                <w:rFonts w:cs="Arial"/>
                <w:szCs w:val="20"/>
                <w:lang w:eastAsia="en-US"/>
              </w:rPr>
            </w:pPr>
            <w:r w:rsidRPr="00411E40">
              <w:rPr>
                <w:rFonts w:cs="Arial"/>
                <w:szCs w:val="20"/>
                <w:lang w:eastAsia="en-US"/>
              </w:rPr>
              <w:t xml:space="preserve">Anteil </w:t>
            </w:r>
            <w:r w:rsidR="008C076D" w:rsidRPr="00411E40">
              <w:rPr>
                <w:rFonts w:cs="Arial"/>
                <w:szCs w:val="20"/>
                <w:lang w:eastAsia="en-US"/>
              </w:rPr>
              <w:t>Dritter:</w:t>
            </w:r>
          </w:p>
        </w:tc>
        <w:sdt>
          <w:sdtPr>
            <w:rPr>
              <w:rFonts w:cs="Arial"/>
              <w:szCs w:val="20"/>
              <w:lang w:eastAsia="en-US"/>
            </w:rPr>
            <w:id w:val="-2143568175"/>
            <w:placeholder>
              <w:docPart w:val="BB779286406142CE8F3B264A22211CEB"/>
            </w:placeholder>
            <w:temporary/>
            <w:showingPlcHdr/>
          </w:sdtPr>
          <w:sdtEndPr/>
          <w:sdtContent>
            <w:tc>
              <w:tcPr>
                <w:tcW w:w="184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60319C50" w14:textId="13A17280" w:rsidR="0004190C" w:rsidRPr="00D9078C" w:rsidRDefault="008C076D" w:rsidP="008648FF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 w:rsidRPr="0068547D">
                  <w:rPr>
                    <w:rStyle w:val="Platzhaltertext"/>
                  </w:rPr>
                  <w:t>Angabe in %</w:t>
                </w:r>
              </w:p>
            </w:tc>
          </w:sdtContent>
        </w:sdt>
        <w:sdt>
          <w:sdtPr>
            <w:rPr>
              <w:rFonts w:cs="Arial"/>
              <w:szCs w:val="20"/>
              <w:lang w:eastAsia="en-US"/>
            </w:rPr>
            <w:id w:val="449138282"/>
            <w:placeholder>
              <w:docPart w:val="864951DF0ADE496F95AF7DAEBDD1E441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6A468512" w14:textId="48B931E2" w:rsidR="0004190C" w:rsidRPr="00D9078C" w:rsidRDefault="008C076D" w:rsidP="008648FF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6610DFD9" w14:textId="6413886C" w:rsidR="008C076D" w:rsidRPr="00EE2C0A" w:rsidRDefault="008C076D" w:rsidP="008C076D">
            <w:pPr>
              <w:spacing w:after="40"/>
              <w:jc w:val="right"/>
              <w:rPr>
                <w:rFonts w:cs="Arial"/>
                <w:szCs w:val="20"/>
              </w:rPr>
            </w:pPr>
            <w:r w:rsidRPr="00EE2C0A">
              <w:rPr>
                <w:rFonts w:cs="Arial"/>
                <w:szCs w:val="20"/>
              </w:rPr>
              <w:t>CHF</w:t>
            </w:r>
          </w:p>
        </w:tc>
      </w:tr>
      <w:tr w:rsidR="00646832" w:rsidRPr="00D9078C" w14:paraId="44E23BB3" w14:textId="77777777" w:rsidTr="00646832">
        <w:tc>
          <w:tcPr>
            <w:tcW w:w="1701" w:type="dxa"/>
            <w:tcBorders>
              <w:top w:val="nil"/>
              <w:left w:val="nil"/>
              <w:bottom w:val="nil"/>
              <w:right w:val="nil"/>
            </w:tcBorders>
          </w:tcPr>
          <w:p w14:paraId="4CD5ACF9" w14:textId="59D2C2D2" w:rsidR="00646832" w:rsidRPr="00D9078C" w:rsidRDefault="00646832" w:rsidP="00646832">
            <w:pPr>
              <w:spacing w:after="40"/>
              <w:jc w:val="center"/>
              <w:rPr>
                <w:rFonts w:cs="Arial"/>
                <w:szCs w:val="20"/>
              </w:rPr>
            </w:pPr>
            <w:r w:rsidRPr="00411E40">
              <w:rPr>
                <w:rFonts w:cs="Arial"/>
                <w:szCs w:val="20"/>
              </w:rPr>
              <w:t>Anteil</w:t>
            </w:r>
          </w:p>
        </w:tc>
        <w:tc>
          <w:tcPr>
            <w:tcW w:w="2835" w:type="dxa"/>
            <w:tcBorders>
              <w:top w:val="nil"/>
              <w:left w:val="nil"/>
              <w:bottom w:val="nil"/>
              <w:right w:val="nil"/>
            </w:tcBorders>
          </w:tcPr>
          <w:p w14:paraId="0210B100" w14:textId="216817F4" w:rsidR="00646832" w:rsidRPr="00D9078C" w:rsidRDefault="00646832" w:rsidP="00646832">
            <w:pPr>
              <w:spacing w:after="40"/>
              <w:rPr>
                <w:rFonts w:cs="Arial"/>
                <w:szCs w:val="20"/>
              </w:rPr>
            </w:pPr>
            <w:r w:rsidRPr="00411E40">
              <w:rPr>
                <w:rFonts w:cs="Arial"/>
                <w:szCs w:val="20"/>
              </w:rPr>
              <w:t>BIF</w:t>
            </w:r>
          </w:p>
        </w:tc>
        <w:sdt>
          <w:sdtPr>
            <w:rPr>
              <w:rFonts w:cs="Arial"/>
              <w:szCs w:val="20"/>
              <w:lang w:eastAsia="en-US"/>
            </w:rPr>
            <w:id w:val="2093656255"/>
            <w:placeholder>
              <w:docPart w:val="ECA12B7A8D0A4084B02A506D9F7038FF"/>
            </w:placeholder>
            <w:temporary/>
            <w:showingPlcHdr/>
          </w:sdtPr>
          <w:sdtEndPr/>
          <w:sdtContent>
            <w:tc>
              <w:tcPr>
                <w:tcW w:w="184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5562F0BD" w14:textId="7CCF4E15" w:rsidR="00646832" w:rsidRPr="00D9078C" w:rsidRDefault="00646832" w:rsidP="008C076D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 w:rsidRPr="0068547D">
                  <w:rPr>
                    <w:rStyle w:val="Platzhaltertext"/>
                  </w:rPr>
                  <w:t>Angabe in %</w:t>
                </w:r>
              </w:p>
            </w:tc>
          </w:sdtContent>
        </w:sdt>
        <w:sdt>
          <w:sdtPr>
            <w:rPr>
              <w:rFonts w:cs="Arial"/>
              <w:szCs w:val="20"/>
              <w:lang w:eastAsia="en-US"/>
            </w:rPr>
            <w:id w:val="1963684473"/>
            <w:placeholder>
              <w:docPart w:val="B6862D9FA4044AF5912BDB5661C8D8E1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4FBA7527" w14:textId="1565F647" w:rsidR="00646832" w:rsidRPr="00D9078C" w:rsidRDefault="00646832" w:rsidP="008C076D">
                <w:pPr>
                  <w:spacing w:after="40"/>
                  <w:jc w:val="right"/>
                  <w:rPr>
                    <w:rFonts w:cs="Arial"/>
                    <w:szCs w:val="20"/>
                  </w:rPr>
                </w:pPr>
                <w:r w:rsidRPr="004772B6"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3F2D38A1" w14:textId="288777BC" w:rsidR="00646832" w:rsidRPr="00EE2C0A" w:rsidRDefault="00646832" w:rsidP="008C076D">
            <w:pPr>
              <w:spacing w:after="40"/>
              <w:jc w:val="right"/>
              <w:rPr>
                <w:rFonts w:cs="Arial"/>
                <w:szCs w:val="20"/>
              </w:rPr>
            </w:pPr>
            <w:r w:rsidRPr="00EE2C0A">
              <w:rPr>
                <w:rFonts w:cs="Arial"/>
                <w:szCs w:val="20"/>
              </w:rPr>
              <w:t>CHF</w:t>
            </w:r>
          </w:p>
        </w:tc>
      </w:tr>
      <w:tr w:rsidR="00646832" w:rsidRPr="00D9078C" w14:paraId="6473490F" w14:textId="77777777" w:rsidTr="00646832">
        <w:tc>
          <w:tcPr>
            <w:tcW w:w="1701" w:type="dxa"/>
            <w:tcBorders>
              <w:top w:val="nil"/>
              <w:left w:val="nil"/>
              <w:bottom w:val="nil"/>
              <w:right w:val="nil"/>
            </w:tcBorders>
          </w:tcPr>
          <w:p w14:paraId="7AF4EA8D" w14:textId="1EA7267F" w:rsidR="00646832" w:rsidRPr="00D9078C" w:rsidRDefault="00646832" w:rsidP="00646832">
            <w:pPr>
              <w:spacing w:after="40"/>
              <w:jc w:val="center"/>
              <w:rPr>
                <w:rFonts w:cs="Arial"/>
                <w:szCs w:val="20"/>
              </w:rPr>
            </w:pPr>
            <w:r w:rsidRPr="00411E40">
              <w:rPr>
                <w:rFonts w:cs="Arial"/>
                <w:szCs w:val="20"/>
              </w:rPr>
              <w:t>Anteil</w:t>
            </w:r>
          </w:p>
        </w:tc>
        <w:tc>
          <w:tcPr>
            <w:tcW w:w="2835" w:type="dxa"/>
            <w:tcBorders>
              <w:top w:val="nil"/>
              <w:left w:val="nil"/>
              <w:bottom w:val="nil"/>
              <w:right w:val="nil"/>
            </w:tcBorders>
          </w:tcPr>
          <w:p w14:paraId="68B03270" w14:textId="0FC27889" w:rsidR="00646832" w:rsidRPr="00D9078C" w:rsidRDefault="00646832" w:rsidP="00646832">
            <w:pPr>
              <w:spacing w:after="40"/>
              <w:rPr>
                <w:rFonts w:cs="Arial"/>
                <w:szCs w:val="20"/>
              </w:rPr>
            </w:pPr>
            <w:proofErr w:type="spellStart"/>
            <w:r w:rsidRPr="00411E40">
              <w:rPr>
                <w:rFonts w:cs="Arial"/>
                <w:szCs w:val="20"/>
              </w:rPr>
              <w:t>ESöV</w:t>
            </w:r>
            <w:proofErr w:type="spellEnd"/>
          </w:p>
        </w:tc>
        <w:sdt>
          <w:sdtPr>
            <w:rPr>
              <w:rFonts w:cs="Arial"/>
              <w:szCs w:val="20"/>
              <w:lang w:eastAsia="en-US"/>
            </w:rPr>
            <w:id w:val="-1803453426"/>
            <w:placeholder>
              <w:docPart w:val="2CA24C238BD1493B83587E61A3B14BD2"/>
            </w:placeholder>
            <w:temporary/>
            <w:showingPlcHdr/>
          </w:sdtPr>
          <w:sdtEndPr/>
          <w:sdtContent>
            <w:tc>
              <w:tcPr>
                <w:tcW w:w="184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4A8BE0C2" w14:textId="4154A499" w:rsidR="00646832" w:rsidRPr="00D9078C" w:rsidRDefault="00646832" w:rsidP="008C076D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 w:rsidRPr="0068547D">
                  <w:rPr>
                    <w:rStyle w:val="Platzhaltertext"/>
                  </w:rPr>
                  <w:t>Angabe in %</w:t>
                </w:r>
              </w:p>
            </w:tc>
          </w:sdtContent>
        </w:sdt>
        <w:sdt>
          <w:sdtPr>
            <w:rPr>
              <w:rFonts w:cs="Arial"/>
              <w:szCs w:val="20"/>
              <w:lang w:eastAsia="en-US"/>
            </w:rPr>
            <w:id w:val="-821343664"/>
            <w:placeholder>
              <w:docPart w:val="08851F7F47A34C2FA8906D4930C9AD68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733A45CB" w14:textId="12A5D18C" w:rsidR="00646832" w:rsidRPr="00D9078C" w:rsidRDefault="00646832" w:rsidP="008C076D">
                <w:pPr>
                  <w:spacing w:after="40"/>
                  <w:jc w:val="right"/>
                  <w:rPr>
                    <w:rFonts w:cs="Arial"/>
                    <w:szCs w:val="20"/>
                  </w:rPr>
                </w:pPr>
                <w:r w:rsidRPr="004772B6"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1D947C5A" w14:textId="20C4C31C" w:rsidR="00646832" w:rsidRPr="00EE2C0A" w:rsidRDefault="00646832" w:rsidP="008C076D">
            <w:pPr>
              <w:spacing w:after="40"/>
              <w:jc w:val="right"/>
              <w:rPr>
                <w:rFonts w:cs="Arial"/>
                <w:szCs w:val="20"/>
              </w:rPr>
            </w:pPr>
            <w:r w:rsidRPr="00EE2C0A">
              <w:rPr>
                <w:rFonts w:cs="Arial"/>
                <w:szCs w:val="20"/>
              </w:rPr>
              <w:t>CHF</w:t>
            </w:r>
          </w:p>
        </w:tc>
      </w:tr>
      <w:tr w:rsidR="00646832" w:rsidRPr="00D9078C" w14:paraId="0DCD9F88" w14:textId="77777777" w:rsidTr="00646832">
        <w:tc>
          <w:tcPr>
            <w:tcW w:w="1701" w:type="dxa"/>
            <w:tcBorders>
              <w:top w:val="nil"/>
              <w:left w:val="nil"/>
              <w:bottom w:val="nil"/>
              <w:right w:val="nil"/>
            </w:tcBorders>
          </w:tcPr>
          <w:p w14:paraId="6545CEC9" w14:textId="0ADABB85" w:rsidR="00646832" w:rsidRPr="00D9078C" w:rsidRDefault="00646832" w:rsidP="00646832">
            <w:pPr>
              <w:spacing w:after="40"/>
              <w:jc w:val="center"/>
              <w:rPr>
                <w:rFonts w:cs="Arial"/>
                <w:szCs w:val="20"/>
              </w:rPr>
            </w:pPr>
            <w:r w:rsidRPr="00646832">
              <w:rPr>
                <w:rFonts w:cs="Arial"/>
                <w:szCs w:val="20"/>
              </w:rPr>
              <w:t>Antei</w:t>
            </w:r>
            <w:r>
              <w:rPr>
                <w:rFonts w:cs="Arial"/>
                <w:szCs w:val="20"/>
              </w:rPr>
              <w:t>l</w:t>
            </w:r>
          </w:p>
        </w:tc>
        <w:tc>
          <w:tcPr>
            <w:tcW w:w="2835" w:type="dxa"/>
            <w:tcBorders>
              <w:top w:val="nil"/>
              <w:left w:val="nil"/>
              <w:bottom w:val="nil"/>
              <w:right w:val="nil"/>
            </w:tcBorders>
          </w:tcPr>
          <w:p w14:paraId="7206E9BC" w14:textId="54C30CE6" w:rsidR="00646832" w:rsidRPr="00D9078C" w:rsidRDefault="0049230B" w:rsidP="00646832">
            <w:pPr>
              <w:spacing w:after="4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833980857"/>
                <w:placeholder>
                  <w:docPart w:val="60091703DBBF43D0827D0E423F291A5E"/>
                </w:placeholder>
                <w:temporary/>
                <w:showingPlcHdr/>
              </w:sdtPr>
              <w:sdtEndPr/>
              <w:sdtContent>
                <w:r w:rsidR="00646832" w:rsidRPr="00646832">
                  <w:rPr>
                    <w:rFonts w:cs="Arial"/>
                    <w:szCs w:val="20"/>
                  </w:rPr>
                  <w:t>...</w:t>
                </w:r>
              </w:sdtContent>
            </w:sdt>
          </w:p>
        </w:tc>
        <w:sdt>
          <w:sdtPr>
            <w:rPr>
              <w:rFonts w:cs="Arial"/>
              <w:szCs w:val="20"/>
              <w:lang w:eastAsia="en-US"/>
            </w:rPr>
            <w:id w:val="-1662231851"/>
            <w:placeholder>
              <w:docPart w:val="D6194EEE4DA9402BAF79081C830A5A7F"/>
            </w:placeholder>
            <w:temporary/>
            <w:showingPlcHdr/>
          </w:sdtPr>
          <w:sdtEndPr/>
          <w:sdtContent>
            <w:tc>
              <w:tcPr>
                <w:tcW w:w="184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0E41BD0C" w14:textId="7DE2C79B" w:rsidR="00646832" w:rsidRPr="00D9078C" w:rsidRDefault="00646832" w:rsidP="008C076D">
                <w:pPr>
                  <w:spacing w:after="40"/>
                  <w:jc w:val="right"/>
                  <w:rPr>
                    <w:rFonts w:cs="Arial"/>
                    <w:szCs w:val="20"/>
                    <w:lang w:eastAsia="en-US"/>
                  </w:rPr>
                </w:pPr>
                <w:r w:rsidRPr="0068547D">
                  <w:rPr>
                    <w:rStyle w:val="Platzhaltertext"/>
                  </w:rPr>
                  <w:t>Angabe in %</w:t>
                </w:r>
              </w:p>
            </w:tc>
          </w:sdtContent>
        </w:sdt>
        <w:sdt>
          <w:sdtPr>
            <w:rPr>
              <w:rFonts w:cs="Arial"/>
              <w:szCs w:val="20"/>
              <w:lang w:eastAsia="en-US"/>
            </w:rPr>
            <w:id w:val="1780761591"/>
            <w:placeholder>
              <w:docPart w:val="D86A95389BBE437A81A07B43D781F4A2"/>
            </w:placeholder>
            <w:temporary/>
            <w:showingPlcHdr/>
          </w:sdtPr>
          <w:sdtEndPr/>
          <w:sdtContent>
            <w:tc>
              <w:tcPr>
                <w:tcW w:w="2293" w:type="dxa"/>
                <w:tcBorders>
                  <w:top w:val="nil"/>
                  <w:left w:val="nil"/>
                  <w:bottom w:val="nil"/>
                  <w:right w:val="nil"/>
                </w:tcBorders>
                <w:shd w:val="pct5" w:color="auto" w:fill="auto"/>
              </w:tcPr>
              <w:p w14:paraId="0AFE30A2" w14:textId="5F7E3EF3" w:rsidR="00646832" w:rsidRPr="00D9078C" w:rsidRDefault="00646832" w:rsidP="008C076D">
                <w:pPr>
                  <w:spacing w:after="40"/>
                  <w:jc w:val="right"/>
                  <w:rPr>
                    <w:rFonts w:cs="Arial"/>
                    <w:szCs w:val="20"/>
                  </w:rPr>
                </w:pPr>
                <w:r w:rsidRPr="004772B6">
                  <w:rPr>
                    <w:rStyle w:val="Platzhaltertext"/>
                  </w:rPr>
                  <w:t>Betrag</w:t>
                </w:r>
              </w:p>
            </w:tc>
          </w:sdtContent>
        </w:sdt>
        <w:tc>
          <w:tcPr>
            <w:tcW w:w="683" w:type="dxa"/>
            <w:tcBorders>
              <w:top w:val="nil"/>
              <w:left w:val="nil"/>
              <w:bottom w:val="nil"/>
              <w:right w:val="nil"/>
            </w:tcBorders>
            <w:shd w:val="pct5" w:color="auto" w:fill="auto"/>
          </w:tcPr>
          <w:p w14:paraId="549C5DF7" w14:textId="4C7A5DFC" w:rsidR="00646832" w:rsidRPr="00EE2C0A" w:rsidRDefault="00646832" w:rsidP="008C076D">
            <w:pPr>
              <w:spacing w:after="40"/>
              <w:jc w:val="right"/>
              <w:rPr>
                <w:rFonts w:cs="Arial"/>
                <w:szCs w:val="20"/>
              </w:rPr>
            </w:pPr>
            <w:r w:rsidRPr="00EE2C0A">
              <w:rPr>
                <w:rFonts w:cs="Arial"/>
                <w:szCs w:val="20"/>
              </w:rPr>
              <w:t>CHF</w:t>
            </w:r>
          </w:p>
        </w:tc>
      </w:tr>
    </w:tbl>
    <w:p w14:paraId="462C907F" w14:textId="7F79C4EB" w:rsidR="008E42DE" w:rsidRDefault="00DD5535" w:rsidP="008E42DE">
      <w:pPr>
        <w:pStyle w:val="Textkrper"/>
      </w:pPr>
      <w:r w:rsidRPr="00D9078C">
        <w:rPr>
          <w:b/>
          <w:bCs/>
        </w:rPr>
        <w:t xml:space="preserve">Hinweis: </w:t>
      </w:r>
      <w:r w:rsidRPr="00D9078C">
        <w:t>Der aus dem Forschungs- und Entwicklungsfonds (FEF) gewährte finanzielle Beitrag des VöV an die Beitragsempfängerin ist inkl. Spesen und</w:t>
      </w:r>
      <w:r w:rsidR="002C76C6">
        <w:t xml:space="preserve"> exklusiv</w:t>
      </w:r>
      <w:r w:rsidRPr="00D9078C">
        <w:t xml:space="preserve"> von der Projektträgerin (Beitragsempfängerin) zu entrichtender Mehrwertsteuer (MWST). Weiter verrechnete Spesen und MWST aus Unteraufträgen der Beitragsempfängerin mit Dritten können nicht zusätzlich beim VöV nachgefordert werden.</w:t>
      </w:r>
    </w:p>
    <w:p w14:paraId="0128DE14" w14:textId="790B6B9E" w:rsidR="008648FF" w:rsidRPr="00D9078C" w:rsidRDefault="00DD5535" w:rsidP="001B5DD9">
      <w:pPr>
        <w:pStyle w:val="berschrift2"/>
        <w:numPr>
          <w:ilvl w:val="0"/>
          <w:numId w:val="0"/>
        </w:numPr>
        <w:spacing w:before="240" w:after="0"/>
        <w:rPr>
          <w:rFonts w:ascii="Arial Narrow" w:hAnsi="Arial Narrow"/>
          <w:szCs w:val="22"/>
          <w:lang w:eastAsia="en-US"/>
        </w:rPr>
      </w:pPr>
      <w:r w:rsidRPr="00D9078C">
        <w:lastRenderedPageBreak/>
        <w:t xml:space="preserve"> </w:t>
      </w:r>
      <w:r w:rsidR="00E504B1" w:rsidRPr="00D9078C">
        <w:rPr>
          <w:sz w:val="20"/>
          <w:szCs w:val="20"/>
        </w:rPr>
        <w:t>Erläuterungen</w:t>
      </w:r>
    </w:p>
    <w:tbl>
      <w:tblPr>
        <w:tblW w:w="9413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413"/>
      </w:tblGrid>
      <w:tr w:rsidR="008648FF" w:rsidRPr="00D9078C" w14:paraId="6027818B" w14:textId="77777777" w:rsidTr="00665664">
        <w:sdt>
          <w:sdtPr>
            <w:id w:val="-921557811"/>
            <w:placeholder>
              <w:docPart w:val="CFA10DD7CCFE46C2B4A35085339B27B2"/>
            </w:placeholder>
            <w:temporary/>
            <w:showingPlcHdr/>
          </w:sdtPr>
          <w:sdtEndPr/>
          <w:sdtContent>
            <w:tc>
              <w:tcPr>
                <w:tcW w:w="9413" w:type="dxa"/>
                <w:shd w:val="pct5" w:color="auto" w:fill="auto"/>
                <w:tcMar>
                  <w:top w:w="0" w:type="dxa"/>
                  <w:left w:w="57" w:type="dxa"/>
                  <w:bottom w:w="0" w:type="dxa"/>
                  <w:right w:w="57" w:type="dxa"/>
                </w:tcMar>
                <w:hideMark/>
              </w:tcPr>
              <w:p w14:paraId="5C5C68A6" w14:textId="6ABAA997" w:rsidR="008648FF" w:rsidRPr="00D9078C" w:rsidRDefault="006811EC" w:rsidP="00665664">
                <w:pPr>
                  <w:spacing w:after="40"/>
                </w:pPr>
                <w:r w:rsidRPr="006811EC">
                  <w:rPr>
                    <w:rStyle w:val="Platzhaltertext"/>
                  </w:rPr>
                  <w:t>Hinweis</w:t>
                </w:r>
                <w:r>
                  <w:rPr>
                    <w:rStyle w:val="Platzhaltertext"/>
                  </w:rPr>
                  <w:t>text</w:t>
                </w:r>
                <w:r w:rsidR="007647E8" w:rsidRPr="006811EC">
                  <w:rPr>
                    <w:rStyle w:val="Platzhaltertext"/>
                  </w:rPr>
                  <w:t xml:space="preserve">: </w:t>
                </w:r>
                <w:r w:rsidR="0071396F" w:rsidRPr="006811EC">
                  <w:rPr>
                    <w:rStyle w:val="Platzhaltertext"/>
                  </w:rPr>
                  <w:t>bei mehrjährige</w:t>
                </w:r>
                <w:r w:rsidR="000A2BC4" w:rsidRPr="006811EC">
                  <w:rPr>
                    <w:rStyle w:val="Platzhaltertext"/>
                  </w:rPr>
                  <w:t>m</w:t>
                </w:r>
                <w:r w:rsidR="0071396F" w:rsidRPr="006811EC">
                  <w:rPr>
                    <w:rStyle w:val="Platzhaltertext"/>
                  </w:rPr>
                  <w:t xml:space="preserve"> </w:t>
                </w:r>
                <w:r w:rsidR="007647E8" w:rsidRPr="006811EC">
                  <w:rPr>
                    <w:rStyle w:val="Platzhaltertext"/>
                  </w:rPr>
                  <w:t>Projektzeitplan</w:t>
                </w:r>
                <w:r w:rsidR="0071396F" w:rsidRPr="006811EC">
                  <w:rPr>
                    <w:rStyle w:val="Platzhaltertext"/>
                  </w:rPr>
                  <w:t xml:space="preserve"> </w:t>
                </w:r>
                <w:r w:rsidR="00BF1212" w:rsidRPr="006811EC">
                  <w:rPr>
                    <w:rStyle w:val="Platzhaltertext"/>
                  </w:rPr>
                  <w:t xml:space="preserve">den Anteil FEF in </w:t>
                </w:r>
                <w:r w:rsidR="0004190C" w:rsidRPr="006811EC">
                  <w:rPr>
                    <w:rStyle w:val="Platzhaltertext"/>
                  </w:rPr>
                  <w:t xml:space="preserve">entsprechenden </w:t>
                </w:r>
                <w:r w:rsidR="00BF1212" w:rsidRPr="006811EC">
                  <w:rPr>
                    <w:rStyle w:val="Platzhaltertext"/>
                  </w:rPr>
                  <w:t>Jahrestranchen angeben</w:t>
                </w:r>
                <w:r>
                  <w:rPr>
                    <w:rStyle w:val="Platzhaltertext"/>
                  </w:rPr>
                  <w:t xml:space="preserve"> (</w:t>
                </w:r>
                <w:r w:rsidR="00B9265F">
                  <w:rPr>
                    <w:rStyle w:val="Platzhaltertext"/>
                  </w:rPr>
                  <w:t>mit Entertaste löschen oder direkt überschreiben)</w:t>
                </w:r>
              </w:p>
            </w:tc>
          </w:sdtContent>
        </w:sdt>
      </w:tr>
    </w:tbl>
    <w:p w14:paraId="78A691E7" w14:textId="77777777" w:rsidR="00A664CD" w:rsidRPr="00D9078C" w:rsidRDefault="00A664CD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Status der Eigenmittel</w:t>
      </w:r>
    </w:p>
    <w:p w14:paraId="2728F382" w14:textId="12CEEFD6" w:rsidR="002572C7" w:rsidRPr="00D9078C" w:rsidRDefault="00A664CD" w:rsidP="002572C7">
      <w:r w:rsidRPr="00D9078C">
        <w:fldChar w:fldCharType="begin">
          <w:ffData>
            <w:name w:val="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Noch nicht geklärt</w:t>
      </w:r>
      <w:r w:rsidRPr="00D9078C">
        <w:tab/>
      </w: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Angefragt</w:t>
      </w:r>
      <w:r w:rsidRPr="00D9078C">
        <w:tab/>
      </w: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In Aussicht gestellt</w:t>
      </w:r>
      <w:r w:rsidR="002572C7" w:rsidRPr="00D9078C">
        <w:tab/>
      </w: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Bewilligt</w:t>
      </w:r>
    </w:p>
    <w:p w14:paraId="3D8AFB3D" w14:textId="137FE0DC" w:rsidR="002572C7" w:rsidRPr="00D9078C" w:rsidRDefault="00E504B1" w:rsidP="001B5DD9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Erläuterungen</w:t>
      </w:r>
    </w:p>
    <w:tbl>
      <w:tblPr>
        <w:tblW w:w="9413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413"/>
      </w:tblGrid>
      <w:tr w:rsidR="002572C7" w:rsidRPr="00D9078C" w14:paraId="71A6C2DC" w14:textId="77777777" w:rsidTr="00665664">
        <w:tc>
          <w:tcPr>
            <w:tcW w:w="9413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2018C769" w14:textId="280BDD49" w:rsidR="002572C7" w:rsidRPr="00D9078C" w:rsidRDefault="002572C7" w:rsidP="002572C7">
            <w:pPr>
              <w:rPr>
                <w:rFonts w:ascii="Arial Narrow" w:hAnsi="Arial Narrow"/>
                <w:szCs w:val="22"/>
                <w:lang w:eastAsia="en-US"/>
              </w:rPr>
            </w:pPr>
          </w:p>
        </w:tc>
      </w:tr>
    </w:tbl>
    <w:p w14:paraId="4F7B5122" w14:textId="100F9D7A" w:rsidR="00A664CD" w:rsidRPr="00D9078C" w:rsidRDefault="00A664CD" w:rsidP="001B5DD9">
      <w:pPr>
        <w:pStyle w:val="berschrift2"/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Status der Drittmittel</w:t>
      </w:r>
    </w:p>
    <w:p w14:paraId="41E9B40F" w14:textId="69ABAB49" w:rsidR="009F264E" w:rsidRPr="00D9078C" w:rsidRDefault="00A664CD" w:rsidP="009F264E"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Noch nicht geklärt</w:t>
      </w:r>
      <w:r w:rsidRPr="00D9078C">
        <w:tab/>
      </w: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Angefragt</w:t>
      </w:r>
      <w:r w:rsidRPr="00D9078C">
        <w:tab/>
      </w: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In Aussicht gestellt</w:t>
      </w:r>
      <w:r w:rsidRPr="00D9078C">
        <w:tab/>
      </w:r>
      <w:r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Pr="00D9078C">
        <w:instrText xml:space="preserve"> FORMCHECKBOX </w:instrText>
      </w:r>
      <w:r w:rsidRPr="00D9078C">
        <w:fldChar w:fldCharType="separate"/>
      </w:r>
      <w:r w:rsidRPr="00D9078C">
        <w:fldChar w:fldCharType="end"/>
      </w:r>
      <w:r w:rsidRPr="00D9078C">
        <w:t xml:space="preserve"> Bewilligt</w:t>
      </w:r>
      <w:r w:rsidR="009F264E" w:rsidRPr="00D9078C">
        <w:tab/>
      </w:r>
      <w:r w:rsidR="000703EA" w:rsidRPr="00D9078C">
        <w:br/>
      </w:r>
      <w:r w:rsidR="009F264E" w:rsidRPr="00D9078C">
        <w:fldChar w:fldCharType="begin">
          <w:ffData>
            <w:name w:val="Kontrollkästchen1"/>
            <w:enabled/>
            <w:calcOnExit w:val="0"/>
            <w:checkBox>
              <w:size w:val="18"/>
              <w:default w:val="0"/>
            </w:checkBox>
          </w:ffData>
        </w:fldChar>
      </w:r>
      <w:r w:rsidR="009F264E" w:rsidRPr="00D9078C">
        <w:instrText xml:space="preserve"> FORMCHECKBOX </w:instrText>
      </w:r>
      <w:r w:rsidR="009F264E" w:rsidRPr="00D9078C">
        <w:fldChar w:fldCharType="separate"/>
      </w:r>
      <w:r w:rsidR="009F264E" w:rsidRPr="00D9078C">
        <w:fldChar w:fldCharType="end"/>
      </w:r>
      <w:r w:rsidR="009F264E" w:rsidRPr="00D9078C">
        <w:t xml:space="preserve"> Abgelehnt</w:t>
      </w:r>
    </w:p>
    <w:p w14:paraId="7652EA07" w14:textId="4DECDDBB" w:rsidR="002572C7" w:rsidRPr="00D9078C" w:rsidRDefault="00E504B1" w:rsidP="001B5DD9">
      <w:pPr>
        <w:pStyle w:val="berschrift2"/>
        <w:numPr>
          <w:ilvl w:val="0"/>
          <w:numId w:val="0"/>
        </w:numPr>
        <w:spacing w:before="240" w:after="0"/>
        <w:rPr>
          <w:sz w:val="20"/>
          <w:szCs w:val="20"/>
        </w:rPr>
      </w:pPr>
      <w:r w:rsidRPr="00D9078C">
        <w:rPr>
          <w:sz w:val="20"/>
          <w:szCs w:val="20"/>
        </w:rPr>
        <w:t>Erläuterungen</w:t>
      </w:r>
    </w:p>
    <w:tbl>
      <w:tblPr>
        <w:tblW w:w="9413" w:type="dxa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413"/>
      </w:tblGrid>
      <w:tr w:rsidR="002572C7" w:rsidRPr="00D9078C" w14:paraId="7C3102DD" w14:textId="77777777" w:rsidTr="00665664">
        <w:tc>
          <w:tcPr>
            <w:tcW w:w="9413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58F64E91" w14:textId="12050368" w:rsidR="002572C7" w:rsidRPr="00D9078C" w:rsidRDefault="002572C7" w:rsidP="002572C7"/>
        </w:tc>
      </w:tr>
    </w:tbl>
    <w:p w14:paraId="16B2924F" w14:textId="344898DF" w:rsidR="006622D5" w:rsidRPr="00D9078C" w:rsidRDefault="002572C7" w:rsidP="001B5DD9">
      <w:pPr>
        <w:pStyle w:val="berschrift1"/>
      </w:pPr>
      <w:r w:rsidRPr="00D9078C">
        <w:t>Ergänzende Angaben/Beilagen</w:t>
      </w:r>
    </w:p>
    <w:tbl>
      <w:tblPr>
        <w:tblW w:w="0" w:type="auto"/>
        <w:shd w:val="pct5" w:color="auto" w:fill="auto"/>
        <w:tblLayout w:type="fixed"/>
        <w:tblLook w:val="04A0" w:firstRow="1" w:lastRow="0" w:firstColumn="1" w:lastColumn="0" w:noHBand="0" w:noVBand="1"/>
      </w:tblPr>
      <w:tblGrid>
        <w:gridCol w:w="9356"/>
      </w:tblGrid>
      <w:tr w:rsidR="006622D5" w:rsidRPr="00D9078C" w14:paraId="2EE56399" w14:textId="77777777" w:rsidTr="001B5DD9">
        <w:tc>
          <w:tcPr>
            <w:tcW w:w="9356" w:type="dxa"/>
            <w:shd w:val="pct5" w:color="auto" w:fill="auto"/>
            <w:tcMar>
              <w:top w:w="0" w:type="dxa"/>
              <w:left w:w="57" w:type="dxa"/>
              <w:bottom w:w="0" w:type="dxa"/>
              <w:right w:w="57" w:type="dxa"/>
            </w:tcMar>
            <w:hideMark/>
          </w:tcPr>
          <w:p w14:paraId="5BA39DB1" w14:textId="1F6266DD" w:rsidR="00B3151F" w:rsidRPr="00D9078C" w:rsidRDefault="00B3151F">
            <w:pPr>
              <w:spacing w:after="40"/>
            </w:pPr>
          </w:p>
        </w:tc>
      </w:tr>
    </w:tbl>
    <w:p w14:paraId="46EB46AD" w14:textId="77777777" w:rsidR="00A664CD" w:rsidRDefault="00A664CD" w:rsidP="00A664CD"/>
    <w:p w14:paraId="58DD1A30" w14:textId="04CC0DFC" w:rsidR="000C7BDB" w:rsidRDefault="000C7BDB" w:rsidP="00A664CD">
      <w:r w:rsidRPr="0032644D">
        <w:t>Die Gesuchstellerin</w:t>
      </w:r>
      <w:r w:rsidR="00A94FC9" w:rsidRPr="0032644D">
        <w:t>/Projektträgerin</w:t>
      </w:r>
      <w:r w:rsidRPr="0032644D">
        <w:t xml:space="preserve"> nimmt zur Kenntnis, dass im Fall eines positiven Förderentscheids zwischen der Gesuchstellerin und dem VöV ein Vertrag anhand des Musters im Anhang </w:t>
      </w:r>
      <w:r w:rsidR="006B2983" w:rsidRPr="0032644D">
        <w:t>abgeschlossen werden soll</w:t>
      </w:r>
      <w:r w:rsidRPr="0032644D">
        <w:t xml:space="preserve">. Die Gesuchstellerin erklärt sich mit der Einreichung des vorliegenden Gesuchs damit einverstanden, einen Vertrag anhand des Musters abzuschliessen. Angepasst werden </w:t>
      </w:r>
      <w:r w:rsidR="00A94FC9" w:rsidRPr="0032644D">
        <w:t xml:space="preserve">dabei </w:t>
      </w:r>
      <w:r w:rsidRPr="0032644D">
        <w:t xml:space="preserve">lediglich Passagen, </w:t>
      </w:r>
      <w:r w:rsidR="00027B92" w:rsidRPr="0032644D">
        <w:t xml:space="preserve">welche </w:t>
      </w:r>
      <w:r w:rsidR="00A104F0" w:rsidRPr="0032644D">
        <w:t>aufgrund des konkreten Sachverhalts und der spezifischen</w:t>
      </w:r>
      <w:r w:rsidR="00307621" w:rsidRPr="0032644D">
        <w:t xml:space="preserve"> Umstände des konkreten Projekts </w:t>
      </w:r>
      <w:r w:rsidR="001667C9" w:rsidRPr="0032644D">
        <w:t>angepasst werden müssen.</w:t>
      </w:r>
    </w:p>
    <w:p w14:paraId="12C9BCDA" w14:textId="038098C6" w:rsidR="00EB4A91" w:rsidRDefault="00EB4A91">
      <w:pPr>
        <w:ind w:left="397" w:hanging="397"/>
      </w:pPr>
      <w:r>
        <w:br w:type="page"/>
      </w:r>
    </w:p>
    <w:p w14:paraId="0D2C7275" w14:textId="37E599BA" w:rsidR="00687380" w:rsidRPr="002C37DC" w:rsidRDefault="00687380" w:rsidP="003D7CB7">
      <w:pPr>
        <w:pStyle w:val="Anhang"/>
      </w:pPr>
      <w:r w:rsidRPr="002C37DC">
        <w:lastRenderedPageBreak/>
        <w:t>Anhang Mustervertrag</w:t>
      </w:r>
    </w:p>
    <w:p w14:paraId="33F200E7" w14:textId="77777777" w:rsidR="00687380" w:rsidRDefault="00687380">
      <w:pPr>
        <w:ind w:left="397" w:hanging="397"/>
        <w:rPr>
          <w:noProof/>
        </w:rPr>
      </w:pPr>
    </w:p>
    <w:p w14:paraId="0F69F3C8" w14:textId="1A75CACE" w:rsidR="00687380" w:rsidRPr="00687380" w:rsidRDefault="00687380">
      <w:pPr>
        <w:ind w:left="397" w:hanging="397"/>
        <w:rPr>
          <w:b/>
          <w:bCs/>
        </w:rPr>
      </w:pPr>
      <w:r>
        <w:rPr>
          <w:noProof/>
        </w:rPr>
        <w:drawing>
          <wp:inline distT="0" distB="0" distL="0" distR="0" wp14:anchorId="5FFA3D33" wp14:editId="38F5A070">
            <wp:extent cx="6065148" cy="8577014"/>
            <wp:effectExtent l="0" t="0" r="0" b="0"/>
            <wp:docPr id="42970167" name="Grafik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2970167" name="Grafik 2"/>
                    <pic:cNvPicPr/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65148" cy="857701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77193F5" w14:textId="26EB44AC" w:rsidR="009B237C" w:rsidRDefault="00687380" w:rsidP="00A664CD">
      <w:r>
        <w:rPr>
          <w:noProof/>
        </w:rPr>
        <w:lastRenderedPageBreak/>
        <w:drawing>
          <wp:inline distT="0" distB="0" distL="0" distR="0" wp14:anchorId="0FDB60E0" wp14:editId="29C9ACC4">
            <wp:extent cx="6011544" cy="8501211"/>
            <wp:effectExtent l="0" t="0" r="8890" b="0"/>
            <wp:docPr id="1702514763" name="Grafi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02514763" name="Grafik 3"/>
                    <pic:cNvPicPr/>
                  </pic:nvPicPr>
                  <pic:blipFill>
                    <a:blip r:embed="rId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4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5A86E730" wp14:editId="08E73ADC">
            <wp:extent cx="6011545" cy="8501211"/>
            <wp:effectExtent l="0" t="0" r="8255" b="0"/>
            <wp:docPr id="699973718" name="Grafik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99973718" name="Grafik 4"/>
                    <pic:cNvPicPr/>
                  </pic:nvPicPr>
                  <pic:blipFill>
                    <a:blip r:embed="rId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7283853D" wp14:editId="32BFF358">
            <wp:extent cx="6011545" cy="8501211"/>
            <wp:effectExtent l="0" t="0" r="8255" b="0"/>
            <wp:docPr id="1041160457" name="Grafi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41160457" name="Grafik 5"/>
                    <pic:cNvPicPr/>
                  </pic:nvPicPr>
                  <pic:blipFill>
                    <a:blip r:embed="rId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1289B4C5" wp14:editId="42A799B1">
            <wp:extent cx="6011545" cy="8501211"/>
            <wp:effectExtent l="0" t="0" r="8255" b="0"/>
            <wp:docPr id="402368472" name="Grafik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02368472" name="Grafik 6"/>
                    <pic:cNvPicPr/>
                  </pic:nvPicPr>
                  <pic:blipFill>
                    <a:blip r:embed="rId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286C4D44" wp14:editId="783FCCFA">
            <wp:extent cx="6011545" cy="8501211"/>
            <wp:effectExtent l="0" t="0" r="8255" b="0"/>
            <wp:docPr id="253835873" name="Grafik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53835873" name="Grafik 7"/>
                    <pic:cNvPicPr/>
                  </pic:nvPicPr>
                  <pic:blipFill>
                    <a:blip r:embed="rId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7840B1B5" wp14:editId="3EBD1E4A">
            <wp:extent cx="6011545" cy="8501211"/>
            <wp:effectExtent l="0" t="0" r="8255" b="0"/>
            <wp:docPr id="98323185" name="Grafik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8323185" name="Grafik 8"/>
                    <pic:cNvPicPr/>
                  </pic:nvPicPr>
                  <pic:blipFill>
                    <a:blip r:embed="rId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040BE5A8" wp14:editId="626B0574">
            <wp:extent cx="6011545" cy="8501211"/>
            <wp:effectExtent l="0" t="0" r="8255" b="0"/>
            <wp:docPr id="1045378814" name="Grafik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45378814" name="Grafik 9"/>
                    <pic:cNvPicPr/>
                  </pic:nvPicPr>
                  <pic:blipFill>
                    <a:blip r:embed="rId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55E8A0AB" wp14:editId="087743A7">
            <wp:extent cx="6011545" cy="8501211"/>
            <wp:effectExtent l="0" t="0" r="8255" b="0"/>
            <wp:docPr id="910290625" name="Grafik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0290625" name="Grafik 10"/>
                    <pic:cNvPicPr/>
                  </pic:nvPicPr>
                  <pic:blipFill>
                    <a:blip r:embed="rId2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21FEED93" wp14:editId="7516D85C">
            <wp:extent cx="6011545" cy="8501211"/>
            <wp:effectExtent l="0" t="0" r="8255" b="0"/>
            <wp:docPr id="316497061" name="Grafik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16497061" name="Grafik 11"/>
                    <pic:cNvPicPr/>
                  </pic:nvPicPr>
                  <pic:blipFill>
                    <a:blip r:embed="rId2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inline distT="0" distB="0" distL="0" distR="0" wp14:anchorId="6B994B3D" wp14:editId="20584334">
            <wp:extent cx="6011545" cy="8501211"/>
            <wp:effectExtent l="0" t="0" r="8255" b="0"/>
            <wp:docPr id="1235057372" name="Grafik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35057372" name="Grafik 12"/>
                    <pic:cNvPicPr/>
                  </pic:nvPicPr>
                  <pic:blipFill>
                    <a:blip r:embed="rId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4981E45" w14:textId="2575ED5D" w:rsidR="003D7CB7" w:rsidRPr="00EC2459" w:rsidRDefault="003D7CB7" w:rsidP="00A664CD">
      <w:r>
        <w:rPr>
          <w:noProof/>
        </w:rPr>
        <w:lastRenderedPageBreak/>
        <w:drawing>
          <wp:inline distT="0" distB="0" distL="0" distR="0" wp14:anchorId="381FD2F7" wp14:editId="6D3B8B34">
            <wp:extent cx="6011545" cy="8501211"/>
            <wp:effectExtent l="0" t="0" r="8255" b="0"/>
            <wp:docPr id="231353440" name="Grafik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31353440" name="Grafik 13"/>
                    <pic:cNvPicPr/>
                  </pic:nvPicPr>
                  <pic:blipFill>
                    <a:blip r:embed="rId3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11545" cy="850121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3D7CB7" w:rsidRPr="00EC2459" w:rsidSect="00B42983">
      <w:headerReference w:type="default" r:id="rId32"/>
      <w:footerReference w:type="default" r:id="rId33"/>
      <w:headerReference w:type="first" r:id="rId34"/>
      <w:footerReference w:type="first" r:id="rId35"/>
      <w:type w:val="continuous"/>
      <w:pgSz w:w="11906" w:h="16838" w:code="9"/>
      <w:pgMar w:top="1134" w:right="1021" w:bottom="1276" w:left="1418" w:header="567" w:footer="73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340C60D" w14:textId="77777777" w:rsidR="007B4157" w:rsidRPr="00D9078C" w:rsidRDefault="007B4157">
      <w:r w:rsidRPr="00D9078C">
        <w:separator/>
      </w:r>
    </w:p>
  </w:endnote>
  <w:endnote w:type="continuationSeparator" w:id="0">
    <w:p w14:paraId="6CF08B2E" w14:textId="77777777" w:rsidR="007B4157" w:rsidRPr="00D9078C" w:rsidRDefault="007B4157">
      <w:r w:rsidRPr="00D9078C">
        <w:continuationSeparator/>
      </w:r>
    </w:p>
  </w:endnote>
  <w:endnote w:type="continuationNotice" w:id="1">
    <w:p w14:paraId="3606647D" w14:textId="77777777" w:rsidR="007B4157" w:rsidRPr="00D9078C" w:rsidRDefault="007B4157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Barcode 3 of 9">
    <w:altName w:val="Courier New"/>
    <w:charset w:val="00"/>
    <w:family w:val="auto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584360" w14:textId="01CE4F84" w:rsidR="00011D05" w:rsidRPr="00D9078C" w:rsidRDefault="00011D05" w:rsidP="00011D05">
    <w:pPr>
      <w:tabs>
        <w:tab w:val="center" w:pos="5040"/>
        <w:tab w:val="right" w:pos="9900"/>
      </w:tabs>
      <w:spacing w:line="240" w:lineRule="auto"/>
      <w:rPr>
        <w:rFonts w:cs="Arial"/>
        <w:sz w:val="18"/>
        <w:szCs w:val="18"/>
        <w:lang w:eastAsia="de-DE"/>
      </w:rPr>
    </w:pPr>
    <w:r w:rsidRPr="00D9078C">
      <w:rPr>
        <w:rFonts w:cs="Arial"/>
        <w:sz w:val="18"/>
        <w:szCs w:val="18"/>
        <w:lang w:eastAsia="de-DE"/>
      </w:rPr>
      <w:fldChar w:fldCharType="begin"/>
    </w:r>
    <w:r w:rsidRPr="00D9078C">
      <w:rPr>
        <w:rFonts w:cs="Arial"/>
        <w:sz w:val="18"/>
        <w:szCs w:val="18"/>
        <w:lang w:eastAsia="de-DE"/>
      </w:rPr>
      <w:instrText xml:space="preserve"> FILENAME </w:instrText>
    </w:r>
    <w:r w:rsidRPr="00D9078C">
      <w:rPr>
        <w:rFonts w:cs="Arial"/>
        <w:sz w:val="18"/>
        <w:szCs w:val="18"/>
        <w:lang w:eastAsia="de-DE"/>
      </w:rPr>
      <w:fldChar w:fldCharType="separate"/>
    </w:r>
    <w:r w:rsidR="00D7285A">
      <w:rPr>
        <w:rFonts w:cs="Arial"/>
        <w:noProof/>
        <w:sz w:val="18"/>
        <w:szCs w:val="18"/>
        <w:lang w:eastAsia="de-DE"/>
      </w:rPr>
      <w:t>FEF_Formular Beitragsgesuch_2312</w:t>
    </w:r>
    <w:r w:rsidRPr="00D9078C">
      <w:rPr>
        <w:rFonts w:cs="Arial"/>
        <w:sz w:val="18"/>
        <w:szCs w:val="18"/>
        <w:lang w:eastAsia="de-DE"/>
      </w:rPr>
      <w:fldChar w:fldCharType="end"/>
    </w:r>
    <w:r w:rsidRPr="00D9078C">
      <w:rPr>
        <w:rFonts w:cs="Arial"/>
        <w:sz w:val="18"/>
        <w:szCs w:val="18"/>
        <w:lang w:eastAsia="de-DE"/>
      </w:rPr>
      <w:tab/>
    </w:r>
    <w:r w:rsidRPr="00D9078C">
      <w:rPr>
        <w:rFonts w:cs="Arial"/>
        <w:sz w:val="18"/>
        <w:szCs w:val="18"/>
        <w:lang w:eastAsia="de-DE"/>
      </w:rPr>
      <w:fldChar w:fldCharType="begin"/>
    </w:r>
    <w:r w:rsidRPr="00D9078C">
      <w:rPr>
        <w:rFonts w:cs="Arial"/>
        <w:sz w:val="18"/>
        <w:szCs w:val="18"/>
        <w:lang w:eastAsia="de-DE"/>
      </w:rPr>
      <w:instrText xml:space="preserve"> PAGE </w:instrText>
    </w:r>
    <w:r w:rsidRPr="00D9078C">
      <w:rPr>
        <w:rFonts w:cs="Arial"/>
        <w:sz w:val="18"/>
        <w:szCs w:val="18"/>
        <w:lang w:eastAsia="de-DE"/>
      </w:rPr>
      <w:fldChar w:fldCharType="separate"/>
    </w:r>
    <w:r w:rsidR="0057629A" w:rsidRPr="00D9078C">
      <w:rPr>
        <w:rFonts w:cs="Arial"/>
        <w:sz w:val="18"/>
        <w:szCs w:val="18"/>
        <w:lang w:eastAsia="de-DE"/>
      </w:rPr>
      <w:t>6</w:t>
    </w:r>
    <w:r w:rsidRPr="00D9078C">
      <w:rPr>
        <w:rFonts w:cs="Arial"/>
        <w:sz w:val="18"/>
        <w:szCs w:val="18"/>
        <w:lang w:eastAsia="de-DE"/>
      </w:rPr>
      <w:fldChar w:fldCharType="end"/>
    </w:r>
    <w:r w:rsidRPr="00D9078C">
      <w:rPr>
        <w:rFonts w:cs="Arial"/>
        <w:sz w:val="18"/>
        <w:szCs w:val="18"/>
        <w:lang w:eastAsia="de-DE"/>
      </w:rPr>
      <w:t>/</w:t>
    </w:r>
    <w:r w:rsidRPr="00D9078C">
      <w:rPr>
        <w:rFonts w:cs="Arial"/>
        <w:sz w:val="18"/>
        <w:szCs w:val="18"/>
        <w:lang w:eastAsia="de-DE"/>
      </w:rPr>
      <w:fldChar w:fldCharType="begin"/>
    </w:r>
    <w:r w:rsidRPr="00D9078C">
      <w:rPr>
        <w:rFonts w:cs="Arial"/>
        <w:sz w:val="18"/>
        <w:szCs w:val="18"/>
        <w:lang w:eastAsia="de-DE"/>
      </w:rPr>
      <w:instrText xml:space="preserve"> NUMPAGES </w:instrText>
    </w:r>
    <w:r w:rsidRPr="00D9078C">
      <w:rPr>
        <w:rFonts w:cs="Arial"/>
        <w:sz w:val="18"/>
        <w:szCs w:val="18"/>
        <w:lang w:eastAsia="de-DE"/>
      </w:rPr>
      <w:fldChar w:fldCharType="separate"/>
    </w:r>
    <w:r w:rsidR="0057629A" w:rsidRPr="00D9078C">
      <w:rPr>
        <w:rFonts w:cs="Arial"/>
        <w:sz w:val="18"/>
        <w:szCs w:val="18"/>
        <w:lang w:eastAsia="de-DE"/>
      </w:rPr>
      <w:t>6</w:t>
    </w:r>
    <w:r w:rsidRPr="00D9078C">
      <w:rPr>
        <w:rFonts w:cs="Arial"/>
        <w:sz w:val="18"/>
        <w:szCs w:val="18"/>
        <w:lang w:eastAsia="de-DE"/>
      </w:rPr>
      <w:fldChar w:fldCharType="end"/>
    </w:r>
    <w:r w:rsidRPr="00D9078C">
      <w:rPr>
        <w:rFonts w:cs="Arial"/>
        <w:sz w:val="18"/>
        <w:szCs w:val="18"/>
        <w:lang w:eastAsia="de-DE"/>
      </w:rPr>
      <w:tab/>
    </w:r>
    <w:sdt>
      <w:sdtPr>
        <w:rPr>
          <w:rFonts w:cs="Arial"/>
          <w:sz w:val="18"/>
          <w:szCs w:val="18"/>
          <w:lang w:eastAsia="de-DE"/>
        </w:rPr>
        <w:id w:val="1440717260"/>
        <w:placeholder>
          <w:docPart w:val="2DED44C2AB0F4DF6A98A9E569DAF893F"/>
        </w:placeholder>
        <w:temporary/>
        <w:showingPlcHdr/>
      </w:sdtPr>
      <w:sdtEndPr/>
      <w:sdtContent>
        <w:r w:rsidR="009C07DB">
          <w:rPr>
            <w:rStyle w:val="Platzhaltertext"/>
          </w:rPr>
          <w:t>Eingabe Datum</w:t>
        </w:r>
      </w:sdtContent>
    </w:sdt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6F765E9" w14:textId="77777777" w:rsidR="00B42983" w:rsidRPr="00D9078C" w:rsidRDefault="00B42983" w:rsidP="00B42983">
    <w:pPr>
      <w:tabs>
        <w:tab w:val="left" w:pos="5558"/>
        <w:tab w:val="left" w:pos="6957"/>
        <w:tab w:val="left" w:pos="8647"/>
      </w:tabs>
      <w:spacing w:line="240" w:lineRule="auto"/>
      <w:ind w:right="-569"/>
      <w:rPr>
        <w:rFonts w:ascii="Arial Narrow" w:eastAsia="Arial" w:hAnsi="Arial Narrow"/>
        <w:sz w:val="18"/>
        <w:szCs w:val="18"/>
        <w:lang w:eastAsia="en-US"/>
      </w:rPr>
    </w:pPr>
    <w:r w:rsidRPr="00D9078C">
      <w:rPr>
        <w:rFonts w:ascii="Arial Narrow" w:eastAsia="Arial" w:hAnsi="Arial Narrow"/>
        <w:noProof/>
        <w:sz w:val="18"/>
        <w:szCs w:val="18"/>
      </w:rPr>
      <mc:AlternateContent>
        <mc:Choice Requires="wps">
          <w:drawing>
            <wp:anchor distT="0" distB="0" distL="114300" distR="114300" simplePos="0" relativeHeight="251658241" behindDoc="1" locked="0" layoutInCell="1" allowOverlap="1" wp14:anchorId="01432408" wp14:editId="07C9F5D1">
              <wp:simplePos x="0" y="0"/>
              <wp:positionH relativeFrom="page">
                <wp:posOffset>180340</wp:posOffset>
              </wp:positionH>
              <wp:positionV relativeFrom="page">
                <wp:posOffset>9827564</wp:posOffset>
              </wp:positionV>
              <wp:extent cx="7200000" cy="604800"/>
              <wp:effectExtent l="0" t="0" r="1270" b="5080"/>
              <wp:wrapNone/>
              <wp:docPr id="7" name="Rechteck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200000" cy="604800"/>
                      </a:xfrm>
                      <a:prstGeom prst="rect">
                        <a:avLst/>
                      </a:prstGeom>
                      <a:solidFill>
                        <a:srgbClr val="EAF0F9"/>
                      </a:solidFill>
                      <a:ln w="25400" cap="flat" cmpd="sng" algn="ctr">
                        <a:noFill/>
                        <a:prstDash val="solid"/>
                      </a:ln>
                      <a:effectLst/>
                    </wps:spPr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3F7A0A11" id="Rechteck 7" o:spid="_x0000_s1026" style="position:absolute;margin-left:14.2pt;margin-top:773.8pt;width:566.95pt;height:47.6pt;z-index:-251658239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taruRAIAAIsEAAAOAAAAZHJzL2Uyb0RvYy54bWysVMFu2zAMvQ/YPwi6r06KtGuDOkXQLsOA&#10;oC3QDj0zshQbkEWNUuJkXz9KdpOs22lYDgpp0o/U46NvbnetFVtNoUFXyvHZSArtFFaNW5fy+8vi&#10;05UUIYKrwKLTpdzrIG9nHz/cdH6qz7FGW2kSDOLCtPOlrGP006IIqtYthDP02nHQILUQ2aV1URF0&#10;jN7a4nw0uiw6pMoTKh0CP73vg3KW8Y3RKj4aE3QUtpTcW8wn5XOVzmJ2A9M1ga8bNbQB/9BFC43j&#10;ogeoe4ggNtT8AdU2ijCgiWcK2wKNaZTOd+DbjEfvbvNcg9f5LkxO8Aeawv+DVQ/bZ/9ETEPnwzSw&#10;mW6xM9Smf+5P7DJZ+wNZeheF4oefmX7+SaE4djmaXLHNMMXxbU8hftXYimSUkngYmSPYLkPsU99S&#10;UrGAtqkWjbXZofXqzpLYAg/uy3wxWlwP6L+lWSe6Up5fTHIjwAIyFiL31PqqlMGtpQC7ZmWqSLm2&#10;w1QhTz3VvodQ9zUy7FDCutSCzvIZWj2yk6wVVvsnEoS9noJXi4bRlhDiExALiGnhpYiPfBiL3CIO&#10;lhQ10s+/PU/5PFeOStGxILn9HxsgLYX95nji1+PJJCk4O5MLpl8KOo2sTiNu094hUzfm9fMqmyk/&#10;2jfTELavvDvzVJVD4BTX7okanLvYLwpvn9LzeU5j1XqIS/fsVQJPPCUeX3avQH4YdGSJPOCbeGH6&#10;bt59bnrT4XwT0TRZDEdeWUTJYcVnOQ3bmVbq1M9Zx2/I7BcAAAD//wMAUEsDBBQABgAIAAAAIQDB&#10;XGmA4QAAAA0BAAAPAAAAZHJzL2Rvd25yZXYueG1sTI/LTsMwEEX3SP0Hayqxo05Tk0YhToV4rFhR&#10;kNi6sZtEicfBdtPA1zNd0d08ju6cKXezHdhkfOgcSlivEmAGa6c7bCR8frze5cBCVKjV4NBI+DEB&#10;dtXiplSFdmd8N9M+NoxCMBRKQhvjWHAe6tZYFVZuNEi7o/NWRWp9w7VXZwq3A0+TJONWdUgXWjWa&#10;p9bU/f5kJby9xNyL569N0Nvpd25Ff4zfvZS3y/nxAVg0c/yH4aJP6lCR08GdUAc2SEhzQSTN78U2&#10;A3Yh1lm6AXagKhNpDrwq+fUX1R8AAAD//wMAUEsBAi0AFAAGAAgAAAAhALaDOJL+AAAA4QEAABMA&#10;AAAAAAAAAAAAAAAAAAAAAFtDb250ZW50X1R5cGVzXS54bWxQSwECLQAUAAYACAAAACEAOP0h/9YA&#10;AACUAQAACwAAAAAAAAAAAAAAAAAvAQAAX3JlbHMvLnJlbHNQSwECLQAUAAYACAAAACEA3rWq7kQC&#10;AACLBAAADgAAAAAAAAAAAAAAAAAuAgAAZHJzL2Uyb0RvYy54bWxQSwECLQAUAAYACAAAACEAwVxp&#10;gOEAAAANAQAADwAAAAAAAAAAAAAAAACeBAAAZHJzL2Rvd25yZXYueG1sUEsFBgAAAAAEAAQA8wAA&#10;AKwFAAAAAA==&#10;" fillcolor="#eaf0f9" stroked="f" strokeweight="2pt">
              <w10:wrap anchorx="page" anchory="page"/>
            </v:rect>
          </w:pict>
        </mc:Fallback>
      </mc:AlternateContent>
    </w:r>
    <w:r w:rsidRPr="00D9078C">
      <w:rPr>
        <w:rFonts w:ascii="Arial Narrow" w:eastAsia="Arial" w:hAnsi="Arial Narrow"/>
        <w:sz w:val="18"/>
        <w:szCs w:val="18"/>
        <w:lang w:eastAsia="en-US"/>
      </w:rPr>
      <w:tab/>
    </w:r>
    <w:r w:rsidRPr="00D9078C">
      <w:rPr>
        <w:rFonts w:ascii="Arial Narrow" w:eastAsia="Arial" w:hAnsi="Arial Narrow"/>
        <w:sz w:val="18"/>
        <w:szCs w:val="18"/>
        <w:lang w:eastAsia="en-US"/>
      </w:rPr>
      <w:tab/>
      <w:t>Dählhölzliweg 12</w:t>
    </w:r>
    <w:r w:rsidRPr="00D9078C">
      <w:rPr>
        <w:rFonts w:ascii="Arial Narrow" w:eastAsia="Arial" w:hAnsi="Arial Narrow"/>
        <w:sz w:val="18"/>
        <w:szCs w:val="18"/>
        <w:lang w:eastAsia="en-US"/>
      </w:rPr>
      <w:tab/>
    </w:r>
    <w:hyperlink r:id="rId1" w:history="1">
      <w:r w:rsidRPr="00D9078C">
        <w:rPr>
          <w:rFonts w:ascii="Arial Narrow" w:eastAsia="Arial" w:hAnsi="Arial Narrow"/>
          <w:sz w:val="18"/>
          <w:szCs w:val="18"/>
          <w:lang w:eastAsia="en-US"/>
        </w:rPr>
        <w:t>info@</w:t>
      </w:r>
    </w:hyperlink>
    <w:r w:rsidRPr="00D9078C">
      <w:rPr>
        <w:rFonts w:ascii="Arial Narrow" w:eastAsia="Arial" w:hAnsi="Arial Narrow"/>
        <w:sz w:val="18"/>
        <w:szCs w:val="18"/>
        <w:lang w:eastAsia="en-US"/>
      </w:rPr>
      <w:t>voev.ch</w:t>
    </w:r>
  </w:p>
  <w:p w14:paraId="0C0D9CC0" w14:textId="44F7B220" w:rsidR="00B42983" w:rsidRPr="00D9078C" w:rsidRDefault="00B42983" w:rsidP="00B42983">
    <w:pPr>
      <w:tabs>
        <w:tab w:val="left" w:pos="5558"/>
        <w:tab w:val="left" w:pos="6957"/>
        <w:tab w:val="left" w:pos="8647"/>
      </w:tabs>
      <w:spacing w:line="240" w:lineRule="auto"/>
      <w:ind w:right="-569"/>
      <w:rPr>
        <w:rFonts w:ascii="Arial Narrow" w:eastAsia="Arial" w:hAnsi="Arial Narrow"/>
        <w:sz w:val="18"/>
        <w:szCs w:val="18"/>
        <w:lang w:eastAsia="en-US"/>
      </w:rPr>
    </w:pPr>
    <w:r w:rsidRPr="00D9078C">
      <w:rPr>
        <w:rFonts w:ascii="Arial Narrow" w:eastAsia="Arial" w:hAnsi="Arial Narrow"/>
        <w:sz w:val="18"/>
        <w:szCs w:val="18"/>
        <w:lang w:eastAsia="en-US"/>
      </w:rPr>
      <w:tab/>
    </w:r>
    <w:r w:rsidRPr="00D9078C">
      <w:rPr>
        <w:rFonts w:ascii="Arial Narrow" w:eastAsia="Arial" w:hAnsi="Arial Narrow"/>
        <w:sz w:val="18"/>
        <w:szCs w:val="18"/>
        <w:lang w:eastAsia="en-US"/>
      </w:rPr>
      <w:tab/>
      <w:t>CH-300</w:t>
    </w:r>
    <w:r w:rsidR="00D7285A">
      <w:rPr>
        <w:rFonts w:ascii="Arial Narrow" w:eastAsia="Arial" w:hAnsi="Arial Narrow"/>
        <w:sz w:val="18"/>
        <w:szCs w:val="18"/>
        <w:lang w:eastAsia="en-US"/>
      </w:rPr>
      <w:t>5</w:t>
    </w:r>
    <w:r w:rsidRPr="00D9078C">
      <w:rPr>
        <w:rFonts w:ascii="Arial Narrow" w:eastAsia="Arial" w:hAnsi="Arial Narrow"/>
        <w:sz w:val="18"/>
        <w:szCs w:val="18"/>
        <w:lang w:eastAsia="en-US"/>
      </w:rPr>
      <w:t xml:space="preserve"> Bern </w:t>
    </w:r>
    <w:r w:rsidRPr="00D9078C">
      <w:rPr>
        <w:rFonts w:ascii="Arial Narrow" w:eastAsia="Arial" w:hAnsi="Arial Narrow"/>
        <w:sz w:val="18"/>
        <w:szCs w:val="18"/>
        <w:lang w:eastAsia="en-US"/>
      </w:rPr>
      <w:tab/>
      <w:t>www.voev.ch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A88D13F" w14:textId="77777777" w:rsidR="007B4157" w:rsidRPr="00D9078C" w:rsidRDefault="007B4157">
      <w:r w:rsidRPr="00D9078C">
        <w:separator/>
      </w:r>
    </w:p>
  </w:footnote>
  <w:footnote w:type="continuationSeparator" w:id="0">
    <w:p w14:paraId="6C7A3853" w14:textId="77777777" w:rsidR="007B4157" w:rsidRPr="00D9078C" w:rsidRDefault="007B4157">
      <w:r w:rsidRPr="00D9078C">
        <w:continuationSeparator/>
      </w:r>
    </w:p>
  </w:footnote>
  <w:footnote w:type="continuationNotice" w:id="1">
    <w:p w14:paraId="6934DD94" w14:textId="77777777" w:rsidR="007B4157" w:rsidRPr="00D9078C" w:rsidRDefault="007B4157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286A74" w14:textId="5BBCDDD3" w:rsidR="007A1F35" w:rsidRPr="00D9078C" w:rsidRDefault="00011D05" w:rsidP="00011D05">
    <w:pPr>
      <w:pStyle w:val="Kopfzeile"/>
      <w:jc w:val="right"/>
      <w:rPr>
        <w:sz w:val="20"/>
        <w:szCs w:val="20"/>
      </w:rPr>
    </w:pPr>
    <w:proofErr w:type="gramStart"/>
    <w:r w:rsidRPr="00D9078C">
      <w:rPr>
        <w:sz w:val="20"/>
        <w:szCs w:val="20"/>
      </w:rPr>
      <w:t>FEF Beitragsgesuch</w:t>
    </w:r>
    <w:proofErr w:type="gramEnd"/>
    <w:r w:rsidRPr="00D9078C">
      <w:rPr>
        <w:sz w:val="20"/>
        <w:szCs w:val="20"/>
      </w:rPr>
      <w:br/>
      <w:t xml:space="preserve">Projekt </w:t>
    </w:r>
    <w:r w:rsidR="009C07DB">
      <w:rPr>
        <w:sz w:val="20"/>
        <w:szCs w:val="20"/>
      </w:rPr>
      <w:fldChar w:fldCharType="begin"/>
    </w:r>
    <w:r w:rsidR="009C07DB">
      <w:rPr>
        <w:sz w:val="20"/>
        <w:szCs w:val="20"/>
      </w:rPr>
      <w:instrText xml:space="preserve"> REF Projekttitel \h </w:instrText>
    </w:r>
    <w:r w:rsidR="009C07DB">
      <w:rPr>
        <w:sz w:val="20"/>
        <w:szCs w:val="20"/>
      </w:rPr>
    </w:r>
    <w:r w:rsidR="009C07DB">
      <w:rPr>
        <w:sz w:val="20"/>
        <w:szCs w:val="20"/>
      </w:rPr>
      <w:fldChar w:fldCharType="separate"/>
    </w:r>
    <w:sdt>
      <w:sdtPr>
        <w:rPr>
          <w:b/>
          <w:sz w:val="40"/>
          <w:szCs w:val="40"/>
        </w:rPr>
        <w:id w:val="1545095875"/>
        <w:placeholder>
          <w:docPart w:val="EF717CEF00A94BF59BD8E2515801DEE6"/>
        </w:placeholder>
        <w:temporary/>
        <w:showingPlcHdr/>
      </w:sdtPr>
      <w:sdtEndPr/>
      <w:sdtContent>
        <w:r w:rsidR="009C07DB">
          <w:rPr>
            <w:rStyle w:val="Platzhaltertext"/>
          </w:rPr>
          <w:t>Projekttitel eintragen)</w:t>
        </w:r>
      </w:sdtContent>
    </w:sdt>
    <w:r w:rsidR="009C07DB">
      <w:rPr>
        <w:b/>
        <w:vanish/>
        <w:sz w:val="40"/>
        <w:szCs w:val="40"/>
      </w:rPr>
      <w:t xml:space="preserve"> </w:t>
    </w:r>
    <w:r w:rsidR="009C07DB">
      <w:rPr>
        <w:sz w:val="20"/>
        <w:szCs w:val="20"/>
      </w:rPr>
      <w:fldChar w:fldCharType="end"/>
    </w:r>
  </w:p>
  <w:p w14:paraId="64346497" w14:textId="0A9D1D39" w:rsidR="000C093C" w:rsidRPr="00D9078C" w:rsidRDefault="001F108A">
    <w:pPr>
      <w:pStyle w:val="Platzhalter1pt"/>
      <w:rPr>
        <w:lang w:val="de-CH"/>
      </w:rPr>
    </w:pPr>
    <w:r w:rsidRPr="00D9078C">
      <w:rPr>
        <w:lang w:val="de-CH"/>
      </w:rPr>
      <w:tab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E62AF0F" w14:textId="137D8022" w:rsidR="00532D46" w:rsidRPr="00D9078C" w:rsidRDefault="00FC67D8">
    <w:pPr>
      <w:pStyle w:val="Kopfzeile"/>
    </w:pPr>
    <w:r w:rsidRPr="00D9078C">
      <w:rPr>
        <w:noProof/>
      </w:rPr>
      <w:drawing>
        <wp:anchor distT="0" distB="0" distL="114300" distR="114300" simplePos="0" relativeHeight="251658240" behindDoc="1" locked="0" layoutInCell="1" allowOverlap="1" wp14:anchorId="6F9877DA" wp14:editId="15752F72">
          <wp:simplePos x="0" y="0"/>
          <wp:positionH relativeFrom="margin">
            <wp:align>right</wp:align>
          </wp:positionH>
          <wp:positionV relativeFrom="paragraph">
            <wp:posOffset>-67628</wp:posOffset>
          </wp:positionV>
          <wp:extent cx="2846705" cy="413385"/>
          <wp:effectExtent l="0" t="0" r="0" b="5715"/>
          <wp:wrapTight wrapText="bothSides">
            <wp:wrapPolygon edited="0">
              <wp:start x="0" y="0"/>
              <wp:lineTo x="0" y="20903"/>
              <wp:lineTo x="21393" y="20903"/>
              <wp:lineTo x="21393" y="0"/>
              <wp:lineTo x="0" y="0"/>
            </wp:wrapPolygon>
          </wp:wrapTight>
          <wp:docPr id="149" name="Grafik 149" descr="Logo_vöv_CMYK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 descr="Logo_vöv_CMYK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846705" cy="41338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C78E20BC"/>
    <w:lvl w:ilvl="0">
      <w:start w:val="1"/>
      <w:numFmt w:val="decimal"/>
      <w:pStyle w:val="Listennumm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3A46296"/>
    <w:lvl w:ilvl="0">
      <w:start w:val="1"/>
      <w:numFmt w:val="decimal"/>
      <w:pStyle w:val="Listennumm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678DF42"/>
    <w:lvl w:ilvl="0">
      <w:start w:val="1"/>
      <w:numFmt w:val="decimal"/>
      <w:pStyle w:val="Listennumm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BF5A952E"/>
    <w:lvl w:ilvl="0">
      <w:start w:val="1"/>
      <w:numFmt w:val="decimal"/>
      <w:pStyle w:val="Listennumm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3746D112"/>
    <w:lvl w:ilvl="0">
      <w:start w:val="1"/>
      <w:numFmt w:val="bullet"/>
      <w:pStyle w:val="Aufzhlungszeichen5"/>
      <w:lvlText w:val=""/>
      <w:lvlJc w:val="left"/>
      <w:pPr>
        <w:tabs>
          <w:tab w:val="num" w:pos="1985"/>
        </w:tabs>
        <w:ind w:left="1985" w:hanging="397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F3047E6E"/>
    <w:lvl w:ilvl="0">
      <w:start w:val="1"/>
      <w:numFmt w:val="bullet"/>
      <w:pStyle w:val="Aufzhlungszeichen4"/>
      <w:lvlText w:val=""/>
      <w:lvlJc w:val="left"/>
      <w:pPr>
        <w:tabs>
          <w:tab w:val="num" w:pos="1588"/>
        </w:tabs>
        <w:ind w:left="1588" w:hanging="397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8982DBD8"/>
    <w:lvl w:ilvl="0">
      <w:start w:val="1"/>
      <w:numFmt w:val="bullet"/>
      <w:pStyle w:val="Aufzhlungszeichen3"/>
      <w:lvlText w:val=""/>
      <w:lvlJc w:val="left"/>
      <w:pPr>
        <w:tabs>
          <w:tab w:val="num" w:pos="1191"/>
        </w:tabs>
        <w:ind w:left="1191" w:hanging="397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6980CC1C"/>
    <w:lvl w:ilvl="0">
      <w:start w:val="1"/>
      <w:numFmt w:val="bullet"/>
      <w:pStyle w:val="Aufzhlungszeichen2"/>
      <w:lvlText w:val=""/>
      <w:lvlJc w:val="left"/>
      <w:pPr>
        <w:tabs>
          <w:tab w:val="num" w:pos="794"/>
        </w:tabs>
        <w:ind w:left="794" w:hanging="397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FA2C015A"/>
    <w:lvl w:ilvl="0">
      <w:start w:val="1"/>
      <w:numFmt w:val="decimal"/>
      <w:pStyle w:val="Listennumm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DB210F6"/>
    <w:lvl w:ilvl="0">
      <w:start w:val="1"/>
      <w:numFmt w:val="bullet"/>
      <w:pStyle w:val="Aufzhlungszeichen"/>
      <w:lvlText w:val=""/>
      <w:lvlJc w:val="left"/>
      <w:pPr>
        <w:tabs>
          <w:tab w:val="num" w:pos="397"/>
        </w:tabs>
        <w:ind w:left="397" w:hanging="397"/>
      </w:pPr>
      <w:rPr>
        <w:rFonts w:ascii="Symbol" w:hAnsi="Symbol" w:hint="default"/>
      </w:rPr>
    </w:lvl>
  </w:abstractNum>
  <w:abstractNum w:abstractNumId="10" w15:restartNumberingAfterBreak="0">
    <w:nsid w:val="00A44778"/>
    <w:multiLevelType w:val="multilevel"/>
    <w:tmpl w:val="8BBE6936"/>
    <w:lvl w:ilvl="0">
      <w:start w:val="1"/>
      <w:numFmt w:val="decimal"/>
      <w:pStyle w:val="berschrift1"/>
      <w:suff w:val="space"/>
      <w:lvlText w:val="%1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1">
      <w:start w:val="1"/>
      <w:numFmt w:val="decimal"/>
      <w:pStyle w:val="berschrift2"/>
      <w:suff w:val="space"/>
      <w:lvlText w:val="%1.%2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2">
      <w:start w:val="1"/>
      <w:numFmt w:val="decimal"/>
      <w:pStyle w:val="berschrift3"/>
      <w:suff w:val="space"/>
      <w:lvlText w:val="%1.%2.%3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3">
      <w:start w:val="1"/>
      <w:numFmt w:val="decimal"/>
      <w:pStyle w:val="berschrift4"/>
      <w:suff w:val="space"/>
      <w:lvlText w:val="%1.%2.%3.%4"/>
      <w:lvlJc w:val="left"/>
      <w:pPr>
        <w:ind w:left="0" w:firstLine="0"/>
      </w:pPr>
      <w:rPr>
        <w:rFonts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4">
      <w:start w:val="1"/>
      <w:numFmt w:val="decimal"/>
      <w:pStyle w:val="berschrift5"/>
      <w:suff w:val="space"/>
      <w:lvlText w:val="%1.%2.%3.%4.%5"/>
      <w:lvlJc w:val="left"/>
      <w:pPr>
        <w:ind w:left="0" w:firstLine="0"/>
      </w:pPr>
      <w:rPr>
        <w:rFonts w:hint="default"/>
        <w:b w:val="0"/>
        <w:i/>
        <w:caps w:val="0"/>
        <w:strike w:val="0"/>
        <w:dstrike w:val="0"/>
        <w:vanish w:val="0"/>
        <w:color w:val="000000"/>
        <w:sz w:val="20"/>
        <w:szCs w:val="22"/>
        <w:vertAlign w:val="baseline"/>
      </w:rPr>
    </w:lvl>
    <w:lvl w:ilvl="5">
      <w:start w:val="1"/>
      <w:numFmt w:val="decimal"/>
      <w:pStyle w:val="berschrift6"/>
      <w:suff w:val="space"/>
      <w:lvlText w:val="%1.%2.%3.%4.%5.%6"/>
      <w:lvlJc w:val="left"/>
      <w:pPr>
        <w:ind w:left="0" w:firstLine="0"/>
      </w:pPr>
      <w:rPr>
        <w:rFonts w:hint="default"/>
        <w:b w:val="0"/>
        <w:i/>
        <w:sz w:val="20"/>
        <w:szCs w:val="22"/>
      </w:rPr>
    </w:lvl>
    <w:lvl w:ilvl="6">
      <w:start w:val="1"/>
      <w:numFmt w:val="decimal"/>
      <w:pStyle w:val="berschrift7"/>
      <w:suff w:val="space"/>
      <w:lvlText w:val="%1.%2.%3.%4.%5.%6.%7"/>
      <w:lvlJc w:val="left"/>
      <w:pPr>
        <w:ind w:left="0" w:firstLine="0"/>
      </w:pPr>
      <w:rPr>
        <w:rFonts w:hint="default"/>
        <w:b w:val="0"/>
        <w:i/>
        <w:sz w:val="20"/>
        <w:szCs w:val="22"/>
      </w:rPr>
    </w:lvl>
    <w:lvl w:ilvl="7">
      <w:start w:val="1"/>
      <w:numFmt w:val="decimal"/>
      <w:pStyle w:val="berschrift8"/>
      <w:suff w:val="space"/>
      <w:lvlText w:val="%1.%2.%3.%4.%5.%6.%7.%8"/>
      <w:lvlJc w:val="left"/>
      <w:pPr>
        <w:ind w:left="0" w:firstLine="0"/>
      </w:pPr>
      <w:rPr>
        <w:rFonts w:hint="default"/>
        <w:b w:val="0"/>
        <w:i/>
        <w:sz w:val="20"/>
        <w:szCs w:val="22"/>
      </w:rPr>
    </w:lvl>
    <w:lvl w:ilvl="8">
      <w:start w:val="1"/>
      <w:numFmt w:val="decimal"/>
      <w:pStyle w:val="berschrift9"/>
      <w:suff w:val="space"/>
      <w:lvlText w:val="%1.%2.%3.%4.%5.%6.%7.%8.%9"/>
      <w:lvlJc w:val="left"/>
      <w:pPr>
        <w:ind w:left="0" w:firstLine="0"/>
      </w:pPr>
      <w:rPr>
        <w:rFonts w:hint="default"/>
        <w:b w:val="0"/>
        <w:i/>
        <w:sz w:val="20"/>
        <w:szCs w:val="22"/>
      </w:rPr>
    </w:lvl>
  </w:abstractNum>
  <w:abstractNum w:abstractNumId="11" w15:restartNumberingAfterBreak="0">
    <w:nsid w:val="25D7700A"/>
    <w:multiLevelType w:val="multilevel"/>
    <w:tmpl w:val="4DFC2956"/>
    <w:lvl w:ilvl="0">
      <w:start w:val="1"/>
      <w:numFmt w:val="decimal"/>
      <w:pStyle w:val="AuflistungmitNummern"/>
      <w:lvlText w:val="%1"/>
      <w:lvlJc w:val="left"/>
      <w:pPr>
        <w:tabs>
          <w:tab w:val="num" w:pos="397"/>
        </w:tabs>
        <w:ind w:left="397" w:hanging="397"/>
      </w:pPr>
      <w:rPr>
        <w:rFonts w:hint="default"/>
      </w:rPr>
    </w:lvl>
    <w:lvl w:ilvl="1">
      <w:start w:val="1"/>
      <w:numFmt w:val="decimal"/>
      <w:lvlRestart w:val="0"/>
      <w:lvlText w:val="%1.%2"/>
      <w:lvlJc w:val="left"/>
      <w:pPr>
        <w:tabs>
          <w:tab w:val="num" w:pos="794"/>
        </w:tabs>
        <w:ind w:left="794" w:hanging="39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1191"/>
        </w:tabs>
        <w:ind w:left="1191" w:hanging="397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588"/>
        </w:tabs>
        <w:ind w:left="1588" w:hanging="39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985"/>
        </w:tabs>
        <w:ind w:left="1985" w:hanging="39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2381"/>
        </w:tabs>
        <w:ind w:left="2381" w:hanging="396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2778"/>
        </w:tabs>
        <w:ind w:left="2778" w:hanging="39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3175"/>
        </w:tabs>
        <w:ind w:left="3175" w:hanging="39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3572"/>
        </w:tabs>
        <w:ind w:left="3572" w:hanging="397"/>
      </w:pPr>
      <w:rPr>
        <w:rFonts w:hint="default"/>
      </w:rPr>
    </w:lvl>
  </w:abstractNum>
  <w:abstractNum w:abstractNumId="12" w15:restartNumberingAfterBreak="0">
    <w:nsid w:val="30C70A18"/>
    <w:multiLevelType w:val="hybridMultilevel"/>
    <w:tmpl w:val="E1228A66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35A70A35"/>
    <w:multiLevelType w:val="hybridMultilevel"/>
    <w:tmpl w:val="7E9E00A8"/>
    <w:lvl w:ilvl="0" w:tplc="B9523744">
      <w:start w:val="1"/>
      <w:numFmt w:val="bullet"/>
      <w:lvlText w:val="-"/>
      <w:lvlJc w:val="left"/>
      <w:pPr>
        <w:ind w:left="720" w:hanging="360"/>
      </w:pPr>
      <w:rPr>
        <w:rFonts w:ascii="Arial" w:hAnsi="Aria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CDB6CD0"/>
    <w:multiLevelType w:val="multilevel"/>
    <w:tmpl w:val="74380838"/>
    <w:name w:val="2007071614014442322377"/>
    <w:lvl w:ilvl="0">
      <w:start w:val="1"/>
      <w:numFmt w:val="lowerLetter"/>
      <w:pStyle w:val="AuflistungmitBuchstaben"/>
      <w:lvlText w:val="%1)"/>
      <w:lvlJc w:val="left"/>
      <w:pPr>
        <w:tabs>
          <w:tab w:val="num" w:pos="397"/>
        </w:tabs>
        <w:ind w:left="397" w:hanging="397"/>
      </w:pPr>
      <w:rPr>
        <w:rFonts w:eastAsia="SimSun" w:hint="eastAsia"/>
        <w:caps w:val="0"/>
        <w:strike w:val="0"/>
        <w:dstrike w:val="0"/>
        <w:vanish w:val="0"/>
        <w:color w:val="000000"/>
        <w:vertAlign w:val="baseline"/>
      </w:rPr>
    </w:lvl>
    <w:lvl w:ilvl="1">
      <w:start w:val="1"/>
      <w:numFmt w:val="upperLetter"/>
      <w:lvlText w:val="%2"/>
      <w:lvlJc w:val="left"/>
      <w:pPr>
        <w:tabs>
          <w:tab w:val="num" w:pos="567"/>
        </w:tabs>
        <w:ind w:left="567" w:hanging="283"/>
      </w:pPr>
      <w:rPr>
        <w:rFonts w:hint="default"/>
        <w:caps w:val="0"/>
        <w:strike w:val="0"/>
        <w:dstrike w:val="0"/>
        <w:vanish w:val="0"/>
        <w:color w:val="000000"/>
        <w:vertAlign w:val="baseline"/>
      </w:rPr>
    </w:lvl>
    <w:lvl w:ilvl="2">
      <w:start w:val="1"/>
      <w:numFmt w:val="upperLetter"/>
      <w:lvlText w:val="%3.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upperLetter"/>
      <w:lvlText w:val="%4."/>
      <w:lvlJc w:val="left"/>
      <w:pPr>
        <w:tabs>
          <w:tab w:val="num" w:pos="1134"/>
        </w:tabs>
        <w:ind w:left="1134" w:hanging="283"/>
      </w:pPr>
      <w:rPr>
        <w:rFonts w:hint="default"/>
      </w:rPr>
    </w:lvl>
    <w:lvl w:ilvl="4">
      <w:start w:val="1"/>
      <w:numFmt w:val="upperLetter"/>
      <w:lvlText w:val="%5."/>
      <w:lvlJc w:val="left"/>
      <w:pPr>
        <w:tabs>
          <w:tab w:val="num" w:pos="1418"/>
        </w:tabs>
        <w:ind w:left="1418" w:hanging="284"/>
      </w:pPr>
      <w:rPr>
        <w:rFonts w:hint="default"/>
      </w:rPr>
    </w:lvl>
    <w:lvl w:ilvl="5">
      <w:start w:val="1"/>
      <w:numFmt w:val="upperLetter"/>
      <w:lvlText w:val="%6."/>
      <w:lvlJc w:val="left"/>
      <w:pPr>
        <w:tabs>
          <w:tab w:val="num" w:pos="1701"/>
        </w:tabs>
        <w:ind w:left="1701" w:hanging="283"/>
      </w:pPr>
      <w:rPr>
        <w:rFonts w:hint="default"/>
      </w:rPr>
    </w:lvl>
    <w:lvl w:ilvl="6">
      <w:start w:val="1"/>
      <w:numFmt w:val="upperLetter"/>
      <w:lvlText w:val="%7."/>
      <w:lvlJc w:val="left"/>
      <w:pPr>
        <w:tabs>
          <w:tab w:val="num" w:pos="1985"/>
        </w:tabs>
        <w:ind w:left="1985" w:hanging="284"/>
      </w:pPr>
      <w:rPr>
        <w:rFonts w:hint="default"/>
      </w:rPr>
    </w:lvl>
    <w:lvl w:ilvl="7">
      <w:start w:val="1"/>
      <w:numFmt w:val="upperLetter"/>
      <w:lvlText w:val="%8."/>
      <w:lvlJc w:val="left"/>
      <w:pPr>
        <w:tabs>
          <w:tab w:val="num" w:pos="2268"/>
        </w:tabs>
        <w:ind w:left="2268" w:hanging="283"/>
      </w:pPr>
      <w:rPr>
        <w:rFonts w:hint="default"/>
      </w:rPr>
    </w:lvl>
    <w:lvl w:ilvl="8">
      <w:start w:val="1"/>
      <w:numFmt w:val="upperLetter"/>
      <w:lvlText w:val="%9."/>
      <w:lvlJc w:val="left"/>
      <w:pPr>
        <w:tabs>
          <w:tab w:val="num" w:pos="2552"/>
        </w:tabs>
        <w:ind w:left="2552" w:hanging="284"/>
      </w:pPr>
      <w:rPr>
        <w:rFonts w:hint="default"/>
      </w:rPr>
    </w:lvl>
  </w:abstractNum>
  <w:abstractNum w:abstractNumId="15" w15:restartNumberingAfterBreak="0">
    <w:nsid w:val="44757033"/>
    <w:multiLevelType w:val="hybridMultilevel"/>
    <w:tmpl w:val="60E24BA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A8D4083"/>
    <w:multiLevelType w:val="hybridMultilevel"/>
    <w:tmpl w:val="5AE807E2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0F76055"/>
    <w:multiLevelType w:val="hybridMultilevel"/>
    <w:tmpl w:val="CE5427E0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23169D0"/>
    <w:multiLevelType w:val="hybridMultilevel"/>
    <w:tmpl w:val="553E9716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552839EA"/>
    <w:multiLevelType w:val="hybridMultilevel"/>
    <w:tmpl w:val="0EE6F68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plc="08070005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plc="0807000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8070003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plc="0807000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plc="0807000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8070003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plc="08070005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0" w15:restartNumberingAfterBreak="0">
    <w:nsid w:val="5E7A4059"/>
    <w:multiLevelType w:val="hybridMultilevel"/>
    <w:tmpl w:val="9906F330"/>
    <w:lvl w:ilvl="0" w:tplc="158C05A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29C4AE2C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7B2A9B12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8B62D68A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0A6E872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CEA4E3A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02968246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5416448A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D0CCAB6E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21" w15:restartNumberingAfterBreak="0">
    <w:nsid w:val="6BAA20C7"/>
    <w:multiLevelType w:val="hybridMultilevel"/>
    <w:tmpl w:val="6BF06C60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F06782E"/>
    <w:multiLevelType w:val="hybridMultilevel"/>
    <w:tmpl w:val="7C8A1A1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F326723"/>
    <w:multiLevelType w:val="multilevel"/>
    <w:tmpl w:val="D5B8A988"/>
    <w:lvl w:ilvl="0">
      <w:start w:val="1"/>
      <w:numFmt w:val="bullet"/>
      <w:pStyle w:val="AuflistungmitSymbolen"/>
      <w:lvlText w:val="–"/>
      <w:lvlJc w:val="left"/>
      <w:pPr>
        <w:tabs>
          <w:tab w:val="num" w:pos="397"/>
        </w:tabs>
        <w:ind w:left="397" w:hanging="397"/>
      </w:pPr>
      <w:rPr>
        <w:rFonts w:ascii="Arial" w:hAnsi="Arial" w:hint="default"/>
      </w:rPr>
    </w:lvl>
    <w:lvl w:ilvl="1">
      <w:start w:val="1"/>
      <w:numFmt w:val="bullet"/>
      <w:lvlRestart w:val="0"/>
      <w:lvlText w:val="–"/>
      <w:lvlJc w:val="left"/>
      <w:pPr>
        <w:tabs>
          <w:tab w:val="num" w:pos="794"/>
        </w:tabs>
        <w:ind w:left="794" w:hanging="397"/>
      </w:pPr>
      <w:rPr>
        <w:rFonts w:ascii="Arial" w:hAnsi="Arial" w:hint="default"/>
      </w:rPr>
    </w:lvl>
    <w:lvl w:ilvl="2">
      <w:start w:val="1"/>
      <w:numFmt w:val="bullet"/>
      <w:lvlRestart w:val="0"/>
      <w:lvlText w:val="–"/>
      <w:lvlJc w:val="left"/>
      <w:pPr>
        <w:tabs>
          <w:tab w:val="num" w:pos="1191"/>
        </w:tabs>
        <w:ind w:left="1191" w:hanging="397"/>
      </w:pPr>
      <w:rPr>
        <w:rFonts w:ascii="Arial" w:hAnsi="Arial" w:hint="default"/>
      </w:rPr>
    </w:lvl>
    <w:lvl w:ilvl="3">
      <w:start w:val="1"/>
      <w:numFmt w:val="bullet"/>
      <w:lvlRestart w:val="0"/>
      <w:lvlText w:val="–"/>
      <w:lvlJc w:val="left"/>
      <w:pPr>
        <w:tabs>
          <w:tab w:val="num" w:pos="1588"/>
        </w:tabs>
        <w:ind w:left="1588" w:hanging="397"/>
      </w:pPr>
      <w:rPr>
        <w:rFonts w:ascii="Arial" w:hAnsi="Arial" w:hint="default"/>
      </w:rPr>
    </w:lvl>
    <w:lvl w:ilvl="4">
      <w:start w:val="1"/>
      <w:numFmt w:val="bullet"/>
      <w:lvlRestart w:val="0"/>
      <w:lvlText w:val="–"/>
      <w:lvlJc w:val="left"/>
      <w:pPr>
        <w:tabs>
          <w:tab w:val="num" w:pos="1985"/>
        </w:tabs>
        <w:ind w:left="1985" w:hanging="397"/>
      </w:pPr>
      <w:rPr>
        <w:rFonts w:ascii="Arial" w:hAnsi="Arial" w:hint="default"/>
      </w:rPr>
    </w:lvl>
    <w:lvl w:ilvl="5">
      <w:start w:val="1"/>
      <w:numFmt w:val="bullet"/>
      <w:lvlText w:val="–"/>
      <w:lvlJc w:val="left"/>
      <w:pPr>
        <w:tabs>
          <w:tab w:val="num" w:pos="2381"/>
        </w:tabs>
        <w:ind w:left="2381" w:hanging="396"/>
      </w:pPr>
      <w:rPr>
        <w:rFonts w:ascii="Arial" w:hAnsi="Arial" w:hint="default"/>
      </w:rPr>
    </w:lvl>
    <w:lvl w:ilvl="6">
      <w:start w:val="1"/>
      <w:numFmt w:val="bullet"/>
      <w:lvlText w:val="–"/>
      <w:lvlJc w:val="left"/>
      <w:pPr>
        <w:tabs>
          <w:tab w:val="num" w:pos="2778"/>
        </w:tabs>
        <w:ind w:left="2778" w:hanging="397"/>
      </w:pPr>
      <w:rPr>
        <w:rFonts w:ascii="Arial" w:hAnsi="Arial" w:hint="default"/>
      </w:rPr>
    </w:lvl>
    <w:lvl w:ilvl="7">
      <w:start w:val="1"/>
      <w:numFmt w:val="bullet"/>
      <w:lvlText w:val="–"/>
      <w:lvlJc w:val="left"/>
      <w:pPr>
        <w:tabs>
          <w:tab w:val="num" w:pos="3062"/>
        </w:tabs>
        <w:ind w:left="3062" w:hanging="284"/>
      </w:pPr>
      <w:rPr>
        <w:rFonts w:ascii="Arial" w:hAnsi="Arial" w:hint="default"/>
      </w:rPr>
    </w:lvl>
    <w:lvl w:ilvl="8">
      <w:start w:val="1"/>
      <w:numFmt w:val="bullet"/>
      <w:lvlText w:val="–"/>
      <w:lvlJc w:val="left"/>
      <w:pPr>
        <w:tabs>
          <w:tab w:val="num" w:pos="3572"/>
        </w:tabs>
        <w:ind w:left="3572" w:hanging="510"/>
      </w:pPr>
      <w:rPr>
        <w:rFonts w:ascii="Arial" w:hAnsi="Arial" w:hint="default"/>
      </w:rPr>
    </w:lvl>
  </w:abstractNum>
  <w:num w:numId="1" w16cid:durableId="381295645">
    <w:abstractNumId w:val="9"/>
  </w:num>
  <w:num w:numId="2" w16cid:durableId="654068753">
    <w:abstractNumId w:val="7"/>
  </w:num>
  <w:num w:numId="3" w16cid:durableId="2091582064">
    <w:abstractNumId w:val="6"/>
  </w:num>
  <w:num w:numId="4" w16cid:durableId="2059352275">
    <w:abstractNumId w:val="5"/>
  </w:num>
  <w:num w:numId="5" w16cid:durableId="1100250743">
    <w:abstractNumId w:val="4"/>
  </w:num>
  <w:num w:numId="6" w16cid:durableId="869150619">
    <w:abstractNumId w:val="8"/>
  </w:num>
  <w:num w:numId="7" w16cid:durableId="1869640821">
    <w:abstractNumId w:val="3"/>
  </w:num>
  <w:num w:numId="8" w16cid:durableId="1467157534">
    <w:abstractNumId w:val="2"/>
  </w:num>
  <w:num w:numId="9" w16cid:durableId="1879927193">
    <w:abstractNumId w:val="1"/>
  </w:num>
  <w:num w:numId="10" w16cid:durableId="1606187653">
    <w:abstractNumId w:val="0"/>
  </w:num>
  <w:num w:numId="11" w16cid:durableId="1709525015">
    <w:abstractNumId w:val="10"/>
  </w:num>
  <w:num w:numId="12" w16cid:durableId="160123196">
    <w:abstractNumId w:val="11"/>
  </w:num>
  <w:num w:numId="13" w16cid:durableId="2021349051">
    <w:abstractNumId w:val="23"/>
  </w:num>
  <w:num w:numId="14" w16cid:durableId="1873957433">
    <w:abstractNumId w:val="14"/>
  </w:num>
  <w:num w:numId="15" w16cid:durableId="2052341648">
    <w:abstractNumId w:val="19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6" w16cid:durableId="1862011246">
    <w:abstractNumId w:val="10"/>
  </w:num>
  <w:num w:numId="17" w16cid:durableId="1277905367">
    <w:abstractNumId w:val="18"/>
  </w:num>
  <w:num w:numId="18" w16cid:durableId="31922073">
    <w:abstractNumId w:val="19"/>
  </w:num>
  <w:num w:numId="19" w16cid:durableId="528107176">
    <w:abstractNumId w:val="17"/>
  </w:num>
  <w:num w:numId="20" w16cid:durableId="1625576145">
    <w:abstractNumId w:val="22"/>
  </w:num>
  <w:num w:numId="21" w16cid:durableId="304353176">
    <w:abstractNumId w:val="12"/>
  </w:num>
  <w:num w:numId="22" w16cid:durableId="830217855">
    <w:abstractNumId w:val="21"/>
  </w:num>
  <w:num w:numId="23" w16cid:durableId="512457430">
    <w:abstractNumId w:val="10"/>
  </w:num>
  <w:num w:numId="24" w16cid:durableId="2045518866">
    <w:abstractNumId w:val="10"/>
  </w:num>
  <w:num w:numId="25" w16cid:durableId="304092181">
    <w:abstractNumId w:val="10"/>
  </w:num>
  <w:num w:numId="26" w16cid:durableId="942961907">
    <w:abstractNumId w:val="10"/>
  </w:num>
  <w:num w:numId="27" w16cid:durableId="971711475">
    <w:abstractNumId w:val="10"/>
  </w:num>
  <w:num w:numId="28" w16cid:durableId="743377286">
    <w:abstractNumId w:val="10"/>
  </w:num>
  <w:num w:numId="29" w16cid:durableId="2114353679">
    <w:abstractNumId w:val="10"/>
  </w:num>
  <w:num w:numId="30" w16cid:durableId="424033877">
    <w:abstractNumId w:val="10"/>
  </w:num>
  <w:num w:numId="31" w16cid:durableId="1978300038">
    <w:abstractNumId w:val="10"/>
  </w:num>
  <w:num w:numId="32" w16cid:durableId="92166957">
    <w:abstractNumId w:val="10"/>
  </w:num>
  <w:num w:numId="33" w16cid:durableId="2017994726">
    <w:abstractNumId w:val="16"/>
  </w:num>
  <w:num w:numId="34" w16cid:durableId="1111782827">
    <w:abstractNumId w:val="15"/>
  </w:num>
  <w:num w:numId="35" w16cid:durableId="1776830157">
    <w:abstractNumId w:val="20"/>
  </w:num>
  <w:num w:numId="36" w16cid:durableId="1368069909">
    <w:abstractNumId w:val="13"/>
  </w:num>
  <w:numIdMacAtCleanup w:val="1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displayBackgroundShape/>
  <w:proofState w:spelling="clean" w:grammar="clean"/>
  <w:stylePaneFormatFilter w:val="0701" w:allStyles="1" w:customStyles="0" w:latentStyles="0" w:stylesInUse="0" w:headingStyles="0" w:numberingStyles="0" w:tableStyles="0" w:directFormattingOnRuns="1" w:directFormattingOnParagraphs="1" w:directFormattingOnNumbering="1" w:directFormattingOnTables="0" w:clearFormatting="0" w:top3HeadingStyles="0" w:visibleStyles="0" w:alternateStyleNames="0"/>
  <w:stylePaneSortMethod w:val="0000"/>
  <w:defaultTabStop w:val="851"/>
  <w:consecutiveHyphenLimit w:val="3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OawAttachedTemplate" w:val="Aktennotiz Interne Mitteilung.ows"/>
    <w:docVar w:name="OawBuiltInDocProps" w:val="&lt;OawBuiltInDocProps&gt;&lt;default profileUID=&quot;0&quot;&gt;&lt;word&gt;&lt;keywords&gt;&lt;/keywords&gt;&lt;comments&gt;&lt;/comments&gt;&lt;hyperlinkBase&gt;&lt;/hyperlinkBase&gt;&lt;fileName&gt;&lt;/fileName&gt;&lt;category&gt;&lt;/category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/word&gt;&lt;PDF&gt;&lt;keywords&gt;&lt;/keywords&gt;&lt;comments&gt;&lt;/comments&gt;&lt;hyperlinkBase&gt;&lt;/hyperlinkBase&gt;&lt;fileName&gt;&lt;/fileName&gt;&lt;category&gt;&lt;/category&gt;&lt;subject&gt;&lt;value type=&quot;OawDocProperty&quot; name=&quot;BM_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/PDF&gt;&lt;/default&gt;&lt;/OawBuiltInDocProps&gt;_x000d_"/>
    <w:docVar w:name="OawCreatedWithOfficeatworkVersion" w:val="4.5 r2 (4.5.3976)"/>
    <w:docVar w:name="OawCreatedWithProjectID" w:val="uvekadminch"/>
    <w:docVar w:name="OawCreatedWithProjectVersion" w:val="1"/>
    <w:docVar w:name="oawDefinitionTmpl" w:val="&lt;document&gt;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Bookmark name=&quot;Enclosures&quot;&gt;&lt;profile type=&quot;default&quot; UID=&quot;&quot; sameAsDefault=&quot;0&quot;&gt;&lt;/profile&gt;&lt;/OawBookmark&gt;_x000d__x0009_&lt;OawBookmark name=&quot;Subject&quot;&gt;&lt;profile type=&quot;default&quot; UID=&quot;&quot; sameAsDefault=&quot;0&quot;&gt;&lt;/profile&gt;&lt;/OawBookmark&gt;_x000d__x0009_&lt;OawDocProperty name=&quot;BM_Subject&quot;&gt;&lt;profile type=&quot;default&quot; UID=&quot;&quot; sameAsDefault=&quot;0&quot;&gt;&lt;documentProperty UID=&quot;2003070216009988776655&quot; dataSourceUID=&quot;2003070216009988776655&quot;/&gt;&lt;type type=&quot;WordBookmark&quot;&gt;&lt;WordBookmark name=&quot;Subject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UVEK.DeptZ1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DeptZ1&quot;/&gt;&lt;/type&gt;&lt;/profile&gt;&lt;/OawDocProperty&gt;_x000d__x0009_&lt;OawDocProperty name=&quot;UVEK.DeptZ2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DeptZ2&quot;/&gt;&lt;/type&gt;&lt;/profile&gt;&lt;/OawDocProperty&gt;_x000d__x0009_&lt;OawDocProperty name=&quot;Organisation.Organisa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Organisation&quot;/&gt;&lt;/type&gt;&lt;/profile&gt;&lt;/OawDocProperty&gt;_x000d__x0009_&lt;OawDocProperty name=&quot;Organisation.Aktenzeiche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ktenzeichen&quot;/&gt;&lt;/type&gt;&lt;/profile&gt;&lt;/OawDocProperty&gt;_x000d__x0009_&lt;OawDocProperty name=&quot;UVEK.Aktenzeichen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ktenzeichen&quot;/&gt;&lt;/type&gt;&lt;/profile&gt;&lt;/OawDocProperty&gt;_x000d__x0009_&lt;OawDocProperty name=&quot;UVEK.IhrZeichen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IhrZeichen&quot;/&gt;&lt;/type&gt;&lt;/profile&gt;&lt;/OawDocProperty&gt;_x000d__x0009_&lt;OawDocProperty name=&quot;UVEK.UnserZeichen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UnserZeichen&quot;/&gt;&lt;/type&gt;&lt;/profile&gt;&lt;/OawDocProperty&gt;_x000d__x0009_&lt;OawDocProperty name=&quot;UVEK.Gerichtsstand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Gerichtsstand&quot;/&gt;&lt;/type&gt;&lt;/profile&gt;&lt;/OawDocProperty&gt;_x000d__x0009_&lt;OawDocProperty name=&quot;UVEK.Standortadresse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Standortadresse&quot;/&gt;&lt;/type&gt;&lt;/profile&gt;&lt;/OawDocProperty&gt;_x000d__x0009_&lt;OawDocProperty name=&quot;UVEK.Telefon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Telefon&quot;/&gt;&lt;/type&gt;&lt;/profile&gt;&lt;/OawDocProperty&gt;_x000d__x0009_&lt;OawDocProperty name=&quot;UVEK.Fax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Fax&quot;/&gt;&lt;/type&gt;&lt;/profile&gt;&lt;/OawDocProperty&gt;_x000d__x0009_&lt;OawDocProperty name=&quot;Organisa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UVEK.Betreff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Betreff&quot;/&gt;&lt;/type&gt;&lt;/profile&gt;&lt;/OawDocProperty&gt;_x000d__x0009_&lt;OawDocProperty name=&quot;UVEK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Text&quot;/&gt;&lt;/type&gt;&lt;/profile&gt;&lt;/OawDocProperty&gt;_x000d__x0009_&lt;OawDocProperty name=&quot;UVEK.Grussformel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Grussformel&quot;/&gt;&lt;/type&gt;&lt;/profile&gt;&lt;/OawDocProperty&gt;_x000d__x0009_&lt;OawDocProperty name=&quot;Organisation.OrganisationKurz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OrganisationKurz&quot;/&gt;&lt;/type&gt;&lt;/profile&gt;&lt;/OawDocProperty&gt;_x000d__x0009_&lt;OawDocProperty name=&quot;UVEK.Briefdatum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Briefdatum&quot;/&gt;&lt;/type&gt;&lt;/profile&gt;&lt;/OawDocProperty&gt;_x000d__x0009_&lt;OawDocProperty name=&quot;UVEK.AnredeAlle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nredeAlle&quot;/&gt;&lt;/type&gt;&lt;/profile&gt;&lt;/OawDocProperty&gt;_x000d__x0009_&lt;OawDocProperty name=&quot;UVEK.Postadresse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Postadresse&quot;/&gt;&lt;/type&gt;&lt;/profile&gt;&lt;/OawDocProperty&gt;_x000d__x0009_&lt;OawDocProperty name=&quot;UVEK.Postadresse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Postadresse.text&quot;/&gt;&lt;/type&gt;&lt;/profile&gt;&lt;/OawDocProperty&gt;_x000d__x0009_&lt;OawDocProperty name=&quot;UVEK.AnredeName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nredeName&quot;/&gt;&lt;/type&gt;&lt;/profile&gt;&lt;/OawDocProperty&gt;_x000d__x0009_&lt;OawDocProperty name=&quot;UVEK.AnredeFrau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nredeFrau&quot;/&gt;&lt;/type&gt;&lt;/profile&gt;&lt;/OawDocProperty&gt;_x000d__x0009_&lt;OawDocProperty name=&quot;UVEK.AnredeFrauLang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nredeFrauLang&quot;/&gt;&lt;/type&gt;&lt;/profile&gt;&lt;/OawDocProperty&gt;_x000d__x0009_&lt;OawDocProperty name=&quot;UVEK.AnredeHerr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nredeHerr&quot;/&gt;&lt;/type&gt;&lt;/profile&gt;&lt;/OawDocProperty&gt;_x000d__x0009_&lt;OawDocProperty name=&quot;UVEK.AnredeHerrLang&quot;&gt;&lt;profile type=&quot;default&quot; UID=&quot;&quot; sameAsDefault=&quot;0&quot;&gt;&lt;documentProperty UID=&quot;2003060614150123456789&quot; dataSourceUID=&quot;2003060614150123456789&quot;/&gt;&lt;type type=&quot;OawLanguage&quot;&gt;&lt;OawLanguage UID=&quot;UVEK.AnredeHerrLang&quot;/&gt;&lt;/type&gt;&lt;/profile&gt;&lt;/OawDocProperty&gt;_x000d__x0009_&lt;OawBookmark name=&quot;Infoblock&quot;&gt;&lt;profile type=&quot;default&quot; UID=&quot;&quot; sameAsDefault=&quot;0&quot;&gt;&lt;/profile&gt;&lt;/OawBookmark&gt;_x000d_&lt;/document&gt;_x000d_"/>
    <w:docVar w:name="OawDialog" w:val="&lt;empty/&gt;"/>
    <w:docVar w:name="OawDistributionEnabled" w:val="&lt;empty/&gt;"/>
    <w:docVar w:name="OawDocProp.2002122011014149059130932" w:val="&lt;source&gt;&lt;Fields List=&quot;Organisation|Aktenzeichen|Internet|OrganisationKurz&quot;/&gt;&lt;profile type=&quot;default&quot; UID=&quot;&quot; sameAsDefault=&quot;0&quot;&gt;&lt;OawDocProperty name=&quot;Organisation.Organisation&quot; field=&quot;Organisation&quot;/&gt;&lt;OawDocProperty name=&quot;Organisation.Aktenzeichen&quot; field=&quot;Aktenzeichen&quot;/&gt;&lt;OawDocProperty name=&quot;Organisation.Internet&quot; field=&quot;Internet&quot;/&gt;&lt;OawDocProperty name=&quot;Organisation.OrganisationKurz&quot; field=&quot;OrganisationKurz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OawDocProperty name=&quot;Doc.Subject&quot; field=&quot;Doc.Subject&quot;/&gt;&lt;OawDocProperty name=&quot;UVEK.DeptZ1&quot; field=&quot;UVEK.DeptZ1&quot;/&gt;&lt;OawDocProperty name=&quot;UVEK.DeptZ2&quot; field=&quot;UVEK.DeptZ2&quot;/&gt;&lt;OawDocProperty name=&quot;UVEK.Aktenzeichen&quot; field=&quot;UVEK.Aktenzeichen&quot;/&gt;&lt;OawDocProperty name=&quot;UVEK.IhrZeichen&quot; field=&quot;UVEK.IhrZeichen&quot;/&gt;&lt;OawDocProperty name=&quot;UVEK.UnserZeichen&quot; field=&quot;UVEK.UnserZeichen&quot;/&gt;&lt;OawDocProperty name=&quot;UVEK.Gerichtsstand&quot; field=&quot;UVEK.Gerichtsstand&quot;/&gt;&lt;OawDocProperty name=&quot;UVEK.Standortadresse&quot; field=&quot;UVEK.Standortadresse&quot;/&gt;&lt;OawDocProperty name=&quot;UVEK.Telefon&quot; field=&quot;UVEK.Telefon&quot;/&gt;&lt;OawDocProperty name=&quot;UVEK.Fax&quot; field=&quot;UVEK.Fax&quot;/&gt;&lt;OawDocProperty name=&quot;UVEK.Betreff&quot; field=&quot;UVEK.Betreff&quot;/&gt;&lt;OawDocProperty name=&quot;UVEK.Text&quot; field=&quot;UVEK.Text&quot;/&gt;&lt;OawDocProperty name=&quot;UVEK.Grussformel&quot; field=&quot;UVEK.Grussformel&quot;/&gt;&lt;OawDocProperty name=&quot;UVEK.Briefdatum&quot; field=&quot;UVEK.Briefdatum&quot;/&gt;&lt;OawDocProperty name=&quot;UVEK.AnredeAlle&quot; field=&quot;UVEK.AnredeAlle&quot;/&gt;&lt;OawDocProperty name=&quot;UVEK.Postadresse&quot; field=&quot;UVEK.Postadresse&quot;/&gt;&lt;OawDocProperty name=&quot;UVEK.Postadresse.text&quot; field=&quot;UVEK.Postadresse.text&quot;/&gt;&lt;OawDocProperty name=&quot;UVEK.AnredeName&quot; field=&quot;UVEK.AnredeName&quot;/&gt;&lt;OawDocProperty name=&quot;UVEK.AnredeFrau&quot; field=&quot;UVEK.AnredeFrau&quot;/&gt;&lt;OawDocProperty name=&quot;UVEK.AnredeFrauLang&quot; field=&quot;UVEK.AnredeFrauLang&quot;/&gt;&lt;OawDocProperty name=&quot;UVEK.AnredeHerr&quot; field=&quot;UVEK.AnredeHerr&quot;/&gt;&lt;OawDocProperty name=&quot;UVEK.AnredeHerrLang&quot; field=&quot;UVEK.AnredeHerrLang&quot;/&gt;&lt;/profile&gt;&lt;/source&gt;"/>
    <w:docVar w:name="OawDocPropSource" w:val="&lt;Profile SelectedUID=&quot;&quot;&gt;&lt;DocProp UID=&quot;2002122011014149059130932&quot; EntryUID=&quot;2014080813522599627025&quot;&gt;&lt;Field Name=&quot;IDName&quot; Value=&quot;BAV&quot;/&gt;&lt;Field Name=&quot;Organisation&quot; Value=&quot;Bundesamt für Verkehr&quot;/&gt;&lt;Field Name=&quot;OrganisationKurz&quot; Value=&quot;BAV&quot;/&gt;&lt;Field Name=&quot;Aktenzeichen&quot; Value=&quot;&quot;/&gt;&lt;Field Name=&quot;Address2&quot; Value=&quot;&quot;/&gt;&lt;Field Name=&quot;Address3&quot; Value=&quot;&quot;/&gt;&lt;Field Name=&quot;Address4&quot; Value=&quot;&quot;/&gt;&lt;Field Name=&quot;Address5&quot; Value=&quot;&quot;/&gt;&lt;Field Name=&quot;Address6&quot; Value=&quot;&quot;/&gt;&lt;Field Name=&quot;AdressSingleLine&quot; Value=&quot;&quot;/&gt;&lt;Field Name=&quot;Telefon&quot; Value=&quot;&quot;/&gt;&lt;Field Name=&quot;Fax&quot; Value=&quot;&quot;/&gt;&lt;Field Name=&quot;Country&quot; Value=&quot;&quot;/&gt;&lt;Field Name=&quot;Email&quot; Value=&quot;&quot;/&gt;&lt;Field Name=&quot;Internet&quot; Value=&quot;www.bav.admin.ch&quot;/&gt;&lt;Field Name=&quot;City&quot; Value=&quot;&quot;/&gt;&lt;Field Name=&quot;Footer1&quot; Value=&quot;&quot;/&gt;&lt;Field Name=&quot;Footer2&quot; Value=&quot;&quot;/&gt;&lt;Field Name=&quot;Footer3&quot; Value=&quot;&quot;/&gt;&lt;Field Name=&quot;Footer4&quot; Value=&quot;&quot;/&gt;&lt;Field Name=&quot;WdA4LogoColorPortrait&quot; Value=&quot;%Logos%/Bundeslogo.2100.256.png&quot;/&gt;&lt;Field Name=&quot;WdA4ISOLogo&quot; Value=&quot;&quot;/&gt;&lt;Field Name=&quot;OlLogoSignature&quot; Value=&quot;&quot;/&gt;&lt;Field Name=&quot;PpThemesDefault&quot; Value=&quot;%Themes%\UVEK_CD-Bund.thmx&quot;/&gt;&lt;Field Name=&quot;PpThemesPresentation&quot; Value=&quot;&quot;/&gt;&lt;Field Name=&quot;PpThemesSlide&quot; Value=&quot;&quot;/&gt;&lt;Field Name=&quot;PpThemesObject&quot; Value=&quot;&quot;/&gt;&lt;Field Name=&quot;PpLogoTitleSlides169&quot; Value=&quot;&quot;/&gt;&lt;Field Name=&quot;PpLogoContentSlides169&quot; Value=&quot;&quot;/&gt;&lt;Field Name=&quot;PpThemesDefault169&quot; Value=&quot;&quot;/&gt;&lt;Field Name=&quot;Data_UID&quot; Value=&quot;2014080813522599627025&quot;/&gt;&lt;Field Name=&quot;Field_Name&quot; Value=&quot;OrganisationKurz&quot;/&gt;&lt;Field Name=&quot;Field_UID&quot; Value=&quot;2006092209483136114498&quot;/&gt;&lt;Field Name=&quot;ML_LCID&quot; Value=&quot;2055&quot;/&gt;&lt;Field Name=&quot;ML_Value&quot; Value=&quot;BAV&quot;/&gt;&lt;/DocProp&gt;&lt;DocProp UID=&quot;2006040509495284662868&quot; EntryUID=&quot;2003121817293296325874&quot;&gt;&lt;Field Name=&quot;IDName&quot; Value=&quot;(Leer)&quot;/&gt;&lt;/DocProp&gt;&lt;DocProp UID=&quot;200212191811121321310321301031x&quot; EntryUID=&quot;2003121817293296325874&quot;&gt;&lt;Field Name=&quot;IDName&quot; Value=&quot;(Leer)&quot;/&gt;&lt;/DocProp&gt;&lt;DocProp UID=&quot;2003080714212273705547&quot; EntryUID=&quot;2004123010144120300001&quot;&gt;&lt;Field Name=&quot;IDName&quot; Value=&quot;Empfänger&quot;/&gt;&lt;Field Name=&quot;DeliveryOption&quot; Value=&quot;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mpleteAddress&quot; Value=&quot;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Sehr geehrte Damen und Herren&quot;/&gt;&lt;Field Name=&quot;Closing&quot; Value=&quot;Freundliche Grüsse&quot;/&gt;&lt;Field Name=&quot;FormattedFullAddress&quot; Value=&quot;&quot;/&gt;&lt;Field Name=&quot;CompleteAddressImported&quot; Value=&quot;&quot;/&gt;&lt;/DocProp&gt;&lt;DocProp UID=&quot;2002122010583847234010578&quot; EntryUID=&quot;2003121817293296325874&quot;&gt;&lt;Field Name=&quot;IDName&quot; Value=&quot;(Leer)&quot;/&gt;&lt;/DocProp&gt;&lt;DocProp UID=&quot;2003061115381095709037&quot; EntryUID=&quot;2003121817293296325874&quot;&gt;&lt;Field Name=&quot;IDName&quot; Value=&quot;(Leer)&quot;/&gt;&lt;/DocProp&gt;&lt;DocProp UID=&quot;2004112217333376588294&quot; EntryUID=&quot;&quot; UserInformation=&quot;Data from SAP&quot; Interface=&quot;-1&quot;&gt;&lt;/DocProp&gt;&lt;DocProp UID=&quot;2004112217290390304928&quot; EntryUID=&quot;&quot; UserInformation=&quot;Data from SAP&quot; Interface=&quot;-1&quot;&gt;&lt;/DocProp&gt;&lt;DocProp UID=&quot;2009082513331568340343&quot; EntryUID=&quot;&quot; UserInformation=&quot;Data from SAP&quot; Interface=&quot;-1&quot;&gt;&lt;/DocProp&gt;&lt;/Profile&gt;_x000d_"/>
    <w:docVar w:name="OawDocumentLanguageID" w:val="2055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Normal&quot; Icon=&quot;3546&quot; Label=&quot;&amp;lt;translate&amp;gt;Style.Normal&amp;lt;/translate&amp;gt;&quot; Command=&quot;StyleApply&quot; Parameter=&quot;-1&quot;/&gt;_x000d_&lt;Item Type=&quot;Button&quot; IDName=&quot;NormalKeepTogether&quot; Icon=&quot;3546&quot; Label=&quot;&amp;lt;translate&amp;gt;Style.NormalKeepTogether&amp;lt;/translate&amp;gt;&quot; Command=&quot;StyleApply&quot; Parameter=&quot;NormalKeepTogether&quot;/&gt;_x000d_&lt;Item Type=&quot;Separator&quot;/&gt;_x000d_&lt;Item Type=&quot;Button&quot; IDName=&quot;PositionWithValue&quot; Icon=&quot;3546&quot; Label=&quot;&amp;lt;translate&amp;gt;Style.PositionWithValue&amp;lt;/translate&amp;gt;&quot; Command=&quot;StyleApply&quot; Parameter=&quot;PositionWithValue&quot;/&gt;_x000d_&lt;Item Type=&quot;Separator&quot;/&gt;_x000d_&lt;Item Type=&quot;Button&quot; IDName=&quot;SignatureLines&quot; Icon=&quot;3546&quot; Label=&quot;&amp;lt;translate&amp;gt;Style.SignatureLines&amp;lt;/translate&amp;gt;&quot; Command=&quot;StyleApply&quot; Parameter=&quot;SignatureLines&quot;/&gt;_x000d_&lt;Item Type=&quot;Button&quot; IDName=&quot;SignatureText&quot; Icon=&quot;3546&quot; Label=&quot;&amp;lt;translate&amp;gt;Style.SignatureText&amp;lt;/translate&amp;gt;&quot; Command=&quot;StyleApply&quot; Parameter=&quot;SignatureText&quot;/&gt;_x000d_&lt;/Item&gt;_x000d_&lt;Item Type=&quot;SubMenu&quot; IDName=&quot;CharacterStyles&quot;&gt;_x000d_&lt;Item Type=&quot;Button&quot; IDName=&quot;DefaultParagraphFont&quot;  Icon=&quot;3114&quot; Label=&quot;&amp;lt;translate&amp;gt;Style.DefaultParagraphFont&amp;lt;/translate&amp;gt;&quot; Command=&quot;StyleApply&quot; Parameter=&quot;-66&quot;/&gt;_x000d_&lt;Item Type=&quot;Button&quot; IDName=&quot;Emphasis&quot;  Icon=&quot;3114&quot; Label=&quot;&amp;lt;translate&amp;gt;Style.Emphasis&amp;lt;/translate&amp;gt;&quot; Command=&quot;StyleApply&quot; Parameter=&quot;-89&quot;/&gt;_x000d_&lt;Item Type=&quot;Button&quot; IDName=&quot;Italic&quot;  Icon=&quot;3114&quot; Label=&quot;&amp;lt;translate&amp;gt;Style.Italic&amp;lt;/translate&amp;gt;&quot; Command=&quot;StyleApply&quot; Parameter=&quot;Italic&quot;/&gt;_x000d_&lt;Item Type=&quot;Button&quot; IDName=&quot;Description&quot;  Icon=&quot;3114&quot; Label=&quot;&amp;lt;translate&amp;gt;Style.Description&amp;lt;/translate&amp;gt;&quot; Command=&quot;StyleApply&quot; Parameter=&quot;Description&quot;/&gt;_x000d_&lt;/Item&gt;_x000d_&lt;Item Type=&quot;SubMenu&quot; IDName=&quot;StructureStyles&quot;&gt;_x000d_&lt;Item Type=&quot;Button&quot; IDName=&quot;DocumentType&quot; Icon=&quot;3546&quot; Label=&quot;&amp;lt;translate&amp;gt;Style.DocumentType&amp;lt;/translate&amp;gt;&quot; Command=&quot;StyleApply&quot; Parameter=&quot;DocumentType&quot;/&gt;_x000d_&lt;Item Type=&quot;Button&quot; IDName=&quot;Subject&quot; Icon=&quot;3546&quot; Label=&quot;&amp;lt;translate&amp;gt;Style.Subject&amp;lt;/translate&amp;gt;&quot; Command=&quot;StyleApply&quot; Parameter=&quot;Subject&quot;/&gt;_x000d_&lt;Item Type=&quot;Button&quot; IDName=&quot;Title&quot; Icon=&quot;3546&quot; Label=&quot;&amp;lt;translate&amp;gt;Style.Title&amp;lt;/translate&amp;gt;&quot; Command=&quot;StyleApply&quot; Parameter=&quot;-63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Separator&quot; Icon=&quot;3546&quot; Label=&quot;&amp;lt;translate&amp;gt;Style.Separator&amp;lt;/translate&amp;gt;&quot; Command=&quot;StyleApply&quot; Parameter=&quot;Separator&quot;/&gt;_x000d_&lt;/Item&gt;_x000d_&lt;Item Type=&quot;SubMenu&quot; IDName=&quot;TopicStyles&quot;&gt;_x000d_&lt;Item Type=&quot;Button&quot; IDName=&quot;Topic075&quot; Icon=&quot;3546&quot; Label=&quot;&amp;lt;translate&amp;gt;Style.Topic075&amp;lt;/translate&amp;gt;&quot; Command=&quot;StyleApply&quot; Parameter=&quot;Topic075&quot;/&gt;_x000d_&lt;Item Type=&quot;Button&quot; IDName=&quot;Topic300&quot; Icon=&quot;3546&quot; Label=&quot;&amp;lt;translate&amp;gt;Style.Topic300&amp;lt;/translate&amp;gt;&quot; Command=&quot;StyleApply&quot; Parameter=&quot;Topic300&quot;/&gt;_x000d_&lt;Item Type=&quot;Button&quot; IDName=&quot;Topic600&quot; Icon=&quot;3546&quot; Label=&quot;&amp;lt;translate&amp;gt;Style.Topic600&amp;lt;/translate&amp;gt;&quot; Command=&quot;StyleApply&quot; Parameter=&quot;Topic600&quot;/&gt;_x000d_&lt;Item Type=&quot;Button&quot; IDName=&quot;Topic900&quot; Icon=&quot;3546&quot; Label=&quot;&amp;lt;translate&amp;gt;Style.Topic900&amp;lt;/translate&amp;gt;&quot; Command=&quot;StyleApply&quot; Parameter=&quot;Topic900&quot;/&gt;_x000d_&lt;Item Type=&quot;Separator&quot;/&gt;_x000d_&lt;Item Type=&quot;Button&quot; IDName=&quot;Topic075Line&quot; Icon=&quot;3546&quot; Label=&quot;&amp;lt;translate&amp;gt;Style.Topic075Line&amp;lt;/translate&amp;gt;&quot; Command=&quot;StyleApply&quot; Parameter=&quot;Topic075Line&quot;/&gt;_x000d_&lt;Item Type=&quot;Button&quot; IDName=&quot;Topic300Line&quot; Icon=&quot;3546&quot; Label=&quot;&amp;lt;translate&amp;gt;Style.Topic300Line&amp;lt;/translate&amp;gt;&quot; Command=&quot;StyleApply&quot; Parameter=&quot;Topic300Line&quot;/&gt;_x000d_&lt;Item Type=&quot;Button&quot; IDName=&quot;Topic600Line&quot; Icon=&quot;3546&quot; Label=&quot;&amp;lt;translate&amp;gt;Style.Topic600Line&amp;lt;/translate&amp;gt;&quot; Command=&quot;StyleApply&quot; Parameter=&quot;Topic600Line&quot;/&gt;_x000d_&lt;Item Type=&quot;Button&quot; IDName=&quot;Topic900Line&quot; Icon=&quot;3546&quot; Label=&quot;&amp;lt;translate&amp;gt;Style.Topic900Line&amp;lt;/translate&amp;gt;&quot; Command=&quot;StyleApply&quot; Parameter=&quot;Topic900Line&quot;/&gt;_x000d_&lt;/Item&gt;_x000d_&lt;Item Type=&quot;SubMenu&quot; IDName=&quot;ListStyles&quot;&gt;_x000d_&lt;Item Type=&quot;Button&quot; IDName=&quot;ListWithSymbols&quot; Icon=&quot;3546&quot; Label=&quot;&amp;lt;translate&amp;gt;Style.ListWithSymbols&amp;lt;/translate&amp;gt;&quot; Command=&quot;StyleApply&quot; Parameter=&quot;ListWithSymbols&quot;/&gt;_x000d_&lt;Item Type=&quot;Button&quot; IDName=&quot;ListWithLetters&quot; Icon=&quot;3546&quot; Label=&quot;&amp;lt;translate&amp;gt;Style.ListWithLetters&amp;lt;/translate&amp;gt;&quot; Command=&quot;StyleApply&quot; Parameter=&quot;ListWithLetters&quot;/&gt;_x000d_&lt;Item Type=&quot;Button&quot; IDName=&quot;ListWithNumbers&quot; Icon=&quot;3546&quot; Label=&quot;&amp;lt;translate&amp;gt;Style.ListWithNumbers&amp;lt;/translate&amp;gt;&quot; Command=&quot;StyleApply&quot; Parameter=&quot;ListWithNumbers&quot;/&gt;_x000d_&lt;Item Type=&quot;Button&quot; IDName=&quot;ListWithCheckBoxes&quot; Icon=&quot;3546&quot; Label=&quot;&amp;lt;translate&amp;gt;Style.ListWithCheckBoxes&amp;lt;/translate&amp;gt;&quot; Command=&quot;StyleApply&quot; Parameter=&quot;ListWithCheckBoxes&quot;/&gt;_x000d_&lt;/Item&gt;_x000d_&lt;/MenusDef&gt;"/>
    <w:docVar w:name="OawOMS" w:val="&lt;OawOMS&gt;&lt;send profileUID=&quot;2003010711200895123470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051424191060180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051417587809388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1210395821292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/OawOMS&gt;_x000d_"/>
    <w:docVar w:name="oawPaperSize" w:val="7"/>
    <w:docVar w:name="OawPrinterTray.2003010711185094343750537" w:val="&lt;empty/&gt;"/>
    <w:docVar w:name="OawProjectID" w:val="uvekadminch"/>
    <w:docVar w:name="OawRecipients" w:val="&lt;?xml version=&quot;1.0&quot;?&gt;_x000d_&lt;Recipients&gt;&lt;Recipient&gt;&lt;UID&gt;2017050408580681103161&lt;/UID&gt;&lt;IDName&gt;Empfänger&lt;/IDName&gt;&lt;RecipientActive&gt;-1&lt;/RecipientActive&gt;&lt;RecipientIcon&gt;Contact&lt;/RecipientIcon&gt;&lt;MappingTableLabel/&gt;&lt;MappingTableActive&gt;-1&lt;/MappingTableActive&gt;&lt;DeliveryOption&gt;&lt;/DeliveryOption&gt;&lt;DeliveryOption2&gt;&lt;/DeliveryOption2&gt;&lt;Company/&gt;&lt;Department/&gt;&lt;Title/&gt;&lt;FirstName/&gt;&lt;MiddleName/&gt;&lt;LastName/&gt;&lt;Suffix/&gt;&lt;FullName/&gt;&lt;JobTitle/&gt;&lt;AddressStreet/&gt;&lt;AddressZIP/&gt;&lt;AddressCity/&gt;&lt;Address/&gt;&lt;CompleteAddress/&gt;&lt;AddressSingleLine/&gt;&lt;Telephone/&gt;&lt;Fax/&gt;&lt;EMail/&gt;&lt;CopyTo/&gt;&lt;Introduction&gt;Sehr geehrte Damen und Herren&lt;/Introduction&gt;&lt;Closing&gt;Freundliche Grüsse&lt;/Closing&gt;&lt;FormattedFullAddress&gt;&lt;/FormattedFullAddress&gt;&lt;CompleteAddressImported/&gt;&lt;/Recipient&gt;&lt;/Recipients&gt;_x000d_"/>
    <w:docVar w:name="OawScriptor" w:val="&lt;?xml version=&quot;1.0&quot;?&gt;_x000d_&lt;scriptor xmlns:xsi=&quot;http://www.w3.org/2001/XMLSchema-instance&quot; xsi:noNamespaceSchemaLocation=&quot;Scriptor_1.xsd&quot; SchemaVersion=&quot;1&quot;&gt;&lt;/scriptor&gt;_x000d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&lt;empty/&gt;"/>
    <w:docVar w:name="OawSelectedSource.2004112217290390304928" w:val="&lt;empty/&gt;"/>
    <w:docVar w:name="OawSelectedSource.2004112217333376588294" w:val="0"/>
    <w:docVar w:name="OawSelectedSource.2006040509495284662868" w:val="&lt;empty/&gt;"/>
    <w:docVar w:name="OawSelectedSource.2009082513331568340343" w:val="&lt;empty/&gt;"/>
    <w:docVar w:name="OawTemplateProperties" w:val="password:=&lt;Semicolon/&gt;MnO`rrvnqc.=;jumpToFirstField:=1;dotReverenceRemove:=1;resizeA4Letter:=0;unpdateDocPropsOnNewOnly:=0;showAllNoteItems:=0;CharCodeChecked:=;CharCodeUnchecked:=;WizardSteps:=0|1|2;DocumentTitle:=&lt;translate&gt;Template.Untitled&lt;/translate&gt;;DisplayName:=Formular mit Absender ohne Anrede ohne Grussformel ohne Unterschrift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514034574120309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_x000d_&lt;WhereClause&gt;&lt;/WhereClause&gt;&lt;/TemplateProperties&gt;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Infoblock&quot; Label=&quot;&amp;lt;translate&amp;gt;SmartTemplate.Infoblock&amp;lt;/translate&amp;gt;&quot;/&gt;_x000d_&lt;Bookmark Name=&quot;Subject&quot; Label=&quot;&amp;lt;translate&amp;gt;SmartContent.Subject&amp;lt;/translate&amp;gt;&quot; Style=&quot;Subject&quot;/&gt;_x000d_&lt;Bookmark Name=&quot;Text&quot; Label=&quot;&amp;lt;translate&amp;gt;SmartContent.Text&amp;lt;/translate&amp;gt;&quot;/&gt;_x000d_&lt;Bookmark Name=&quot;Enclosures&quot; Label=&quot;&amp;lt;translate&amp;gt;SmartContent.Enclosures&amp;lt;/translate&amp;gt;&quot; Style=&quot;Enclosures First Line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Infoblock&quot; Label=&quot;&amp;lt;translate&amp;gt;SmartTemplate.Infoblock&amp;lt;/translate&amp;gt;&quot;/&gt;_x000d_&lt;Bookmark Name=&quot;Subject&quot; Label=&quot;&amp;lt;translate&amp;gt;SmartTemplate.Subject&amp;lt;/translate&amp;gt;&quot; Style=&quot;Subject&quot;/&gt;_x000d_&lt;Bookmark Name=&quot;Text&quot; Label=&quot;&amp;lt;translate&amp;gt;SmartTemplate.Text&amp;lt;/translate&amp;gt;&quot;/&gt;_x000d_&lt;Bookmark Name=&quot;Enclosures&quot; Label=&quot;&amp;lt;translate&amp;gt;SmartTemplate.Enclosures&amp;lt;/translate&amp;gt;&quot; Style=&quot;Enclosures First Line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f2de0081-6780-4ffa-ae19-46ea&quot; IdName=&quot;Logo&quot; IsSelected=&quot;False&quot; IsExpanded=&quot;True&quot;&gt;_x000d__x000a_      &lt;PageSetupSpecifics&gt;_x000d__x000a_        &lt;PageSetupSpecific IdName=&quot;A4hoch&quot; PaperSize=&quot;A4&quot; Orientation=&quot;Portrait&quot; IsSelected=&quot;false&quot;&gt;_x000d__x000a_          &lt;Source Value=&quot;[[MasterProperty(&amp;quot;Organisation&amp;quot;, &amp;quot;WdA4LogoColor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03010711185094343750537&quot; /&gt;_x000d__x000a_            &lt;OutputProfileSpecific Type=&quot;Print&quot; Id=&quot;3&quot; /&gt;_x000d__x000a_            &lt;OutputProfileSpecific Type=&quot;Print&quot; Id=&quot;4&quot; /&gt;_x000d__x000a_            &lt;OutputProfileSpecific Type=&quot;Print&quot; Id=&quot;2006120711380151760646&quot; /&gt;_x000d__x000a_          &lt;/OutputProfileSpecifics&gt;_x000d__x000a_        &lt;/PageSetupSpecific&gt;_x000d__x000a_      &lt;/PageSetupSpecifics&gt;_x000d__x000a_    &lt;/Picture&gt;_x000d__x000a_    &lt;Picture Id=&quot;0104e2b5-bcb3-46f1-986b-3fde&quot; IdName=&quot;ISOLogo&quot; IsSelected=&quot;False&quot; IsExpanded=&quot;True&quot;&gt;_x000d__x000a_      &lt;PageSetupSpecifics&gt;_x000d__x000a_        &lt;PageSetupSpecific IdName=&quot;A4hoch&quot; PaperSize=&quot;A4&quot; Orientation=&quot;Portrait&quot; IsSelected=&quot;true&quot;&gt;_x000d__x000a_          &lt;Source Value=&quot;[[MasterProperty(&amp;quot;Organisation&amp;quot;, &amp;quot;WdA4ISOLogo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27.1&lt;/VerticalPosition&gt;_x000d__x000a_          &lt;OutputProfileSpecifics&gt;_x000d__x000a_            &lt;OutputProfileSpecific Type=&quot;Print&quot; Id=&quot;2003010711185094343750537&quot; /&gt;_x000d__x000a_            &lt;OutputProfileSpecific Type=&quot;Print&quot; Id=&quot;3&quot; /&gt;_x000d__x000a_            &lt;OutputProfileSpecific Type=&quot;Print&quot; Id=&quot;4&quot; /&gt;_x000d__x000a_            &lt;OutputProfileSpecific Type=&quot;Print&quot; Id=&quot;2006120711380151760646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6622D5"/>
    <w:rsid w:val="00000214"/>
    <w:rsid w:val="00004F50"/>
    <w:rsid w:val="00007A36"/>
    <w:rsid w:val="0001063C"/>
    <w:rsid w:val="00011D05"/>
    <w:rsid w:val="000129F0"/>
    <w:rsid w:val="00013EBB"/>
    <w:rsid w:val="000149F3"/>
    <w:rsid w:val="0002130D"/>
    <w:rsid w:val="00022ABB"/>
    <w:rsid w:val="00025314"/>
    <w:rsid w:val="00025640"/>
    <w:rsid w:val="00027B92"/>
    <w:rsid w:val="00030E22"/>
    <w:rsid w:val="00030FC9"/>
    <w:rsid w:val="0004190C"/>
    <w:rsid w:val="00041D86"/>
    <w:rsid w:val="000466B8"/>
    <w:rsid w:val="00050630"/>
    <w:rsid w:val="00052E3F"/>
    <w:rsid w:val="00053065"/>
    <w:rsid w:val="00053CEE"/>
    <w:rsid w:val="00054B9A"/>
    <w:rsid w:val="00054C63"/>
    <w:rsid w:val="00067F6E"/>
    <w:rsid w:val="000703EA"/>
    <w:rsid w:val="000707B6"/>
    <w:rsid w:val="000729F8"/>
    <w:rsid w:val="0007439E"/>
    <w:rsid w:val="00076F40"/>
    <w:rsid w:val="0008383E"/>
    <w:rsid w:val="0008635E"/>
    <w:rsid w:val="000A14E1"/>
    <w:rsid w:val="000A2BC4"/>
    <w:rsid w:val="000A4382"/>
    <w:rsid w:val="000A4496"/>
    <w:rsid w:val="000B02FD"/>
    <w:rsid w:val="000B261A"/>
    <w:rsid w:val="000B6344"/>
    <w:rsid w:val="000B64CE"/>
    <w:rsid w:val="000B6555"/>
    <w:rsid w:val="000C093C"/>
    <w:rsid w:val="000C0F79"/>
    <w:rsid w:val="000C1F75"/>
    <w:rsid w:val="000C216E"/>
    <w:rsid w:val="000C7BDB"/>
    <w:rsid w:val="000D36A9"/>
    <w:rsid w:val="000D3F36"/>
    <w:rsid w:val="000D4210"/>
    <w:rsid w:val="000D6B74"/>
    <w:rsid w:val="000D7840"/>
    <w:rsid w:val="000E086E"/>
    <w:rsid w:val="000F33BC"/>
    <w:rsid w:val="001038DE"/>
    <w:rsid w:val="00110AD4"/>
    <w:rsid w:val="00110F18"/>
    <w:rsid w:val="001158C0"/>
    <w:rsid w:val="0011595A"/>
    <w:rsid w:val="001271AB"/>
    <w:rsid w:val="00131061"/>
    <w:rsid w:val="00136D48"/>
    <w:rsid w:val="00143A70"/>
    <w:rsid w:val="00146F47"/>
    <w:rsid w:val="00151647"/>
    <w:rsid w:val="00156BF6"/>
    <w:rsid w:val="00157B80"/>
    <w:rsid w:val="001634D4"/>
    <w:rsid w:val="001667C9"/>
    <w:rsid w:val="001717C4"/>
    <w:rsid w:val="00171A59"/>
    <w:rsid w:val="00181993"/>
    <w:rsid w:val="00181F59"/>
    <w:rsid w:val="00182FEB"/>
    <w:rsid w:val="001856AB"/>
    <w:rsid w:val="001869FA"/>
    <w:rsid w:val="00193526"/>
    <w:rsid w:val="00195C10"/>
    <w:rsid w:val="00196083"/>
    <w:rsid w:val="001A02BB"/>
    <w:rsid w:val="001A0AB6"/>
    <w:rsid w:val="001A1514"/>
    <w:rsid w:val="001A3661"/>
    <w:rsid w:val="001A6ECA"/>
    <w:rsid w:val="001B3724"/>
    <w:rsid w:val="001B403D"/>
    <w:rsid w:val="001B5460"/>
    <w:rsid w:val="001B5DD9"/>
    <w:rsid w:val="001B612D"/>
    <w:rsid w:val="001B7BDD"/>
    <w:rsid w:val="001C3F62"/>
    <w:rsid w:val="001C7832"/>
    <w:rsid w:val="001D4190"/>
    <w:rsid w:val="001E7DF1"/>
    <w:rsid w:val="001F0288"/>
    <w:rsid w:val="001F108A"/>
    <w:rsid w:val="001F20FB"/>
    <w:rsid w:val="001F6B31"/>
    <w:rsid w:val="00200606"/>
    <w:rsid w:val="00205216"/>
    <w:rsid w:val="00221208"/>
    <w:rsid w:val="002218B6"/>
    <w:rsid w:val="00222E6C"/>
    <w:rsid w:val="002236F6"/>
    <w:rsid w:val="002253F8"/>
    <w:rsid w:val="0022705C"/>
    <w:rsid w:val="00227B77"/>
    <w:rsid w:val="00231B43"/>
    <w:rsid w:val="0023265F"/>
    <w:rsid w:val="00235117"/>
    <w:rsid w:val="00242493"/>
    <w:rsid w:val="002429B3"/>
    <w:rsid w:val="00244AE1"/>
    <w:rsid w:val="002460F4"/>
    <w:rsid w:val="00252736"/>
    <w:rsid w:val="002572C7"/>
    <w:rsid w:val="002614A7"/>
    <w:rsid w:val="00261E17"/>
    <w:rsid w:val="00262129"/>
    <w:rsid w:val="00266E8B"/>
    <w:rsid w:val="0027195C"/>
    <w:rsid w:val="00271E9D"/>
    <w:rsid w:val="00273E24"/>
    <w:rsid w:val="002766BA"/>
    <w:rsid w:val="00281EE0"/>
    <w:rsid w:val="00283823"/>
    <w:rsid w:val="002843CE"/>
    <w:rsid w:val="002933AD"/>
    <w:rsid w:val="00295860"/>
    <w:rsid w:val="00296088"/>
    <w:rsid w:val="00296DD6"/>
    <w:rsid w:val="002A3A13"/>
    <w:rsid w:val="002A4CE5"/>
    <w:rsid w:val="002C1876"/>
    <w:rsid w:val="002C2BAF"/>
    <w:rsid w:val="002C37DC"/>
    <w:rsid w:val="002C76C6"/>
    <w:rsid w:val="002D4029"/>
    <w:rsid w:val="002D5C1F"/>
    <w:rsid w:val="002D616A"/>
    <w:rsid w:val="002E1CC9"/>
    <w:rsid w:val="002E1E50"/>
    <w:rsid w:val="002E39D7"/>
    <w:rsid w:val="002F49DE"/>
    <w:rsid w:val="00301A29"/>
    <w:rsid w:val="00304897"/>
    <w:rsid w:val="00305C67"/>
    <w:rsid w:val="00306610"/>
    <w:rsid w:val="00307621"/>
    <w:rsid w:val="00323B80"/>
    <w:rsid w:val="00323C1B"/>
    <w:rsid w:val="0032644D"/>
    <w:rsid w:val="0033313B"/>
    <w:rsid w:val="00333550"/>
    <w:rsid w:val="00337DD4"/>
    <w:rsid w:val="00344CA9"/>
    <w:rsid w:val="003467D1"/>
    <w:rsid w:val="0036735B"/>
    <w:rsid w:val="003706AF"/>
    <w:rsid w:val="0037165E"/>
    <w:rsid w:val="00372BC0"/>
    <w:rsid w:val="00376CE4"/>
    <w:rsid w:val="003811E7"/>
    <w:rsid w:val="00391379"/>
    <w:rsid w:val="00392093"/>
    <w:rsid w:val="00392932"/>
    <w:rsid w:val="00394790"/>
    <w:rsid w:val="00395FB3"/>
    <w:rsid w:val="003965FF"/>
    <w:rsid w:val="003B113C"/>
    <w:rsid w:val="003C27A4"/>
    <w:rsid w:val="003C5B47"/>
    <w:rsid w:val="003C721E"/>
    <w:rsid w:val="003D096F"/>
    <w:rsid w:val="003D4C2D"/>
    <w:rsid w:val="003D7CB7"/>
    <w:rsid w:val="0040043D"/>
    <w:rsid w:val="004019F2"/>
    <w:rsid w:val="004028A1"/>
    <w:rsid w:val="004028FE"/>
    <w:rsid w:val="0040756A"/>
    <w:rsid w:val="00407C7A"/>
    <w:rsid w:val="004104BC"/>
    <w:rsid w:val="00411E40"/>
    <w:rsid w:val="00413BCD"/>
    <w:rsid w:val="00415431"/>
    <w:rsid w:val="004207D8"/>
    <w:rsid w:val="00422900"/>
    <w:rsid w:val="00425415"/>
    <w:rsid w:val="004258FC"/>
    <w:rsid w:val="00437B60"/>
    <w:rsid w:val="0044098F"/>
    <w:rsid w:val="004475E8"/>
    <w:rsid w:val="00450F5A"/>
    <w:rsid w:val="00455D02"/>
    <w:rsid w:val="00460E54"/>
    <w:rsid w:val="00462BFF"/>
    <w:rsid w:val="00463138"/>
    <w:rsid w:val="00467A18"/>
    <w:rsid w:val="00472B82"/>
    <w:rsid w:val="00485D6B"/>
    <w:rsid w:val="00490FE9"/>
    <w:rsid w:val="00491958"/>
    <w:rsid w:val="0049230B"/>
    <w:rsid w:val="004930EE"/>
    <w:rsid w:val="00495BD0"/>
    <w:rsid w:val="004A64D2"/>
    <w:rsid w:val="004B0526"/>
    <w:rsid w:val="004B1B9B"/>
    <w:rsid w:val="004D1FEF"/>
    <w:rsid w:val="004D7FEA"/>
    <w:rsid w:val="004E1BCE"/>
    <w:rsid w:val="004E298B"/>
    <w:rsid w:val="004E6FB5"/>
    <w:rsid w:val="004F3BD3"/>
    <w:rsid w:val="004F5FAB"/>
    <w:rsid w:val="00501DC5"/>
    <w:rsid w:val="00504858"/>
    <w:rsid w:val="005054BD"/>
    <w:rsid w:val="00510A4F"/>
    <w:rsid w:val="0051161F"/>
    <w:rsid w:val="00514C76"/>
    <w:rsid w:val="00521F9D"/>
    <w:rsid w:val="005248C9"/>
    <w:rsid w:val="00531735"/>
    <w:rsid w:val="005322A1"/>
    <w:rsid w:val="00532D46"/>
    <w:rsid w:val="00533427"/>
    <w:rsid w:val="00542412"/>
    <w:rsid w:val="0054556C"/>
    <w:rsid w:val="005478A6"/>
    <w:rsid w:val="00555A4D"/>
    <w:rsid w:val="005573E5"/>
    <w:rsid w:val="00557FEE"/>
    <w:rsid w:val="00562299"/>
    <w:rsid w:val="00564813"/>
    <w:rsid w:val="005739D9"/>
    <w:rsid w:val="0057629A"/>
    <w:rsid w:val="005841E9"/>
    <w:rsid w:val="00586FB3"/>
    <w:rsid w:val="00596525"/>
    <w:rsid w:val="005A0176"/>
    <w:rsid w:val="005A0D3B"/>
    <w:rsid w:val="005A1A13"/>
    <w:rsid w:val="005B2205"/>
    <w:rsid w:val="005B2764"/>
    <w:rsid w:val="005B3410"/>
    <w:rsid w:val="005B52DE"/>
    <w:rsid w:val="005B70E1"/>
    <w:rsid w:val="005B77FC"/>
    <w:rsid w:val="005C0911"/>
    <w:rsid w:val="005C6F0B"/>
    <w:rsid w:val="005D22B6"/>
    <w:rsid w:val="005D2DC1"/>
    <w:rsid w:val="005D4506"/>
    <w:rsid w:val="005D7B5F"/>
    <w:rsid w:val="005E1604"/>
    <w:rsid w:val="005E1C75"/>
    <w:rsid w:val="005E534E"/>
    <w:rsid w:val="005E7433"/>
    <w:rsid w:val="005F09CD"/>
    <w:rsid w:val="005F0ABE"/>
    <w:rsid w:val="005F7781"/>
    <w:rsid w:val="0060329E"/>
    <w:rsid w:val="00607A78"/>
    <w:rsid w:val="00613E48"/>
    <w:rsid w:val="0061624B"/>
    <w:rsid w:val="00624466"/>
    <w:rsid w:val="00625D50"/>
    <w:rsid w:val="006264DB"/>
    <w:rsid w:val="00630B4E"/>
    <w:rsid w:val="006310BF"/>
    <w:rsid w:val="00633231"/>
    <w:rsid w:val="006353DC"/>
    <w:rsid w:val="00646832"/>
    <w:rsid w:val="00651105"/>
    <w:rsid w:val="006514DB"/>
    <w:rsid w:val="006517ED"/>
    <w:rsid w:val="006622D5"/>
    <w:rsid w:val="00662DA0"/>
    <w:rsid w:val="00663A2D"/>
    <w:rsid w:val="00665664"/>
    <w:rsid w:val="00673F4C"/>
    <w:rsid w:val="00680D31"/>
    <w:rsid w:val="006811EC"/>
    <w:rsid w:val="00687380"/>
    <w:rsid w:val="00687626"/>
    <w:rsid w:val="00687B43"/>
    <w:rsid w:val="00691B32"/>
    <w:rsid w:val="00691BD1"/>
    <w:rsid w:val="0069455C"/>
    <w:rsid w:val="006A7004"/>
    <w:rsid w:val="006B2983"/>
    <w:rsid w:val="006B3A10"/>
    <w:rsid w:val="006B6538"/>
    <w:rsid w:val="006B76E2"/>
    <w:rsid w:val="006C2BE1"/>
    <w:rsid w:val="006C5959"/>
    <w:rsid w:val="006C78E1"/>
    <w:rsid w:val="006D07EB"/>
    <w:rsid w:val="006D42CC"/>
    <w:rsid w:val="006D722A"/>
    <w:rsid w:val="006E1B37"/>
    <w:rsid w:val="006E2BC5"/>
    <w:rsid w:val="006E4366"/>
    <w:rsid w:val="006F2BE6"/>
    <w:rsid w:val="0070430F"/>
    <w:rsid w:val="00704BB3"/>
    <w:rsid w:val="00707D80"/>
    <w:rsid w:val="007122E9"/>
    <w:rsid w:val="0071396F"/>
    <w:rsid w:val="00714A69"/>
    <w:rsid w:val="00715C1E"/>
    <w:rsid w:val="00722915"/>
    <w:rsid w:val="007336D1"/>
    <w:rsid w:val="0073434B"/>
    <w:rsid w:val="00735607"/>
    <w:rsid w:val="00747A5F"/>
    <w:rsid w:val="00760665"/>
    <w:rsid w:val="007647E8"/>
    <w:rsid w:val="00770FB4"/>
    <w:rsid w:val="00771549"/>
    <w:rsid w:val="00775B9A"/>
    <w:rsid w:val="00775D80"/>
    <w:rsid w:val="00780AA9"/>
    <w:rsid w:val="00780E8C"/>
    <w:rsid w:val="00787069"/>
    <w:rsid w:val="007A1144"/>
    <w:rsid w:val="007A1F35"/>
    <w:rsid w:val="007A2A0C"/>
    <w:rsid w:val="007A2ADA"/>
    <w:rsid w:val="007A78D2"/>
    <w:rsid w:val="007B21D7"/>
    <w:rsid w:val="007B4157"/>
    <w:rsid w:val="007B69B9"/>
    <w:rsid w:val="007C4950"/>
    <w:rsid w:val="007C6D30"/>
    <w:rsid w:val="007C7DFF"/>
    <w:rsid w:val="007D0645"/>
    <w:rsid w:val="007D1AB3"/>
    <w:rsid w:val="007E05E8"/>
    <w:rsid w:val="007F170C"/>
    <w:rsid w:val="007F4DDB"/>
    <w:rsid w:val="007F6649"/>
    <w:rsid w:val="008029D5"/>
    <w:rsid w:val="00803D54"/>
    <w:rsid w:val="00811165"/>
    <w:rsid w:val="008202F8"/>
    <w:rsid w:val="00820554"/>
    <w:rsid w:val="00822710"/>
    <w:rsid w:val="0082515E"/>
    <w:rsid w:val="00831319"/>
    <w:rsid w:val="008320A9"/>
    <w:rsid w:val="00832A74"/>
    <w:rsid w:val="00833BB3"/>
    <w:rsid w:val="00833F4C"/>
    <w:rsid w:val="00840FC1"/>
    <w:rsid w:val="00843408"/>
    <w:rsid w:val="0084513C"/>
    <w:rsid w:val="0084760C"/>
    <w:rsid w:val="00851D63"/>
    <w:rsid w:val="00857171"/>
    <w:rsid w:val="0086018B"/>
    <w:rsid w:val="008602B9"/>
    <w:rsid w:val="00861587"/>
    <w:rsid w:val="008648FF"/>
    <w:rsid w:val="008669AE"/>
    <w:rsid w:val="00867B64"/>
    <w:rsid w:val="00871D3F"/>
    <w:rsid w:val="0087451E"/>
    <w:rsid w:val="00875752"/>
    <w:rsid w:val="00875987"/>
    <w:rsid w:val="00876655"/>
    <w:rsid w:val="0088209B"/>
    <w:rsid w:val="00884CB9"/>
    <w:rsid w:val="00886CD0"/>
    <w:rsid w:val="008932CD"/>
    <w:rsid w:val="00896697"/>
    <w:rsid w:val="008A12B9"/>
    <w:rsid w:val="008A384A"/>
    <w:rsid w:val="008A610C"/>
    <w:rsid w:val="008A74F3"/>
    <w:rsid w:val="008C076D"/>
    <w:rsid w:val="008C07A2"/>
    <w:rsid w:val="008C15F9"/>
    <w:rsid w:val="008C614C"/>
    <w:rsid w:val="008C69E2"/>
    <w:rsid w:val="008D2AE5"/>
    <w:rsid w:val="008D45BD"/>
    <w:rsid w:val="008E01A8"/>
    <w:rsid w:val="008E42DE"/>
    <w:rsid w:val="008E6E4D"/>
    <w:rsid w:val="00911E6C"/>
    <w:rsid w:val="009128EA"/>
    <w:rsid w:val="0091343B"/>
    <w:rsid w:val="00921A3B"/>
    <w:rsid w:val="0092483A"/>
    <w:rsid w:val="00931C3C"/>
    <w:rsid w:val="00932E1E"/>
    <w:rsid w:val="0094031B"/>
    <w:rsid w:val="00955B33"/>
    <w:rsid w:val="0095710C"/>
    <w:rsid w:val="0096369B"/>
    <w:rsid w:val="009664BB"/>
    <w:rsid w:val="00972294"/>
    <w:rsid w:val="00972893"/>
    <w:rsid w:val="009761D4"/>
    <w:rsid w:val="009809FD"/>
    <w:rsid w:val="00982F1C"/>
    <w:rsid w:val="00990623"/>
    <w:rsid w:val="009A202D"/>
    <w:rsid w:val="009A4716"/>
    <w:rsid w:val="009A731D"/>
    <w:rsid w:val="009B237C"/>
    <w:rsid w:val="009B286D"/>
    <w:rsid w:val="009B40AA"/>
    <w:rsid w:val="009C07DB"/>
    <w:rsid w:val="009C2CA7"/>
    <w:rsid w:val="009C6B90"/>
    <w:rsid w:val="009C6B95"/>
    <w:rsid w:val="009D45B6"/>
    <w:rsid w:val="009E1F1F"/>
    <w:rsid w:val="009E30C7"/>
    <w:rsid w:val="009E3D2C"/>
    <w:rsid w:val="009E69F8"/>
    <w:rsid w:val="009E7DDA"/>
    <w:rsid w:val="009F264E"/>
    <w:rsid w:val="009F4298"/>
    <w:rsid w:val="009F5CC1"/>
    <w:rsid w:val="009F652F"/>
    <w:rsid w:val="009F6D6F"/>
    <w:rsid w:val="009F77CE"/>
    <w:rsid w:val="00A06979"/>
    <w:rsid w:val="00A073DB"/>
    <w:rsid w:val="00A104F0"/>
    <w:rsid w:val="00A116D8"/>
    <w:rsid w:val="00A16649"/>
    <w:rsid w:val="00A2072D"/>
    <w:rsid w:val="00A211D2"/>
    <w:rsid w:val="00A22C82"/>
    <w:rsid w:val="00A32C20"/>
    <w:rsid w:val="00A36B0F"/>
    <w:rsid w:val="00A437D5"/>
    <w:rsid w:val="00A44DE7"/>
    <w:rsid w:val="00A4575A"/>
    <w:rsid w:val="00A5040D"/>
    <w:rsid w:val="00A517C4"/>
    <w:rsid w:val="00A55264"/>
    <w:rsid w:val="00A63CDD"/>
    <w:rsid w:val="00A6609F"/>
    <w:rsid w:val="00A664CD"/>
    <w:rsid w:val="00A66571"/>
    <w:rsid w:val="00A66970"/>
    <w:rsid w:val="00A66EA9"/>
    <w:rsid w:val="00A677CB"/>
    <w:rsid w:val="00A70010"/>
    <w:rsid w:val="00A7267B"/>
    <w:rsid w:val="00A75E58"/>
    <w:rsid w:val="00A8628E"/>
    <w:rsid w:val="00A91C0C"/>
    <w:rsid w:val="00A93FBA"/>
    <w:rsid w:val="00A948D0"/>
    <w:rsid w:val="00A94FC9"/>
    <w:rsid w:val="00AA0440"/>
    <w:rsid w:val="00AA4373"/>
    <w:rsid w:val="00AA4815"/>
    <w:rsid w:val="00AA4C54"/>
    <w:rsid w:val="00AB0B61"/>
    <w:rsid w:val="00AB5D7B"/>
    <w:rsid w:val="00AC2E75"/>
    <w:rsid w:val="00AC306F"/>
    <w:rsid w:val="00AC4B2A"/>
    <w:rsid w:val="00AD0094"/>
    <w:rsid w:val="00AD314B"/>
    <w:rsid w:val="00AD3C6E"/>
    <w:rsid w:val="00AD55C6"/>
    <w:rsid w:val="00AD591A"/>
    <w:rsid w:val="00AE674A"/>
    <w:rsid w:val="00AF29DE"/>
    <w:rsid w:val="00AF583C"/>
    <w:rsid w:val="00AF7B61"/>
    <w:rsid w:val="00B0226C"/>
    <w:rsid w:val="00B118BF"/>
    <w:rsid w:val="00B15D66"/>
    <w:rsid w:val="00B16F79"/>
    <w:rsid w:val="00B2033D"/>
    <w:rsid w:val="00B23300"/>
    <w:rsid w:val="00B26843"/>
    <w:rsid w:val="00B3151F"/>
    <w:rsid w:val="00B327AD"/>
    <w:rsid w:val="00B33792"/>
    <w:rsid w:val="00B407F6"/>
    <w:rsid w:val="00B42983"/>
    <w:rsid w:val="00B52862"/>
    <w:rsid w:val="00B536D9"/>
    <w:rsid w:val="00B542AF"/>
    <w:rsid w:val="00B5467C"/>
    <w:rsid w:val="00B5477E"/>
    <w:rsid w:val="00B54C1D"/>
    <w:rsid w:val="00B566A4"/>
    <w:rsid w:val="00B56D60"/>
    <w:rsid w:val="00B6305C"/>
    <w:rsid w:val="00B70D02"/>
    <w:rsid w:val="00B729EA"/>
    <w:rsid w:val="00B833DF"/>
    <w:rsid w:val="00B85BEB"/>
    <w:rsid w:val="00B86C4D"/>
    <w:rsid w:val="00B90C13"/>
    <w:rsid w:val="00B9265F"/>
    <w:rsid w:val="00B97869"/>
    <w:rsid w:val="00BA2E49"/>
    <w:rsid w:val="00BA7D6E"/>
    <w:rsid w:val="00BB47AF"/>
    <w:rsid w:val="00BB5729"/>
    <w:rsid w:val="00BC4B11"/>
    <w:rsid w:val="00BC5956"/>
    <w:rsid w:val="00BC5AE8"/>
    <w:rsid w:val="00BD13EC"/>
    <w:rsid w:val="00BD288E"/>
    <w:rsid w:val="00BD7331"/>
    <w:rsid w:val="00BE0AD1"/>
    <w:rsid w:val="00BE3873"/>
    <w:rsid w:val="00BE3C9E"/>
    <w:rsid w:val="00BE4771"/>
    <w:rsid w:val="00BE5757"/>
    <w:rsid w:val="00BE7C8B"/>
    <w:rsid w:val="00BF0379"/>
    <w:rsid w:val="00BF1212"/>
    <w:rsid w:val="00BF37B5"/>
    <w:rsid w:val="00BF5DB0"/>
    <w:rsid w:val="00C10CC9"/>
    <w:rsid w:val="00C13D80"/>
    <w:rsid w:val="00C13E46"/>
    <w:rsid w:val="00C15817"/>
    <w:rsid w:val="00C17A70"/>
    <w:rsid w:val="00C204EB"/>
    <w:rsid w:val="00C246B7"/>
    <w:rsid w:val="00C279CA"/>
    <w:rsid w:val="00C27D6A"/>
    <w:rsid w:val="00C30F24"/>
    <w:rsid w:val="00C40285"/>
    <w:rsid w:val="00C4560C"/>
    <w:rsid w:val="00C50A7E"/>
    <w:rsid w:val="00C51C89"/>
    <w:rsid w:val="00C52C36"/>
    <w:rsid w:val="00C5403F"/>
    <w:rsid w:val="00C7226A"/>
    <w:rsid w:val="00C722BB"/>
    <w:rsid w:val="00C734F7"/>
    <w:rsid w:val="00C80758"/>
    <w:rsid w:val="00C80845"/>
    <w:rsid w:val="00C80A96"/>
    <w:rsid w:val="00C8465B"/>
    <w:rsid w:val="00C92C1F"/>
    <w:rsid w:val="00C97BB8"/>
    <w:rsid w:val="00CA2D2A"/>
    <w:rsid w:val="00CA41A4"/>
    <w:rsid w:val="00CA4C35"/>
    <w:rsid w:val="00CA4C74"/>
    <w:rsid w:val="00CA5405"/>
    <w:rsid w:val="00CB4520"/>
    <w:rsid w:val="00CC4BF3"/>
    <w:rsid w:val="00CC5F97"/>
    <w:rsid w:val="00CC7ED7"/>
    <w:rsid w:val="00CD2261"/>
    <w:rsid w:val="00CD2FE5"/>
    <w:rsid w:val="00CD73D5"/>
    <w:rsid w:val="00CE1BC2"/>
    <w:rsid w:val="00CE411C"/>
    <w:rsid w:val="00CE459D"/>
    <w:rsid w:val="00CE7341"/>
    <w:rsid w:val="00CF4477"/>
    <w:rsid w:val="00CF5706"/>
    <w:rsid w:val="00CF6966"/>
    <w:rsid w:val="00D10022"/>
    <w:rsid w:val="00D12089"/>
    <w:rsid w:val="00D12B1B"/>
    <w:rsid w:val="00D13D93"/>
    <w:rsid w:val="00D168BB"/>
    <w:rsid w:val="00D16B46"/>
    <w:rsid w:val="00D263AA"/>
    <w:rsid w:val="00D31E1B"/>
    <w:rsid w:val="00D3380D"/>
    <w:rsid w:val="00D436C9"/>
    <w:rsid w:val="00D617D8"/>
    <w:rsid w:val="00D70575"/>
    <w:rsid w:val="00D7285A"/>
    <w:rsid w:val="00D76F22"/>
    <w:rsid w:val="00D820CF"/>
    <w:rsid w:val="00D82E1E"/>
    <w:rsid w:val="00D870E9"/>
    <w:rsid w:val="00D903A8"/>
    <w:rsid w:val="00D9078C"/>
    <w:rsid w:val="00D91476"/>
    <w:rsid w:val="00D941CE"/>
    <w:rsid w:val="00D948A6"/>
    <w:rsid w:val="00D954F4"/>
    <w:rsid w:val="00DA68D8"/>
    <w:rsid w:val="00DB261E"/>
    <w:rsid w:val="00DB4447"/>
    <w:rsid w:val="00DB44A9"/>
    <w:rsid w:val="00DB5967"/>
    <w:rsid w:val="00DC059A"/>
    <w:rsid w:val="00DC101C"/>
    <w:rsid w:val="00DC326A"/>
    <w:rsid w:val="00DC45BA"/>
    <w:rsid w:val="00DC599C"/>
    <w:rsid w:val="00DD290B"/>
    <w:rsid w:val="00DD2E64"/>
    <w:rsid w:val="00DD5535"/>
    <w:rsid w:val="00DD56E3"/>
    <w:rsid w:val="00DE63DB"/>
    <w:rsid w:val="00E03EA4"/>
    <w:rsid w:val="00E06468"/>
    <w:rsid w:val="00E11FA9"/>
    <w:rsid w:val="00E128BB"/>
    <w:rsid w:val="00E21B93"/>
    <w:rsid w:val="00E2694C"/>
    <w:rsid w:val="00E32192"/>
    <w:rsid w:val="00E3688E"/>
    <w:rsid w:val="00E36C47"/>
    <w:rsid w:val="00E374E4"/>
    <w:rsid w:val="00E40CD8"/>
    <w:rsid w:val="00E504B1"/>
    <w:rsid w:val="00E53A08"/>
    <w:rsid w:val="00E56B65"/>
    <w:rsid w:val="00E6785E"/>
    <w:rsid w:val="00E721ED"/>
    <w:rsid w:val="00E777E1"/>
    <w:rsid w:val="00E77F66"/>
    <w:rsid w:val="00E80025"/>
    <w:rsid w:val="00E90A21"/>
    <w:rsid w:val="00EA039D"/>
    <w:rsid w:val="00EA4F90"/>
    <w:rsid w:val="00EA6BFC"/>
    <w:rsid w:val="00EA7CC8"/>
    <w:rsid w:val="00EB4A91"/>
    <w:rsid w:val="00EC2459"/>
    <w:rsid w:val="00EC2493"/>
    <w:rsid w:val="00EC2F4A"/>
    <w:rsid w:val="00EC529F"/>
    <w:rsid w:val="00EC6E47"/>
    <w:rsid w:val="00ED5CAB"/>
    <w:rsid w:val="00EE185F"/>
    <w:rsid w:val="00EE2C0A"/>
    <w:rsid w:val="00EF0DC4"/>
    <w:rsid w:val="00EF2C31"/>
    <w:rsid w:val="00EF41A9"/>
    <w:rsid w:val="00EF5B76"/>
    <w:rsid w:val="00EF717C"/>
    <w:rsid w:val="00EF7CCA"/>
    <w:rsid w:val="00F05B1F"/>
    <w:rsid w:val="00F12744"/>
    <w:rsid w:val="00F13FD9"/>
    <w:rsid w:val="00F14817"/>
    <w:rsid w:val="00F17882"/>
    <w:rsid w:val="00F20207"/>
    <w:rsid w:val="00F203DF"/>
    <w:rsid w:val="00F222A8"/>
    <w:rsid w:val="00F22760"/>
    <w:rsid w:val="00F2492B"/>
    <w:rsid w:val="00F258D3"/>
    <w:rsid w:val="00F26067"/>
    <w:rsid w:val="00F30B0C"/>
    <w:rsid w:val="00F477F9"/>
    <w:rsid w:val="00F64F95"/>
    <w:rsid w:val="00F8061E"/>
    <w:rsid w:val="00F813B6"/>
    <w:rsid w:val="00F82B24"/>
    <w:rsid w:val="00F830BE"/>
    <w:rsid w:val="00F90F79"/>
    <w:rsid w:val="00F9290F"/>
    <w:rsid w:val="00F966DC"/>
    <w:rsid w:val="00FA6AAC"/>
    <w:rsid w:val="00FA7463"/>
    <w:rsid w:val="00FB036A"/>
    <w:rsid w:val="00FB0834"/>
    <w:rsid w:val="00FB34EC"/>
    <w:rsid w:val="00FB3894"/>
    <w:rsid w:val="00FB7CC0"/>
    <w:rsid w:val="00FC5746"/>
    <w:rsid w:val="00FC625D"/>
    <w:rsid w:val="00FC67D8"/>
    <w:rsid w:val="00FD071E"/>
    <w:rsid w:val="00FD23F9"/>
    <w:rsid w:val="00FD3615"/>
    <w:rsid w:val="00FD756A"/>
    <w:rsid w:val="00FE01F5"/>
    <w:rsid w:val="00FE02CC"/>
    <w:rsid w:val="1528CCB4"/>
    <w:rsid w:val="2670227C"/>
    <w:rsid w:val="6A223C2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;"/>
  <w14:docId w14:val="12340D9E"/>
  <w15:docId w15:val="{C2FB6867-AB11-4E1A-B7BB-F555260CFF0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de-CH" w:eastAsia="de-CH" w:bidi="ar-SA"/>
      </w:rPr>
    </w:rPrDefault>
    <w:pPrDefault>
      <w:pPr>
        <w:spacing w:line="260" w:lineRule="atLeast"/>
        <w:ind w:left="397" w:hanging="397"/>
      </w:pPr>
    </w:pPrDefault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iPriority="99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rd">
    <w:name w:val="Normal"/>
    <w:qFormat/>
    <w:rsid w:val="005C0911"/>
    <w:pPr>
      <w:ind w:left="0" w:firstLine="0"/>
    </w:pPr>
    <w:rPr>
      <w:rFonts w:ascii="Arial" w:hAnsi="Arial"/>
      <w:szCs w:val="24"/>
    </w:rPr>
  </w:style>
  <w:style w:type="paragraph" w:styleId="berschrift1">
    <w:name w:val="heading 1"/>
    <w:basedOn w:val="Standard"/>
    <w:next w:val="Standard"/>
    <w:autoRedefine/>
    <w:qFormat/>
    <w:rsid w:val="001B5DD9"/>
    <w:pPr>
      <w:keepNext/>
      <w:keepLines/>
      <w:numPr>
        <w:numId w:val="11"/>
      </w:numPr>
      <w:spacing w:before="720" w:after="240" w:line="240" w:lineRule="auto"/>
      <w:outlineLvl w:val="0"/>
    </w:pPr>
    <w:rPr>
      <w:rFonts w:cs="Arial"/>
      <w:b/>
      <w:bCs/>
      <w:snapToGrid w:val="0"/>
      <w:sz w:val="32"/>
      <w:szCs w:val="32"/>
    </w:rPr>
  </w:style>
  <w:style w:type="paragraph" w:styleId="berschrift2">
    <w:name w:val="heading 2"/>
    <w:basedOn w:val="Standard"/>
    <w:next w:val="Standard"/>
    <w:qFormat/>
    <w:pPr>
      <w:keepNext/>
      <w:keepLines/>
      <w:numPr>
        <w:ilvl w:val="1"/>
        <w:numId w:val="11"/>
      </w:numPr>
      <w:spacing w:after="300" w:line="300" w:lineRule="exact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qFormat/>
    <w:pPr>
      <w:keepNext/>
      <w:keepLines/>
      <w:numPr>
        <w:ilvl w:val="2"/>
        <w:numId w:val="11"/>
      </w:numPr>
      <w:spacing w:after="260" w:line="240" w:lineRule="atLeast"/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Standard"/>
    <w:pPr>
      <w:keepNext/>
      <w:keepLines/>
      <w:numPr>
        <w:ilvl w:val="3"/>
        <w:numId w:val="11"/>
      </w:numPr>
      <w:spacing w:after="260"/>
      <w:outlineLvl w:val="3"/>
    </w:pPr>
    <w:rPr>
      <w:bCs/>
      <w:i/>
      <w:szCs w:val="28"/>
    </w:rPr>
  </w:style>
  <w:style w:type="paragraph" w:styleId="berschrift5">
    <w:name w:val="heading 5"/>
    <w:basedOn w:val="Standard"/>
    <w:next w:val="Standard"/>
    <w:pPr>
      <w:keepNext/>
      <w:keepLines/>
      <w:numPr>
        <w:ilvl w:val="4"/>
        <w:numId w:val="11"/>
      </w:numPr>
      <w:spacing w:after="260"/>
      <w:outlineLvl w:val="4"/>
    </w:pPr>
    <w:rPr>
      <w:bCs/>
      <w:i/>
      <w:iCs/>
      <w:szCs w:val="26"/>
    </w:rPr>
  </w:style>
  <w:style w:type="paragraph" w:styleId="berschrift6">
    <w:name w:val="heading 6"/>
    <w:basedOn w:val="Standard"/>
    <w:next w:val="Standard"/>
    <w:pPr>
      <w:keepNext/>
      <w:keepLines/>
      <w:numPr>
        <w:ilvl w:val="5"/>
        <w:numId w:val="11"/>
      </w:numPr>
      <w:spacing w:after="260"/>
      <w:outlineLvl w:val="5"/>
    </w:pPr>
    <w:rPr>
      <w:bCs/>
      <w:i/>
      <w:szCs w:val="22"/>
    </w:rPr>
  </w:style>
  <w:style w:type="paragraph" w:styleId="berschrift7">
    <w:name w:val="heading 7"/>
    <w:basedOn w:val="Standard"/>
    <w:next w:val="Standard"/>
    <w:pPr>
      <w:keepNext/>
      <w:keepLines/>
      <w:numPr>
        <w:ilvl w:val="6"/>
        <w:numId w:val="11"/>
      </w:numPr>
      <w:spacing w:after="260"/>
      <w:outlineLvl w:val="6"/>
    </w:pPr>
    <w:rPr>
      <w:i/>
    </w:rPr>
  </w:style>
  <w:style w:type="paragraph" w:styleId="berschrift8">
    <w:name w:val="heading 8"/>
    <w:basedOn w:val="Standard"/>
    <w:next w:val="Standard"/>
    <w:pPr>
      <w:keepNext/>
      <w:keepLines/>
      <w:numPr>
        <w:ilvl w:val="7"/>
        <w:numId w:val="11"/>
      </w:numPr>
      <w:spacing w:after="260"/>
      <w:outlineLvl w:val="7"/>
    </w:pPr>
    <w:rPr>
      <w:i/>
      <w:iCs/>
    </w:rPr>
  </w:style>
  <w:style w:type="paragraph" w:styleId="berschrift9">
    <w:name w:val="heading 9"/>
    <w:basedOn w:val="Standard"/>
    <w:next w:val="Standard"/>
    <w:pPr>
      <w:keepNext/>
      <w:keepLines/>
      <w:numPr>
        <w:ilvl w:val="8"/>
        <w:numId w:val="11"/>
      </w:numPr>
      <w:spacing w:after="260"/>
      <w:outlineLvl w:val="8"/>
    </w:pPr>
    <w:rPr>
      <w:rFonts w:cs="Arial"/>
      <w:i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table" w:styleId="Tabellenraster">
    <w:name w:val="Table Grid"/>
    <w:basedOn w:val="NormaleTabelle"/>
    <w:pPr>
      <w:ind w:left="0" w:firstLine="0"/>
    </w:pPr>
    <w:rPr>
      <w:rFonts w:ascii="Arial" w:hAnsi="Aria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113" w:type="dxa"/>
        <w:right w:w="0" w:type="dxa"/>
      </w:tblCellMar>
    </w:tblPr>
  </w:style>
  <w:style w:type="paragraph" w:styleId="Kopfzeile">
    <w:name w:val="header"/>
    <w:basedOn w:val="Standard"/>
    <w:link w:val="KopfzeileZchn"/>
    <w:uiPriority w:val="99"/>
    <w:pPr>
      <w:spacing w:line="200" w:lineRule="atLeast"/>
    </w:pPr>
    <w:rPr>
      <w:sz w:val="15"/>
    </w:rPr>
  </w:style>
  <w:style w:type="paragraph" w:styleId="Fuzeile">
    <w:name w:val="footer"/>
    <w:basedOn w:val="Standard"/>
    <w:pPr>
      <w:spacing w:line="160" w:lineRule="exact"/>
    </w:pPr>
    <w:rPr>
      <w:sz w:val="12"/>
    </w:rPr>
  </w:style>
  <w:style w:type="paragraph" w:styleId="Verzeichnis1">
    <w:name w:val="toc 1"/>
    <w:basedOn w:val="Standard"/>
    <w:next w:val="Standard"/>
    <w:uiPriority w:val="39"/>
    <w:pPr>
      <w:tabs>
        <w:tab w:val="right" w:leader="dot" w:pos="9072"/>
      </w:tabs>
    </w:pPr>
    <w:rPr>
      <w:b/>
      <w:noProof/>
    </w:rPr>
  </w:style>
  <w:style w:type="paragraph" w:styleId="Verzeichnis2">
    <w:name w:val="toc 2"/>
    <w:basedOn w:val="Standard"/>
    <w:next w:val="Standard"/>
    <w:uiPriority w:val="39"/>
    <w:pPr>
      <w:tabs>
        <w:tab w:val="right" w:leader="dot" w:pos="9072"/>
      </w:tabs>
      <w:ind w:left="397"/>
    </w:pPr>
  </w:style>
  <w:style w:type="paragraph" w:styleId="Verzeichnis3">
    <w:name w:val="toc 3"/>
    <w:basedOn w:val="Standard"/>
    <w:next w:val="Standard"/>
    <w:autoRedefine/>
    <w:uiPriority w:val="39"/>
    <w:pPr>
      <w:tabs>
        <w:tab w:val="right" w:leader="dot" w:pos="9072"/>
      </w:tabs>
      <w:ind w:left="794"/>
    </w:pPr>
  </w:style>
  <w:style w:type="character" w:styleId="Hyperlink">
    <w:name w:val="Hyperlink"/>
    <w:basedOn w:val="Absatz-Standardschriftart"/>
    <w:uiPriority w:val="99"/>
    <w:rPr>
      <w:dstrike w:val="0"/>
      <w:color w:val="365F91" w:themeColor="accent1" w:themeShade="BF"/>
      <w:u w:val="single"/>
      <w:vertAlign w:val="baseline"/>
      <w:lang w:val="de-CH"/>
    </w:rPr>
  </w:style>
  <w:style w:type="paragraph" w:styleId="Sprechblasentext">
    <w:name w:val="Balloon Text"/>
    <w:basedOn w:val="Standard"/>
    <w:pPr>
      <w:keepLines/>
    </w:pPr>
    <w:rPr>
      <w:rFonts w:cs="Tahoma"/>
      <w:sz w:val="14"/>
      <w:szCs w:val="16"/>
    </w:rPr>
  </w:style>
  <w:style w:type="paragraph" w:styleId="Beschriftung">
    <w:name w:val="caption"/>
    <w:basedOn w:val="Standard"/>
    <w:next w:val="Standard"/>
    <w:pPr>
      <w:keepLines/>
    </w:pPr>
    <w:rPr>
      <w:b/>
      <w:bCs/>
      <w:sz w:val="16"/>
      <w:szCs w:val="20"/>
    </w:rPr>
  </w:style>
  <w:style w:type="paragraph" w:styleId="Dokumentstruktur">
    <w:name w:val="Document Map"/>
    <w:basedOn w:val="Standard"/>
    <w:rPr>
      <w:rFonts w:cs="Tahoma"/>
      <w:szCs w:val="20"/>
    </w:rPr>
  </w:style>
  <w:style w:type="character" w:styleId="Endnotenzeichen">
    <w:name w:val="endnote reference"/>
    <w:basedOn w:val="Absatz-Standardschriftart"/>
    <w:rPr>
      <w:vertAlign w:val="superscript"/>
      <w:lang w:val="de-CH"/>
    </w:rPr>
  </w:style>
  <w:style w:type="paragraph" w:styleId="Endnotentext">
    <w:name w:val="endnote text"/>
    <w:basedOn w:val="Standard"/>
    <w:rPr>
      <w:sz w:val="16"/>
      <w:szCs w:val="20"/>
    </w:rPr>
  </w:style>
  <w:style w:type="character" w:styleId="Funotenzeichen">
    <w:name w:val="footnote reference"/>
    <w:basedOn w:val="Absatz-Standardschriftart"/>
    <w:rPr>
      <w:vertAlign w:val="superscript"/>
      <w:lang w:val="de-CH"/>
    </w:rPr>
  </w:style>
  <w:style w:type="paragraph" w:styleId="Funotentext">
    <w:name w:val="footnote text"/>
    <w:basedOn w:val="Standard"/>
    <w:rPr>
      <w:sz w:val="16"/>
      <w:szCs w:val="20"/>
    </w:rPr>
  </w:style>
  <w:style w:type="paragraph" w:styleId="Index1">
    <w:name w:val="index 1"/>
    <w:basedOn w:val="Standard"/>
    <w:next w:val="Standard"/>
    <w:autoRedefine/>
    <w:pPr>
      <w:ind w:left="397" w:hanging="397"/>
    </w:pPr>
  </w:style>
  <w:style w:type="paragraph" w:styleId="Index2">
    <w:name w:val="index 2"/>
    <w:basedOn w:val="Standard"/>
    <w:next w:val="Standard"/>
    <w:autoRedefine/>
    <w:pPr>
      <w:ind w:left="794" w:hanging="397"/>
    </w:pPr>
  </w:style>
  <w:style w:type="paragraph" w:styleId="Index3">
    <w:name w:val="index 3"/>
    <w:basedOn w:val="Standard"/>
    <w:next w:val="Standard"/>
    <w:autoRedefine/>
    <w:pPr>
      <w:ind w:left="1191" w:hanging="397"/>
    </w:pPr>
  </w:style>
  <w:style w:type="paragraph" w:styleId="Index4">
    <w:name w:val="index 4"/>
    <w:basedOn w:val="Standard"/>
    <w:next w:val="Standard"/>
    <w:autoRedefine/>
    <w:pPr>
      <w:ind w:left="1588" w:hanging="397"/>
    </w:pPr>
  </w:style>
  <w:style w:type="paragraph" w:styleId="Index5">
    <w:name w:val="index 5"/>
    <w:basedOn w:val="Standard"/>
    <w:next w:val="Standard"/>
    <w:autoRedefine/>
    <w:pPr>
      <w:ind w:left="1985" w:hanging="397"/>
    </w:pPr>
  </w:style>
  <w:style w:type="paragraph" w:styleId="Index6">
    <w:name w:val="index 6"/>
    <w:basedOn w:val="Standard"/>
    <w:next w:val="Standard"/>
    <w:autoRedefine/>
    <w:pPr>
      <w:ind w:left="2382" w:hanging="397"/>
    </w:pPr>
  </w:style>
  <w:style w:type="paragraph" w:styleId="Index7">
    <w:name w:val="index 7"/>
    <w:basedOn w:val="Standard"/>
    <w:next w:val="Standard"/>
    <w:autoRedefine/>
    <w:pPr>
      <w:ind w:left="1985" w:hanging="284"/>
    </w:pPr>
  </w:style>
  <w:style w:type="paragraph" w:styleId="Index8">
    <w:name w:val="index 8"/>
    <w:basedOn w:val="Standard"/>
    <w:next w:val="Standard"/>
    <w:autoRedefine/>
    <w:pPr>
      <w:ind w:left="2269" w:hanging="284"/>
    </w:pPr>
  </w:style>
  <w:style w:type="paragraph" w:styleId="Index9">
    <w:name w:val="index 9"/>
    <w:basedOn w:val="Standard"/>
    <w:next w:val="Standard"/>
    <w:autoRedefine/>
    <w:pPr>
      <w:ind w:left="2552" w:hanging="284"/>
    </w:pPr>
  </w:style>
  <w:style w:type="paragraph" w:styleId="Indexberschrift">
    <w:name w:val="index heading"/>
    <w:basedOn w:val="Standard"/>
    <w:next w:val="Index1"/>
    <w:pPr>
      <w:keepNext/>
      <w:keepLines/>
      <w:spacing w:after="260"/>
    </w:pPr>
    <w:rPr>
      <w:rFonts w:cs="Arial"/>
      <w:b/>
      <w:bCs/>
    </w:rPr>
  </w:style>
  <w:style w:type="paragraph" w:styleId="Makrotext">
    <w:name w:val="macro"/>
    <w:rPr>
      <w:rFonts w:ascii="Arial" w:hAnsi="Arial" w:cs="Courier New"/>
    </w:rPr>
  </w:style>
  <w:style w:type="paragraph" w:styleId="Rechtsgrundlagenverzeichnis">
    <w:name w:val="table of authorities"/>
    <w:basedOn w:val="Standard"/>
    <w:next w:val="Standard"/>
    <w:pPr>
      <w:ind w:left="397" w:hanging="397"/>
    </w:pPr>
  </w:style>
  <w:style w:type="paragraph" w:styleId="Abbildungsverzeichnis">
    <w:name w:val="table of figures"/>
    <w:basedOn w:val="Standard"/>
    <w:next w:val="Standard"/>
  </w:style>
  <w:style w:type="paragraph" w:styleId="RGV-berschrift">
    <w:name w:val="toa heading"/>
    <w:basedOn w:val="Standard"/>
    <w:next w:val="Standard"/>
    <w:pPr>
      <w:keepNext/>
      <w:keepLines/>
    </w:pPr>
    <w:rPr>
      <w:rFonts w:cs="Arial"/>
      <w:b/>
      <w:bCs/>
    </w:rPr>
  </w:style>
  <w:style w:type="paragraph" w:styleId="Verzeichnis4">
    <w:name w:val="toc 4"/>
    <w:basedOn w:val="Standard"/>
    <w:next w:val="Standard"/>
    <w:uiPriority w:val="39"/>
    <w:pPr>
      <w:tabs>
        <w:tab w:val="right" w:leader="dot" w:pos="9072"/>
      </w:tabs>
      <w:ind w:left="1191"/>
    </w:pPr>
  </w:style>
  <w:style w:type="paragraph" w:styleId="Verzeichnis5">
    <w:name w:val="toc 5"/>
    <w:basedOn w:val="Standard"/>
    <w:next w:val="Standard"/>
    <w:uiPriority w:val="39"/>
    <w:pPr>
      <w:tabs>
        <w:tab w:val="right" w:leader="dot" w:pos="9072"/>
      </w:tabs>
      <w:ind w:left="1191"/>
    </w:pPr>
  </w:style>
  <w:style w:type="paragraph" w:styleId="Verzeichnis6">
    <w:name w:val="toc 6"/>
    <w:basedOn w:val="Standard"/>
    <w:next w:val="Standard"/>
    <w:uiPriority w:val="39"/>
    <w:pPr>
      <w:tabs>
        <w:tab w:val="right" w:leader="dot" w:pos="9072"/>
      </w:tabs>
      <w:ind w:left="1191"/>
    </w:pPr>
  </w:style>
  <w:style w:type="paragraph" w:styleId="Verzeichnis7">
    <w:name w:val="toc 7"/>
    <w:basedOn w:val="Standard"/>
    <w:next w:val="Standard"/>
    <w:uiPriority w:val="39"/>
    <w:pPr>
      <w:tabs>
        <w:tab w:val="right" w:leader="dot" w:pos="9072"/>
      </w:tabs>
      <w:ind w:left="1191"/>
    </w:pPr>
  </w:style>
  <w:style w:type="paragraph" w:styleId="Verzeichnis8">
    <w:name w:val="toc 8"/>
    <w:basedOn w:val="Standard"/>
    <w:next w:val="Standard"/>
    <w:uiPriority w:val="39"/>
    <w:pPr>
      <w:tabs>
        <w:tab w:val="right" w:leader="dot" w:pos="9072"/>
      </w:tabs>
      <w:ind w:left="1191"/>
    </w:pPr>
  </w:style>
  <w:style w:type="paragraph" w:styleId="Verzeichnis9">
    <w:name w:val="toc 9"/>
    <w:basedOn w:val="Standard"/>
    <w:next w:val="Standard"/>
    <w:uiPriority w:val="39"/>
    <w:pPr>
      <w:tabs>
        <w:tab w:val="right" w:leader="dot" w:pos="9072"/>
      </w:tabs>
      <w:ind w:left="1191"/>
    </w:pPr>
  </w:style>
  <w:style w:type="paragraph" w:styleId="Titel">
    <w:name w:val="Title"/>
    <w:basedOn w:val="Standard"/>
    <w:next w:val="Standard"/>
    <w:link w:val="TitelZchn"/>
    <w:pPr>
      <w:keepNext/>
      <w:keepLines/>
      <w:spacing w:after="480" w:line="480" w:lineRule="exact"/>
    </w:pPr>
    <w:rPr>
      <w:rFonts w:cs="Arial"/>
      <w:b/>
      <w:bCs/>
      <w:sz w:val="42"/>
      <w:szCs w:val="32"/>
    </w:rPr>
  </w:style>
  <w:style w:type="paragraph" w:customStyle="1" w:styleId="Betreff">
    <w:name w:val="Betreff"/>
    <w:basedOn w:val="Standard"/>
    <w:rPr>
      <w:b/>
    </w:rPr>
  </w:style>
  <w:style w:type="paragraph" w:styleId="Untertitel">
    <w:name w:val="Subtitle"/>
    <w:basedOn w:val="Standard"/>
    <w:next w:val="Standard"/>
    <w:pPr>
      <w:keepNext/>
      <w:keepLines/>
      <w:spacing w:after="480" w:line="480" w:lineRule="exact"/>
    </w:pPr>
    <w:rPr>
      <w:rFonts w:cs="Arial"/>
      <w:sz w:val="42"/>
    </w:rPr>
  </w:style>
  <w:style w:type="character" w:styleId="Fett">
    <w:name w:val="Strong"/>
    <w:basedOn w:val="Absatz-Standardschriftart"/>
    <w:rPr>
      <w:rFonts w:ascii="Arial" w:hAnsi="Arial"/>
      <w:b/>
      <w:bCs/>
      <w:lang w:val="de-CH"/>
    </w:rPr>
  </w:style>
  <w:style w:type="paragraph" w:customStyle="1" w:styleId="FormatvorlageZitat">
    <w:name w:val="Formatvorlage Zitat +"/>
    <w:basedOn w:val="Zitat"/>
    <w:rPr>
      <w:i w:val="0"/>
    </w:rPr>
  </w:style>
  <w:style w:type="paragraph" w:styleId="Gruformel">
    <w:name w:val="Closing"/>
    <w:basedOn w:val="Standard"/>
    <w:next w:val="Standard"/>
    <w:pPr>
      <w:keepNext/>
      <w:keepLines/>
      <w:spacing w:before="520" w:after="260"/>
      <w:contextualSpacing/>
    </w:pPr>
  </w:style>
  <w:style w:type="paragraph" w:styleId="Aufzhlungszeichen5">
    <w:name w:val="List Bullet 5"/>
    <w:basedOn w:val="Standard"/>
    <w:unhideWhenUsed/>
    <w:pPr>
      <w:numPr>
        <w:numId w:val="5"/>
      </w:numPr>
      <w:contextualSpacing/>
    </w:pPr>
  </w:style>
  <w:style w:type="paragraph" w:styleId="Unterschrift">
    <w:name w:val="Signature"/>
    <w:basedOn w:val="Standard"/>
    <w:next w:val="Standard"/>
    <w:pPr>
      <w:keepNext/>
      <w:keepLines/>
      <w:spacing w:before="520"/>
      <w:contextualSpacing/>
    </w:pPr>
  </w:style>
  <w:style w:type="character" w:styleId="Hervorhebung">
    <w:name w:val="Emphasis"/>
    <w:basedOn w:val="Absatz-Standardschriftart"/>
    <w:rPr>
      <w:b w:val="0"/>
      <w:i/>
      <w:iCs/>
      <w:lang w:val="de-CH"/>
    </w:rPr>
  </w:style>
  <w:style w:type="character" w:styleId="BesuchterLink">
    <w:name w:val="FollowedHyperlink"/>
    <w:basedOn w:val="Absatz-Standardschriftart"/>
    <w:rPr>
      <w:dstrike w:val="0"/>
      <w:u w:val="none"/>
      <w:vertAlign w:val="baseline"/>
      <w:lang w:val="de-CH"/>
    </w:rPr>
  </w:style>
  <w:style w:type="paragraph" w:customStyle="1" w:styleId="Beilagen">
    <w:name w:val="Beilagen"/>
    <w:basedOn w:val="Standard"/>
  </w:style>
  <w:style w:type="paragraph" w:customStyle="1" w:styleId="Versandart">
    <w:name w:val="Versandart"/>
    <w:basedOn w:val="Standard"/>
    <w:next w:val="Standard"/>
    <w:rPr>
      <w:b/>
    </w:rPr>
  </w:style>
  <w:style w:type="character" w:styleId="IntensiveHervorhebung">
    <w:name w:val="Intense Emphasis"/>
    <w:basedOn w:val="Absatz-Standardschriftart"/>
    <w:uiPriority w:val="21"/>
    <w:rPr>
      <w:i/>
      <w:iCs/>
      <w:color w:val="auto"/>
      <w:lang w:val="de-CH"/>
    </w:rPr>
  </w:style>
  <w:style w:type="character" w:styleId="IntensiverVerweis">
    <w:name w:val="Intense Reference"/>
    <w:basedOn w:val="Absatz-Standardschriftart"/>
    <w:uiPriority w:val="32"/>
    <w:rPr>
      <w:b w:val="0"/>
      <w:bCs/>
      <w:smallCaps/>
      <w:color w:val="auto"/>
      <w:spacing w:val="5"/>
      <w:lang w:val="de-CH"/>
    </w:rPr>
  </w:style>
  <w:style w:type="paragraph" w:customStyle="1" w:styleId="AuflistungmitNummern">
    <w:name w:val="Auflistung mit Nummern"/>
    <w:basedOn w:val="Standard"/>
    <w:qFormat/>
    <w:pPr>
      <w:numPr>
        <w:numId w:val="12"/>
      </w:numPr>
    </w:pPr>
  </w:style>
  <w:style w:type="paragraph" w:customStyle="1" w:styleId="AuflistungmitSymbolen">
    <w:name w:val="Auflistung mit Symbolen"/>
    <w:basedOn w:val="Standard"/>
    <w:qFormat/>
    <w:pPr>
      <w:numPr>
        <w:numId w:val="13"/>
      </w:numPr>
    </w:pPr>
  </w:style>
  <w:style w:type="paragraph" w:customStyle="1" w:styleId="AuflistungmitBuchstaben">
    <w:name w:val="Auflistung mit Buchstaben"/>
    <w:basedOn w:val="Standard"/>
    <w:qFormat/>
    <w:pPr>
      <w:numPr>
        <w:numId w:val="14"/>
      </w:numPr>
    </w:pPr>
  </w:style>
  <w:style w:type="paragraph" w:customStyle="1" w:styleId="DokumentTyp">
    <w:name w:val="Dokument Typ"/>
    <w:basedOn w:val="Standard"/>
    <w:rPr>
      <w:b/>
      <w:sz w:val="42"/>
    </w:rPr>
  </w:style>
  <w:style w:type="paragraph" w:styleId="Aufzhlungszeichen">
    <w:name w:val="List Bullet"/>
    <w:basedOn w:val="Standard"/>
    <w:unhideWhenUsed/>
    <w:pPr>
      <w:numPr>
        <w:numId w:val="1"/>
      </w:numPr>
      <w:contextualSpacing/>
    </w:pPr>
  </w:style>
  <w:style w:type="paragraph" w:styleId="Aufzhlungszeichen2">
    <w:name w:val="List Bullet 2"/>
    <w:basedOn w:val="Standard"/>
    <w:unhideWhenUsed/>
    <w:pPr>
      <w:numPr>
        <w:numId w:val="2"/>
      </w:numPr>
      <w:tabs>
        <w:tab w:val="left" w:pos="794"/>
      </w:tabs>
      <w:contextualSpacing/>
    </w:pPr>
  </w:style>
  <w:style w:type="paragraph" w:styleId="Blocktext">
    <w:name w:val="Block Text"/>
    <w:basedOn w:val="Standard"/>
  </w:style>
  <w:style w:type="paragraph" w:styleId="Textkrper">
    <w:name w:val="Body Text"/>
    <w:basedOn w:val="Standard"/>
  </w:style>
  <w:style w:type="paragraph" w:styleId="Textkrper2">
    <w:name w:val="Body Text 2"/>
    <w:basedOn w:val="Standard"/>
  </w:style>
  <w:style w:type="paragraph" w:styleId="Textkrper3">
    <w:name w:val="Body Text 3"/>
    <w:basedOn w:val="Standard"/>
    <w:rPr>
      <w:szCs w:val="16"/>
    </w:rPr>
  </w:style>
  <w:style w:type="paragraph" w:styleId="Textkrper-Erstzeileneinzug">
    <w:name w:val="Body Text First Indent"/>
    <w:basedOn w:val="Textkrper"/>
  </w:style>
  <w:style w:type="paragraph" w:styleId="Textkrper-Zeileneinzug">
    <w:name w:val="Body Text Indent"/>
    <w:basedOn w:val="Standard"/>
  </w:style>
  <w:style w:type="paragraph" w:styleId="Textkrper-Erstzeileneinzug2">
    <w:name w:val="Body Text First Indent 2"/>
    <w:basedOn w:val="Textkrper-Zeileneinzug"/>
  </w:style>
  <w:style w:type="paragraph" w:styleId="Textkrper-Einzug2">
    <w:name w:val="Body Text Indent 2"/>
    <w:basedOn w:val="Standard"/>
  </w:style>
  <w:style w:type="paragraph" w:styleId="Textkrper-Einzug3">
    <w:name w:val="Body Text Indent 3"/>
    <w:basedOn w:val="Standard"/>
    <w:rPr>
      <w:szCs w:val="16"/>
    </w:rPr>
  </w:style>
  <w:style w:type="paragraph" w:styleId="Umschlagadresse">
    <w:name w:val="envelope address"/>
    <w:basedOn w:val="Standard"/>
    <w:pPr>
      <w:framePr w:w="4320" w:h="2160" w:hRule="exact" w:hSpace="141" w:wrap="auto" w:hAnchor="page" w:xAlign="center" w:yAlign="bottom"/>
      <w:ind w:left="1"/>
    </w:pPr>
    <w:rPr>
      <w:rFonts w:cs="Arial"/>
    </w:rPr>
  </w:style>
  <w:style w:type="paragraph" w:styleId="Umschlagabsenderadresse">
    <w:name w:val="envelope return"/>
    <w:basedOn w:val="Standard"/>
    <w:next w:val="Standard"/>
    <w:pPr>
      <w:spacing w:line="140" w:lineRule="atLeast"/>
    </w:pPr>
    <w:rPr>
      <w:rFonts w:cs="Arial"/>
      <w:b/>
      <w:sz w:val="14"/>
      <w:szCs w:val="20"/>
      <w:u w:val="single"/>
    </w:rPr>
  </w:style>
  <w:style w:type="paragraph" w:styleId="HTMLAdresse">
    <w:name w:val="HTML Address"/>
    <w:basedOn w:val="Standard"/>
    <w:rPr>
      <w:iCs/>
    </w:rPr>
  </w:style>
  <w:style w:type="character" w:styleId="HTMLZitat">
    <w:name w:val="HTML Cite"/>
    <w:basedOn w:val="Absatz-Standardschriftart"/>
    <w:rPr>
      <w:iCs/>
      <w:lang w:val="de-CH"/>
    </w:rPr>
  </w:style>
  <w:style w:type="character" w:styleId="HTMLCode">
    <w:name w:val="HTML Code"/>
    <w:basedOn w:val="Absatz-Standardschriftart"/>
    <w:rPr>
      <w:rFonts w:ascii="Verdana" w:hAnsi="Verdana" w:cs="Courier New"/>
      <w:sz w:val="22"/>
      <w:szCs w:val="20"/>
      <w:lang w:val="de-CH"/>
    </w:rPr>
  </w:style>
  <w:style w:type="character" w:styleId="HTMLDefinition">
    <w:name w:val="HTML Definition"/>
    <w:basedOn w:val="Absatz-Standardschriftart"/>
    <w:rPr>
      <w:iCs/>
      <w:lang w:val="de-CH"/>
    </w:rPr>
  </w:style>
  <w:style w:type="character" w:styleId="HTMLTastatur">
    <w:name w:val="HTML Keyboard"/>
    <w:basedOn w:val="Absatz-Standardschriftart"/>
    <w:rPr>
      <w:rFonts w:ascii="Verdana" w:hAnsi="Verdana" w:cs="Courier New"/>
      <w:sz w:val="22"/>
      <w:szCs w:val="20"/>
      <w:lang w:val="de-CH"/>
    </w:rPr>
  </w:style>
  <w:style w:type="paragraph" w:styleId="HTMLVorformatiert">
    <w:name w:val="HTML Preformatted"/>
    <w:basedOn w:val="Standard"/>
    <w:rPr>
      <w:rFonts w:cs="Courier New"/>
      <w:szCs w:val="20"/>
    </w:rPr>
  </w:style>
  <w:style w:type="character" w:styleId="HTMLBeispiel">
    <w:name w:val="HTML Sample"/>
    <w:basedOn w:val="Absatz-Standardschriftart"/>
    <w:rPr>
      <w:rFonts w:ascii="Verdana" w:hAnsi="Verdana" w:cs="Courier New"/>
      <w:sz w:val="22"/>
      <w:lang w:val="de-CH"/>
    </w:rPr>
  </w:style>
  <w:style w:type="character" w:styleId="HTMLSchreibmaschine">
    <w:name w:val="HTML Typewriter"/>
    <w:basedOn w:val="Absatz-Standardschriftart"/>
    <w:rPr>
      <w:rFonts w:ascii="Verdana" w:hAnsi="Verdana" w:cs="Courier New"/>
      <w:sz w:val="20"/>
      <w:szCs w:val="20"/>
      <w:lang w:val="de-CH"/>
    </w:rPr>
  </w:style>
  <w:style w:type="character" w:styleId="HTMLVariable">
    <w:name w:val="HTML Variable"/>
    <w:basedOn w:val="Absatz-Standardschriftart"/>
    <w:rPr>
      <w:iCs/>
      <w:lang w:val="de-CH"/>
    </w:rPr>
  </w:style>
  <w:style w:type="character" w:styleId="Zeilennummer">
    <w:name w:val="line number"/>
    <w:basedOn w:val="Absatz-Standardschriftart"/>
    <w:rPr>
      <w:lang w:val="de-CH"/>
    </w:rPr>
  </w:style>
  <w:style w:type="paragraph" w:styleId="Liste">
    <w:name w:val="List"/>
    <w:basedOn w:val="Standard"/>
    <w:pPr>
      <w:ind w:left="397" w:hanging="397"/>
    </w:pPr>
  </w:style>
  <w:style w:type="paragraph" w:styleId="Liste2">
    <w:name w:val="List 2"/>
    <w:basedOn w:val="Standard"/>
    <w:pPr>
      <w:ind w:left="794" w:hanging="397"/>
    </w:pPr>
  </w:style>
  <w:style w:type="paragraph" w:styleId="Liste3">
    <w:name w:val="List 3"/>
    <w:basedOn w:val="Standard"/>
    <w:pPr>
      <w:ind w:left="1191" w:hanging="397"/>
    </w:pPr>
  </w:style>
  <w:style w:type="paragraph" w:styleId="Liste4">
    <w:name w:val="List 4"/>
    <w:basedOn w:val="Standard"/>
    <w:pPr>
      <w:ind w:left="1588" w:hanging="397"/>
    </w:pPr>
  </w:style>
  <w:style w:type="paragraph" w:styleId="Liste5">
    <w:name w:val="List 5"/>
    <w:basedOn w:val="Standard"/>
    <w:pPr>
      <w:ind w:left="1985" w:hanging="397"/>
    </w:pPr>
  </w:style>
  <w:style w:type="paragraph" w:styleId="Nachrichtenkopf">
    <w:name w:val="Message Header"/>
    <w:basedOn w:val="Standard"/>
    <w:rPr>
      <w:rFonts w:cs="Arial"/>
      <w:b/>
    </w:rPr>
  </w:style>
  <w:style w:type="paragraph" w:styleId="StandardWeb">
    <w:name w:val="Normal (Web)"/>
    <w:basedOn w:val="Standard"/>
  </w:style>
  <w:style w:type="paragraph" w:styleId="Standardeinzug">
    <w:name w:val="Normal Indent"/>
    <w:basedOn w:val="Standard"/>
    <w:pPr>
      <w:ind w:left="397"/>
    </w:pPr>
  </w:style>
  <w:style w:type="paragraph" w:styleId="Fu-Endnotenberschrift">
    <w:name w:val="Note Heading"/>
    <w:basedOn w:val="Standard"/>
    <w:next w:val="Standard"/>
  </w:style>
  <w:style w:type="character" w:styleId="Seitenzahl">
    <w:name w:val="page number"/>
    <w:basedOn w:val="Absatz-Standardschriftart"/>
    <w:uiPriority w:val="99"/>
    <w:rPr>
      <w:sz w:val="14"/>
      <w:lang w:val="de-CH"/>
    </w:rPr>
  </w:style>
  <w:style w:type="paragraph" w:styleId="NurText">
    <w:name w:val="Plain Text"/>
    <w:basedOn w:val="Standard"/>
    <w:rPr>
      <w:rFonts w:cs="Courier New"/>
      <w:szCs w:val="20"/>
    </w:rPr>
  </w:style>
  <w:style w:type="paragraph" w:styleId="Anrede">
    <w:name w:val="Salutation"/>
    <w:basedOn w:val="Standard"/>
    <w:next w:val="Standard"/>
    <w:pPr>
      <w:keepLines/>
      <w:spacing w:before="260" w:after="260"/>
    </w:pPr>
  </w:style>
  <w:style w:type="table" w:styleId="TabelleSpalten1">
    <w:name w:val="Table Columns 1"/>
    <w:basedOn w:val="NormaleTabelle"/>
    <w:pPr>
      <w:adjustRightInd w:val="0"/>
      <w:snapToGrid w:val="0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atum">
    <w:name w:val="Date"/>
    <w:next w:val="Standard"/>
    <w:link w:val="DatumZchn"/>
    <w:pPr>
      <w:spacing w:line="200" w:lineRule="atLeast"/>
    </w:pPr>
    <w:rPr>
      <w:rFonts w:ascii="Arial" w:hAnsi="Arial"/>
      <w:b/>
      <w:sz w:val="15"/>
      <w:szCs w:val="24"/>
    </w:rPr>
  </w:style>
  <w:style w:type="paragraph" w:customStyle="1" w:styleId="FusszeileBarcode">
    <w:name w:val="Fusszeile Barcode"/>
    <w:basedOn w:val="Standard"/>
    <w:next w:val="Standard"/>
    <w:pPr>
      <w:spacing w:before="240" w:line="240" w:lineRule="exact"/>
    </w:pPr>
    <w:rPr>
      <w:rFonts w:ascii="Barcode 3 of 9" w:hAnsi="Barcode 3 of 9"/>
      <w:sz w:val="22"/>
    </w:rPr>
  </w:style>
  <w:style w:type="paragraph" w:customStyle="1" w:styleId="PositionmitBetrag">
    <w:name w:val="Position mit Betrag"/>
    <w:basedOn w:val="Standard"/>
    <w:pPr>
      <w:tabs>
        <w:tab w:val="left" w:pos="7655"/>
        <w:tab w:val="decimal" w:pos="8959"/>
      </w:tabs>
      <w:ind w:right="2835"/>
    </w:pPr>
  </w:style>
  <w:style w:type="paragraph" w:styleId="Aufzhlungszeichen3">
    <w:name w:val="List Bullet 3"/>
    <w:basedOn w:val="Standard"/>
    <w:unhideWhenUsed/>
    <w:pPr>
      <w:numPr>
        <w:numId w:val="3"/>
      </w:numPr>
      <w:tabs>
        <w:tab w:val="left" w:pos="1191"/>
      </w:tabs>
      <w:contextualSpacing/>
    </w:pPr>
  </w:style>
  <w:style w:type="paragraph" w:styleId="Aufzhlungszeichen4">
    <w:name w:val="List Bullet 4"/>
    <w:basedOn w:val="Standard"/>
    <w:unhideWhenUsed/>
    <w:pPr>
      <w:numPr>
        <w:numId w:val="4"/>
      </w:numPr>
      <w:tabs>
        <w:tab w:val="left" w:pos="1588"/>
      </w:tabs>
      <w:contextualSpacing/>
    </w:pPr>
  </w:style>
  <w:style w:type="paragraph" w:customStyle="1" w:styleId="Themenblock">
    <w:name w:val="Themenblock"/>
    <w:basedOn w:val="Standard"/>
    <w:pPr>
      <w:tabs>
        <w:tab w:val="right" w:leader="underscore" w:pos="9072"/>
      </w:tabs>
      <w:ind w:left="397" w:hanging="397"/>
    </w:pPr>
  </w:style>
  <w:style w:type="paragraph" w:customStyle="1" w:styleId="Themenblock2">
    <w:name w:val="Themenblock 2"/>
    <w:basedOn w:val="Standard"/>
    <w:pPr>
      <w:tabs>
        <w:tab w:val="right" w:leader="underscore" w:pos="9072"/>
      </w:tabs>
      <w:ind w:left="1588" w:hanging="1588"/>
    </w:pPr>
  </w:style>
  <w:style w:type="paragraph" w:customStyle="1" w:styleId="Themenblock3">
    <w:name w:val="Themenblock 3"/>
    <w:basedOn w:val="Standard"/>
    <w:pPr>
      <w:tabs>
        <w:tab w:val="right" w:leader="underscore" w:pos="9072"/>
      </w:tabs>
      <w:ind w:left="3062" w:hanging="3062"/>
    </w:pPr>
  </w:style>
  <w:style w:type="paragraph" w:customStyle="1" w:styleId="Themenblock4">
    <w:name w:val="Themenblock 4"/>
    <w:basedOn w:val="Standard"/>
    <w:pPr>
      <w:tabs>
        <w:tab w:val="right" w:leader="underscore" w:pos="9072"/>
      </w:tabs>
      <w:ind w:left="4649" w:hanging="4649"/>
    </w:pPr>
  </w:style>
  <w:style w:type="paragraph" w:customStyle="1" w:styleId="Klassifikationklein">
    <w:name w:val="Klassifikation klein"/>
    <w:basedOn w:val="Standard"/>
    <w:next w:val="Standard"/>
    <w:pPr>
      <w:spacing w:line="200" w:lineRule="atLeast"/>
    </w:pPr>
    <w:rPr>
      <w:b/>
      <w:sz w:val="15"/>
    </w:rPr>
  </w:style>
  <w:style w:type="paragraph" w:styleId="Zitat">
    <w:name w:val="Quote"/>
    <w:basedOn w:val="Standard"/>
    <w:next w:val="Standard"/>
    <w:link w:val="ZitatZchn"/>
    <w:uiPriority w:val="29"/>
    <w:rPr>
      <w:i/>
      <w:iCs/>
      <w:color w:val="000000" w:themeColor="text1"/>
    </w:rPr>
  </w:style>
  <w:style w:type="character" w:customStyle="1" w:styleId="ZitatZchn">
    <w:name w:val="Zitat Zchn"/>
    <w:basedOn w:val="Absatz-Standardschriftart"/>
    <w:link w:val="Zitat"/>
    <w:uiPriority w:val="29"/>
    <w:rPr>
      <w:rFonts w:ascii="Verdana" w:hAnsi="Verdana"/>
      <w:i/>
      <w:iCs/>
      <w:color w:val="000000" w:themeColor="text1"/>
      <w:sz w:val="22"/>
      <w:szCs w:val="24"/>
      <w:lang w:val="de-CH"/>
    </w:rPr>
  </w:style>
  <w:style w:type="character" w:styleId="SchwacheHervorhebung">
    <w:name w:val="Subtle Emphasis"/>
    <w:basedOn w:val="Absatz-Standardschriftart"/>
    <w:uiPriority w:val="19"/>
    <w:rPr>
      <w:b w:val="0"/>
      <w:i/>
      <w:iCs/>
      <w:color w:val="808080" w:themeColor="text1" w:themeTint="7F"/>
      <w:lang w:val="de-CH"/>
    </w:rPr>
  </w:style>
  <w:style w:type="paragraph" w:styleId="Inhaltsverzeichnisberschrift">
    <w:name w:val="TOC Heading"/>
    <w:basedOn w:val="berschrift1"/>
    <w:next w:val="Standard"/>
    <w:uiPriority w:val="39"/>
    <w:unhideWhenUsed/>
    <w:pPr>
      <w:numPr>
        <w:numId w:val="0"/>
      </w:numPr>
      <w:spacing w:line="400" w:lineRule="atLeast"/>
      <w:outlineLvl w:val="9"/>
    </w:pPr>
    <w:rPr>
      <w:rFonts w:eastAsiaTheme="majorEastAsia" w:cstheme="majorBidi"/>
      <w:snapToGrid/>
      <w:szCs w:val="28"/>
    </w:rPr>
  </w:style>
  <w:style w:type="paragraph" w:customStyle="1" w:styleId="KopfzeileAmt">
    <w:name w:val="Kopfzeile Amt"/>
    <w:basedOn w:val="Kopfzeile"/>
    <w:next w:val="Kopfzeile"/>
    <w:pPr>
      <w:spacing w:before="100"/>
    </w:pPr>
    <w:rPr>
      <w:b/>
    </w:rPr>
  </w:style>
  <w:style w:type="paragraph" w:customStyle="1" w:styleId="AbsenderText">
    <w:name w:val="Absender Text"/>
    <w:basedOn w:val="Standard"/>
    <w:pPr>
      <w:spacing w:line="200" w:lineRule="atLeast"/>
    </w:pPr>
    <w:rPr>
      <w:sz w:val="15"/>
    </w:rPr>
  </w:style>
  <w:style w:type="paragraph" w:customStyle="1" w:styleId="AbsenderAmt">
    <w:name w:val="Absender Amt"/>
    <w:basedOn w:val="AbsenderText"/>
    <w:pPr>
      <w:spacing w:before="200" w:line="240" w:lineRule="atLeast"/>
    </w:pPr>
  </w:style>
  <w:style w:type="paragraph" w:customStyle="1" w:styleId="Referenz">
    <w:name w:val="Referenz"/>
    <w:basedOn w:val="Standard"/>
    <w:pPr>
      <w:spacing w:line="200" w:lineRule="atLeast"/>
    </w:pPr>
    <w:rPr>
      <w:sz w:val="15"/>
    </w:rPr>
  </w:style>
  <w:style w:type="paragraph" w:customStyle="1" w:styleId="Klassifikationgross">
    <w:name w:val="Klassifikation gross"/>
    <w:basedOn w:val="Standard"/>
    <w:next w:val="Standard"/>
    <w:pPr>
      <w:jc w:val="right"/>
    </w:pPr>
    <w:rPr>
      <w:b/>
    </w:rPr>
  </w:style>
  <w:style w:type="character" w:styleId="SchwacherVerweis">
    <w:name w:val="Subtle Reference"/>
    <w:basedOn w:val="Absatz-Standardschriftart"/>
    <w:uiPriority w:val="31"/>
    <w:rPr>
      <w:smallCaps/>
      <w:color w:val="5A5A5A" w:themeColor="text1" w:themeTint="A5"/>
      <w:lang w:val="de-CH"/>
    </w:rPr>
  </w:style>
  <w:style w:type="paragraph" w:customStyle="1" w:styleId="Platzhalter1pt">
    <w:name w:val="Platzhalter 1pt"/>
    <w:basedOn w:val="Standard"/>
    <w:pPr>
      <w:spacing w:line="240" w:lineRule="auto"/>
    </w:pPr>
    <w:rPr>
      <w:sz w:val="2"/>
      <w:lang w:val="en-GB"/>
    </w:rPr>
  </w:style>
  <w:style w:type="paragraph" w:customStyle="1" w:styleId="Infoblock">
    <w:name w:val="Infoblock"/>
    <w:basedOn w:val="Standard"/>
    <w:rPr>
      <w:sz w:val="15"/>
    </w:rPr>
  </w:style>
  <w:style w:type="table" w:customStyle="1" w:styleId="EinfacheTabelle31">
    <w:name w:val="Einfache Tabelle 31"/>
    <w:basedOn w:val="NormaleTabelle"/>
    <w:uiPriority w:val="43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TabellemithellemGitternetz1">
    <w:name w:val="Tabelle mit hellem Gitternetz1"/>
    <w:basedOn w:val="NormaleTabelle"/>
    <w:uiPriority w:val="40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styleId="Listenabsatz">
    <w:name w:val="List Paragraph"/>
    <w:basedOn w:val="Standard"/>
    <w:uiPriority w:val="34"/>
    <w:qFormat/>
    <w:pPr>
      <w:tabs>
        <w:tab w:val="left" w:pos="397"/>
      </w:tabs>
      <w:contextualSpacing/>
    </w:pPr>
  </w:style>
  <w:style w:type="paragraph" w:styleId="Listenfortsetzung">
    <w:name w:val="List Continue"/>
    <w:basedOn w:val="Standard"/>
    <w:semiHidden/>
    <w:unhideWhenUsed/>
    <w:pPr>
      <w:ind w:left="397"/>
      <w:contextualSpacing/>
    </w:pPr>
  </w:style>
  <w:style w:type="paragraph" w:styleId="Listenfortsetzung2">
    <w:name w:val="List Continue 2"/>
    <w:basedOn w:val="Standard"/>
    <w:semiHidden/>
    <w:unhideWhenUsed/>
    <w:pPr>
      <w:ind w:left="794"/>
      <w:contextualSpacing/>
    </w:pPr>
  </w:style>
  <w:style w:type="paragraph" w:styleId="Listenfortsetzung3">
    <w:name w:val="List Continue 3"/>
    <w:basedOn w:val="Standard"/>
    <w:semiHidden/>
    <w:unhideWhenUsed/>
    <w:pPr>
      <w:ind w:left="1191"/>
      <w:contextualSpacing/>
    </w:pPr>
  </w:style>
  <w:style w:type="paragraph" w:styleId="Listenfortsetzung4">
    <w:name w:val="List Continue 4"/>
    <w:basedOn w:val="Standard"/>
    <w:semiHidden/>
    <w:unhideWhenUsed/>
    <w:pPr>
      <w:ind w:left="1588"/>
      <w:contextualSpacing/>
    </w:pPr>
  </w:style>
  <w:style w:type="paragraph" w:styleId="Listenfortsetzung5">
    <w:name w:val="List Continue 5"/>
    <w:basedOn w:val="Standard"/>
    <w:semiHidden/>
    <w:unhideWhenUsed/>
    <w:pPr>
      <w:ind w:left="1985"/>
      <w:contextualSpacing/>
    </w:pPr>
  </w:style>
  <w:style w:type="paragraph" w:styleId="Listennummer">
    <w:name w:val="List Number"/>
    <w:basedOn w:val="Standard"/>
    <w:pPr>
      <w:numPr>
        <w:numId w:val="6"/>
      </w:numPr>
      <w:tabs>
        <w:tab w:val="clear" w:pos="360"/>
        <w:tab w:val="left" w:pos="397"/>
      </w:tabs>
      <w:ind w:left="357" w:hanging="357"/>
      <w:contextualSpacing/>
    </w:pPr>
  </w:style>
  <w:style w:type="paragraph" w:styleId="Listennummer2">
    <w:name w:val="List Number 2"/>
    <w:basedOn w:val="Standard"/>
    <w:unhideWhenUsed/>
    <w:pPr>
      <w:numPr>
        <w:numId w:val="7"/>
      </w:numPr>
      <w:tabs>
        <w:tab w:val="clear" w:pos="643"/>
        <w:tab w:val="left" w:pos="794"/>
      </w:tabs>
      <w:ind w:left="794" w:hanging="397"/>
      <w:contextualSpacing/>
    </w:pPr>
  </w:style>
  <w:style w:type="paragraph" w:styleId="Listennummer3">
    <w:name w:val="List Number 3"/>
    <w:basedOn w:val="Standard"/>
    <w:unhideWhenUsed/>
    <w:pPr>
      <w:numPr>
        <w:numId w:val="8"/>
      </w:numPr>
      <w:tabs>
        <w:tab w:val="clear" w:pos="926"/>
        <w:tab w:val="left" w:pos="1191"/>
      </w:tabs>
      <w:ind w:left="1588" w:hanging="397"/>
      <w:contextualSpacing/>
    </w:pPr>
  </w:style>
  <w:style w:type="paragraph" w:styleId="Listennummer4">
    <w:name w:val="List Number 4"/>
    <w:basedOn w:val="Standard"/>
    <w:unhideWhenUsed/>
    <w:pPr>
      <w:numPr>
        <w:numId w:val="9"/>
      </w:numPr>
      <w:tabs>
        <w:tab w:val="clear" w:pos="1209"/>
        <w:tab w:val="left" w:pos="1588"/>
      </w:tabs>
      <w:ind w:left="1985" w:hanging="397"/>
      <w:contextualSpacing/>
    </w:pPr>
  </w:style>
  <w:style w:type="paragraph" w:styleId="Listennummer5">
    <w:name w:val="List Number 5"/>
    <w:basedOn w:val="Standard"/>
    <w:unhideWhenUsed/>
    <w:pPr>
      <w:numPr>
        <w:numId w:val="10"/>
      </w:numPr>
      <w:tabs>
        <w:tab w:val="clear" w:pos="1492"/>
        <w:tab w:val="left" w:pos="1985"/>
      </w:tabs>
      <w:ind w:left="2382" w:hanging="397"/>
      <w:contextualSpacing/>
    </w:pPr>
  </w:style>
  <w:style w:type="paragraph" w:styleId="Literaturverzeichnis">
    <w:name w:val="Bibliography"/>
    <w:basedOn w:val="Standard"/>
    <w:next w:val="Standard"/>
    <w:uiPriority w:val="37"/>
    <w:unhideWhenUsed/>
  </w:style>
  <w:style w:type="paragraph" w:styleId="KeinLeerraum">
    <w:name w:val="No Spacing"/>
    <w:basedOn w:val="Standard"/>
    <w:uiPriority w:val="1"/>
    <w:rPr>
      <w:lang w:val="en-GB"/>
    </w:rPr>
  </w:style>
  <w:style w:type="paragraph" w:customStyle="1" w:styleId="UnterschriftAmt">
    <w:name w:val="Unterschrift Amt"/>
    <w:basedOn w:val="Standard"/>
    <w:next w:val="Standard"/>
    <w:pPr>
      <w:keepNext/>
      <w:keepLines/>
    </w:pPr>
  </w:style>
  <w:style w:type="paragraph" w:customStyle="1" w:styleId="UnterschriftZeile2">
    <w:name w:val="Unterschrift Zeile 2"/>
    <w:basedOn w:val="Standard"/>
    <w:next w:val="Standard"/>
    <w:pPr>
      <w:keepLines/>
    </w:pPr>
  </w:style>
  <w:style w:type="paragraph" w:customStyle="1" w:styleId="Betreffzentriert">
    <w:name w:val="Betreff zentriert"/>
    <w:basedOn w:val="Standard"/>
    <w:pPr>
      <w:jc w:val="center"/>
    </w:pPr>
    <w:rPr>
      <w:b/>
    </w:rPr>
  </w:style>
  <w:style w:type="character" w:customStyle="1" w:styleId="DatumZchn">
    <w:name w:val="Datum Zchn"/>
    <w:basedOn w:val="Absatz-Standardschriftart"/>
    <w:link w:val="Datum"/>
    <w:rPr>
      <w:rFonts w:ascii="Arial" w:hAnsi="Arial"/>
      <w:b/>
      <w:sz w:val="15"/>
      <w:szCs w:val="24"/>
      <w:lang w:val="de-CH"/>
    </w:rPr>
  </w:style>
  <w:style w:type="paragraph" w:customStyle="1" w:styleId="DatumDE">
    <w:name w:val="Datum DE"/>
    <w:link w:val="DatumDEZchn"/>
    <w:pPr>
      <w:spacing w:line="200" w:lineRule="atLeast"/>
    </w:pPr>
    <w:rPr>
      <w:rFonts w:ascii="Arial" w:hAnsi="Arial"/>
      <w:b/>
      <w:sz w:val="15"/>
      <w:szCs w:val="24"/>
    </w:rPr>
  </w:style>
  <w:style w:type="character" w:customStyle="1" w:styleId="DatumDEZchn">
    <w:name w:val="Datum DE Zchn"/>
    <w:basedOn w:val="DatumZchn"/>
    <w:link w:val="DatumDE"/>
    <w:rPr>
      <w:rFonts w:ascii="Arial" w:hAnsi="Arial"/>
      <w:b/>
      <w:sz w:val="15"/>
      <w:szCs w:val="24"/>
      <w:lang w:val="de-CH"/>
    </w:rPr>
  </w:style>
  <w:style w:type="paragraph" w:customStyle="1" w:styleId="DatumFR">
    <w:name w:val="Datum FR"/>
    <w:link w:val="DatumFRZchn"/>
    <w:pPr>
      <w:spacing w:line="200" w:lineRule="atLeast"/>
    </w:pPr>
    <w:rPr>
      <w:rFonts w:ascii="Arial" w:hAnsi="Arial"/>
      <w:b/>
      <w:sz w:val="15"/>
      <w:szCs w:val="24"/>
      <w:lang w:val="fr-CH"/>
    </w:rPr>
  </w:style>
  <w:style w:type="paragraph" w:customStyle="1" w:styleId="DatumIT">
    <w:name w:val="Datum IT"/>
    <w:link w:val="DatumITZchn"/>
    <w:pPr>
      <w:spacing w:line="200" w:lineRule="atLeast"/>
    </w:pPr>
    <w:rPr>
      <w:rFonts w:ascii="Arial" w:hAnsi="Arial" w:cs="Courier New"/>
      <w:b/>
      <w:sz w:val="15"/>
      <w:szCs w:val="24"/>
      <w:lang w:val="it-CH"/>
    </w:rPr>
  </w:style>
  <w:style w:type="character" w:customStyle="1" w:styleId="DatumFRZchn">
    <w:name w:val="Datum FR Zchn"/>
    <w:basedOn w:val="DatumDEZchn"/>
    <w:link w:val="DatumFR"/>
    <w:rPr>
      <w:rFonts w:ascii="Arial" w:hAnsi="Arial"/>
      <w:b/>
      <w:sz w:val="15"/>
      <w:szCs w:val="24"/>
      <w:lang w:val="fr-CH"/>
    </w:rPr>
  </w:style>
  <w:style w:type="paragraph" w:customStyle="1" w:styleId="DatumEN">
    <w:name w:val="Datum EN"/>
    <w:link w:val="DatumENZchn"/>
    <w:pPr>
      <w:spacing w:line="200" w:lineRule="atLeast"/>
    </w:pPr>
    <w:rPr>
      <w:rFonts w:ascii="Arial" w:hAnsi="Arial"/>
      <w:b/>
      <w:sz w:val="15"/>
      <w:szCs w:val="24"/>
      <w:lang w:val="en-GB"/>
    </w:rPr>
  </w:style>
  <w:style w:type="character" w:customStyle="1" w:styleId="DatumITZchn">
    <w:name w:val="Datum IT Zchn"/>
    <w:basedOn w:val="DatumZchn"/>
    <w:link w:val="DatumIT"/>
    <w:rPr>
      <w:rFonts w:ascii="Arial" w:hAnsi="Arial" w:cs="Courier New"/>
      <w:b/>
      <w:sz w:val="15"/>
      <w:szCs w:val="24"/>
      <w:lang w:val="it-CH"/>
    </w:rPr>
  </w:style>
  <w:style w:type="character" w:customStyle="1" w:styleId="DatumENZchn">
    <w:name w:val="Datum EN Zchn"/>
    <w:basedOn w:val="DatumZchn"/>
    <w:link w:val="DatumEN"/>
    <w:rPr>
      <w:rFonts w:ascii="Arial" w:hAnsi="Arial"/>
      <w:b/>
      <w:sz w:val="15"/>
      <w:szCs w:val="24"/>
      <w:lang w:val="en-GB"/>
    </w:rPr>
  </w:style>
  <w:style w:type="paragraph" w:customStyle="1" w:styleId="Betreffrot">
    <w:name w:val="Betreff rot"/>
    <w:basedOn w:val="Betreff"/>
    <w:rPr>
      <w:color w:val="FF0000"/>
      <w:sz w:val="24"/>
    </w:rPr>
  </w:style>
  <w:style w:type="character" w:customStyle="1" w:styleId="TitelZchn">
    <w:name w:val="Titel Zchn"/>
    <w:link w:val="Titel"/>
    <w:rPr>
      <w:rFonts w:ascii="Arial" w:hAnsi="Arial" w:cs="Arial"/>
      <w:b/>
      <w:bCs/>
      <w:sz w:val="42"/>
      <w:szCs w:val="32"/>
    </w:rPr>
  </w:style>
  <w:style w:type="paragraph" w:customStyle="1" w:styleId="Form">
    <w:name w:val="Form"/>
    <w:basedOn w:val="Standard"/>
    <w:pPr>
      <w:spacing w:line="260" w:lineRule="exact"/>
    </w:pPr>
    <w:rPr>
      <w:sz w:val="15"/>
      <w:szCs w:val="20"/>
    </w:rPr>
  </w:style>
  <w:style w:type="paragraph" w:customStyle="1" w:styleId="Linie1">
    <w:name w:val="Linie1"/>
    <w:basedOn w:val="Standard"/>
    <w:next w:val="Standard"/>
    <w:pPr>
      <w:pBdr>
        <w:top w:val="single" w:sz="2" w:space="1" w:color="auto"/>
      </w:pBdr>
      <w:spacing w:before="270" w:line="160" w:lineRule="exact"/>
      <w:ind w:left="28" w:right="28"/>
    </w:pPr>
    <w:rPr>
      <w:szCs w:val="20"/>
    </w:rPr>
  </w:style>
  <w:style w:type="paragraph" w:customStyle="1" w:styleId="Linie2">
    <w:name w:val="Linie2"/>
    <w:basedOn w:val="Standard"/>
    <w:next w:val="Standard"/>
    <w:pPr>
      <w:pBdr>
        <w:bottom w:val="single" w:sz="2" w:space="1" w:color="auto"/>
      </w:pBdr>
      <w:spacing w:before="90" w:after="340" w:line="260" w:lineRule="exact"/>
    </w:pPr>
    <w:rPr>
      <w:szCs w:val="20"/>
    </w:rPr>
  </w:style>
  <w:style w:type="paragraph" w:customStyle="1" w:styleId="Ref">
    <w:name w:val="Ref"/>
    <w:basedOn w:val="Standard"/>
    <w:next w:val="Standard"/>
    <w:pPr>
      <w:spacing w:line="200" w:lineRule="exact"/>
    </w:pPr>
    <w:rPr>
      <w:sz w:val="15"/>
      <w:szCs w:val="20"/>
    </w:rPr>
  </w:style>
  <w:style w:type="character" w:styleId="Kommentarzeichen">
    <w:name w:val="annotation reference"/>
    <w:basedOn w:val="Absatz-Standardschriftart"/>
    <w:uiPriority w:val="99"/>
    <w:semiHidden/>
    <w:unhideWhenUsed/>
    <w:rPr>
      <w:sz w:val="16"/>
      <w:szCs w:val="16"/>
    </w:rPr>
  </w:style>
  <w:style w:type="paragraph" w:styleId="Kommentartext">
    <w:name w:val="annotation text"/>
    <w:basedOn w:val="Standard"/>
    <w:link w:val="KommentartextZchn"/>
    <w:unhideWhenUsed/>
    <w:pPr>
      <w:spacing w:line="240" w:lineRule="auto"/>
    </w:pPr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Pr>
      <w:rFonts w:ascii="Arial" w:hAnsi="Arial"/>
    </w:rPr>
  </w:style>
  <w:style w:type="paragraph" w:styleId="Kommentarthema">
    <w:name w:val="annotation subject"/>
    <w:basedOn w:val="Kommentartext"/>
    <w:next w:val="Kommentartext"/>
    <w:link w:val="KommentarthemaZchn"/>
    <w:semiHidden/>
    <w:unhideWhenUsed/>
    <w:rPr>
      <w:b/>
      <w:bCs/>
    </w:rPr>
  </w:style>
  <w:style w:type="character" w:customStyle="1" w:styleId="KommentarthemaZchn">
    <w:name w:val="Kommentarthema Zchn"/>
    <w:basedOn w:val="KommentartextZchn"/>
    <w:link w:val="Kommentarthema"/>
    <w:semiHidden/>
    <w:rPr>
      <w:rFonts w:ascii="Arial" w:hAnsi="Arial"/>
      <w:b/>
      <w:bCs/>
    </w:rPr>
  </w:style>
  <w:style w:type="character" w:customStyle="1" w:styleId="KopfzeileZchn">
    <w:name w:val="Kopfzeile Zchn"/>
    <w:basedOn w:val="Absatz-Standardschriftart"/>
    <w:link w:val="Kopfzeile"/>
    <w:uiPriority w:val="99"/>
    <w:rsid w:val="007A1F35"/>
    <w:rPr>
      <w:rFonts w:ascii="Arial" w:hAnsi="Arial"/>
      <w:sz w:val="15"/>
      <w:szCs w:val="24"/>
    </w:rPr>
  </w:style>
  <w:style w:type="paragraph" w:styleId="berarbeitung">
    <w:name w:val="Revision"/>
    <w:hidden/>
    <w:uiPriority w:val="99"/>
    <w:semiHidden/>
    <w:rsid w:val="00054B9A"/>
    <w:pPr>
      <w:spacing w:line="240" w:lineRule="auto"/>
      <w:ind w:left="0" w:firstLine="0"/>
    </w:pPr>
    <w:rPr>
      <w:rFonts w:ascii="Arial" w:hAnsi="Arial"/>
      <w:szCs w:val="24"/>
    </w:rPr>
  </w:style>
  <w:style w:type="character" w:styleId="Platzhaltertext">
    <w:name w:val="Placeholder Text"/>
    <w:basedOn w:val="Absatz-Standardschriftart"/>
    <w:uiPriority w:val="99"/>
    <w:semiHidden/>
    <w:rsid w:val="00C15817"/>
    <w:rPr>
      <w:color w:val="808080"/>
    </w:rPr>
  </w:style>
  <w:style w:type="character" w:styleId="Erwhnung">
    <w:name w:val="Mention"/>
    <w:basedOn w:val="Absatz-Standardschriftart"/>
    <w:uiPriority w:val="99"/>
    <w:unhideWhenUsed/>
    <w:rsid w:val="006310BF"/>
    <w:rPr>
      <w:color w:val="2B579A"/>
      <w:shd w:val="clear" w:color="auto" w:fill="E1DFDD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714A69"/>
    <w:rPr>
      <w:color w:val="605E5C"/>
      <w:shd w:val="clear" w:color="auto" w:fill="E1DFDD"/>
    </w:rPr>
  </w:style>
  <w:style w:type="paragraph" w:customStyle="1" w:styleId="Anhang">
    <w:name w:val="Anhang"/>
    <w:basedOn w:val="berschrift1"/>
    <w:qFormat/>
    <w:rsid w:val="003D7CB7"/>
    <w:pPr>
      <w:numPr>
        <w:numId w:val="0"/>
      </w:numPr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82603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67083200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53387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902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80925167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68225489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6159512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00071877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87837029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35422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104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9596288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8009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3496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52339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85614609">
          <w:marLeft w:val="1166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3155712">
          <w:marLeft w:val="1166"/>
          <w:marRight w:val="0"/>
          <w:marTop w:val="11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9456048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22616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7818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31583460">
          <w:marLeft w:val="14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596430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0408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2980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7929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77155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9877588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3763381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9560079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622917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211625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53251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21727737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37915550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1172531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03052980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49237428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8682500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1564416">
          <w:marLeft w:val="288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72230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4994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4404478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43860746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56052232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4572778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71441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4883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8858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9846091">
          <w:marLeft w:val="14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92757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0153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settings" Target="settings.xml"/><Relationship Id="rId18" Type="http://schemas.openxmlformats.org/officeDocument/2006/relationships/hyperlink" Target="http://www.voev.ch/fef" TargetMode="External"/><Relationship Id="rId26" Type="http://schemas.openxmlformats.org/officeDocument/2006/relationships/image" Target="media/image7.jpg"/><Relationship Id="rId21" Type="http://schemas.openxmlformats.org/officeDocument/2006/relationships/image" Target="media/image2.jpg"/><Relationship Id="rId34" Type="http://schemas.openxmlformats.org/officeDocument/2006/relationships/header" Target="header2.xml"/><Relationship Id="rId7" Type="http://schemas.openxmlformats.org/officeDocument/2006/relationships/customXml" Target="../customXml/item7.xml"/><Relationship Id="rId12" Type="http://schemas.openxmlformats.org/officeDocument/2006/relationships/styles" Target="styles.xml"/><Relationship Id="rId17" Type="http://schemas.openxmlformats.org/officeDocument/2006/relationships/hyperlink" Target="mailto:fef@voev.ch" TargetMode="External"/><Relationship Id="rId25" Type="http://schemas.openxmlformats.org/officeDocument/2006/relationships/image" Target="media/image6.jpg"/><Relationship Id="rId33" Type="http://schemas.openxmlformats.org/officeDocument/2006/relationships/footer" Target="footer1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endnotes" Target="endnotes.xml"/><Relationship Id="rId20" Type="http://schemas.openxmlformats.org/officeDocument/2006/relationships/image" Target="media/image1.jpg"/><Relationship Id="rId29" Type="http://schemas.openxmlformats.org/officeDocument/2006/relationships/image" Target="media/image10.jp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numbering" Target="numbering.xml"/><Relationship Id="rId24" Type="http://schemas.openxmlformats.org/officeDocument/2006/relationships/image" Target="media/image5.jpg"/><Relationship Id="rId32" Type="http://schemas.openxmlformats.org/officeDocument/2006/relationships/header" Target="header1.xml"/><Relationship Id="rId37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footnotes" Target="footnotes.xml"/><Relationship Id="rId23" Type="http://schemas.openxmlformats.org/officeDocument/2006/relationships/image" Target="media/image4.jpg"/><Relationship Id="rId28" Type="http://schemas.openxmlformats.org/officeDocument/2006/relationships/image" Target="media/image9.jpg"/><Relationship Id="rId36" Type="http://schemas.openxmlformats.org/officeDocument/2006/relationships/fontTable" Target="fontTable.xml"/><Relationship Id="rId10" Type="http://schemas.openxmlformats.org/officeDocument/2006/relationships/customXml" Target="../customXml/item10.xml"/><Relationship Id="rId19" Type="http://schemas.openxmlformats.org/officeDocument/2006/relationships/hyperlink" Target="https://www.bav.admin.ch/bav/de/home/themen-a-z/forschung.html" TargetMode="External"/><Relationship Id="rId31" Type="http://schemas.openxmlformats.org/officeDocument/2006/relationships/image" Target="media/image12.jp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webSettings" Target="webSettings.xml"/><Relationship Id="rId22" Type="http://schemas.openxmlformats.org/officeDocument/2006/relationships/image" Target="media/image3.jpg"/><Relationship Id="rId27" Type="http://schemas.openxmlformats.org/officeDocument/2006/relationships/image" Target="media/image8.jpg"/><Relationship Id="rId30" Type="http://schemas.openxmlformats.org/officeDocument/2006/relationships/image" Target="media/image11.jpg"/><Relationship Id="rId35" Type="http://schemas.openxmlformats.org/officeDocument/2006/relationships/footer" Target="footer2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hyperlink" Target="mailto:info@" TargetMode="Externa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3.jpeg"/></Relationships>
</file>

<file path=word/glossary/_rels/document.xml.rels><?xml version="1.0" encoding="UTF-8" standalone="yes"?>
<Relationships xmlns="http://schemas.openxmlformats.org/package/2006/relationships"><Relationship Id="rId8" Type="http://schemas.openxmlformats.org/officeDocument/2006/relationships/fontTable" Target="fontTable.xml"/><Relationship Id="rId3" Type="http://schemas.openxmlformats.org/officeDocument/2006/relationships/settings" Target="settings.xml"/><Relationship Id="rId7" Type="http://schemas.openxmlformats.org/officeDocument/2006/relationships/hyperlink" Target="https://www.bav.admin.ch/bav/de/home/themen-a-z/forschung.html" TargetMode="Externa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6" Type="http://schemas.openxmlformats.org/officeDocument/2006/relationships/hyperlink" Target="http://www.voev.ch/fef" TargetMode="External"/><Relationship Id="rId5" Type="http://schemas.openxmlformats.org/officeDocument/2006/relationships/hyperlink" Target="mailto:fef@voev.ch" TargetMode="Externa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CD2635C19F84D1393BDA03FF774E68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B308EA4-23A7-464E-8331-0B2369C62708}"/>
      </w:docPartPr>
      <w:docPartBody>
        <w:p w:rsidR="005B5742" w:rsidRDefault="005B5742">
          <w:pPr>
            <w:pStyle w:val="9CD2635C19F84D1393BDA03FF774E68F"/>
          </w:pPr>
          <w:r>
            <w:rPr>
              <w:rStyle w:val="Platzhaltertext"/>
            </w:rPr>
            <w:t>Projekttitel eintragen)</w:t>
          </w:r>
        </w:p>
      </w:docPartBody>
    </w:docPart>
    <w:docPart>
      <w:docPartPr>
        <w:name w:val="3EC6747072B04F9097F3C198A4D3337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D313900-EDC2-4A5A-9BD2-11CD76CFE48B}"/>
      </w:docPartPr>
      <w:docPartBody>
        <w:p w:rsidR="005B5742" w:rsidRDefault="005B5742">
          <w:pPr>
            <w:pStyle w:val="3EC6747072B04F9097F3C198A4D33377"/>
          </w:pPr>
          <w:r w:rsidRPr="00231B43">
            <w:rPr>
              <w:rStyle w:val="Platzhaltertext"/>
              <w:rFonts w:cs="Arial"/>
              <w:szCs w:val="20"/>
            </w:rPr>
            <w:t>Projekttitel eintragen)</w:t>
          </w:r>
        </w:p>
      </w:docPartBody>
    </w:docPart>
    <w:docPart>
      <w:docPartPr>
        <w:name w:val="A242AF52FDA943D2B9F6D35E3309468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DD7613B-BEC6-47C4-A7C6-1B0C938F4E85}"/>
      </w:docPartPr>
      <w:docPartBody>
        <w:p w:rsidR="005B5742" w:rsidRDefault="005B5742">
          <w:pPr>
            <w:pStyle w:val="A242AF52FDA943D2B9F6D35E3309468E"/>
          </w:pPr>
          <w:r>
            <w:rPr>
              <w:rStyle w:val="Platzhaltertext"/>
            </w:rPr>
            <w:t>...</w:t>
          </w:r>
        </w:p>
      </w:docPartBody>
    </w:docPart>
    <w:docPart>
      <w:docPartPr>
        <w:name w:val="FD3DC3F4FEDD4DC69E2B19DE49A2B3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08C6A30-7740-401C-B90F-6BC4E07AB945}"/>
      </w:docPartPr>
      <w:docPartBody>
        <w:p w:rsidR="005B5742" w:rsidRDefault="005B5742">
          <w:pPr>
            <w:pStyle w:val="FD3DC3F4FEDD4DC69E2B19DE49A2B3A3"/>
          </w:pPr>
          <w:r>
            <w:rPr>
              <w:rStyle w:val="Platzhaltertext"/>
            </w:rPr>
            <w:t>Betrag</w:t>
          </w:r>
        </w:p>
      </w:docPartBody>
    </w:docPart>
    <w:docPart>
      <w:docPartPr>
        <w:name w:val="E33021F01D8442F09C14D32633459DC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8AD12D8-8ED4-4BB8-B8DD-E21C6D849F24}"/>
      </w:docPartPr>
      <w:docPartBody>
        <w:p w:rsidR="005B5742" w:rsidRDefault="005B5742">
          <w:pPr>
            <w:pStyle w:val="E33021F01D8442F09C14D32633459DC5"/>
          </w:pPr>
          <w:r>
            <w:rPr>
              <w:rStyle w:val="Platzhaltertext"/>
            </w:rPr>
            <w:t>Angabe in %</w:t>
          </w:r>
        </w:p>
      </w:docPartBody>
    </w:docPart>
    <w:docPart>
      <w:docPartPr>
        <w:name w:val="AB557A88B19849F69A929736A19CA4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DFDFE28-6A0F-443A-948A-980C87C73AE2}"/>
      </w:docPartPr>
      <w:docPartBody>
        <w:p w:rsidR="005B5742" w:rsidRDefault="005B5742">
          <w:pPr>
            <w:pStyle w:val="AB557A88B19849F69A929736A19CA4B6"/>
          </w:pPr>
          <w:r>
            <w:rPr>
              <w:rStyle w:val="Platzhaltertext"/>
            </w:rPr>
            <w:t>Betrag</w:t>
          </w:r>
        </w:p>
      </w:docPartBody>
    </w:docPart>
    <w:docPart>
      <w:docPartPr>
        <w:name w:val="703695AF02C34AA2973ACD38EF75C1C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01EF6C6-C1DE-4442-92D3-C01705CD46EB}"/>
      </w:docPartPr>
      <w:docPartBody>
        <w:p w:rsidR="005B5742" w:rsidRDefault="005B5742">
          <w:pPr>
            <w:pStyle w:val="703695AF02C34AA2973ACD38EF75C1CB"/>
          </w:pPr>
          <w:r>
            <w:rPr>
              <w:rStyle w:val="Platzhaltertext"/>
            </w:rPr>
            <w:t>Angabe in %</w:t>
          </w:r>
        </w:p>
      </w:docPartBody>
    </w:docPart>
    <w:docPart>
      <w:docPartPr>
        <w:name w:val="EC16D8DDAA014D499E78623EB3C754B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8C2E271-5E3A-4E77-9CF5-E557D133AF13}"/>
      </w:docPartPr>
      <w:docPartBody>
        <w:p w:rsidR="005B5742" w:rsidRDefault="005B5742">
          <w:pPr>
            <w:pStyle w:val="EC16D8DDAA014D499E78623EB3C754BC"/>
          </w:pPr>
          <w:r>
            <w:rPr>
              <w:rStyle w:val="Platzhaltertext"/>
            </w:rPr>
            <w:t>Betrag</w:t>
          </w:r>
        </w:p>
      </w:docPartBody>
    </w:docPart>
    <w:docPart>
      <w:docPartPr>
        <w:name w:val="BB779286406142CE8F3B264A22211CE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27EBCD5-0A31-4C97-A466-2C6BE7E367AF}"/>
      </w:docPartPr>
      <w:docPartBody>
        <w:p w:rsidR="005B5742" w:rsidRDefault="005B5742">
          <w:pPr>
            <w:pStyle w:val="BB779286406142CE8F3B264A22211CEB"/>
          </w:pPr>
          <w:r w:rsidRPr="0068547D">
            <w:rPr>
              <w:rStyle w:val="Platzhaltertext"/>
            </w:rPr>
            <w:t>Angabe in %</w:t>
          </w:r>
        </w:p>
      </w:docPartBody>
    </w:docPart>
    <w:docPart>
      <w:docPartPr>
        <w:name w:val="864951DF0ADE496F95AF7DAEBDD1E44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C48807C-290C-40E7-A857-AB507CB8B1A9}"/>
      </w:docPartPr>
      <w:docPartBody>
        <w:p w:rsidR="005B5742" w:rsidRDefault="005B5742">
          <w:pPr>
            <w:pStyle w:val="864951DF0ADE496F95AF7DAEBDD1E441"/>
          </w:pPr>
          <w:r>
            <w:rPr>
              <w:rStyle w:val="Platzhaltertext"/>
            </w:rPr>
            <w:t>Betrag</w:t>
          </w:r>
        </w:p>
      </w:docPartBody>
    </w:docPart>
    <w:docPart>
      <w:docPartPr>
        <w:name w:val="ECA12B7A8D0A4084B02A506D9F7038F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99A8501-F6CB-4BC8-92DB-A9FDF80893EA}"/>
      </w:docPartPr>
      <w:docPartBody>
        <w:p w:rsidR="005B5742" w:rsidRDefault="005B5742">
          <w:pPr>
            <w:pStyle w:val="ECA12B7A8D0A4084B02A506D9F7038FF"/>
          </w:pPr>
          <w:r w:rsidRPr="0068547D">
            <w:rPr>
              <w:rStyle w:val="Platzhaltertext"/>
            </w:rPr>
            <w:t>Angabe in %</w:t>
          </w:r>
        </w:p>
      </w:docPartBody>
    </w:docPart>
    <w:docPart>
      <w:docPartPr>
        <w:name w:val="B6862D9FA4044AF5912BDB5661C8D8E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3FAE3AF-B601-48A5-A9A1-6447F01DC040}"/>
      </w:docPartPr>
      <w:docPartBody>
        <w:p w:rsidR="005B5742" w:rsidRDefault="005B5742">
          <w:pPr>
            <w:pStyle w:val="B6862D9FA4044AF5912BDB5661C8D8E1"/>
          </w:pPr>
          <w:r w:rsidRPr="004772B6">
            <w:rPr>
              <w:rStyle w:val="Platzhaltertext"/>
            </w:rPr>
            <w:t>Betrag</w:t>
          </w:r>
        </w:p>
      </w:docPartBody>
    </w:docPart>
    <w:docPart>
      <w:docPartPr>
        <w:name w:val="2CA24C238BD1493B83587E61A3B14BD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EE139EA-7A8C-4B7F-91B2-B77273589721}"/>
      </w:docPartPr>
      <w:docPartBody>
        <w:p w:rsidR="005B5742" w:rsidRDefault="005B5742">
          <w:pPr>
            <w:pStyle w:val="2CA24C238BD1493B83587E61A3B14BD2"/>
          </w:pPr>
          <w:r w:rsidRPr="0068547D">
            <w:rPr>
              <w:rStyle w:val="Platzhaltertext"/>
            </w:rPr>
            <w:t>Angabe in %</w:t>
          </w:r>
        </w:p>
      </w:docPartBody>
    </w:docPart>
    <w:docPart>
      <w:docPartPr>
        <w:name w:val="08851F7F47A34C2FA8906D4930C9AD6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EC2F8B3-2107-4FBA-AFC9-D0ACFDE22D3C}"/>
      </w:docPartPr>
      <w:docPartBody>
        <w:p w:rsidR="005B5742" w:rsidRDefault="005B5742">
          <w:pPr>
            <w:pStyle w:val="08851F7F47A34C2FA8906D4930C9AD68"/>
          </w:pPr>
          <w:r w:rsidRPr="004772B6">
            <w:rPr>
              <w:rStyle w:val="Platzhaltertext"/>
            </w:rPr>
            <w:t>Betrag</w:t>
          </w:r>
        </w:p>
      </w:docPartBody>
    </w:docPart>
    <w:docPart>
      <w:docPartPr>
        <w:name w:val="60091703DBBF43D0827D0E423F291A5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6B0AB0B-15E3-4294-872A-EED904576369}"/>
      </w:docPartPr>
      <w:docPartBody>
        <w:p w:rsidR="005B5742" w:rsidRDefault="005B5742">
          <w:pPr>
            <w:pStyle w:val="60091703DBBF43D0827D0E423F291A5E"/>
          </w:pPr>
          <w:r w:rsidRPr="00646832">
            <w:rPr>
              <w:rFonts w:cs="Arial"/>
              <w:szCs w:val="20"/>
            </w:rPr>
            <w:t>...</w:t>
          </w:r>
        </w:p>
      </w:docPartBody>
    </w:docPart>
    <w:docPart>
      <w:docPartPr>
        <w:name w:val="D6194EEE4DA9402BAF79081C830A5A7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E0310D2-27DF-4FAD-A439-E5C2C5252F29}"/>
      </w:docPartPr>
      <w:docPartBody>
        <w:p w:rsidR="005B5742" w:rsidRDefault="005B5742">
          <w:pPr>
            <w:pStyle w:val="D6194EEE4DA9402BAF79081C830A5A7F"/>
          </w:pPr>
          <w:r w:rsidRPr="0068547D">
            <w:rPr>
              <w:rStyle w:val="Platzhaltertext"/>
            </w:rPr>
            <w:t>Angabe in %</w:t>
          </w:r>
        </w:p>
      </w:docPartBody>
    </w:docPart>
    <w:docPart>
      <w:docPartPr>
        <w:name w:val="D86A95389BBE437A81A07B43D781F4A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876503B-9CCC-42BF-BBF5-9A4F3FCA1029}"/>
      </w:docPartPr>
      <w:docPartBody>
        <w:p w:rsidR="005B5742" w:rsidRDefault="005B5742">
          <w:pPr>
            <w:pStyle w:val="D86A95389BBE437A81A07B43D781F4A2"/>
          </w:pPr>
          <w:r w:rsidRPr="004772B6">
            <w:rPr>
              <w:rStyle w:val="Platzhaltertext"/>
            </w:rPr>
            <w:t>Betrag</w:t>
          </w:r>
        </w:p>
      </w:docPartBody>
    </w:docPart>
    <w:docPart>
      <w:docPartPr>
        <w:name w:val="3B0E3CB7D68D42008478F385D998F13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0D2B2F1-CC31-4690-9215-DB0F23111DF3}"/>
      </w:docPartPr>
      <w:docPartBody>
        <w:p w:rsidR="005B5742" w:rsidRDefault="005B5742">
          <w:pPr>
            <w:pStyle w:val="3B0E3CB7D68D42008478F385D998F132"/>
          </w:pPr>
          <w:r>
            <w:rPr>
              <w:rStyle w:val="Platzhaltertext"/>
            </w:rPr>
            <w:t>Monat/Jahr</w:t>
          </w:r>
        </w:p>
      </w:docPartBody>
    </w:docPart>
    <w:docPart>
      <w:docPartPr>
        <w:name w:val="8A5C1F973ACF42E3991CC94EF275873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B753E56-735D-4D7E-A390-AC6C4C0F990B}"/>
      </w:docPartPr>
      <w:docPartBody>
        <w:p w:rsidR="005B5742" w:rsidRDefault="005B5742">
          <w:pPr>
            <w:pStyle w:val="8A5C1F973ACF42E3991CC94EF2758735"/>
          </w:pPr>
          <w:r>
            <w:rPr>
              <w:rStyle w:val="Platzhaltertext"/>
            </w:rPr>
            <w:t>Anzahl Monate</w:t>
          </w:r>
        </w:p>
      </w:docPartBody>
    </w:docPart>
    <w:docPart>
      <w:docPartPr>
        <w:name w:val="EE0424575DE6462B8B4D33B974E6ACA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6AF66C2-D60A-4083-9644-A6480E763FFE}"/>
      </w:docPartPr>
      <w:docPartBody>
        <w:p w:rsidR="005B5742" w:rsidRDefault="005B5742">
          <w:pPr>
            <w:pStyle w:val="EE0424575DE6462B8B4D33B974E6ACAC"/>
          </w:pPr>
          <w:r>
            <w:rPr>
              <w:rStyle w:val="Platzhaltertext"/>
            </w:rPr>
            <w:t>Monat/Jahr</w:t>
          </w:r>
        </w:p>
      </w:docPartBody>
    </w:docPart>
    <w:docPart>
      <w:docPartPr>
        <w:name w:val="6135F1F33BCB42929FC04668E92566A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6C3B80E-6C9C-482D-A5F8-D4A29A61D966}"/>
      </w:docPartPr>
      <w:docPartBody>
        <w:p w:rsidR="005B5742" w:rsidRDefault="005B5742">
          <w:pPr>
            <w:pStyle w:val="6135F1F33BCB42929FC04668E92566A2"/>
          </w:pPr>
          <w:r w:rsidRPr="009201F4">
            <w:rPr>
              <w:rStyle w:val="Platzhaltertext"/>
            </w:rPr>
            <w:t>Anzahl Monate</w:t>
          </w:r>
        </w:p>
      </w:docPartBody>
    </w:docPart>
    <w:docPart>
      <w:docPartPr>
        <w:name w:val="2831EC6F957E416CADB9DA6B6AAADE2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7F126A7-7935-404E-A65B-0A303B841192}"/>
      </w:docPartPr>
      <w:docPartBody>
        <w:p w:rsidR="005B5742" w:rsidRDefault="005B5742">
          <w:pPr>
            <w:pStyle w:val="2831EC6F957E416CADB9DA6B6AAADE21"/>
          </w:pPr>
          <w:r>
            <w:rPr>
              <w:rStyle w:val="Platzhaltertext"/>
            </w:rPr>
            <w:t>Monat/Jahr</w:t>
          </w:r>
        </w:p>
      </w:docPartBody>
    </w:docPart>
    <w:docPart>
      <w:docPartPr>
        <w:name w:val="E63263E59D0444D5BBC15FE8BA40DC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4CCBE33-2F91-4ABB-B624-0D2705AD373D}"/>
      </w:docPartPr>
      <w:docPartBody>
        <w:p w:rsidR="005B5742" w:rsidRDefault="005B5742">
          <w:pPr>
            <w:pStyle w:val="E63263E59D0444D5BBC15FE8BA40DC69"/>
          </w:pPr>
          <w:r w:rsidRPr="009201F4">
            <w:rPr>
              <w:rStyle w:val="Platzhaltertext"/>
            </w:rPr>
            <w:t>Anzahl Monate</w:t>
          </w:r>
        </w:p>
      </w:docPartBody>
    </w:docPart>
    <w:docPart>
      <w:docPartPr>
        <w:name w:val="10C62C8C447B476D8E6006B5F75DFD2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3E268D3-4356-44C8-96CF-C5E90B62C281}"/>
      </w:docPartPr>
      <w:docPartBody>
        <w:p w:rsidR="005B5742" w:rsidRDefault="005B5742">
          <w:pPr>
            <w:pStyle w:val="10C62C8C447B476D8E6006B5F75DFD2F"/>
          </w:pPr>
          <w:r>
            <w:rPr>
              <w:rStyle w:val="Platzhaltertext"/>
            </w:rPr>
            <w:t>Monat/Jahr</w:t>
          </w:r>
        </w:p>
      </w:docPartBody>
    </w:docPart>
    <w:docPart>
      <w:docPartPr>
        <w:name w:val="6663E494BB8D4B68BA5617AFB422000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0400708-FB5C-4A7F-AF35-8B4D6AD44A43}"/>
      </w:docPartPr>
      <w:docPartBody>
        <w:p w:rsidR="005B5742" w:rsidRDefault="005B5742">
          <w:pPr>
            <w:pStyle w:val="6663E494BB8D4B68BA5617AFB4220006"/>
          </w:pPr>
          <w:r w:rsidRPr="009201F4">
            <w:rPr>
              <w:rStyle w:val="Platzhaltertext"/>
            </w:rPr>
            <w:t>Anzahl Monate</w:t>
          </w:r>
        </w:p>
      </w:docPartBody>
    </w:docPart>
    <w:docPart>
      <w:docPartPr>
        <w:name w:val="191EE748A5EF4D83930D5864EC27F6A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D76AF63-851E-4636-8380-099DFFD3ED8D}"/>
      </w:docPartPr>
      <w:docPartBody>
        <w:p w:rsidR="005B5742" w:rsidRDefault="005B5742">
          <w:pPr>
            <w:pStyle w:val="191EE748A5EF4D83930D5864EC27F6AB"/>
          </w:pPr>
          <w:r>
            <w:rPr>
              <w:rStyle w:val="Platzhaltertext"/>
            </w:rPr>
            <w:t>Monat/Jahr</w:t>
          </w:r>
        </w:p>
      </w:docPartBody>
    </w:docPart>
    <w:docPart>
      <w:docPartPr>
        <w:name w:val="59A5BC2377F94980B11C8A93219F8BC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148B66-4DF6-43ED-8DDD-88FA3DCCFFD2}"/>
      </w:docPartPr>
      <w:docPartBody>
        <w:p w:rsidR="005B5742" w:rsidRDefault="005B5742">
          <w:pPr>
            <w:pStyle w:val="59A5BC2377F94980B11C8A93219F8BC9"/>
          </w:pPr>
          <w:r w:rsidRPr="002E39D7">
            <w:rPr>
              <w:rStyle w:val="Platzhaltertext"/>
            </w:rPr>
            <w:t>Projektbegleitgremium meist im Einsatz bei mehreren Beitraggebern, z.B. andere TUs, BIF, BAFU, ESöV, etc. Falls keine weiteren Beitraggeber beteiligt sind, Abschnitt 4.2. löschen</w:t>
          </w:r>
          <w:r>
            <w:rPr>
              <w:rStyle w:val="Platzhaltertext"/>
            </w:rPr>
            <w:t>. (Hinweistext mit Entertaste löschbar</w:t>
          </w:r>
          <w:r w:rsidRPr="002E39D7">
            <w:rPr>
              <w:rStyle w:val="Platzhaltertext"/>
            </w:rPr>
            <w:t>)</w:t>
          </w:r>
        </w:p>
      </w:docPartBody>
    </w:docPart>
    <w:docPart>
      <w:docPartPr>
        <w:name w:val="CFA10DD7CCFE46C2B4A35085339B27B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7245E04-8BD5-45C2-B471-37CFB69FC7B2}"/>
      </w:docPartPr>
      <w:docPartBody>
        <w:p w:rsidR="005B5742" w:rsidRDefault="005B5742">
          <w:pPr>
            <w:pStyle w:val="CFA10DD7CCFE46C2B4A35085339B27B2"/>
          </w:pPr>
          <w:r w:rsidRPr="006811EC">
            <w:rPr>
              <w:rStyle w:val="Platzhaltertext"/>
            </w:rPr>
            <w:t>Hinweis</w:t>
          </w:r>
          <w:r>
            <w:rPr>
              <w:rStyle w:val="Platzhaltertext"/>
            </w:rPr>
            <w:t>text</w:t>
          </w:r>
          <w:r w:rsidRPr="006811EC">
            <w:rPr>
              <w:rStyle w:val="Platzhaltertext"/>
            </w:rPr>
            <w:t>: bei mehrjährigem Projektzeitplan den Anteil FEF in entsprechenden Jahrestranchen angeben</w:t>
          </w:r>
          <w:r>
            <w:rPr>
              <w:rStyle w:val="Platzhaltertext"/>
            </w:rPr>
            <w:t xml:space="preserve"> (mit Entertaste löschen oder direkt überschreiben)</w:t>
          </w:r>
        </w:p>
      </w:docPartBody>
    </w:docPart>
    <w:docPart>
      <w:docPartPr>
        <w:name w:val="EF717CEF00A94BF59BD8E2515801DEE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2B64190-62E4-4001-BD94-AF43BF9F5171}"/>
      </w:docPartPr>
      <w:docPartBody>
        <w:p w:rsidR="005B5742" w:rsidRDefault="005B5742">
          <w:pPr>
            <w:pStyle w:val="EF717CEF00A94BF59BD8E2515801DEE6"/>
          </w:pPr>
          <w:r>
            <w:rPr>
              <w:rStyle w:val="Platzhaltertext"/>
            </w:rPr>
            <w:t>Projekttitel eintragen)</w:t>
          </w:r>
        </w:p>
      </w:docPartBody>
    </w:docPart>
    <w:docPart>
      <w:docPartPr>
        <w:name w:val="2DED44C2AB0F4DF6A98A9E569DAF893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93CD8BA-8130-499E-83B4-0C227A68C6E4}"/>
      </w:docPartPr>
      <w:docPartBody>
        <w:p w:rsidR="005B5742" w:rsidRDefault="005B5742">
          <w:pPr>
            <w:pStyle w:val="2DED44C2AB0F4DF6A98A9E569DAF893F"/>
          </w:pPr>
          <w:r>
            <w:rPr>
              <w:rStyle w:val="Platzhaltertext"/>
            </w:rPr>
            <w:t>Eingabe Datum</w:t>
          </w:r>
        </w:p>
      </w:docPartBody>
    </w:docPart>
    <w:docPart>
      <w:docPartPr>
        <w:name w:val="1A76D912EAFF4CCE863F3CEC70ED9E2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299D586-9565-43CB-AFB0-3493D58C7785}"/>
      </w:docPartPr>
      <w:docPartBody>
        <w:p w:rsidR="005B5742" w:rsidRPr="00B56D60" w:rsidRDefault="005B5742">
          <w:pPr>
            <w:rPr>
              <w:b/>
              <w:color w:val="808080" w:themeColor="background1" w:themeShade="80"/>
            </w:rPr>
          </w:pPr>
          <w:r w:rsidRPr="00B56D60">
            <w:rPr>
              <w:b/>
              <w:color w:val="808080" w:themeColor="background1" w:themeShade="80"/>
            </w:rPr>
            <w:t xml:space="preserve">Einleitung </w:t>
          </w:r>
          <w:r w:rsidRPr="00B56D60">
            <w:rPr>
              <w:i/>
              <w:color w:val="808080" w:themeColor="background1" w:themeShade="80"/>
            </w:rPr>
            <w:t>(Hinweistext zum Löschen - mit Entertaste)</w:t>
          </w:r>
          <w:r w:rsidRPr="00B56D60">
            <w:rPr>
              <w:b/>
              <w:color w:val="808080" w:themeColor="background1" w:themeShade="80"/>
            </w:rPr>
            <w:fldChar w:fldCharType="begin"/>
          </w:r>
          <w:r w:rsidRPr="00B56D60">
            <w:rPr>
              <w:b/>
              <w:color w:val="808080" w:themeColor="background1" w:themeShade="80"/>
            </w:rPr>
            <w:instrText xml:space="preserve"> DOCPROPERTY  FSC#UVEKCFG@15.1700:AssignedClassification</w:instrText>
          </w:r>
          <w:r w:rsidRPr="00B56D60">
            <w:rPr>
              <w:b/>
              <w:color w:val="808080" w:themeColor="background1" w:themeShade="80"/>
            </w:rPr>
            <w:fldChar w:fldCharType="separate"/>
          </w:r>
          <w:r>
            <w:rPr>
              <w:bCs/>
              <w:color w:val="808080" w:themeColor="background1" w:themeShade="80"/>
              <w:lang w:val="de-DE"/>
            </w:rPr>
            <w:t>Fehler! Unbekannter Name für Dokument-Eigenschaft.</w:t>
          </w:r>
          <w:r w:rsidRPr="00B56D60">
            <w:rPr>
              <w:b/>
              <w:color w:val="808080" w:themeColor="background1" w:themeShade="80"/>
            </w:rPr>
            <w:fldChar w:fldCharType="end"/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Der Verband öffentlicher Verkehr führt unter dem Namen «Forschungs- und Entwicklungsfonds» (FEF) einen Fonds zur Gewährung von Beiträgen an Forschungs- und Entwicklungsprojekte der Branche des öffentlichen Verkehrs.</w:t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Der Forschungs- und Entwicklungsfonds hat zum Ziel, Forschungs- und Entwicklungsprojekte im Bereich des Schienenverkehrs und des Strassen-öV, mit Schwerpunkt im Bereich Technik, ganz oder teilweise zu finanzieren, sofern dafür nicht eine andere Finanzierung gefunden werden kann. </w:t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Das Verfahren für die Gewährung von Fondsbeiträgen ist wie folgt:</w:t>
          </w:r>
        </w:p>
        <w:p w:rsidR="005B5742" w:rsidRPr="00B56D60" w:rsidRDefault="005B5742">
          <w:pPr>
            <w:pStyle w:val="Listenabsatz"/>
            <w:numPr>
              <w:ilvl w:val="0"/>
              <w:numId w:val="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Beitragsgesuche werden von der Geschäftsstelle VöV anhand der Vergabekriterien beurteilt.</w:t>
          </w:r>
        </w:p>
        <w:p w:rsidR="005B5742" w:rsidRPr="00B56D60" w:rsidRDefault="005B5742">
          <w:pPr>
            <w:pStyle w:val="Listenabsatz"/>
            <w:numPr>
              <w:ilvl w:val="0"/>
              <w:numId w:val="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 Die zuständige Kommission (bzw. Fachgruppe) erhält den Vorschlag der Geschäftsstelle zur Projekt-Unterstützung oder zur begründeten Ablehnung. </w:t>
          </w:r>
        </w:p>
        <w:p w:rsidR="005B5742" w:rsidRPr="00B56D60" w:rsidRDefault="005B5742">
          <w:pPr>
            <w:pStyle w:val="Listenabsatz"/>
            <w:numPr>
              <w:ilvl w:val="0"/>
              <w:numId w:val="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Auf dieser Basis wird das Beitragsgesuch anlässlich der nächsten anstehenden Kommissionssitzung oder auf dem Korrespondenzweg genehmigt oder abgelehnt. Jede Kommission entscheidet über die sie betreffenden Gesuche.</w:t>
          </w:r>
        </w:p>
        <w:p w:rsidR="005B5742" w:rsidRPr="00B56D60" w:rsidRDefault="005B5742">
          <w:pPr>
            <w:pStyle w:val="Listenabsatz"/>
            <w:numPr>
              <w:ilvl w:val="0"/>
              <w:numId w:val="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Bei Gesuchen &lt; CHF 30’000 gibt sie gleichzeitig die Finanzierung frei.</w:t>
          </w:r>
        </w:p>
        <w:p w:rsidR="005B5742" w:rsidRPr="00B56D60" w:rsidRDefault="005B5742">
          <w:pPr>
            <w:pStyle w:val="Listenabsatz"/>
            <w:numPr>
              <w:ilvl w:val="0"/>
              <w:numId w:val="1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Bei Gesuchen &gt; CHF 30'000 entscheidet der Vorstand VöV über die Finanzierung.</w:t>
          </w:r>
        </w:p>
        <w:p w:rsidR="005B5742" w:rsidRPr="00B56D60" w:rsidRDefault="005B5742">
          <w:pPr>
            <w:tabs>
              <w:tab w:val="left" w:pos="6160"/>
              <w:tab w:val="left" w:pos="8560"/>
            </w:tabs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Die Beitragsgesuche FEF umfassen: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Projektdaten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Ausgangslage, Problemstellung und Ziele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Projektbeschreibung mit Vorgehen, Zeitplan, Organisation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Projektträger (ordentliches VöV-Mitglied) und Projektorganisation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Kosten und Finanzierung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Angaben zu den Wirkungszielen</w:t>
          </w:r>
        </w:p>
        <w:p w:rsidR="005B5742" w:rsidRPr="00B56D60" w:rsidRDefault="005B5742">
          <w:pPr>
            <w:pStyle w:val="Listenabsatz"/>
            <w:numPr>
              <w:ilvl w:val="0"/>
              <w:numId w:val="2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Ergänzende Angaben</w:t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Vergabekriterien zur Antragsbeurteilung sind:</w:t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b/>
              <w:bCs/>
              <w:color w:val="808080" w:themeColor="background1" w:themeShade="80"/>
            </w:rPr>
            <w:t>Muss-Kriterien müssen erfüllt sein</w:t>
          </w:r>
          <w:r w:rsidRPr="00B56D60">
            <w:rPr>
              <w:rFonts w:cs="Arial"/>
              <w:color w:val="808080" w:themeColor="background1" w:themeShade="80"/>
            </w:rPr>
            <w:t xml:space="preserve">: 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«Vollständigkeit» 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Das Beitragsgesuch muss vollständig sein (Verwendung Vorlage).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«Drittfinanzierung» ist abgeklärt.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«Finanzierbarkeit» des Gesuchsbeitrags über den FEF ist über die gesamte Laufzeit des Projekts gesichert.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«Relevanz für die Branche» 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Die Anzahl der VöV-Mitglieder, welche vom Forschungsergebnis profitieren können, ist anzugeben (Mindestanzahl zwei VöV-Mitglieder). </w:t>
          </w:r>
        </w:p>
        <w:p w:rsidR="005B5742" w:rsidRPr="00B56D60" w:rsidRDefault="005B5742">
          <w:pPr>
            <w:ind w:left="397" w:hanging="397"/>
            <w:rPr>
              <w:rFonts w:cs="Arial"/>
              <w:b/>
              <w:bCs/>
              <w:color w:val="808080" w:themeColor="background1" w:themeShade="80"/>
            </w:rPr>
          </w:pPr>
          <w:r w:rsidRPr="00B56D60">
            <w:rPr>
              <w:rFonts w:cs="Arial"/>
              <w:b/>
              <w:bCs/>
              <w:color w:val="808080" w:themeColor="background1" w:themeShade="80"/>
            </w:rPr>
            <w:br w:type="page"/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b/>
              <w:bCs/>
              <w:color w:val="808080" w:themeColor="background1" w:themeShade="80"/>
            </w:rPr>
            <w:t>Kann-Kriterien (Wirkungsziele)</w:t>
          </w:r>
          <w:r w:rsidRPr="00B56D60">
            <w:rPr>
              <w:rFonts w:cs="Arial"/>
              <w:color w:val="808080" w:themeColor="background1" w:themeShade="80"/>
            </w:rPr>
            <w:t xml:space="preserve"> mit Beschreibung der Auswirkungen müssen nachvollziehbar sein. Die Kann-Kriterien werden qualitativ beurteilt.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>«wirtschaftlicher Nutzen»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Abschätzung der angestrebten eingesparten Kosten bei Anwendung der Forschungsergebnisse. 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«Nachhaltigkeit, Umweltnutzen» 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Beschreibung des Beitrags zum Umweltschutz. </w:t>
          </w:r>
        </w:p>
        <w:p w:rsidR="005B5742" w:rsidRPr="00B56D60" w:rsidRDefault="005B5742">
          <w:pPr>
            <w:pStyle w:val="Listenabsatz"/>
            <w:numPr>
              <w:ilvl w:val="0"/>
              <w:numId w:val="3"/>
            </w:num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«Kundennutzen» </w:t>
          </w:r>
          <w:r w:rsidRPr="00B56D60">
            <w:rPr>
              <w:rFonts w:ascii="Wingdings" w:eastAsia="Wingdings" w:hAnsi="Wingdings" w:cs="Wingdings"/>
              <w:color w:val="808080" w:themeColor="background1" w:themeShade="80"/>
            </w:rPr>
            <w:t>è</w:t>
          </w:r>
          <w:r w:rsidRPr="00B56D60">
            <w:rPr>
              <w:rFonts w:cs="Arial"/>
              <w:color w:val="808080" w:themeColor="background1" w:themeShade="80"/>
            </w:rPr>
            <w:t xml:space="preserve"> Beschreibung, welche Kundenbedürfnisse erfüllt werden. </w:t>
          </w:r>
        </w:p>
        <w:p w:rsidR="005B5742" w:rsidRPr="00B56D60" w:rsidRDefault="005B5742">
          <w:pPr>
            <w:spacing w:before="120" w:after="60" w:line="276" w:lineRule="auto"/>
            <w:rPr>
              <w:rFonts w:cs="Arial"/>
              <w:color w:val="808080" w:themeColor="background1" w:themeShade="80"/>
            </w:rPr>
          </w:pPr>
          <w:r w:rsidRPr="00B56D60">
            <w:rPr>
              <w:rFonts w:cs="Arial"/>
              <w:color w:val="808080" w:themeColor="background1" w:themeShade="80"/>
            </w:rPr>
            <w:t xml:space="preserve">Das Beitragsgesuch wird in elektronischer Form (Word und PDF) über </w:t>
          </w:r>
          <w:hyperlink r:id="rId5" w:history="1">
            <w:r w:rsidRPr="00B56D60">
              <w:rPr>
                <w:rStyle w:val="Hyperlink"/>
                <w:rFonts w:cs="Arial"/>
                <w:color w:val="808080" w:themeColor="background1" w:themeShade="80"/>
              </w:rPr>
              <w:t>fef@voev.ch</w:t>
            </w:r>
          </w:hyperlink>
          <w:r w:rsidRPr="00B56D60">
            <w:rPr>
              <w:rFonts w:cs="Arial"/>
              <w:color w:val="808080" w:themeColor="background1" w:themeShade="80"/>
            </w:rPr>
            <w:t xml:space="preserve"> beantragt. Weiterführende Informationen zum FEF sind auf der VöV-Webseite </w:t>
          </w:r>
          <w:hyperlink r:id="rId6" w:history="1">
            <w:r w:rsidRPr="00B56D60">
              <w:rPr>
                <w:rStyle w:val="Hyperlink"/>
                <w:rFonts w:cs="Arial"/>
                <w:color w:val="808080" w:themeColor="background1" w:themeShade="80"/>
              </w:rPr>
              <w:t>www.voev.ch/fef</w:t>
            </w:r>
          </w:hyperlink>
          <w:r w:rsidRPr="00B56D60">
            <w:rPr>
              <w:rFonts w:cs="Arial"/>
              <w:color w:val="808080" w:themeColor="background1" w:themeShade="80"/>
            </w:rPr>
            <w:t xml:space="preserve"> zu finden.</w:t>
          </w:r>
        </w:p>
        <w:p w:rsidR="005B5742" w:rsidRDefault="005B5742" w:rsidP="005B5742">
          <w:pPr>
            <w:pStyle w:val="1A76D912EAFF4CCE863F3CEC70ED9E2B"/>
          </w:pPr>
          <w:r w:rsidRPr="00B56D60">
            <w:rPr>
              <w:rFonts w:cs="Arial"/>
              <w:color w:val="808080" w:themeColor="background1" w:themeShade="80"/>
            </w:rPr>
            <w:t xml:space="preserve">Weiterführende Informationen zur Unterstützung von Forschung und Innovation des Bundes in öV und Schienengüterverkehr sind auf der BAV-Webseite </w:t>
          </w:r>
          <w:hyperlink r:id="rId7" w:history="1">
            <w:r w:rsidRPr="00B56D60">
              <w:rPr>
                <w:rStyle w:val="Hyperlink"/>
                <w:rFonts w:cs="Arial"/>
                <w:color w:val="808080" w:themeColor="background1" w:themeShade="80"/>
              </w:rPr>
              <w:t>https://www.bav.admin.ch/bav/de/home/themen-a-z/forschung.html</w:t>
            </w:r>
          </w:hyperlink>
          <w:r w:rsidRPr="00B56D60">
            <w:rPr>
              <w:rFonts w:cs="Arial"/>
              <w:color w:val="808080" w:themeColor="background1" w:themeShade="80"/>
            </w:rPr>
            <w:t xml:space="preserve"> zu finden.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Barcode 3 of 9">
    <w:altName w:val="Courier New"/>
    <w:charset w:val="00"/>
    <w:family w:val="auto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30C70A18"/>
    <w:multiLevelType w:val="hybridMultilevel"/>
    <w:tmpl w:val="E1228A66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44757033"/>
    <w:multiLevelType w:val="hybridMultilevel"/>
    <w:tmpl w:val="60E24BA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6BAA20C7"/>
    <w:multiLevelType w:val="hybridMultilevel"/>
    <w:tmpl w:val="6BF06C60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304353176">
    <w:abstractNumId w:val="0"/>
  </w:num>
  <w:num w:numId="2" w16cid:durableId="830217855">
    <w:abstractNumId w:val="2"/>
  </w:num>
  <w:num w:numId="3" w16cid:durableId="1111782827">
    <w:abstractNumId w:val="1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B5742"/>
    <w:rsid w:val="000707B6"/>
    <w:rsid w:val="00131061"/>
    <w:rsid w:val="00306610"/>
    <w:rsid w:val="005B5742"/>
    <w:rsid w:val="0065119F"/>
    <w:rsid w:val="00CE459D"/>
    <w:rsid w:val="00E246A8"/>
    <w:rsid w:val="00EC6E47"/>
    <w:rsid w:val="00F2388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4:docId w14:val="0FFB3F5D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de-CH" w:eastAsia="de-CH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Pr>
      <w:color w:val="808080"/>
    </w:rPr>
  </w:style>
  <w:style w:type="paragraph" w:customStyle="1" w:styleId="9CD2635C19F84D1393BDA03FF774E68F">
    <w:name w:val="9CD2635C19F84D1393BDA03FF774E68F"/>
  </w:style>
  <w:style w:type="paragraph" w:customStyle="1" w:styleId="3EC6747072B04F9097F3C198A4D33377">
    <w:name w:val="3EC6747072B04F9097F3C198A4D33377"/>
  </w:style>
  <w:style w:type="paragraph" w:customStyle="1" w:styleId="A242AF52FDA943D2B9F6D35E3309468E">
    <w:name w:val="A242AF52FDA943D2B9F6D35E3309468E"/>
  </w:style>
  <w:style w:type="paragraph" w:customStyle="1" w:styleId="A1E31A7DD426464287B4E2ED86AE4C0A">
    <w:name w:val="A1E31A7DD426464287B4E2ED86AE4C0A"/>
  </w:style>
  <w:style w:type="paragraph" w:customStyle="1" w:styleId="FD3DC3F4FEDD4DC69E2B19DE49A2B3A3">
    <w:name w:val="FD3DC3F4FEDD4DC69E2B19DE49A2B3A3"/>
  </w:style>
  <w:style w:type="paragraph" w:customStyle="1" w:styleId="F13BF1BE818543A2BFCC5FE0987730C1">
    <w:name w:val="F13BF1BE818543A2BFCC5FE0987730C1"/>
  </w:style>
  <w:style w:type="paragraph" w:customStyle="1" w:styleId="CA367F745F434FC3848150E2EDD5E95C">
    <w:name w:val="CA367F745F434FC3848150E2EDD5E95C"/>
  </w:style>
  <w:style w:type="paragraph" w:customStyle="1" w:styleId="E33021F01D8442F09C14D32633459DC5">
    <w:name w:val="E33021F01D8442F09C14D32633459DC5"/>
  </w:style>
  <w:style w:type="paragraph" w:customStyle="1" w:styleId="AB557A88B19849F69A929736A19CA4B6">
    <w:name w:val="AB557A88B19849F69A929736A19CA4B6"/>
  </w:style>
  <w:style w:type="paragraph" w:customStyle="1" w:styleId="7CC8904BA0CF4108AC2B493D3AC936E9">
    <w:name w:val="7CC8904BA0CF4108AC2B493D3AC936E9"/>
  </w:style>
  <w:style w:type="paragraph" w:customStyle="1" w:styleId="99BFFFDBB973451F8CEA79E2F18C8771">
    <w:name w:val="99BFFFDBB973451F8CEA79E2F18C8771"/>
  </w:style>
  <w:style w:type="paragraph" w:customStyle="1" w:styleId="703695AF02C34AA2973ACD38EF75C1CB">
    <w:name w:val="703695AF02C34AA2973ACD38EF75C1CB"/>
  </w:style>
  <w:style w:type="paragraph" w:customStyle="1" w:styleId="EC16D8DDAA014D499E78623EB3C754BC">
    <w:name w:val="EC16D8DDAA014D499E78623EB3C754BC"/>
  </w:style>
  <w:style w:type="paragraph" w:customStyle="1" w:styleId="D17CEA66F9B14FFB9FEB862D7E92730B">
    <w:name w:val="D17CEA66F9B14FFB9FEB862D7E92730B"/>
  </w:style>
  <w:style w:type="paragraph" w:customStyle="1" w:styleId="997D12B3B4134CEAA38F9C61AA008667">
    <w:name w:val="997D12B3B4134CEAA38F9C61AA008667"/>
  </w:style>
  <w:style w:type="paragraph" w:customStyle="1" w:styleId="BB779286406142CE8F3B264A22211CEB">
    <w:name w:val="BB779286406142CE8F3B264A22211CEB"/>
  </w:style>
  <w:style w:type="paragraph" w:customStyle="1" w:styleId="864951DF0ADE496F95AF7DAEBDD1E441">
    <w:name w:val="864951DF0ADE496F95AF7DAEBDD1E441"/>
  </w:style>
  <w:style w:type="paragraph" w:customStyle="1" w:styleId="ECA12B7A8D0A4084B02A506D9F7038FF">
    <w:name w:val="ECA12B7A8D0A4084B02A506D9F7038FF"/>
  </w:style>
  <w:style w:type="paragraph" w:customStyle="1" w:styleId="B6862D9FA4044AF5912BDB5661C8D8E1">
    <w:name w:val="B6862D9FA4044AF5912BDB5661C8D8E1"/>
  </w:style>
  <w:style w:type="paragraph" w:customStyle="1" w:styleId="2CA24C238BD1493B83587E61A3B14BD2">
    <w:name w:val="2CA24C238BD1493B83587E61A3B14BD2"/>
  </w:style>
  <w:style w:type="paragraph" w:customStyle="1" w:styleId="08851F7F47A34C2FA8906D4930C9AD68">
    <w:name w:val="08851F7F47A34C2FA8906D4930C9AD68"/>
  </w:style>
  <w:style w:type="paragraph" w:customStyle="1" w:styleId="60091703DBBF43D0827D0E423F291A5E">
    <w:name w:val="60091703DBBF43D0827D0E423F291A5E"/>
  </w:style>
  <w:style w:type="paragraph" w:customStyle="1" w:styleId="D6194EEE4DA9402BAF79081C830A5A7F">
    <w:name w:val="D6194EEE4DA9402BAF79081C830A5A7F"/>
  </w:style>
  <w:style w:type="paragraph" w:customStyle="1" w:styleId="D86A95389BBE437A81A07B43D781F4A2">
    <w:name w:val="D86A95389BBE437A81A07B43D781F4A2"/>
  </w:style>
  <w:style w:type="character" w:styleId="Hyperlink">
    <w:name w:val="Hyperlink"/>
    <w:basedOn w:val="Absatz-Standardschriftart"/>
    <w:uiPriority w:val="99"/>
    <w:rsid w:val="005B5742"/>
    <w:rPr>
      <w:dstrike w:val="0"/>
      <w:color w:val="0F4761" w:themeColor="accent1" w:themeShade="BF"/>
      <w:u w:val="single"/>
      <w:vertAlign w:val="baseline"/>
      <w:lang w:val="de-CH"/>
    </w:rPr>
  </w:style>
  <w:style w:type="paragraph" w:styleId="Listenabsatz">
    <w:name w:val="List Paragraph"/>
    <w:basedOn w:val="Standard"/>
    <w:uiPriority w:val="34"/>
    <w:qFormat/>
    <w:rsid w:val="005B5742"/>
    <w:pPr>
      <w:tabs>
        <w:tab w:val="left" w:pos="397"/>
      </w:tabs>
      <w:spacing w:after="0" w:line="260" w:lineRule="atLeast"/>
      <w:contextualSpacing/>
    </w:pPr>
    <w:rPr>
      <w:rFonts w:ascii="Arial" w:eastAsia="Times New Roman" w:hAnsi="Arial" w:cs="Times New Roman"/>
      <w:kern w:val="0"/>
      <w:sz w:val="20"/>
      <w:szCs w:val="24"/>
      <w14:ligatures w14:val="none"/>
    </w:rPr>
  </w:style>
  <w:style w:type="paragraph" w:customStyle="1" w:styleId="476B71FD40864CEBB99BE89FB705857C">
    <w:name w:val="476B71FD40864CEBB99BE89FB705857C"/>
  </w:style>
  <w:style w:type="paragraph" w:customStyle="1" w:styleId="3B0E3CB7D68D42008478F385D998F132">
    <w:name w:val="3B0E3CB7D68D42008478F385D998F132"/>
  </w:style>
  <w:style w:type="paragraph" w:customStyle="1" w:styleId="8A5C1F973ACF42E3991CC94EF2758735">
    <w:name w:val="8A5C1F973ACF42E3991CC94EF2758735"/>
  </w:style>
  <w:style w:type="paragraph" w:customStyle="1" w:styleId="EE0424575DE6462B8B4D33B974E6ACAC">
    <w:name w:val="EE0424575DE6462B8B4D33B974E6ACAC"/>
  </w:style>
  <w:style w:type="paragraph" w:customStyle="1" w:styleId="6135F1F33BCB42929FC04668E92566A2">
    <w:name w:val="6135F1F33BCB42929FC04668E92566A2"/>
  </w:style>
  <w:style w:type="paragraph" w:customStyle="1" w:styleId="2831EC6F957E416CADB9DA6B6AAADE21">
    <w:name w:val="2831EC6F957E416CADB9DA6B6AAADE21"/>
  </w:style>
  <w:style w:type="paragraph" w:customStyle="1" w:styleId="E63263E59D0444D5BBC15FE8BA40DC69">
    <w:name w:val="E63263E59D0444D5BBC15FE8BA40DC69"/>
  </w:style>
  <w:style w:type="paragraph" w:customStyle="1" w:styleId="10C62C8C447B476D8E6006B5F75DFD2F">
    <w:name w:val="10C62C8C447B476D8E6006B5F75DFD2F"/>
  </w:style>
  <w:style w:type="paragraph" w:customStyle="1" w:styleId="6663E494BB8D4B68BA5617AFB4220006">
    <w:name w:val="6663E494BB8D4B68BA5617AFB4220006"/>
  </w:style>
  <w:style w:type="paragraph" w:customStyle="1" w:styleId="191EE748A5EF4D83930D5864EC27F6AB">
    <w:name w:val="191EE748A5EF4D83930D5864EC27F6AB"/>
  </w:style>
  <w:style w:type="paragraph" w:customStyle="1" w:styleId="59A5BC2377F94980B11C8A93219F8BC9">
    <w:name w:val="59A5BC2377F94980B11C8A93219F8BC9"/>
  </w:style>
  <w:style w:type="paragraph" w:customStyle="1" w:styleId="CFA10DD7CCFE46C2B4A35085339B27B2">
    <w:name w:val="CFA10DD7CCFE46C2B4A35085339B27B2"/>
  </w:style>
  <w:style w:type="paragraph" w:customStyle="1" w:styleId="EF717CEF00A94BF59BD8E2515801DEE6">
    <w:name w:val="EF717CEF00A94BF59BD8E2515801DEE6"/>
  </w:style>
  <w:style w:type="paragraph" w:customStyle="1" w:styleId="2DED44C2AB0F4DF6A98A9E569DAF893F">
    <w:name w:val="2DED44C2AB0F4DF6A98A9E569DAF893F"/>
  </w:style>
  <w:style w:type="paragraph" w:customStyle="1" w:styleId="1A76D912EAFF4CCE863F3CEC70ED9E2B">
    <w:name w:val="1A76D912EAFF4CCE863F3CEC70ED9E2B"/>
    <w:rsid w:val="005B574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86" row="2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{6AEC440F-D3D4-42D9-B406-E16D1465D78D}">
  <we:reference id="22ff87a5-132f-4d52-9e97-94d888e4dd91" version="3.1.0.0" store="EXCatalog" storeType="EXCatalog"/>
  <we:alternateReferences>
    <we:reference id="WA104380050" version="3.1.0.0" store="de-CH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f:fields xmlns:f="http://schemas.fabasoft.com/folio/2007/fields">
  <f:record ref="">
    <f:field ref="objname" par="" edit="true" text="Formular Gesuch zur Finanzierung Forschung Bahninfrastruktur"/>
    <f:field ref="objsubject" par="" edit="true" text=""/>
    <f:field ref="objcreatedby" par="" text="Mosca, Philipp (BAV - mop)"/>
    <f:field ref="objcreatedat" par="" text="19.09.2017 10:22:31"/>
    <f:field ref="objchangedby" par="" text="Müller, Andrea (BAV - mua)"/>
    <f:field ref="objmodifiedat" par="" text="23.01.2018 15:48:14"/>
    <f:field ref="doc_FSCFOLIO_1_1001_FieldDocumentNumber" par="" text=""/>
    <f:field ref="doc_FSCFOLIO_1_1001_FieldSubject" par="" edit="true" text=""/>
    <f:field ref="FSCFOLIO_1_1001_FieldCurrentUser" par="" text="Heinz Schöni"/>
    <f:field ref="CCAPRECONFIG_15_1001_Objektname" par="" edit="true" text="Formular Gesuch zur Finanzierung Forschung Bahninfrastruktur"/>
    <f:field ref="CHPRECONFIG_1_1001_Objektname" par="" edit="true" text="Formular Gesuch zur Finanzierung Forschung Bahninfrastruktur"/>
  </f:record>
  <f:record inx="1" ref="">
    <f:field ref="CCAPRECONFIG_15_1001_Anrede" par="" edit="true" text=""/>
    <f:field ref="CCAPRECONFIG_15_1001_Anrede_Briefkopf" par="" text=""/>
    <f:field ref="CCAPRECONFIG_15_1001_Geschlecht_Anrede" par="" text=""/>
    <f:field ref="CCAPRECONFIG_15_1001_Titel" par="" edit="true" text=""/>
    <f:field ref="CCAPRECONFIG_15_1001_Nachgestellter_Titel" par="" edit="true" text=""/>
    <f:field ref="CCAPRECONFIG_15_1001_Vorname" par="" edit="true" text=""/>
    <f:field ref="CCAPRECONFIG_15_1001_Nachname" par="" edit="true" text=""/>
    <f:field ref="CCAPRECONFIG_15_1001_zH" par="" edit="true" text=""/>
    <f:field ref="CCAPRECONFIG_15_1001_Geschlecht" par="" text=""/>
    <f:field ref="CCAPRECONFIG_15_1001_Strasse" par="" text=""/>
    <f:field ref="CCAPRECONFIG_15_1001_Hausnummer" par="" text=""/>
    <f:field ref="CCAPRECONFIG_15_1001_Stiege" par="" text=""/>
    <f:field ref="CCAPRECONFIG_15_1001_Stock" par="" text=""/>
    <f:field ref="CCAPRECONFIG_15_1001_Tuer" par="" text=""/>
    <f:field ref="CCAPRECONFIG_15_1001_Postfach" par="" text=""/>
    <f:field ref="CCAPRECONFIG_15_1001_Postleitzahl" par="" text=""/>
    <f:field ref="CCAPRECONFIG_15_1001_Ort" par="" text=""/>
    <f:field ref="CCAPRECONFIG_15_1001_Land" par="" text=""/>
    <f:field ref="CCAPRECONFIG_15_1001_Email" par="" text=""/>
    <f:field ref="CCAPRECONFIG_15_1001_Postalische_Adresse" par="" text=""/>
    <f:field ref="CCAPRECONFIG_15_1001_Adresse" par="" text=""/>
    <f:field ref="CCAPRECONFIG_15_1001_Fax" par="" text=""/>
    <f:field ref="CCAPRECONFIG_15_1001_Telefon" par="" text=""/>
    <f:field ref="CCAPRECONFIG_15_1001_Geburtsdatum" par="" text=""/>
    <f:field ref="CCAPRECONFIG_15_1001_Sozialversicherungsnummer" par="" text=""/>
    <f:field ref="CCAPRECONFIG_15_1001_Berufstitel" par="" text=""/>
    <f:field ref="CCAPRECONFIG_15_1001_Funktionsbezeichnung" par="" text=""/>
    <f:field ref="CCAPRECONFIG_15_1001_Organisationsname" par="" text=""/>
    <f:field ref="CCAPRECONFIG_15_1001_Organisationskurzname" par="" text=""/>
    <f:field ref="CCAPRECONFIG_15_1001_Abschriftsbemerkung" par="" text=""/>
    <f:field ref="CCAPRECONFIG_15_1001_Name_Zeile_2" par="" text=""/>
    <f:field ref="CCAPRECONFIG_15_1001_Name_Zeile_3" par="" text=""/>
    <f:field ref="CCAPRECONFIG_15_1001_Firmenbuchnummer" par="" text=""/>
    <f:field ref="CCAPRECONFIG_15_1001_Versandart" par="" text="B-Post"/>
    <f:field ref="CCAPRECONFIG_15_1001_Kategorie" par="" text="Empfänger/in"/>
    <f:field ref="CCAPRECONFIG_15_1001_Rechtsform" par="" text=""/>
    <f:field ref="CCAPRECONFIG_15_1001_Ziel" par="" text=""/>
    <f:field ref="CHPRECONFIG_1_1001_Anrede" par="" edit="true" text=""/>
    <f:field ref="CHPRECONFIG_1_1001_Titel" par="" edit="true" text=""/>
    <f:field ref="CHPRECONFIG_1_1001_Vorname" par="" edit="true" text=""/>
    <f:field ref="CHPRECONFIG_1_1001_Nachname" par="" edit="true" text=""/>
    <f:field ref="CHPRECONFIG_1_1001_Strasse" par="" text=""/>
    <f:field ref="CHPRECONFIG_1_1001_Postleitzahl" par="" text=""/>
    <f:field ref="CHPRECONFIG_1_1001_Ort" par="" text=""/>
    <f:field ref="CHPRECONFIG_1_1001_EMailAdresse" par="" text=""/>
    <f:field ref="UVEKCFG_15_1700_Personal" par="" text=""/>
    <f:field ref="UVEKCFG_15_1700_Geschlecht" par="" text=""/>
    <f:field ref="UVEKCFG_15_1700_GebDatum" par="" text=""/>
    <f:field ref="UVEKCFG_15_1700_Beruf" par="" text=""/>
    <f:field ref="UVEKCFG_15_1700_Familienstand" par="" text=""/>
    <f:field ref="UVEKCFG_15_1700_Muttersprache" par="" text=""/>
    <f:field ref="UVEKCFG_15_1700_Geboren_in" par="" text=""/>
    <f:field ref="UVEKCFG_15_1700_Briefanrede" par="" text=""/>
    <f:field ref="UVEKCFG_15_1700_Kommunikationssprache" par="" text=""/>
    <f:field ref="UVEKCFG_15_1700_Webseite" par="" text=""/>
    <f:field ref="UVEKCFG_15_1700_TelNr_Business" par="" text=""/>
    <f:field ref="UVEKCFG_15_1700_TelNr_Private" par="" text=""/>
    <f:field ref="UVEKCFG_15_1700_TelNr_Mobile" par="" text=""/>
    <f:field ref="UVEKCFG_15_1700_TelNr_Other" par="" text=""/>
    <f:field ref="UVEKCFG_15_1700_TelNr_Fax" par="" text=""/>
    <f:field ref="UVEKCFG_15_1700_EMail1" par="" text=""/>
    <f:field ref="UVEKCFG_15_1700_EMail2" par="" text=""/>
    <f:field ref="UVEKCFG_15_1700_EMail3" par="" text=""/>
    <f:field ref="UVEKCFG_15_1700_UID" par="" text=""/>
    <f:field ref="UVEKCFG_15_1700_Klassifizierung" par="" text=""/>
    <f:field ref="UVEKCFG_15_1700_Gruendungsjahr" par="" text=""/>
    <f:field ref="UVEKCFG_15_1700_Versandart" par="" text="B-Post"/>
    <f:field ref="UVEKCFG_15_1700_Versandvermek" par="" text=""/>
    <f:field ref="UVEKCFG_15_1700_Kurzbezeichnung" par="" text=""/>
    <f:field ref="UVEKCFG_15_1700_Strasse2" par="" text=""/>
    <f:field ref="UVEKCFG_15_1700_Hausnummer_Zusatz" par="" text=""/>
    <f:field ref="UVEKCFG_15_1700_Land" par="" text=""/>
    <f:field ref="UVEKCFG_15_1700_Serienbrieffeld_1" par="" text=""/>
    <f:field ref="UVEKCFG_15_1700_Serienbrieffeld_2" par="" text=""/>
    <f:field ref="UVEKCFG_15_1700_Serienbrieffeld_3" par="" text=""/>
    <f:field ref="UVEKCFG_15_1700_Serienbrieffeld_4" par="" text=""/>
    <f:field ref="UVEKCFG_15_1700_Serienbrieffeld_5" par="" text=""/>
    <f:field ref="UVEKCFG_15_1700_Adresszeile_1" par="" text=""/>
    <f:field ref="UVEKCFG_15_1700_Adresszeile_2" par="" text=""/>
    <f:field ref="UVEKCFG_15_1700_Adresszeile_3" par="" text=""/>
    <f:field ref="UVEKCFG_15_1700_Adresszeile_4" par="" text=""/>
    <f:field ref="UVEKCFG_15_1700_Adresszeile_5" par="" text=""/>
    <f:field ref="UVEKCFG_15_1700_Adresszeile_6" par="" text=""/>
    <f:field ref="UVEKCFG_15_1700_Adresszeile_7" par="" text=""/>
    <f:field ref="UVEKCFG_15_1700_Adresszeile_8" par="" text=""/>
    <f:field ref="UVEKCFG_15_1700_Adresszeile_9" par="" text=""/>
    <f:field ref="UVEKCFG_15_1700_Adresszeile_10" par="" text=""/>
    <f:field ref="BAVCFG_15_1700_Adresse1" par="" edit="true" text=""/>
    <f:field ref="BAVCFG_15_1700_Firma" par="" text=""/>
    <f:field ref="BAVCFG_15_1700_ZustellungAm" par="" text=""/>
    <f:field ref="BAVCFG_15_1700_ForeignNumber" par="" text=""/>
    <f:field ref="BAVCFG_15_1700_AnredePartner" par="" edit="true" text=""/>
    <f:field ref="BAVCFG_15_1700_Anrede_Adresse" par="" edit="true" text=""/>
    <f:field ref="BAVCFG_15_1700_Zusatzzeile1" par="" edit="true" text=""/>
    <f:field ref="BAVCFG_15_1700_Zusatzzeile2" par="" edit="true" text=""/>
    <f:field ref="BAVCFG_15_1700_Strasse2" par="" edit="true" text=""/>
    <f:field ref="BAVCFG_15_1700_Firma_Kurz" par="" text=""/>
    <f:field ref="BAVCFG_15_1700_Posfach" par="" text=""/>
    <f:field ref="BAVCFG_15_1700_Vorname_AP" par="" text=""/>
    <f:field ref="BAVCFG_15_1700_Nachname_AP" par="" text=""/>
    <f:field ref="BAVCFG_15_1700_Adresse1_AP" par="" text=""/>
    <f:field ref="BAVCFG_15_1700_Strasse_AP" par="" text=""/>
    <f:field ref="BAVCFG_15_1700_Postleitzahl_AP" par="" text=""/>
    <f:field ref="BAVCFG_15_1700_Ort_AP" par="" text=""/>
    <f:field ref="BAVCFG_15_1700_EMail_AP" par="" text=""/>
    <f:field ref="BAVCFG_15_1700_Firma_AP" par="" text=""/>
    <f:field ref="BAVCFG_15_1700_AnredePartner_AP" par="" text=""/>
    <f:field ref="BAVCFG_15_1700_Titel_AP" par="" text=""/>
    <f:field ref="BAVCFG_15_1700_Fax_AP" par="" text=""/>
    <f:field ref="BAVCFG_15_1700_Anrede_Adresse_AP" par="" text=""/>
    <f:field ref="BAVCFG_15_1700_Zusatzzeile1_AP" par="" text=""/>
    <f:field ref="BAVCFG_15_1700_Zusatzzeile2_AP" par="" text=""/>
    <f:field ref="BAVCFG_15_1700_Strasse2_AP" par="" text=""/>
    <f:field ref="BAVCFG_15_1700_FirmaKurz_AP" par="" text=""/>
    <f:field ref="BAVCFG_15_1700_Posfach_AP" par="" text=""/>
  </f:record>
  <f:display par="" text="...">
    <f:field ref="FSCFOLIO_1_1001_FieldCurrentUser" text="Aktueller Benutzer"/>
    <f:field ref="objsubject" text="Betreff (einzeilig)"/>
    <f:field ref="objcreatedat" text="Erzeugt am/um"/>
    <f:field ref="objcreatedby" text="Erzeugt von"/>
    <f:field ref="objmodifiedat" text="Letzte Änderung am/um"/>
    <f:field ref="objchangedby" text="Letzte Änderung von"/>
    <f:field ref="objname" text="Name"/>
    <f:field ref="CCAPRECONFIG_15_1001_Objektname" text="Objektname"/>
    <f:field ref="CHPRECONFIG_1_1001_Objektname" text="Objektname"/>
  </f:display>
  <f:display par="" text="&gt; Adressat/innen">
    <f:field ref="UVEKCFG_15_1700_Personal" text=""/>
    <f:field ref="UVEKCFG_15_1700_Geschlecht" text=""/>
    <f:field ref="UVEKCFG_15_1700_GebDatum" text=""/>
    <f:field ref="UVEKCFG_15_1700_Beruf" text=""/>
    <f:field ref="UVEKCFG_15_1700_Familienstand" text=""/>
    <f:field ref="UVEKCFG_15_1700_Muttersprache" text=""/>
    <f:field ref="UVEKCFG_15_1700_Geboren_in" text=""/>
    <f:field ref="UVEKCFG_15_1700_Briefanrede" text=""/>
    <f:field ref="UVEKCFG_15_1700_Kommunikationssprache" text=""/>
    <f:field ref="UVEKCFG_15_1700_Webseite" text=""/>
    <f:field ref="UVEKCFG_15_1700_TelNr_Business" text=""/>
    <f:field ref="UVEKCFG_15_1700_TelNr_Private" text=""/>
    <f:field ref="UVEKCFG_15_1700_TelNr_Mobile" text=""/>
    <f:field ref="UVEKCFG_15_1700_TelNr_Other" text=""/>
    <f:field ref="UVEKCFG_15_1700_TelNr_Fax" text=""/>
    <f:field ref="UVEKCFG_15_1700_EMail1" text=""/>
    <f:field ref="UVEKCFG_15_1700_EMail2" text=""/>
    <f:field ref="UVEKCFG_15_1700_EMail3" text=""/>
    <f:field ref="UVEKCFG_15_1700_UID" text=""/>
    <f:field ref="UVEKCFG_15_1700_Klassifizierung" text=""/>
    <f:field ref="UVEKCFG_15_1700_Gruendungsjahr" text=""/>
    <f:field ref="UVEKCFG_15_1700_Versandart" text=""/>
    <f:field ref="UVEKCFG_15_1700_Versandvermek" text=""/>
    <f:field ref="UVEKCFG_15_1700_Kurzbezeichnung" text=""/>
    <f:field ref="UVEKCFG_15_1700_Strasse2" text=""/>
    <f:field ref="UVEKCFG_15_1700_Hausnummer_Zusatz" text=""/>
    <f:field ref="UVEKCFG_15_1700_Land" text=""/>
    <f:field ref="UVEKCFG_15_1700_Serienbrieffeld_1" text=""/>
    <f:field ref="UVEKCFG_15_1700_Serienbrieffeld_2" text=""/>
    <f:field ref="UVEKCFG_15_1700_Serienbrieffeld_3" text=""/>
    <f:field ref="UVEKCFG_15_1700_Serienbrieffeld_4" text=""/>
    <f:field ref="UVEKCFG_15_1700_Serienbrieffeld_5" text=""/>
    <f:field ref="UVEKCFG_15_1700_Adresszeile_1" text=""/>
    <f:field ref="UVEKCFG_15_1700_Adresszeile_2" text=""/>
    <f:field ref="UVEKCFG_15_1700_Adresszeile_3" text=""/>
    <f:field ref="UVEKCFG_15_1700_Adresszeile_4" text=""/>
    <f:field ref="UVEKCFG_15_1700_Adresszeile_5" text=""/>
    <f:field ref="UVEKCFG_15_1700_Adresszeile_6" text=""/>
    <f:field ref="UVEKCFG_15_1700_Adresszeile_7" text=""/>
    <f:field ref="UVEKCFG_15_1700_Adresszeile_8" text=""/>
    <f:field ref="UVEKCFG_15_1700_Adresszeile_9" text=""/>
    <f:field ref="UVEKCFG_15_1700_Adresszeile_10" text=""/>
    <f:field ref="BAVCFG_15_1700_AnredePartner" text=""/>
    <f:field ref="CCAPRECONFIG_15_1001_Abschriftsbemerkung" text="Abschriftsbemerkung"/>
    <f:field ref="CCAPRECONFIG_15_1001_Adresse" text="Adresse"/>
    <f:field ref="BAVCFG_15_1700_Adresse1" text="Adresse1"/>
    <f:field ref="BAVCFG_15_1700_Adresse1_AP" text="Adresse1_AP"/>
    <f:field ref="CCAPRECONFIG_15_1001_Anrede" text="Anrede"/>
    <f:field ref="CHPRECONFIG_1_1001_Anrede" text="Anrede"/>
    <f:field ref="BAVCFG_15_1700_Anrede_Adresse" text="Anrede Adresse"/>
    <f:field ref="BAVCFG_15_1700_Anrede_Adresse_AP" text="Anrede Adresse_AP"/>
    <f:field ref="CCAPRECONFIG_15_1001_Anrede_Briefkopf" text="Anrede_Briefkopf"/>
    <f:field ref="BAVCFG_15_1700_AnredePartner_AP" text="AnredePartner_AP"/>
    <f:field ref="CCAPRECONFIG_15_1001_Berufstitel" text="Berufstitel"/>
    <f:field ref="CHPRECONFIG_1_1001_EMailAdresse" text="E-Mail Adresse"/>
    <f:field ref="BAVCFG_15_1700_EMail_AP" text="E-Mail_AP"/>
    <f:field ref="CCAPRECONFIG_15_1001_Email" text="Email"/>
    <f:field ref="CCAPRECONFIG_15_1001_Fax" text="Fax"/>
    <f:field ref="BAVCFG_15_1700_Fax_AP" text="Fax_AP"/>
    <f:field ref="BAVCFG_15_1700_Firma" text="Firma"/>
    <f:field ref="BAVCFG_15_1700_Firma_Kurz" text="Firma Kurz"/>
    <f:field ref="BAVCFG_15_1700_FirmaKurz_AP" text="Firma Kurz_AP"/>
    <f:field ref="BAVCFG_15_1700_Firma_AP" text="Firma_AP"/>
    <f:field ref="CCAPRECONFIG_15_1001_Firmenbuchnummer" text="Firmenbuchnummer"/>
    <f:field ref="BAVCFG_15_1700_ForeignNumber" text="Fremdaktenzeichen"/>
    <f:field ref="CCAPRECONFIG_15_1001_Funktionsbezeichnung" text="Funktionsbezeichnung"/>
    <f:field ref="CCAPRECONFIG_15_1001_Geburtsdatum" text="Geburtsdatum"/>
    <f:field ref="CCAPRECONFIG_15_1001_Geschlecht" text="Geschlecht"/>
    <f:field ref="CCAPRECONFIG_15_1001_Geschlecht_Anrede" text="Geschlecht_Anrede"/>
    <f:field ref="CCAPRECONFIG_15_1001_Hausnummer" text="Hausnummer"/>
    <f:field ref="CCAPRECONFIG_15_1001_Kategorie" text="Kategorie"/>
    <f:field ref="CCAPRECONFIG_15_1001_Land" text="Land"/>
    <f:field ref="CCAPRECONFIG_15_1001_Nachgestellter_Titel" text="Nachgestellter_Titel"/>
    <f:field ref="CCAPRECONFIG_15_1001_Nachname" text="Nachname"/>
    <f:field ref="CHPRECONFIG_1_1001_Nachname" text="Nachname"/>
    <f:field ref="BAVCFG_15_1700_Nachname_AP" text="Nachname_AP"/>
    <f:field ref="CCAPRECONFIG_15_1001_Name_Zeile_2" text="Name_Zeile_2"/>
    <f:field ref="CCAPRECONFIG_15_1001_Name_Zeile_3" text="Name_Zeile_3"/>
    <f:field ref="CCAPRECONFIG_15_1001_Organisationskurzname" text="Organisationskurzname"/>
    <f:field ref="CCAPRECONFIG_15_1001_Organisationsname" text="Organisationsname"/>
    <f:field ref="CCAPRECONFIG_15_1001_Ort" text="Ort"/>
    <f:field ref="CHPRECONFIG_1_1001_Ort" text="Ort"/>
    <f:field ref="BAVCFG_15_1700_Ort_AP" text="Ort_AP"/>
    <f:field ref="BAVCFG_15_1700_Posfach" text="Posfach"/>
    <f:field ref="BAVCFG_15_1700_Posfach_AP" text="Posfach_AP"/>
    <f:field ref="CCAPRECONFIG_15_1001_Postalische_Adresse" text="Postalische_Adresse"/>
    <f:field ref="CCAPRECONFIG_15_1001_Postfach" text="Postfach"/>
    <f:field ref="CCAPRECONFIG_15_1001_Postleitzahl" text="Postleitzahl"/>
    <f:field ref="CHPRECONFIG_1_1001_Postleitzahl" text="Postleitzahl"/>
    <f:field ref="BAVCFG_15_1700_Postleitzahl_AP" text="Postleitzahl_AP"/>
    <f:field ref="CCAPRECONFIG_15_1001_Rechtsform" text="Rechtsform"/>
    <f:field ref="CCAPRECONFIG_15_1001_Sozialversicherungsnummer" text="Sozialversicherungsnummer"/>
    <f:field ref="CCAPRECONFIG_15_1001_Stiege" text="Stiege"/>
    <f:field ref="CCAPRECONFIG_15_1001_Stock" text="Stock"/>
    <f:field ref="CCAPRECONFIG_15_1001_Strasse" text="Strasse"/>
    <f:field ref="CHPRECONFIG_1_1001_Strasse" text="Strasse"/>
    <f:field ref="BAVCFG_15_1700_Strasse2" text="Strasse2"/>
    <f:field ref="BAVCFG_15_1700_Strasse2_AP" text="Strasse2_AP"/>
    <f:field ref="BAVCFG_15_1700_Strasse_AP" text="Strasse_AP"/>
    <f:field ref="CCAPRECONFIG_15_1001_Telefon" text="Telefon"/>
    <f:field ref="CCAPRECONFIG_15_1001_Titel" text="Titel"/>
    <f:field ref="CHPRECONFIG_1_1001_Titel" text="Titel"/>
    <f:field ref="BAVCFG_15_1700_Titel_AP" text="Titel_AP"/>
    <f:field ref="CCAPRECONFIG_15_1001_Tuer" text="Tuer"/>
    <f:field ref="CCAPRECONFIG_15_1001_Versandart" text="Versandart"/>
    <f:field ref="CHPRECONFIG_1_1001_Vorname" text="Vorname"/>
    <f:field ref="CCAPRECONFIG_15_1001_Vorname" text="Vorname"/>
    <f:field ref="BAVCFG_15_1700_Vorname_AP" text="Vorname_AP"/>
    <f:field ref="CCAPRECONFIG_15_1001_zH" text="zH"/>
    <f:field ref="CCAPRECONFIG_15_1001_Ziel" text="Ziel"/>
    <f:field ref="BAVCFG_15_1700_Zusatzzeile1" text="Zusatzzeile1"/>
    <f:field ref="BAVCFG_15_1700_Zusatzzeile1_AP" text="Zusatzzeile1_AP"/>
    <f:field ref="BAVCFG_15_1700_Zusatzzeile2" text="Zusatzzeile2"/>
    <f:field ref="BAVCFG_15_1700_Zusatzzeile2_AP" text="Zusatzzeile2_AP"/>
    <f:field ref="BAVCFG_15_1700_ZustellungAm" text="ZustellungAm"/>
  </f:display>
  <f:display par="" text="Serienbrief">
    <f:field ref="doc_FSCFOLIO_1_1001_FieldSubject" text="Betreff"/>
    <f:field ref="doc_FSCFOLIO_1_1001_FieldDocumentNumber" text="Dokument Nummer"/>
  </f:display>
</f:fields>
</file>

<file path=customXml/item2.xml><?xml version="1.0" encoding="utf-8"?>
<officeatwork xmlns="http://schemas.officeatwork.com/CustomXMLPart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officeatwork xmlns="http://schemas.officeatwork.com/Document">eNp7v3u/jUt+cmlual6Jgr4dAD19BnI=</officeatwork>
</file>

<file path=customXml/item5.xml><?xml version="1.0" encoding="utf-8"?>
<officeatwork xmlns="http://schemas.officeatwork.com/MasterProperties">eNrNV91u2jAYfZUIqdJ2UUgMSUHqkCg/GystaNBOmiYhQz7Aq2NHttOWPs/eYpV20QfaK8whtBolNm2nTb2BJOd8f7a/Y/vXj5+HJ1gqEAPBYxBqOQQl69vfnG7rFEfwrlBwGlNFLvWTEgkUnCFQmCoIO1z0ExUnag088kFgy+uDy08wJTEBprRRhwAN5frfyfCzbqtQR6534Ppuxa36VTeoep5b9gLvsLQibvIzv4V6O4pnd9/ZHEQu7SFsVlChvu/Zed0pZ4V6kzOFpyqXeoLjmLD5CE8o9PAEqK5oF29H9BZQDYtlP1YkDf8EEjKwmjyKMVsafcRYqCibhjzCiCgKBqxDhFTZqOcXTMKQgoXQw1b7YTKbkWtT8IRSi+1HPrGl3ghDAVIOlQBQds6X7sBOaBK1tDMsU0NBgZ11n6peOnp9EWYqaaR7Ml5wI97BpqFsn2BCjTnGyxE3gF2mBA+TabZIh7AQzhz0rwKnpQnMSVjofAAhgOU7p1zqsgr1jgBNpWS6AOe9uLuVEvJr4CLCKhUePfvPGtxuFHOdV/gHu3QvO6VNiTJKVl/MMSMSr3vSplpasdyqV/YR8mu1AB24yLeq1lHjPBffDHmkBwkkjpQzu7sVzjmICz3aOw2PE3FjDtG4UMBuIB17Zl+CyA6X7XDFDvt2ODDCT26OmVFJza3R5Ile46b2bkfmxtG9AYKl4nJ1dVWc4MsiDiPCitNFfiCziHQ41648K4qsaNmKmibmc9io9PicNznlYqC7R2Ciy9lLv8m9UrYYqX4pIs91i8gPijGbG111h/3U0hCsT1NwSOYMq0SYpnEQjxYQgWzBDCc0TSZ73/t6dt4+Hjdb+2lWRbWIrq32A71o9J6HLbvrPXVISbgrnf7kmz4OGUlpZavNaOVLekHNSk3PGjq53eSNsTATW1jh8XOFafU8zsTpsZZYDNZh3MCtIeTWKtWyVw48r1KpVfOPCL1xr5nZ+L6JcY5p8kgjn63djUQtuLCrtj5cIq/qHaBaGdWCMvKrBxWrar/pAYi3L09qfarUH+WuHeW/5/bQit5rTQy9ttlMpOLRysqW2csDnGq1/jeeB/oSQPSFBzMl/zJCafsGWNq6WOZ9k/XfNNTa2Q==</officeatwork>
</file>

<file path=customXml/item6.xml><?xml version="1.0" encoding="utf-8"?>
<officeatwork xmlns="http://schemas.officeatwork.com/Formulas">eNp7v3u/jVt+UW5pTmKxgr4dAD33Bnw=</officeatwork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8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c48761f-100f-4b21-bfba-e6963edc687a">VXEHHNPPKHJR-1000582777-2189411</_dlc_DocId>
    <_dlc_DocIdUrl xmlns="fc48761f-100f-4b21-bfba-e6963edc687a">
      <Url>https://voev.sharepoint.com/sites/AbtoeffentlicherVerkehrVoeV/_layouts/15/DocIdRedir.aspx?ID=VXEHHNPPKHJR-1000582777-2189411</Url>
      <Description>VXEHHNPPKHJR-1000582777-2189411</Description>
    </_dlc_DocIdUrl>
    <lcf76f155ced4ddcb4097134ff3c332f xmlns="dff2d33b-e58c-4b22-aaee-1c3e400aa24b">
      <Terms xmlns="http://schemas.microsoft.com/office/infopath/2007/PartnerControls"/>
    </lcf76f155ced4ddcb4097134ff3c332f>
    <TaxCatchAll xmlns="dd2d40b1-f6cb-4cdd-b8f9-486b41866926" xsi:nil="true"/>
  </documentManagement>
</p:properties>
</file>

<file path=customXml/item10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1663C6CEEE474AB7A75D47C7492EF0" ma:contentTypeVersion="19" ma:contentTypeDescription="Create a new document." ma:contentTypeScope="" ma:versionID="fc13e749c9b2cfeb071daf12fb56d36c">
  <xsd:schema xmlns:xsd="http://www.w3.org/2001/XMLSchema" xmlns:xs="http://www.w3.org/2001/XMLSchema" xmlns:p="http://schemas.microsoft.com/office/2006/metadata/properties" xmlns:ns2="dff2d33b-e58c-4b22-aaee-1c3e400aa24b" xmlns:ns3="fc48761f-100f-4b21-bfba-e6963edc687a" xmlns:ns4="dd2d40b1-f6cb-4cdd-b8f9-486b41866926" targetNamespace="http://schemas.microsoft.com/office/2006/metadata/properties" ma:root="true" ma:fieldsID="3cf43e475b95fcbf1b3d3592aff39186" ns2:_="" ns3:_="" ns4:_="">
    <xsd:import namespace="dff2d33b-e58c-4b22-aaee-1c3e400aa24b"/>
    <xsd:import namespace="fc48761f-100f-4b21-bfba-e6963edc687a"/>
    <xsd:import namespace="dd2d40b1-f6cb-4cdd-b8f9-486b4186692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f2d33b-e58c-4b22-aaee-1c3e400aa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022d4cd-26ff-4595-90f3-a961ef1aba6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48761f-100f-4b21-bfba-e6963edc687a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Beständige ID" ma:description="ID beim Hinzufügen beibehalten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2d40b1-f6cb-4cdd-b8f9-486b41866926" elementFormDefault="qualified">
    <xsd:import namespace="http://schemas.microsoft.com/office/2006/documentManagement/types"/>
    <xsd:import namespace="http://schemas.microsoft.com/office/infopath/2007/PartnerControls"/>
    <xsd:element name="TaxCatchAll" ma:index="26" nillable="true" ma:displayName="Taxonomy Catch All Column" ma:hidden="true" ma:list="{8f9e9791-aa7c-4f2c-803f-e6e508fcb306}" ma:internalName="TaxCatchAll" ma:showField="CatchAllData" ma:web="fc48761f-100f-4b21-bfba-e6963edc687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E8A9591-F074-446B-902F-511FF79C122F}">
  <ds:schemaRefs>
    <ds:schemaRef ds:uri="http://schemas.fabasoft.com/folio/2007/fields"/>
  </ds:schemaRefs>
</ds:datastoreItem>
</file>

<file path=customXml/itemProps2.xml><?xml version="1.0" encoding="utf-8"?>
<ds:datastoreItem xmlns:ds="http://schemas.openxmlformats.org/officeDocument/2006/customXml" ds:itemID="{F80DDC8A-FD57-414C-B438-BD7286F61474}">
  <ds:schemaRefs>
    <ds:schemaRef ds:uri="http://schemas.officeatwork.com/CustomXMLPart"/>
  </ds:schemaRefs>
</ds:datastoreItem>
</file>

<file path=customXml/itemProps3.xml><?xml version="1.0" encoding="utf-8"?>
<ds:datastoreItem xmlns:ds="http://schemas.openxmlformats.org/officeDocument/2006/customXml" ds:itemID="{C878A352-A4FB-41F9-9A48-DE08099A823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D950A73-C63D-466C-B6A1-A67231004025}">
  <ds:schemaRefs>
    <ds:schemaRef ds:uri="http://schemas.officeatwork.com/Document"/>
  </ds:schemaRefs>
</ds:datastoreItem>
</file>

<file path=customXml/itemProps5.xml><?xml version="1.0" encoding="utf-8"?>
<ds:datastoreItem xmlns:ds="http://schemas.openxmlformats.org/officeDocument/2006/customXml" ds:itemID="{AC87DEF3-66A7-473E-81F8-64D1ED1514AE}">
  <ds:schemaRefs>
    <ds:schemaRef ds:uri="http://schemas.officeatwork.com/MasterProperties"/>
  </ds:schemaRefs>
</ds:datastoreItem>
</file>

<file path=customXml/itemProps6.xml><?xml version="1.0" encoding="utf-8"?>
<ds:datastoreItem xmlns:ds="http://schemas.openxmlformats.org/officeDocument/2006/customXml" ds:itemID="{405D60B2-DC9A-4FC8-AEFD-AD57C06A4269}">
  <ds:schemaRefs>
    <ds:schemaRef ds:uri="http://schemas.officeatwork.com/Formulas"/>
  </ds:schemaRefs>
</ds:datastoreItem>
</file>

<file path=customXml/itemProps7.xml><?xml version="1.0" encoding="utf-8"?>
<ds:datastoreItem xmlns:ds="http://schemas.openxmlformats.org/officeDocument/2006/customXml" ds:itemID="{EE161047-D498-46A6-AF7A-2B006088CCE0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0C708F5F-2DE6-4A4A-A954-720D1B714708}">
  <ds:schemaRefs>
    <ds:schemaRef ds:uri="http://schemas.microsoft.com/sharepoint/events"/>
  </ds:schemaRefs>
</ds:datastoreItem>
</file>

<file path=customXml/itemProps9.xml><?xml version="1.0" encoding="utf-8"?>
<ds:datastoreItem xmlns:ds="http://schemas.openxmlformats.org/officeDocument/2006/customXml" ds:itemID="{1810FA3E-6750-4289-B97C-9132D40D27F4}">
  <ds:schemaRefs>
    <ds:schemaRef ds:uri="http://schemas.microsoft.com/office/2006/metadata/properties"/>
    <ds:schemaRef ds:uri="http://schemas.microsoft.com/office/infopath/2007/PartnerControls"/>
    <ds:schemaRef ds:uri="fc48761f-100f-4b21-bfba-e6963edc687a"/>
    <ds:schemaRef ds:uri="dff2d33b-e58c-4b22-aaee-1c3e400aa24b"/>
    <ds:schemaRef ds:uri="dd2d40b1-f6cb-4cdd-b8f9-486b41866926"/>
  </ds:schemaRefs>
</ds:datastoreItem>
</file>

<file path=customXml/itemProps10.xml><?xml version="1.0" encoding="utf-8"?>
<ds:datastoreItem xmlns:ds="http://schemas.openxmlformats.org/officeDocument/2006/customXml" ds:itemID="{B3D99F07-8947-4917-8F07-5791F7E95415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18</Pages>
  <Words>1217</Words>
  <Characters>9550</Characters>
  <Application>Microsoft Office Word</Application>
  <DocSecurity>0</DocSecurity>
  <Lines>167</Lines>
  <Paragraphs>82</Paragraphs>
  <ScaleCrop>false</ScaleCrop>
  <HeadingPairs>
    <vt:vector size="6" baseType="variant">
      <vt:variant>
        <vt:lpstr>Titel</vt:lpstr>
      </vt:variant>
      <vt:variant>
        <vt:i4>1</vt:i4>
      </vt:variant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3" baseType="lpstr">
      <vt:lpstr>Template.Untitled</vt:lpstr>
      <vt:lpstr>Template.Untitled</vt:lpstr>
      <vt:lpstr>DocumentType</vt:lpstr>
    </vt:vector>
  </TitlesOfParts>
  <Company/>
  <LinksUpToDate>false</LinksUpToDate>
  <CharactersWithSpaces>10685</CharactersWithSpaces>
  <SharedDoc>false</SharedDoc>
  <HLinks>
    <vt:vector size="24" baseType="variant">
      <vt:variant>
        <vt:i4>7209067</vt:i4>
      </vt:variant>
      <vt:variant>
        <vt:i4>8</vt:i4>
      </vt:variant>
      <vt:variant>
        <vt:i4>0</vt:i4>
      </vt:variant>
      <vt:variant>
        <vt:i4>5</vt:i4>
      </vt:variant>
      <vt:variant>
        <vt:lpwstr>https://www.bav.admin.ch/bav/de/home/themen-a-z/forschung.html</vt:lpwstr>
      </vt:variant>
      <vt:variant>
        <vt:lpwstr/>
      </vt:variant>
      <vt:variant>
        <vt:i4>8257632</vt:i4>
      </vt:variant>
      <vt:variant>
        <vt:i4>5</vt:i4>
      </vt:variant>
      <vt:variant>
        <vt:i4>0</vt:i4>
      </vt:variant>
      <vt:variant>
        <vt:i4>5</vt:i4>
      </vt:variant>
      <vt:variant>
        <vt:lpwstr>http://www.voev.ch/fef</vt:lpwstr>
      </vt:variant>
      <vt:variant>
        <vt:lpwstr/>
      </vt:variant>
      <vt:variant>
        <vt:i4>3604501</vt:i4>
      </vt:variant>
      <vt:variant>
        <vt:i4>2</vt:i4>
      </vt:variant>
      <vt:variant>
        <vt:i4>0</vt:i4>
      </vt:variant>
      <vt:variant>
        <vt:i4>5</vt:i4>
      </vt:variant>
      <vt:variant>
        <vt:lpwstr>mailto:fef@voev.ch</vt:lpwstr>
      </vt:variant>
      <vt:variant>
        <vt:lpwstr/>
      </vt:variant>
      <vt:variant>
        <vt:i4>2949195</vt:i4>
      </vt:variant>
      <vt:variant>
        <vt:i4>12</vt:i4>
      </vt:variant>
      <vt:variant>
        <vt:i4>0</vt:i4>
      </vt:variant>
      <vt:variant>
        <vt:i4>5</vt:i4>
      </vt:variant>
      <vt:variant>
        <vt:lpwstr>mailto:info@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Template.Untitled</dc:title>
  <dc:subject>Betreff/Sujet/Oggetto/Subject</dc:subject>
  <dc:creator>Schmid Res BAV</dc:creator>
  <cp:keywords/>
  <cp:lastModifiedBy>Nicole Reinhard</cp:lastModifiedBy>
  <cp:revision>3</cp:revision>
  <cp:lastPrinted>2019-04-03T14:20:00Z</cp:lastPrinted>
  <dcterms:created xsi:type="dcterms:W3CDTF">2025-12-15T14:27:00Z</dcterms:created>
  <dcterms:modified xsi:type="dcterms:W3CDTF">2025-12-15T14:31:00Z</dcterms:modified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.Text">
    <vt:lpwstr>[Text]</vt:lpwstr>
  </property>
  <property fmtid="{D5CDD505-2E9C-101B-9397-08002B2CF9AE}" pid="3" name="Doc.Subject">
    <vt:lpwstr>[Betreff]</vt:lpwstr>
  </property>
  <property fmtid="{D5CDD505-2E9C-101B-9397-08002B2CF9AE}" pid="4" name="BM_Subject">
    <vt:lpwstr>Betreff/Sujet/Oggetto/Subject</vt:lpwstr>
  </property>
  <property fmtid="{D5CDD505-2E9C-101B-9397-08002B2CF9AE}" pid="5" name="UVEK.DeptZ1">
    <vt:lpwstr>Eidgenössisches Departement für</vt:lpwstr>
  </property>
  <property fmtid="{D5CDD505-2E9C-101B-9397-08002B2CF9AE}" pid="6" name="UVEK.DeptZ2">
    <vt:lpwstr>Umwelt, Verkehr, Energie und Kommunikation UVEK</vt:lpwstr>
  </property>
  <property fmtid="{D5CDD505-2E9C-101B-9397-08002B2CF9AE}" pid="7" name="Organisation.Organisation">
    <vt:lpwstr>Bundesamt für Verkehr</vt:lpwstr>
  </property>
  <property fmtid="{D5CDD505-2E9C-101B-9397-08002B2CF9AE}" pid="8" name="Organisation.Aktenzeichen">
    <vt:lpwstr/>
  </property>
  <property fmtid="{D5CDD505-2E9C-101B-9397-08002B2CF9AE}" pid="9" name="UVEK.Aktenzeichen">
    <vt:lpwstr>Aktenzeichen</vt:lpwstr>
  </property>
  <property fmtid="{D5CDD505-2E9C-101B-9397-08002B2CF9AE}" pid="10" name="UVEK.IhrZeichen">
    <vt:lpwstr>Ihr Zeichen</vt:lpwstr>
  </property>
  <property fmtid="{D5CDD505-2E9C-101B-9397-08002B2CF9AE}" pid="11" name="UVEK.UnserZeichen">
    <vt:lpwstr>Unser Zeichen</vt:lpwstr>
  </property>
  <property fmtid="{D5CDD505-2E9C-101B-9397-08002B2CF9AE}" pid="12" name="UVEK.Gerichtsstand">
    <vt:lpwstr>Bern</vt:lpwstr>
  </property>
  <property fmtid="{D5CDD505-2E9C-101B-9397-08002B2CF9AE}" pid="13" name="UVEK.Standortadresse">
    <vt:lpwstr>Standort</vt:lpwstr>
  </property>
  <property fmtid="{D5CDD505-2E9C-101B-9397-08002B2CF9AE}" pid="14" name="UVEK.Telefon">
    <vt:lpwstr>Tel.</vt:lpwstr>
  </property>
  <property fmtid="{D5CDD505-2E9C-101B-9397-08002B2CF9AE}" pid="15" name="UVEK.Fax">
    <vt:lpwstr>Fax:</vt:lpwstr>
  </property>
  <property fmtid="{D5CDD505-2E9C-101B-9397-08002B2CF9AE}" pid="16" name="Organisation.Internet">
    <vt:lpwstr>www.bav.admin.ch</vt:lpwstr>
  </property>
  <property fmtid="{D5CDD505-2E9C-101B-9397-08002B2CF9AE}" pid="17" name="UVEK.Betreff">
    <vt:lpwstr>Betreff</vt:lpwstr>
  </property>
  <property fmtid="{D5CDD505-2E9C-101B-9397-08002B2CF9AE}" pid="18" name="UVEK.Text">
    <vt:lpwstr>Text</vt:lpwstr>
  </property>
  <property fmtid="{D5CDD505-2E9C-101B-9397-08002B2CF9AE}" pid="19" name="UVEK.Grussformel">
    <vt:lpwstr>Freundliche Grüsse</vt:lpwstr>
  </property>
  <property fmtid="{D5CDD505-2E9C-101B-9397-08002B2CF9AE}" pid="20" name="Organisation.OrganisationKurz">
    <vt:lpwstr>BAV</vt:lpwstr>
  </property>
  <property fmtid="{D5CDD505-2E9C-101B-9397-08002B2CF9AE}" pid="21" name="UVEK.Briefdatum">
    <vt:lpwstr>Das Datum auf dem Dokument setzen oder das Feld löschen und von Hand ergänzen</vt:lpwstr>
  </property>
  <property fmtid="{D5CDD505-2E9C-101B-9397-08002B2CF9AE}" pid="22" name="UVEK.AnredeAlle">
    <vt:lpwstr>Sehr geehrte Damen und Herren</vt:lpwstr>
  </property>
  <property fmtid="{D5CDD505-2E9C-101B-9397-08002B2CF9AE}" pid="23" name="UVEK.Postadresse">
    <vt:lpwstr>3003 Bern</vt:lpwstr>
  </property>
  <property fmtid="{D5CDD505-2E9C-101B-9397-08002B2CF9AE}" pid="24" name="UVEK.Postadresse.text">
    <vt:lpwstr>Postadresse</vt:lpwstr>
  </property>
  <property fmtid="{D5CDD505-2E9C-101B-9397-08002B2CF9AE}" pid="25" name="UVEK.AnredeName">
    <vt:lpwstr>1</vt:lpwstr>
  </property>
  <property fmtid="{D5CDD505-2E9C-101B-9397-08002B2CF9AE}" pid="26" name="UVEK.AnredeFrau">
    <vt:lpwstr>Frau</vt:lpwstr>
  </property>
  <property fmtid="{D5CDD505-2E9C-101B-9397-08002B2CF9AE}" pid="27" name="UVEK.AnredeFrauLang">
    <vt:lpwstr>Sehr geehrte Frau</vt:lpwstr>
  </property>
  <property fmtid="{D5CDD505-2E9C-101B-9397-08002B2CF9AE}" pid="28" name="UVEK.AnredeHerr">
    <vt:lpwstr>Herr</vt:lpwstr>
  </property>
  <property fmtid="{D5CDD505-2E9C-101B-9397-08002B2CF9AE}" pid="29" name="UVEK.AnredeHerrLang">
    <vt:lpwstr>Sehr geehrter Herr</vt:lpwstr>
  </property>
  <property fmtid="{D5CDD505-2E9C-101B-9397-08002B2CF9AE}" pid="30" name="oawInfo">
    <vt:lpwstr/>
  </property>
  <property fmtid="{D5CDD505-2E9C-101B-9397-08002B2CF9AE}" pid="31" name="oawDisplayName">
    <vt:lpwstr/>
  </property>
  <property fmtid="{D5CDD505-2E9C-101B-9397-08002B2CF9AE}" pid="32" name="oawID">
    <vt:lpwstr/>
  </property>
  <property fmtid="{D5CDD505-2E9C-101B-9397-08002B2CF9AE}" pid="33" name="FSC#BAVTEMPL@102.1950:Amtstitel">
    <vt:lpwstr>Abteilung Politik</vt:lpwstr>
  </property>
  <property fmtid="{D5CDD505-2E9C-101B-9397-08002B2CF9AE}" pid="34" name="FSC#BAVTEMPL@102.1950:AssignmentName">
    <vt:lpwstr/>
  </property>
  <property fmtid="{D5CDD505-2E9C-101B-9397-08002B2CF9AE}" pid="35" name="FSC#BAVTEMPL@102.1950:BAVShortsign">
    <vt:lpwstr/>
  </property>
  <property fmtid="{D5CDD505-2E9C-101B-9397-08002B2CF9AE}" pid="36" name="FSC#BAVTEMPL@102.1950:DocumentID">
    <vt:lpwstr>260</vt:lpwstr>
  </property>
  <property fmtid="{D5CDD505-2E9C-101B-9397-08002B2CF9AE}" pid="37" name="FSC#BAVTEMPL@102.1950:Dossierref">
    <vt:lpwstr/>
  </property>
  <property fmtid="{D5CDD505-2E9C-101B-9397-08002B2CF9AE}" pid="38" name="FSC#BAVTEMPL@102.1950:EmpfName">
    <vt:lpwstr/>
  </property>
  <property fmtid="{D5CDD505-2E9C-101B-9397-08002B2CF9AE}" pid="39" name="FSC#BAVTEMPL@102.1950:EmpfName_AP">
    <vt:lpwstr/>
  </property>
  <property fmtid="{D5CDD505-2E9C-101B-9397-08002B2CF9AE}" pid="40" name="FSC#BAVTEMPL@102.1950:EmpfOrt">
    <vt:lpwstr/>
  </property>
  <property fmtid="{D5CDD505-2E9C-101B-9397-08002B2CF9AE}" pid="41" name="FSC#BAVTEMPL@102.1950:EmpfPLZ">
    <vt:lpwstr/>
  </property>
  <property fmtid="{D5CDD505-2E9C-101B-9397-08002B2CF9AE}" pid="42" name="FSC#BAVTEMPL@102.1950:EmpfStrasse">
    <vt:lpwstr/>
  </property>
  <property fmtid="{D5CDD505-2E9C-101B-9397-08002B2CF9AE}" pid="43" name="FSC#BAVTEMPL@102.1950:EmpfOrt_AP">
    <vt:lpwstr/>
  </property>
  <property fmtid="{D5CDD505-2E9C-101B-9397-08002B2CF9AE}" pid="44" name="FSC#BAVTEMPL@102.1950:EmpfPLZ_AP">
    <vt:lpwstr/>
  </property>
  <property fmtid="{D5CDD505-2E9C-101B-9397-08002B2CF9AE}" pid="45" name="FSC#BAVTEMPL@102.1950:EmpfStrasse_AP">
    <vt:lpwstr/>
  </property>
  <property fmtid="{D5CDD505-2E9C-101B-9397-08002B2CF9AE}" pid="46" name="FSC#BAVTEMPL@102.1950:FileRespEmail">
    <vt:lpwstr>philipp.mosca@bav.admin.ch</vt:lpwstr>
  </property>
  <property fmtid="{D5CDD505-2E9C-101B-9397-08002B2CF9AE}" pid="47" name="FSC#BAVTEMPL@102.1950:FileRespFax">
    <vt:lpwstr>+41 58 462 58 11</vt:lpwstr>
  </property>
  <property fmtid="{D5CDD505-2E9C-101B-9397-08002B2CF9AE}" pid="48" name="FSC#BAVTEMPL@102.1950:FileRespHome">
    <vt:lpwstr>Ittigen</vt:lpwstr>
  </property>
  <property fmtid="{D5CDD505-2E9C-101B-9397-08002B2CF9AE}" pid="49" name="FSC#BAVTEMPL@102.1950:FileResponsible">
    <vt:lpwstr>Philipp Mosca</vt:lpwstr>
  </property>
  <property fmtid="{D5CDD505-2E9C-101B-9397-08002B2CF9AE}" pid="50" name="FSC#BAVTEMPL@102.1950:FileRespOrg">
    <vt:lpwstr>Direktionsgeschäfte (BAV)</vt:lpwstr>
  </property>
  <property fmtid="{D5CDD505-2E9C-101B-9397-08002B2CF9AE}" pid="51" name="FSC#BAVTEMPL@102.1950:FileRespOrgHome">
    <vt:lpwstr/>
  </property>
  <property fmtid="{D5CDD505-2E9C-101B-9397-08002B2CF9AE}" pid="52" name="FSC#BAVTEMPL@102.1950:FileRespOrgStreet">
    <vt:lpwstr/>
  </property>
  <property fmtid="{D5CDD505-2E9C-101B-9397-08002B2CF9AE}" pid="53" name="FSC#BAVTEMPL@102.1950:FileRespOrgZipCode">
    <vt:lpwstr/>
  </property>
  <property fmtid="{D5CDD505-2E9C-101B-9397-08002B2CF9AE}" pid="54" name="FSC#BAVTEMPL@102.1950:FileRespOU">
    <vt:lpwstr>Direktionsgeschäfte</vt:lpwstr>
  </property>
  <property fmtid="{D5CDD505-2E9C-101B-9397-08002B2CF9AE}" pid="55" name="FSC#BAVTEMPL@102.1950:FileRespStreet">
    <vt:lpwstr>Mühlestrasse 6</vt:lpwstr>
  </property>
  <property fmtid="{D5CDD505-2E9C-101B-9397-08002B2CF9AE}" pid="56" name="FSC#BAVTEMPL@102.1950:FileRespTel">
    <vt:lpwstr>+41 58 469 77 22</vt:lpwstr>
  </property>
  <property fmtid="{D5CDD505-2E9C-101B-9397-08002B2CF9AE}" pid="57" name="FSC#BAVTEMPL@102.1950:FileRespZipCode">
    <vt:lpwstr>3063</vt:lpwstr>
  </property>
  <property fmtid="{D5CDD505-2E9C-101B-9397-08002B2CF9AE}" pid="58" name="FSC#BAVTEMPL@102.1950:ForeignNumber">
    <vt:lpwstr/>
  </property>
  <property fmtid="{D5CDD505-2E9C-101B-9397-08002B2CF9AE}" pid="59" name="FSC#BAVTEMPL@102.1950:NameFileResponsible">
    <vt:lpwstr>Mosca</vt:lpwstr>
  </property>
  <property fmtid="{D5CDD505-2E9C-101B-9397-08002B2CF9AE}" pid="60" name="FSC#BAVTEMPL@102.1950:OutAttachPhysic">
    <vt:lpwstr/>
  </property>
  <property fmtid="{D5CDD505-2E9C-101B-9397-08002B2CF9AE}" pid="61" name="FSC#BAVTEMPL@102.1950:Registrierdatum">
    <vt:lpwstr/>
  </property>
  <property fmtid="{D5CDD505-2E9C-101B-9397-08002B2CF9AE}" pid="62" name="FSC#BAVTEMPL@102.1950:RegPlanPos">
    <vt:lpwstr>BAV-021.11</vt:lpwstr>
  </property>
  <property fmtid="{D5CDD505-2E9C-101B-9397-08002B2CF9AE}" pid="63" name="FSC#BAVTEMPL@102.1950:Subject">
    <vt:lpwstr/>
  </property>
  <property fmtid="{D5CDD505-2E9C-101B-9397-08002B2CF9AE}" pid="64" name="FSC#BAVTEMPL@102.1950:TitleDossier">
    <vt:lpwstr/>
  </property>
  <property fmtid="{D5CDD505-2E9C-101B-9397-08002B2CF9AE}" pid="65" name="FSC#BAVTEMPL@102.1950:UserFunction">
    <vt:lpwstr>Sektion</vt:lpwstr>
  </property>
  <property fmtid="{D5CDD505-2E9C-101B-9397-08002B2CF9AE}" pid="66" name="FSC#BAVTEMPL@102.1950:VornameNameFileResponsible">
    <vt:lpwstr>Philipp</vt:lpwstr>
  </property>
  <property fmtid="{D5CDD505-2E9C-101B-9397-08002B2CF9AE}" pid="67" name="FSC#BAVTEMPL@102.1950:ZusendungAm">
    <vt:lpwstr/>
  </property>
  <property fmtid="{D5CDD505-2E9C-101B-9397-08002B2CF9AE}" pid="68" name="FSC#BAVTEMPL@102.1950:SubFileState">
    <vt:lpwstr/>
  </property>
  <property fmtid="{D5CDD505-2E9C-101B-9397-08002B2CF9AE}" pid="69" name="FSC#UVEKCFG@15.1700:Function">
    <vt:lpwstr>Sektion</vt:lpwstr>
  </property>
  <property fmtid="{D5CDD505-2E9C-101B-9397-08002B2CF9AE}" pid="70" name="FSC#UVEKCFG@15.1700:FileRespOrg">
    <vt:lpwstr>Direktionsgeschäfte</vt:lpwstr>
  </property>
  <property fmtid="{D5CDD505-2E9C-101B-9397-08002B2CF9AE}" pid="71" name="FSC#UVEKCFG@15.1700:DefaultGroupFileResponsible">
    <vt:lpwstr>Direktionsgeschäfte</vt:lpwstr>
  </property>
  <property fmtid="{D5CDD505-2E9C-101B-9397-08002B2CF9AE}" pid="72" name="FSC#UVEKCFG@15.1700:FileRespFunction">
    <vt:lpwstr>Sektion</vt:lpwstr>
  </property>
  <property fmtid="{D5CDD505-2E9C-101B-9397-08002B2CF9AE}" pid="73" name="FSC#UVEKCFG@15.1700:AssignedClassification">
    <vt:lpwstr/>
  </property>
  <property fmtid="{D5CDD505-2E9C-101B-9397-08002B2CF9AE}" pid="74" name="FSC#UVEKCFG@15.1700:AssignedClassificationCode">
    <vt:lpwstr>COO.1.1001.1.137854</vt:lpwstr>
  </property>
  <property fmtid="{D5CDD505-2E9C-101B-9397-08002B2CF9AE}" pid="75" name="FSC#UVEKCFG@15.1700:FileResponsible">
    <vt:lpwstr>Philipp Mosca</vt:lpwstr>
  </property>
  <property fmtid="{D5CDD505-2E9C-101B-9397-08002B2CF9AE}" pid="76" name="FSC#UVEKCFG@15.1700:FileResponsibleTel">
    <vt:lpwstr>+41 58 469 77 22</vt:lpwstr>
  </property>
  <property fmtid="{D5CDD505-2E9C-101B-9397-08002B2CF9AE}" pid="77" name="FSC#UVEKCFG@15.1700:FileResponsibleEmail">
    <vt:lpwstr>philipp.mosca@bav.admin.ch</vt:lpwstr>
  </property>
  <property fmtid="{D5CDD505-2E9C-101B-9397-08002B2CF9AE}" pid="78" name="FSC#UVEKCFG@15.1700:FileResponsibleFax">
    <vt:lpwstr>+41 58 462 58 11</vt:lpwstr>
  </property>
  <property fmtid="{D5CDD505-2E9C-101B-9397-08002B2CF9AE}" pid="79" name="FSC#UVEKCFG@15.1700:FileResponsibleAddress">
    <vt:lpwstr>Mühlestrasse 6, 3063 Ittigen</vt:lpwstr>
  </property>
  <property fmtid="{D5CDD505-2E9C-101B-9397-08002B2CF9AE}" pid="80" name="FSC#UVEKCFG@15.1700:FileResponsibleStreet">
    <vt:lpwstr>Mühlestrasse 6</vt:lpwstr>
  </property>
  <property fmtid="{D5CDD505-2E9C-101B-9397-08002B2CF9AE}" pid="81" name="FSC#UVEKCFG@15.1700:FileResponsiblezipcode">
    <vt:lpwstr>3063</vt:lpwstr>
  </property>
  <property fmtid="{D5CDD505-2E9C-101B-9397-08002B2CF9AE}" pid="82" name="FSC#UVEKCFG@15.1700:FileResponsiblecity">
    <vt:lpwstr>Ittigen</vt:lpwstr>
  </property>
  <property fmtid="{D5CDD505-2E9C-101B-9397-08002B2CF9AE}" pid="83" name="FSC#UVEKCFG@15.1700:FileResponsibleAbbreviation">
    <vt:lpwstr>mop</vt:lpwstr>
  </property>
  <property fmtid="{D5CDD505-2E9C-101B-9397-08002B2CF9AE}" pid="84" name="FSC#UVEKCFG@15.1700:FileRespOrgHome">
    <vt:lpwstr/>
  </property>
  <property fmtid="{D5CDD505-2E9C-101B-9397-08002B2CF9AE}" pid="85" name="FSC#UVEKCFG@15.1700:CurrUserAbbreviation">
    <vt:lpwstr>sch</vt:lpwstr>
  </property>
  <property fmtid="{D5CDD505-2E9C-101B-9397-08002B2CF9AE}" pid="86" name="FSC#UVEKCFG@15.1700:CategoryReference">
    <vt:lpwstr>BAV-021.11</vt:lpwstr>
  </property>
  <property fmtid="{D5CDD505-2E9C-101B-9397-08002B2CF9AE}" pid="87" name="FSC#UVEKCFG@15.1700:cooAddress">
    <vt:lpwstr>COO.2125.100.2.10136456</vt:lpwstr>
  </property>
  <property fmtid="{D5CDD505-2E9C-101B-9397-08002B2CF9AE}" pid="88" name="FSC#UVEKCFG@15.1700:sleeveFileReference">
    <vt:lpwstr/>
  </property>
  <property fmtid="{D5CDD505-2E9C-101B-9397-08002B2CF9AE}" pid="89" name="FSC#UVEKCFG@15.1700:BureauName">
    <vt:lpwstr/>
  </property>
  <property fmtid="{D5CDD505-2E9C-101B-9397-08002B2CF9AE}" pid="90" name="FSC#UVEKCFG@15.1700:BureauShortName">
    <vt:lpwstr/>
  </property>
  <property fmtid="{D5CDD505-2E9C-101B-9397-08002B2CF9AE}" pid="91" name="FSC#UVEKCFG@15.1700:BureauWebsite">
    <vt:lpwstr/>
  </property>
  <property fmtid="{D5CDD505-2E9C-101B-9397-08002B2CF9AE}" pid="92" name="FSC#UVEKCFG@15.1700:SubFileTitle">
    <vt:lpwstr>Formular Gesuch zur Finanzierung Forschung Bahninfrastruktur</vt:lpwstr>
  </property>
  <property fmtid="{D5CDD505-2E9C-101B-9397-08002B2CF9AE}" pid="93" name="FSC#UVEKCFG@15.1700:ForeignNumber">
    <vt:lpwstr/>
  </property>
  <property fmtid="{D5CDD505-2E9C-101B-9397-08002B2CF9AE}" pid="94" name="FSC#UVEKCFG@15.1700:Amtstitel">
    <vt:lpwstr>Abteilung Politik</vt:lpwstr>
  </property>
  <property fmtid="{D5CDD505-2E9C-101B-9397-08002B2CF9AE}" pid="95" name="FSC#UVEKCFG@15.1700:ZusendungAm">
    <vt:lpwstr/>
  </property>
  <property fmtid="{D5CDD505-2E9C-101B-9397-08002B2CF9AE}" pid="96" name="FSC#UVEKCFG@15.1700:SignerLeft">
    <vt:lpwstr/>
  </property>
  <property fmtid="{D5CDD505-2E9C-101B-9397-08002B2CF9AE}" pid="97" name="FSC#UVEKCFG@15.1700:SignerRight">
    <vt:lpwstr/>
  </property>
  <property fmtid="{D5CDD505-2E9C-101B-9397-08002B2CF9AE}" pid="98" name="FSC#UVEKCFG@15.1700:SignerLeftJobTitle">
    <vt:lpwstr/>
  </property>
  <property fmtid="{D5CDD505-2E9C-101B-9397-08002B2CF9AE}" pid="99" name="FSC#UVEKCFG@15.1700:SignerRightJobTitle">
    <vt:lpwstr/>
  </property>
  <property fmtid="{D5CDD505-2E9C-101B-9397-08002B2CF9AE}" pid="100" name="FSC#UVEKCFG@15.1700:SignerLeftFunction">
    <vt:lpwstr/>
  </property>
  <property fmtid="{D5CDD505-2E9C-101B-9397-08002B2CF9AE}" pid="101" name="FSC#UVEKCFG@15.1700:SignerRightFunction">
    <vt:lpwstr/>
  </property>
  <property fmtid="{D5CDD505-2E9C-101B-9397-08002B2CF9AE}" pid="102" name="FSC#UVEKCFG@15.1700:SignerLeftUserRoleGroup">
    <vt:lpwstr/>
  </property>
  <property fmtid="{D5CDD505-2E9C-101B-9397-08002B2CF9AE}" pid="103" name="FSC#UVEKCFG@15.1700:SignerRightUserRoleGroup">
    <vt:lpwstr/>
  </property>
  <property fmtid="{D5CDD505-2E9C-101B-9397-08002B2CF9AE}" pid="104" name="FSC#UVEKCFG@15.1700:DocumentNumber">
    <vt:lpwstr>2017-09-19-0260</vt:lpwstr>
  </property>
  <property fmtid="{D5CDD505-2E9C-101B-9397-08002B2CF9AE}" pid="105" name="FSC#UVEKCFG@15.1700:AssignmentNumber">
    <vt:lpwstr/>
  </property>
  <property fmtid="{D5CDD505-2E9C-101B-9397-08002B2CF9AE}" pid="106" name="FSC#UVEKCFG@15.1700:EM_Personal">
    <vt:lpwstr/>
  </property>
  <property fmtid="{D5CDD505-2E9C-101B-9397-08002B2CF9AE}" pid="107" name="FSC#UVEKCFG@15.1700:EM_Geschlecht">
    <vt:lpwstr/>
  </property>
  <property fmtid="{D5CDD505-2E9C-101B-9397-08002B2CF9AE}" pid="108" name="FSC#UVEKCFG@15.1700:EM_GebDatum">
    <vt:lpwstr/>
  </property>
  <property fmtid="{D5CDD505-2E9C-101B-9397-08002B2CF9AE}" pid="109" name="FSC#UVEKCFG@15.1700:EM_Funktion">
    <vt:lpwstr/>
  </property>
  <property fmtid="{D5CDD505-2E9C-101B-9397-08002B2CF9AE}" pid="110" name="FSC#UVEKCFG@15.1700:EM_Beruf">
    <vt:lpwstr/>
  </property>
  <property fmtid="{D5CDD505-2E9C-101B-9397-08002B2CF9AE}" pid="111" name="FSC#UVEKCFG@15.1700:EM_SVNR">
    <vt:lpwstr/>
  </property>
  <property fmtid="{D5CDD505-2E9C-101B-9397-08002B2CF9AE}" pid="112" name="FSC#UVEKCFG@15.1700:EM_Familienstand">
    <vt:lpwstr/>
  </property>
  <property fmtid="{D5CDD505-2E9C-101B-9397-08002B2CF9AE}" pid="113" name="FSC#UVEKCFG@15.1700:EM_Muttersprache">
    <vt:lpwstr/>
  </property>
  <property fmtid="{D5CDD505-2E9C-101B-9397-08002B2CF9AE}" pid="114" name="FSC#UVEKCFG@15.1700:EM_Geboren_in">
    <vt:lpwstr/>
  </property>
  <property fmtid="{D5CDD505-2E9C-101B-9397-08002B2CF9AE}" pid="115" name="FSC#UVEKCFG@15.1700:EM_Briefanrede">
    <vt:lpwstr/>
  </property>
  <property fmtid="{D5CDD505-2E9C-101B-9397-08002B2CF9AE}" pid="116" name="FSC#UVEKCFG@15.1700:EM_Kommunikationssprache">
    <vt:lpwstr/>
  </property>
  <property fmtid="{D5CDD505-2E9C-101B-9397-08002B2CF9AE}" pid="117" name="FSC#UVEKCFG@15.1700:EM_Webseite">
    <vt:lpwstr/>
  </property>
  <property fmtid="{D5CDD505-2E9C-101B-9397-08002B2CF9AE}" pid="118" name="FSC#UVEKCFG@15.1700:EM_TelNr_Business">
    <vt:lpwstr/>
  </property>
  <property fmtid="{D5CDD505-2E9C-101B-9397-08002B2CF9AE}" pid="119" name="FSC#UVEKCFG@15.1700:EM_TelNr_Private">
    <vt:lpwstr/>
  </property>
  <property fmtid="{D5CDD505-2E9C-101B-9397-08002B2CF9AE}" pid="120" name="FSC#UVEKCFG@15.1700:EM_TelNr_Mobile">
    <vt:lpwstr/>
  </property>
  <property fmtid="{D5CDD505-2E9C-101B-9397-08002B2CF9AE}" pid="121" name="FSC#UVEKCFG@15.1700:EM_TelNr_Other">
    <vt:lpwstr/>
  </property>
  <property fmtid="{D5CDD505-2E9C-101B-9397-08002B2CF9AE}" pid="122" name="FSC#UVEKCFG@15.1700:EM_TelNr_Fax">
    <vt:lpwstr/>
  </property>
  <property fmtid="{D5CDD505-2E9C-101B-9397-08002B2CF9AE}" pid="123" name="FSC#UVEKCFG@15.1700:EM_EMail1">
    <vt:lpwstr/>
  </property>
  <property fmtid="{D5CDD505-2E9C-101B-9397-08002B2CF9AE}" pid="124" name="FSC#UVEKCFG@15.1700:EM_EMail2">
    <vt:lpwstr/>
  </property>
  <property fmtid="{D5CDD505-2E9C-101B-9397-08002B2CF9AE}" pid="125" name="FSC#UVEKCFG@15.1700:EM_EMail3">
    <vt:lpwstr/>
  </property>
  <property fmtid="{D5CDD505-2E9C-101B-9397-08002B2CF9AE}" pid="126" name="FSC#UVEKCFG@15.1700:EM_Name">
    <vt:lpwstr/>
  </property>
  <property fmtid="{D5CDD505-2E9C-101B-9397-08002B2CF9AE}" pid="127" name="FSC#UVEKCFG@15.1700:EM_UID">
    <vt:lpwstr/>
  </property>
  <property fmtid="{D5CDD505-2E9C-101B-9397-08002B2CF9AE}" pid="128" name="FSC#UVEKCFG@15.1700:EM_Rechtsform">
    <vt:lpwstr/>
  </property>
  <property fmtid="{D5CDD505-2E9C-101B-9397-08002B2CF9AE}" pid="129" name="FSC#UVEKCFG@15.1700:EM_Klassifizierung">
    <vt:lpwstr/>
  </property>
  <property fmtid="{D5CDD505-2E9C-101B-9397-08002B2CF9AE}" pid="130" name="FSC#UVEKCFG@15.1700:EM_Gruendungsjahr">
    <vt:lpwstr/>
  </property>
  <property fmtid="{D5CDD505-2E9C-101B-9397-08002B2CF9AE}" pid="131" name="FSC#UVEKCFG@15.1700:EM_Versandart">
    <vt:lpwstr>B-Post</vt:lpwstr>
  </property>
  <property fmtid="{D5CDD505-2E9C-101B-9397-08002B2CF9AE}" pid="132" name="FSC#UVEKCFG@15.1700:EM_Versandvermek">
    <vt:lpwstr/>
  </property>
  <property fmtid="{D5CDD505-2E9C-101B-9397-08002B2CF9AE}" pid="133" name="FSC#UVEKCFG@15.1700:EM_Anrede">
    <vt:lpwstr/>
  </property>
  <property fmtid="{D5CDD505-2E9C-101B-9397-08002B2CF9AE}" pid="134" name="FSC#UVEKCFG@15.1700:EM_Titel">
    <vt:lpwstr/>
  </property>
  <property fmtid="{D5CDD505-2E9C-101B-9397-08002B2CF9AE}" pid="135" name="FSC#UVEKCFG@15.1700:EM_Nachgestellter_Titel">
    <vt:lpwstr/>
  </property>
  <property fmtid="{D5CDD505-2E9C-101B-9397-08002B2CF9AE}" pid="136" name="FSC#UVEKCFG@15.1700:EM_Vorname">
    <vt:lpwstr/>
  </property>
  <property fmtid="{D5CDD505-2E9C-101B-9397-08002B2CF9AE}" pid="137" name="FSC#UVEKCFG@15.1700:EM_Nachname">
    <vt:lpwstr/>
  </property>
  <property fmtid="{D5CDD505-2E9C-101B-9397-08002B2CF9AE}" pid="138" name="FSC#UVEKCFG@15.1700:EM_Kurzbezeichnung">
    <vt:lpwstr/>
  </property>
  <property fmtid="{D5CDD505-2E9C-101B-9397-08002B2CF9AE}" pid="139" name="FSC#UVEKCFG@15.1700:EM_Organisations_Zeile_1">
    <vt:lpwstr/>
  </property>
  <property fmtid="{D5CDD505-2E9C-101B-9397-08002B2CF9AE}" pid="140" name="FSC#UVEKCFG@15.1700:EM_Organisations_Zeile_2">
    <vt:lpwstr/>
  </property>
  <property fmtid="{D5CDD505-2E9C-101B-9397-08002B2CF9AE}" pid="141" name="FSC#UVEKCFG@15.1700:EM_Organisations_Zeile_3">
    <vt:lpwstr/>
  </property>
  <property fmtid="{D5CDD505-2E9C-101B-9397-08002B2CF9AE}" pid="142" name="FSC#UVEKCFG@15.1700:EM_Strasse">
    <vt:lpwstr/>
  </property>
  <property fmtid="{D5CDD505-2E9C-101B-9397-08002B2CF9AE}" pid="143" name="FSC#UVEKCFG@15.1700:EM_Hausnummer">
    <vt:lpwstr/>
  </property>
  <property fmtid="{D5CDD505-2E9C-101B-9397-08002B2CF9AE}" pid="144" name="FSC#UVEKCFG@15.1700:EM_Strasse2">
    <vt:lpwstr/>
  </property>
  <property fmtid="{D5CDD505-2E9C-101B-9397-08002B2CF9AE}" pid="145" name="FSC#UVEKCFG@15.1700:EM_Hausnummer_Zusatz">
    <vt:lpwstr/>
  </property>
  <property fmtid="{D5CDD505-2E9C-101B-9397-08002B2CF9AE}" pid="146" name="FSC#UVEKCFG@15.1700:EM_Postfach">
    <vt:lpwstr/>
  </property>
  <property fmtid="{D5CDD505-2E9C-101B-9397-08002B2CF9AE}" pid="147" name="FSC#UVEKCFG@15.1700:EM_PLZ">
    <vt:lpwstr/>
  </property>
  <property fmtid="{D5CDD505-2E9C-101B-9397-08002B2CF9AE}" pid="148" name="FSC#UVEKCFG@15.1700:EM_Ort">
    <vt:lpwstr/>
  </property>
  <property fmtid="{D5CDD505-2E9C-101B-9397-08002B2CF9AE}" pid="149" name="FSC#UVEKCFG@15.1700:EM_Land">
    <vt:lpwstr/>
  </property>
  <property fmtid="{D5CDD505-2E9C-101B-9397-08002B2CF9AE}" pid="150" name="FSC#UVEKCFG@15.1700:EM_E_Mail_Adresse">
    <vt:lpwstr/>
  </property>
  <property fmtid="{D5CDD505-2E9C-101B-9397-08002B2CF9AE}" pid="151" name="FSC#UVEKCFG@15.1700:EM_Funktionsbezeichnung">
    <vt:lpwstr/>
  </property>
  <property fmtid="{D5CDD505-2E9C-101B-9397-08002B2CF9AE}" pid="152" name="FSC#UVEKCFG@15.1700:EM_Serienbrieffeld_1">
    <vt:lpwstr/>
  </property>
  <property fmtid="{D5CDD505-2E9C-101B-9397-08002B2CF9AE}" pid="153" name="FSC#UVEKCFG@15.1700:EM_Serienbrieffeld_2">
    <vt:lpwstr/>
  </property>
  <property fmtid="{D5CDD505-2E9C-101B-9397-08002B2CF9AE}" pid="154" name="FSC#UVEKCFG@15.1700:EM_Serienbrieffeld_3">
    <vt:lpwstr/>
  </property>
  <property fmtid="{D5CDD505-2E9C-101B-9397-08002B2CF9AE}" pid="155" name="FSC#UVEKCFG@15.1700:EM_Serienbrieffeld_4">
    <vt:lpwstr/>
  </property>
  <property fmtid="{D5CDD505-2E9C-101B-9397-08002B2CF9AE}" pid="156" name="FSC#UVEKCFG@15.1700:EM_Serienbrieffeld_5">
    <vt:lpwstr/>
  </property>
  <property fmtid="{D5CDD505-2E9C-101B-9397-08002B2CF9AE}" pid="157" name="FSC#UVEKCFG@15.1700:EM_Address">
    <vt:lpwstr/>
  </property>
  <property fmtid="{D5CDD505-2E9C-101B-9397-08002B2CF9AE}" pid="158" name="FSC#UVEKCFG@15.1700:Abs_Nachname">
    <vt:lpwstr>Mosca</vt:lpwstr>
  </property>
  <property fmtid="{D5CDD505-2E9C-101B-9397-08002B2CF9AE}" pid="159" name="FSC#UVEKCFG@15.1700:Abs_Vorname">
    <vt:lpwstr>Philipp</vt:lpwstr>
  </property>
  <property fmtid="{D5CDD505-2E9C-101B-9397-08002B2CF9AE}" pid="160" name="FSC#UVEKCFG@15.1700:Abs_Zeichen">
    <vt:lpwstr/>
  </property>
  <property fmtid="{D5CDD505-2E9C-101B-9397-08002B2CF9AE}" pid="161" name="FSC#UVEKCFG@15.1700:Anrede">
    <vt:lpwstr/>
  </property>
  <property fmtid="{D5CDD505-2E9C-101B-9397-08002B2CF9AE}" pid="162" name="FSC#UVEKCFG@15.1700:EM_Versandartspez">
    <vt:lpwstr/>
  </property>
  <property fmtid="{D5CDD505-2E9C-101B-9397-08002B2CF9AE}" pid="163" name="FSC#UVEKCFG@15.1700:Briefdatum">
    <vt:lpwstr>30.01.2018</vt:lpwstr>
  </property>
  <property fmtid="{D5CDD505-2E9C-101B-9397-08002B2CF9AE}" pid="164" name="FSC#UVEKCFG@15.1700:Empf_Zeichen">
    <vt:lpwstr/>
  </property>
  <property fmtid="{D5CDD505-2E9C-101B-9397-08002B2CF9AE}" pid="165" name="FSC#UVEKCFG@15.1700:FilialePLZ">
    <vt:lpwstr/>
  </property>
  <property fmtid="{D5CDD505-2E9C-101B-9397-08002B2CF9AE}" pid="166" name="FSC#UVEKCFG@15.1700:Gegenstand">
    <vt:lpwstr>Formular Gesuch zur Finanzierung Forschung Bahninfrastruktur</vt:lpwstr>
  </property>
  <property fmtid="{D5CDD505-2E9C-101B-9397-08002B2CF9AE}" pid="167" name="FSC#UVEKCFG@15.1700:Nummer">
    <vt:lpwstr>2017-09-19-0260</vt:lpwstr>
  </property>
  <property fmtid="{D5CDD505-2E9C-101B-9397-08002B2CF9AE}" pid="168" name="FSC#UVEKCFG@15.1700:Unterschrift_Nachname">
    <vt:lpwstr/>
  </property>
  <property fmtid="{D5CDD505-2E9C-101B-9397-08002B2CF9AE}" pid="169" name="FSC#UVEKCFG@15.1700:Unterschrift_Vorname">
    <vt:lpwstr/>
  </property>
  <property fmtid="{D5CDD505-2E9C-101B-9397-08002B2CF9AE}" pid="170" name="FSC#UVEKCFG@15.1700:FileResponsibleStreetPostal">
    <vt:lpwstr/>
  </property>
  <property fmtid="{D5CDD505-2E9C-101B-9397-08002B2CF9AE}" pid="171" name="FSC#UVEKCFG@15.1700:FileResponsiblezipcodePostal">
    <vt:lpwstr>CH-3003</vt:lpwstr>
  </property>
  <property fmtid="{D5CDD505-2E9C-101B-9397-08002B2CF9AE}" pid="172" name="FSC#UVEKCFG@15.1700:FileResponsiblecityPostal">
    <vt:lpwstr>Bern</vt:lpwstr>
  </property>
  <property fmtid="{D5CDD505-2E9C-101B-9397-08002B2CF9AE}" pid="173" name="FSC#UVEKCFG@15.1700:FileResponsibleStreetInvoice">
    <vt:lpwstr>c/o DLZ FI EFD</vt:lpwstr>
  </property>
  <property fmtid="{D5CDD505-2E9C-101B-9397-08002B2CF9AE}" pid="174" name="FSC#UVEKCFG@15.1700:FileResponsiblezipcodeInvoice">
    <vt:lpwstr>3003</vt:lpwstr>
  </property>
  <property fmtid="{D5CDD505-2E9C-101B-9397-08002B2CF9AE}" pid="175" name="FSC#UVEKCFG@15.1700:FileResponsiblecityInvoice">
    <vt:lpwstr>Bern</vt:lpwstr>
  </property>
  <property fmtid="{D5CDD505-2E9C-101B-9397-08002B2CF9AE}" pid="176" name="FSC#UVEKCFG@15.1700:ResponsibleDefaultRoleOrg">
    <vt:lpwstr>dg</vt:lpwstr>
  </property>
  <property fmtid="{D5CDD505-2E9C-101B-9397-08002B2CF9AE}" pid="177" name="FSC#UVEKCFG@15.1700:SL_HStufe1">
    <vt:lpwstr/>
  </property>
  <property fmtid="{D5CDD505-2E9C-101B-9397-08002B2CF9AE}" pid="178" name="FSC#UVEKCFG@15.1700:SL_FStufe1">
    <vt:lpwstr/>
  </property>
  <property fmtid="{D5CDD505-2E9C-101B-9397-08002B2CF9AE}" pid="179" name="FSC#UVEKCFG@15.1700:SL_HStufe2">
    <vt:lpwstr/>
  </property>
  <property fmtid="{D5CDD505-2E9C-101B-9397-08002B2CF9AE}" pid="180" name="FSC#UVEKCFG@15.1700:SL_FStufe2">
    <vt:lpwstr/>
  </property>
  <property fmtid="{D5CDD505-2E9C-101B-9397-08002B2CF9AE}" pid="181" name="FSC#UVEKCFG@15.1700:SL_HStufe3">
    <vt:lpwstr/>
  </property>
  <property fmtid="{D5CDD505-2E9C-101B-9397-08002B2CF9AE}" pid="182" name="FSC#UVEKCFG@15.1700:SL_FStufe3">
    <vt:lpwstr/>
  </property>
  <property fmtid="{D5CDD505-2E9C-101B-9397-08002B2CF9AE}" pid="183" name="FSC#UVEKCFG@15.1700:SL_HStufe4">
    <vt:lpwstr/>
  </property>
  <property fmtid="{D5CDD505-2E9C-101B-9397-08002B2CF9AE}" pid="184" name="FSC#UVEKCFG@15.1700:SL_FStufe4">
    <vt:lpwstr/>
  </property>
  <property fmtid="{D5CDD505-2E9C-101B-9397-08002B2CF9AE}" pid="185" name="FSC#UVEKCFG@15.1700:SR_HStufe1">
    <vt:lpwstr/>
  </property>
  <property fmtid="{D5CDD505-2E9C-101B-9397-08002B2CF9AE}" pid="186" name="FSC#UVEKCFG@15.1700:SR_FStufe1">
    <vt:lpwstr/>
  </property>
  <property fmtid="{D5CDD505-2E9C-101B-9397-08002B2CF9AE}" pid="187" name="FSC#UVEKCFG@15.1700:SR_HStufe2">
    <vt:lpwstr/>
  </property>
  <property fmtid="{D5CDD505-2E9C-101B-9397-08002B2CF9AE}" pid="188" name="FSC#UVEKCFG@15.1700:SR_FStufe2">
    <vt:lpwstr/>
  </property>
  <property fmtid="{D5CDD505-2E9C-101B-9397-08002B2CF9AE}" pid="189" name="FSC#UVEKCFG@15.1700:SR_HStufe3">
    <vt:lpwstr/>
  </property>
  <property fmtid="{D5CDD505-2E9C-101B-9397-08002B2CF9AE}" pid="190" name="FSC#UVEKCFG@15.1700:SR_FStufe3">
    <vt:lpwstr/>
  </property>
  <property fmtid="{D5CDD505-2E9C-101B-9397-08002B2CF9AE}" pid="191" name="FSC#UVEKCFG@15.1700:SR_HStufe4">
    <vt:lpwstr/>
  </property>
  <property fmtid="{D5CDD505-2E9C-101B-9397-08002B2CF9AE}" pid="192" name="FSC#UVEKCFG@15.1700:SR_FStufe4">
    <vt:lpwstr/>
  </property>
  <property fmtid="{D5CDD505-2E9C-101B-9397-08002B2CF9AE}" pid="193" name="FSC#UVEKCFG@15.1700:FileResp_HStufe1">
    <vt:lpwstr/>
  </property>
  <property fmtid="{D5CDD505-2E9C-101B-9397-08002B2CF9AE}" pid="194" name="FSC#UVEKCFG@15.1700:FileResp_FStufe1">
    <vt:lpwstr>Sektion</vt:lpwstr>
  </property>
  <property fmtid="{D5CDD505-2E9C-101B-9397-08002B2CF9AE}" pid="195" name="FSC#UVEKCFG@15.1700:FileResp_HStufe2">
    <vt:lpwstr/>
  </property>
  <property fmtid="{D5CDD505-2E9C-101B-9397-08002B2CF9AE}" pid="196" name="FSC#UVEKCFG@15.1700:FileResp_FStufe2">
    <vt:lpwstr/>
  </property>
  <property fmtid="{D5CDD505-2E9C-101B-9397-08002B2CF9AE}" pid="197" name="FSC#UVEKCFG@15.1700:FileResp_HStufe3">
    <vt:lpwstr/>
  </property>
  <property fmtid="{D5CDD505-2E9C-101B-9397-08002B2CF9AE}" pid="198" name="FSC#UVEKCFG@15.1700:FileResp_FStufe3">
    <vt:lpwstr/>
  </property>
  <property fmtid="{D5CDD505-2E9C-101B-9397-08002B2CF9AE}" pid="199" name="FSC#UVEKCFG@15.1700:FileResp_HStufe4">
    <vt:lpwstr/>
  </property>
  <property fmtid="{D5CDD505-2E9C-101B-9397-08002B2CF9AE}" pid="200" name="FSC#UVEKCFG@15.1700:FileResp_FStufe4">
    <vt:lpwstr/>
  </property>
  <property fmtid="{D5CDD505-2E9C-101B-9397-08002B2CF9AE}" pid="201" name="FSC#COOELAK@1.1001:Subject">
    <vt:lpwstr/>
  </property>
  <property fmtid="{D5CDD505-2E9C-101B-9397-08002B2CF9AE}" pid="202" name="FSC#COOELAK@1.1001:FileReference">
    <vt:lpwstr>BAV-021.11-00007</vt:lpwstr>
  </property>
  <property fmtid="{D5CDD505-2E9C-101B-9397-08002B2CF9AE}" pid="203" name="FSC#COOELAK@1.1001:FileRefYear">
    <vt:lpwstr>2017</vt:lpwstr>
  </property>
  <property fmtid="{D5CDD505-2E9C-101B-9397-08002B2CF9AE}" pid="204" name="FSC#COOELAK@1.1001:FileRefOrdinal">
    <vt:lpwstr>7</vt:lpwstr>
  </property>
  <property fmtid="{D5CDD505-2E9C-101B-9397-08002B2CF9AE}" pid="205" name="FSC#COOELAK@1.1001:FileRefOU">
    <vt:lpwstr>reg_PK</vt:lpwstr>
  </property>
  <property fmtid="{D5CDD505-2E9C-101B-9397-08002B2CF9AE}" pid="206" name="FSC#COOELAK@1.1001:Organization">
    <vt:lpwstr/>
  </property>
  <property fmtid="{D5CDD505-2E9C-101B-9397-08002B2CF9AE}" pid="207" name="FSC#COOELAK@1.1001:Owner">
    <vt:lpwstr>Mosca Philipp</vt:lpwstr>
  </property>
  <property fmtid="{D5CDD505-2E9C-101B-9397-08002B2CF9AE}" pid="208" name="FSC#COOELAK@1.1001:OwnerExtension">
    <vt:lpwstr>+41 58 469 77 22</vt:lpwstr>
  </property>
  <property fmtid="{D5CDD505-2E9C-101B-9397-08002B2CF9AE}" pid="209" name="FSC#COOELAK@1.1001:OwnerFaxExtension">
    <vt:lpwstr>+41 58 462 58 11</vt:lpwstr>
  </property>
  <property fmtid="{D5CDD505-2E9C-101B-9397-08002B2CF9AE}" pid="210" name="FSC#COOELAK@1.1001:DispatchedBy">
    <vt:lpwstr/>
  </property>
  <property fmtid="{D5CDD505-2E9C-101B-9397-08002B2CF9AE}" pid="211" name="FSC#COOELAK@1.1001:DispatchedAt">
    <vt:lpwstr/>
  </property>
  <property fmtid="{D5CDD505-2E9C-101B-9397-08002B2CF9AE}" pid="212" name="FSC#COOELAK@1.1001:ApprovedBy">
    <vt:lpwstr/>
  </property>
  <property fmtid="{D5CDD505-2E9C-101B-9397-08002B2CF9AE}" pid="213" name="FSC#COOELAK@1.1001:ApprovedAt">
    <vt:lpwstr/>
  </property>
  <property fmtid="{D5CDD505-2E9C-101B-9397-08002B2CF9AE}" pid="214" name="FSC#COOELAK@1.1001:Department">
    <vt:lpwstr>Direktionsgeschäfte (BAV)</vt:lpwstr>
  </property>
  <property fmtid="{D5CDD505-2E9C-101B-9397-08002B2CF9AE}" pid="215" name="FSC#COOELAK@1.1001:CreatedAt">
    <vt:lpwstr>19.09.2017</vt:lpwstr>
  </property>
  <property fmtid="{D5CDD505-2E9C-101B-9397-08002B2CF9AE}" pid="216" name="FSC#COOELAK@1.1001:OU">
    <vt:lpwstr>Direktionsgeschäfte (BAV)</vt:lpwstr>
  </property>
  <property fmtid="{D5CDD505-2E9C-101B-9397-08002B2CF9AE}" pid="217" name="FSC#COOELAK@1.1001:Priority">
    <vt:lpwstr> ()</vt:lpwstr>
  </property>
  <property fmtid="{D5CDD505-2E9C-101B-9397-08002B2CF9AE}" pid="218" name="FSC#COOELAK@1.1001:ObjBarCode">
    <vt:lpwstr>*COO.2125.100.2.10136456*</vt:lpwstr>
  </property>
  <property fmtid="{D5CDD505-2E9C-101B-9397-08002B2CF9AE}" pid="219" name="FSC#COOELAK@1.1001:RefBarCode">
    <vt:lpwstr>*COO.2125.100.2.10136455*</vt:lpwstr>
  </property>
  <property fmtid="{D5CDD505-2E9C-101B-9397-08002B2CF9AE}" pid="220" name="FSC#COOELAK@1.1001:FileRefBarCode">
    <vt:lpwstr>*BAV-021.11-00007*</vt:lpwstr>
  </property>
  <property fmtid="{D5CDD505-2E9C-101B-9397-08002B2CF9AE}" pid="221" name="FSC#COOELAK@1.1001:ExternalRef">
    <vt:lpwstr/>
  </property>
  <property fmtid="{D5CDD505-2E9C-101B-9397-08002B2CF9AE}" pid="222" name="FSC#COOELAK@1.1001:IncomingNumber">
    <vt:lpwstr/>
  </property>
  <property fmtid="{D5CDD505-2E9C-101B-9397-08002B2CF9AE}" pid="223" name="FSC#COOELAK@1.1001:IncomingSubject">
    <vt:lpwstr/>
  </property>
  <property fmtid="{D5CDD505-2E9C-101B-9397-08002B2CF9AE}" pid="224" name="FSC#COOELAK@1.1001:ProcessResponsible">
    <vt:lpwstr>Mosca Philipp</vt:lpwstr>
  </property>
  <property fmtid="{D5CDD505-2E9C-101B-9397-08002B2CF9AE}" pid="225" name="FSC#COOELAK@1.1001:ProcessResponsiblePhone">
    <vt:lpwstr>+41 58 469 77 22</vt:lpwstr>
  </property>
  <property fmtid="{D5CDD505-2E9C-101B-9397-08002B2CF9AE}" pid="226" name="FSC#COOELAK@1.1001:ProcessResponsibleMail">
    <vt:lpwstr>philipp.mosca@bav.admin.ch</vt:lpwstr>
  </property>
  <property fmtid="{D5CDD505-2E9C-101B-9397-08002B2CF9AE}" pid="227" name="FSC#COOELAK@1.1001:ProcessResponsibleFax">
    <vt:lpwstr>+41 58 462 58 11</vt:lpwstr>
  </property>
  <property fmtid="{D5CDD505-2E9C-101B-9397-08002B2CF9AE}" pid="228" name="FSC#COOELAK@1.1001:ApproverFirstName">
    <vt:lpwstr/>
  </property>
  <property fmtid="{D5CDD505-2E9C-101B-9397-08002B2CF9AE}" pid="229" name="FSC#COOELAK@1.1001:ApproverSurName">
    <vt:lpwstr/>
  </property>
  <property fmtid="{D5CDD505-2E9C-101B-9397-08002B2CF9AE}" pid="230" name="FSC#COOELAK@1.1001:ApproverTitle">
    <vt:lpwstr/>
  </property>
  <property fmtid="{D5CDD505-2E9C-101B-9397-08002B2CF9AE}" pid="231" name="FSC#COOELAK@1.1001:ExternalDate">
    <vt:lpwstr/>
  </property>
  <property fmtid="{D5CDD505-2E9C-101B-9397-08002B2CF9AE}" pid="232" name="FSC#COOELAK@1.1001:SettlementApprovedAt">
    <vt:lpwstr/>
  </property>
  <property fmtid="{D5CDD505-2E9C-101B-9397-08002B2CF9AE}" pid="233" name="FSC#COOELAK@1.1001:BaseNumber">
    <vt:lpwstr>BAV-021.11</vt:lpwstr>
  </property>
  <property fmtid="{D5CDD505-2E9C-101B-9397-08002B2CF9AE}" pid="234" name="FSC#COOELAK@1.1001:CurrentUserRolePos">
    <vt:lpwstr>Sachbearbeiter/in</vt:lpwstr>
  </property>
  <property fmtid="{D5CDD505-2E9C-101B-9397-08002B2CF9AE}" pid="235" name="FSC#COOELAK@1.1001:CurrentUserEmail">
    <vt:lpwstr>heinz.schoeni@bav.admin.ch</vt:lpwstr>
  </property>
  <property fmtid="{D5CDD505-2E9C-101B-9397-08002B2CF9AE}" pid="236" name="FSC#ELAKGOV@1.1001:PersonalSubjGender">
    <vt:lpwstr/>
  </property>
  <property fmtid="{D5CDD505-2E9C-101B-9397-08002B2CF9AE}" pid="237" name="FSC#ELAKGOV@1.1001:PersonalSubjFirstName">
    <vt:lpwstr/>
  </property>
  <property fmtid="{D5CDD505-2E9C-101B-9397-08002B2CF9AE}" pid="238" name="FSC#ELAKGOV@1.1001:PersonalSubjSurName">
    <vt:lpwstr/>
  </property>
  <property fmtid="{D5CDD505-2E9C-101B-9397-08002B2CF9AE}" pid="239" name="FSC#ELAKGOV@1.1001:PersonalSubjSalutation">
    <vt:lpwstr/>
  </property>
  <property fmtid="{D5CDD505-2E9C-101B-9397-08002B2CF9AE}" pid="240" name="FSC#ELAKGOV@1.1001:PersonalSubjAddress">
    <vt:lpwstr/>
  </property>
  <property fmtid="{D5CDD505-2E9C-101B-9397-08002B2CF9AE}" pid="241" name="FSC#ATSTATECFG@1.1001:Office">
    <vt:lpwstr/>
  </property>
  <property fmtid="{D5CDD505-2E9C-101B-9397-08002B2CF9AE}" pid="242" name="FSC#ATSTATECFG@1.1001:Agent">
    <vt:lpwstr>Philipp Mosca</vt:lpwstr>
  </property>
  <property fmtid="{D5CDD505-2E9C-101B-9397-08002B2CF9AE}" pid="243" name="FSC#ATSTATECFG@1.1001:AgentPhone">
    <vt:lpwstr>+41 58 469 77 22</vt:lpwstr>
  </property>
  <property fmtid="{D5CDD505-2E9C-101B-9397-08002B2CF9AE}" pid="244" name="FSC#ATSTATECFG@1.1001:DepartmentFax">
    <vt:lpwstr/>
  </property>
  <property fmtid="{D5CDD505-2E9C-101B-9397-08002B2CF9AE}" pid="245" name="FSC#ATSTATECFG@1.1001:DepartmentEmail">
    <vt:lpwstr/>
  </property>
  <property fmtid="{D5CDD505-2E9C-101B-9397-08002B2CF9AE}" pid="246" name="FSC#ATSTATECFG@1.1001:SubfileDate">
    <vt:lpwstr/>
  </property>
  <property fmtid="{D5CDD505-2E9C-101B-9397-08002B2CF9AE}" pid="247" name="FSC#ATSTATECFG@1.1001:SubfileSubject">
    <vt:lpwstr/>
  </property>
  <property fmtid="{D5CDD505-2E9C-101B-9397-08002B2CF9AE}" pid="248" name="FSC#ATSTATECFG@1.1001:DepartmentZipCode">
    <vt:lpwstr/>
  </property>
  <property fmtid="{D5CDD505-2E9C-101B-9397-08002B2CF9AE}" pid="249" name="FSC#ATSTATECFG@1.1001:DepartmentCountry">
    <vt:lpwstr/>
  </property>
  <property fmtid="{D5CDD505-2E9C-101B-9397-08002B2CF9AE}" pid="250" name="FSC#ATSTATECFG@1.1001:DepartmentCity">
    <vt:lpwstr/>
  </property>
  <property fmtid="{D5CDD505-2E9C-101B-9397-08002B2CF9AE}" pid="251" name="FSC#ATSTATECFG@1.1001:DepartmentStreet">
    <vt:lpwstr/>
  </property>
  <property fmtid="{D5CDD505-2E9C-101B-9397-08002B2CF9AE}" pid="252" name="FSC#ATSTATECFG@1.1001:DepartmentDVR">
    <vt:lpwstr/>
  </property>
  <property fmtid="{D5CDD505-2E9C-101B-9397-08002B2CF9AE}" pid="253" name="FSC#ATSTATECFG@1.1001:DepartmentUID">
    <vt:lpwstr/>
  </property>
  <property fmtid="{D5CDD505-2E9C-101B-9397-08002B2CF9AE}" pid="254" name="FSC#ATSTATECFG@1.1001:SubfileReference">
    <vt:lpwstr>BAV-021.11-00007/00002/00005</vt:lpwstr>
  </property>
  <property fmtid="{D5CDD505-2E9C-101B-9397-08002B2CF9AE}" pid="255" name="FSC#ATSTATECFG@1.1001:Clause">
    <vt:lpwstr/>
  </property>
  <property fmtid="{D5CDD505-2E9C-101B-9397-08002B2CF9AE}" pid="256" name="FSC#ATSTATECFG@1.1001:ApprovedSignature">
    <vt:lpwstr/>
  </property>
  <property fmtid="{D5CDD505-2E9C-101B-9397-08002B2CF9AE}" pid="257" name="FSC#ATSTATECFG@1.1001:BankAccount">
    <vt:lpwstr/>
  </property>
  <property fmtid="{D5CDD505-2E9C-101B-9397-08002B2CF9AE}" pid="258" name="FSC#ATSTATECFG@1.1001:BankAccountOwner">
    <vt:lpwstr/>
  </property>
  <property fmtid="{D5CDD505-2E9C-101B-9397-08002B2CF9AE}" pid="259" name="FSC#ATSTATECFG@1.1001:BankInstitute">
    <vt:lpwstr/>
  </property>
  <property fmtid="{D5CDD505-2E9C-101B-9397-08002B2CF9AE}" pid="260" name="FSC#ATSTATECFG@1.1001:BankAccountID">
    <vt:lpwstr/>
  </property>
  <property fmtid="{D5CDD505-2E9C-101B-9397-08002B2CF9AE}" pid="261" name="FSC#ATSTATECFG@1.1001:BankAccountIBAN">
    <vt:lpwstr/>
  </property>
  <property fmtid="{D5CDD505-2E9C-101B-9397-08002B2CF9AE}" pid="262" name="FSC#ATSTATECFG@1.1001:BankAccountBIC">
    <vt:lpwstr/>
  </property>
  <property fmtid="{D5CDD505-2E9C-101B-9397-08002B2CF9AE}" pid="263" name="FSC#ATSTATECFG@1.1001:BankName">
    <vt:lpwstr/>
  </property>
  <property fmtid="{D5CDD505-2E9C-101B-9397-08002B2CF9AE}" pid="264" name="FSC#COOSYSTEM@1.1:Container">
    <vt:lpwstr>COO.2125.100.2.10136456</vt:lpwstr>
  </property>
  <property fmtid="{D5CDD505-2E9C-101B-9397-08002B2CF9AE}" pid="265" name="FSC#FSCFOLIO@1.1001:docpropproject">
    <vt:lpwstr/>
  </property>
  <property fmtid="{D5CDD505-2E9C-101B-9397-08002B2CF9AE}" pid="266" name="ContentTypeId">
    <vt:lpwstr>0x010100001663C6CEEE474AB7A75D47C7492EF0</vt:lpwstr>
  </property>
  <property fmtid="{D5CDD505-2E9C-101B-9397-08002B2CF9AE}" pid="267" name="Order">
    <vt:r8>1844400</vt:r8>
  </property>
  <property fmtid="{D5CDD505-2E9C-101B-9397-08002B2CF9AE}" pid="268" name="_dlc_DocIdItemGuid">
    <vt:lpwstr>c7d94ce2-0f92-4bf2-8b1d-2b63edbe699e</vt:lpwstr>
  </property>
  <property fmtid="{D5CDD505-2E9C-101B-9397-08002B2CF9AE}" pid="269" name="MediaServiceImageTags">
    <vt:lpwstr/>
  </property>
</Properties>
</file>