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32" y="6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7" Type="http://schemas.openxmlformats.org/officeDocument/2006/relationships/slide" Target="slides/slide6.xml"/><Relationship Id="rId16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openxmlformats.org/officeDocument/2006/relationships/customXml" Target="../customXml/item2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BA1509-F6E8-4B45-AAD9-8387481A1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5B16DB8C-FE04-4F72-832B-BC3BDFAA0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90463AA-8E67-4390-A7F7-4F69A439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8245AB9-6830-46D4-8D73-BA68BEF7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B63B0EF-2446-4790-A0A2-63F82DC2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84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BB2BCCA-D224-4F3C-B7F7-A9BDCE1F2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05F5289-6DC5-44B8-9290-4622EFA8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A33583F-3420-43E9-8FA8-78215957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282DF53-B6A2-40DE-BE39-11773F47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8382597-83EF-40A3-B9CE-F11A44DB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296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D36B4EFF-1E17-482E-A436-4D2A1195AA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1EA6F72F-335F-4E51-9DAF-295025AEB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DBAE694-BA30-43D1-9FC5-9A76C2C0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556A6E6-4279-4033-9245-4FF4A0225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FBEC5DA-38D9-4882-8397-3A89D124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81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1FDB8D-1F1B-471F-8462-0ACB95B6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DFC7829-53DC-4117-8AD4-90B7DC98D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5B6CFEA-44ED-44CC-BAB3-661E1838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83E285D-ABB4-45F6-82CC-8E86BC99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E97372A-3E00-4A92-97AA-C0B0817D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871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B1BC9F4-F58F-4522-9E71-D48E75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B2B2ECD-95BD-46F3-B302-641959A1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471C9DC-7270-498F-86E8-83D7740E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7EED296-1B8D-4C09-B11F-1DE1D57AE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E19FFD7-404D-405C-96F5-260530BD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49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3C7B7F-FBD5-4264-83BB-7076EE48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D725FAB-9834-4E8F-BC8E-D79CEF813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EA465BC-AF6D-4D23-A659-A8679BDC8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4B31EA39-FCFE-4656-9071-7B420286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A087F818-3EF1-47C4-A392-BBAE087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0741138D-DBFA-4633-B5EC-0DD4C607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51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6B993B-2692-4266-BD25-D0763811C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9ACE6AD-E23B-49D1-B5FA-245C429A8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6D40E59E-871D-4C83-A4E6-DCBDCF2CC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BF4D8745-0E19-4CFE-9ADE-3F89B1301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5BDF151-B69F-4D49-98B8-7EA1989C6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0E1277B-4D53-4B28-A13C-90703E2A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EF5F1285-20C7-49A8-9673-3C2C8D82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8BCE1C4-6F27-43BD-A4EB-508B9C5E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29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9866ED-F468-407B-B7B0-9830D564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E861C046-7A72-4820-BDA9-ABF395B9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769E1409-1396-4274-A9A3-A1EC8DB4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9286413A-EE65-4C08-AF87-5EBBE45E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42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8CC52CF-4424-4215-B872-1CCE4C478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E8FE2A2-898F-42C9-AF86-AD1B7C17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0425A89-2190-4DFD-BCF8-273266DC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376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48079B-3731-470D-875B-38C51ED5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41A061D-DF70-4708-A2C2-0634D3B77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25859D1-8253-4388-BA6D-1516CF48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5CD9553-CD1D-40F8-94B6-120D7FBD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329AA6F-2A19-4CDC-ACC8-12A08C6A3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8C56F73-18BF-4C77-B4E1-2FC80E0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236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1FB039B-5A53-4EF2-AFD1-5D172C10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3588F70A-21AA-4488-BCCF-E95E81A3E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40EC7B1A-BF93-4935-88C8-71DC772A6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CD7AE7F-AE14-4EEB-AA92-4AE113EA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590AE29-6597-4ED4-9698-0B20312A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C197A5D-3660-4BEB-92EB-83E01873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087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BAFABCA4-E7CB-4BBF-AA3F-F4DF5117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55D9DC0-1B60-4F53-B652-68879E24B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CF41DCB-F7E4-4995-B275-07D2B77DA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A292-1621-487E-9D09-A1CF9500107A}" type="datetimeFigureOut">
              <a:rPr lang="de-CH" smtClean="0"/>
              <a:t>18.01.21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821BA66-5B0B-46DD-8D88-6C71F50A7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883558C-41D4-49A0-9957-404AECFDD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38E7-4A84-4A67-84A4-82F8605936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103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E3866FD-E784-4697-BEB8-A6E1F5283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Fitness im Homeoffice</a:t>
            </a:r>
          </a:p>
        </p:txBody>
      </p:sp>
    </p:spTree>
    <p:extLst>
      <p:ext uri="{BB962C8B-B14F-4D97-AF65-F5344CB8AC3E}">
        <p14:creationId xmlns:p14="http://schemas.microsoft.com/office/powerpoint/2010/main" val="414259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9218" name="Picture 2" descr="Yoga at Work - 5 Übungen für den Arbeitsplatz - YouTube">
            <a:extLst>
              <a:ext uri="{FF2B5EF4-FFF2-40B4-BE49-F238E27FC236}">
                <a16:creationId xmlns:a16="http://schemas.microsoft.com/office/drawing/2014/main" xmlns="" id="{96BBCB30-4228-4184-A1A0-34386B1A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4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74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Lernen zu Hause">
            <a:extLst>
              <a:ext uri="{FF2B5EF4-FFF2-40B4-BE49-F238E27FC236}">
                <a16:creationId xmlns:a16="http://schemas.microsoft.com/office/drawing/2014/main" xmlns="" id="{4CFE319A-BC1D-4262-91DD-F93DBAA9F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68" y="187579"/>
            <a:ext cx="11317713" cy="66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269" name="Rectangle 72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1266" name="Picture 2" descr="Entspannungsübungen: 16 Tipps für den Alltag">
            <a:extLst>
              <a:ext uri="{FF2B5EF4-FFF2-40B4-BE49-F238E27FC236}">
                <a16:creationId xmlns:a16="http://schemas.microsoft.com/office/drawing/2014/main" xmlns="" id="{94864FFE-2FA0-4CC0-A865-F513AC8B5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1" b="5790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4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Ein Spaziergang am frühen Morgen Spruch">
            <a:extLst>
              <a:ext uri="{FF2B5EF4-FFF2-40B4-BE49-F238E27FC236}">
                <a16:creationId xmlns:a16="http://schemas.microsoft.com/office/drawing/2014/main" xmlns="" id="{760EC44A-CE8A-42F0-884C-CF8DFA6C9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b="1844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9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rbeiten im Stehen: Wie gesund ist es wirklich?">
            <a:extLst>
              <a:ext uri="{FF2B5EF4-FFF2-40B4-BE49-F238E27FC236}">
                <a16:creationId xmlns:a16="http://schemas.microsoft.com/office/drawing/2014/main" xmlns="" id="{ABB2286B-E68B-4A55-919A-75EDF205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952" y="1123527"/>
            <a:ext cx="815009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3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sund im Homeoffice | ZHAW Gesundheit">
            <a:extLst>
              <a:ext uri="{FF2B5EF4-FFF2-40B4-BE49-F238E27FC236}">
                <a16:creationId xmlns:a16="http://schemas.microsoft.com/office/drawing/2014/main" xmlns="" id="{37A7FF74-88A0-4250-A38A-5BFD71A0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71500"/>
            <a:ext cx="69246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9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8 geniale Tipps für mehr Bewegung am Arbeitsplatz - Bleibe fit!">
            <a:extLst>
              <a:ext uri="{FF2B5EF4-FFF2-40B4-BE49-F238E27FC236}">
                <a16:creationId xmlns:a16="http://schemas.microsoft.com/office/drawing/2014/main" xmlns="" id="{311AC280-5783-42B5-A999-A5208A88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510" y="235469"/>
            <a:ext cx="9305626" cy="639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7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gonomie am Arbeitsplatz - Tipps &amp; Anleitungen für dein Büro">
            <a:extLst>
              <a:ext uri="{FF2B5EF4-FFF2-40B4-BE49-F238E27FC236}">
                <a16:creationId xmlns:a16="http://schemas.microsoft.com/office/drawing/2014/main" xmlns="" id="{E32E4507-9212-4762-9B35-C01F8D897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2" y="672171"/>
            <a:ext cx="11430229" cy="53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474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itness am Arbeitsplatz">
            <a:extLst>
              <a:ext uri="{FF2B5EF4-FFF2-40B4-BE49-F238E27FC236}">
                <a16:creationId xmlns:a16="http://schemas.microsoft.com/office/drawing/2014/main" xmlns="" id="{87D2A72E-5FA2-4435-B112-B803AEE3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11784"/>
            <a:ext cx="10905066" cy="523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port am Arbeitsplatz: Tipps und Übungen für mehr körperliche Fitness">
            <a:extLst>
              <a:ext uri="{FF2B5EF4-FFF2-40B4-BE49-F238E27FC236}">
                <a16:creationId xmlns:a16="http://schemas.microsoft.com/office/drawing/2014/main" xmlns="" id="{260AC089-957E-4270-9C8B-68115037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2" y="643467"/>
            <a:ext cx="990411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0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Ergonomie am Arbeitsplatz: Besser sitzen, fit im Büro - FIT FOR FUN">
            <a:extLst>
              <a:ext uri="{FF2B5EF4-FFF2-40B4-BE49-F238E27FC236}">
                <a16:creationId xmlns:a16="http://schemas.microsoft.com/office/drawing/2014/main" xmlns="" id="{A2143F7E-7F3A-4B4B-B487-2CCD8A679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1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9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Sportübungen für Büro vektor abbildung. Illustration von büro - 92032365">
            <a:extLst>
              <a:ext uri="{FF2B5EF4-FFF2-40B4-BE49-F238E27FC236}">
                <a16:creationId xmlns:a16="http://schemas.microsoft.com/office/drawing/2014/main" xmlns="" id="{57CDEB22-4875-4A05-956E-2725ECEE1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02622"/>
            <a:ext cx="10905066" cy="48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42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663C6CEEE474AB7A75D47C7492EF0" ma:contentTypeVersion="13" ma:contentTypeDescription="Create a new document." ma:contentTypeScope="" ma:versionID="f0fc4b2acc7be11623195caf933c7f46">
  <xsd:schema xmlns:xsd="http://www.w3.org/2001/XMLSchema" xmlns:xs="http://www.w3.org/2001/XMLSchema" xmlns:p="http://schemas.microsoft.com/office/2006/metadata/properties" xmlns:ns2="dff2d33b-e58c-4b22-aaee-1c3e400aa24b" xmlns:ns3="fc48761f-100f-4b21-bfba-e6963edc687a" targetNamespace="http://schemas.microsoft.com/office/2006/metadata/properties" ma:root="true" ma:fieldsID="49d6185fcff16899e7a3f5db98d1f311" ns2:_="" ns3:_="">
    <xsd:import namespace="dff2d33b-e58c-4b22-aaee-1c3e400aa24b"/>
    <xsd:import namespace="fc48761f-100f-4b21-bfba-e6963edc68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Zahl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2d33b-e58c-4b22-aaee-1c3e400aa2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Zahl" ma:index="18" nillable="true" ma:displayName="Zahl" ma:format="Dropdown" ma:internalName="Zahl" ma:percentage="FALSE">
      <xsd:simpleType>
        <xsd:restriction base="dms:Number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8761f-100f-4b21-bfba-e6963edc68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Zahl xmlns="dff2d33b-e58c-4b22-aaee-1c3e400aa24b" xsi:nil="true"/>
    <_dlc_DocId xmlns="fc48761f-100f-4b21-bfba-e6963edc687a">3X2AW2HHUFQZ-1711696825-537397</_dlc_DocId>
    <_dlc_DocIdUrl xmlns="fc48761f-100f-4b21-bfba-e6963edc687a">
      <Url>https://voev.sharepoint.com/sites/AbtKommunikation/_layouts/15/DocIdRedir.aspx?ID=3X2AW2HHUFQZ-1711696825-537397</Url>
      <Description>3X2AW2HHUFQZ-1711696825-537397</Description>
    </_dlc_DocIdUrl>
  </documentManagement>
</p:properties>
</file>

<file path=customXml/itemProps1.xml><?xml version="1.0" encoding="utf-8"?>
<ds:datastoreItem xmlns:ds="http://schemas.openxmlformats.org/officeDocument/2006/customXml" ds:itemID="{A7CAA5F1-4B84-4BA7-93A8-224C31E9CB90}"/>
</file>

<file path=customXml/itemProps2.xml><?xml version="1.0" encoding="utf-8"?>
<ds:datastoreItem xmlns:ds="http://schemas.openxmlformats.org/officeDocument/2006/customXml" ds:itemID="{6942419B-7E3B-45F0-A584-0634A7869219}"/>
</file>

<file path=customXml/itemProps3.xml><?xml version="1.0" encoding="utf-8"?>
<ds:datastoreItem xmlns:ds="http://schemas.openxmlformats.org/officeDocument/2006/customXml" ds:itemID="{48237C38-3A69-44D0-9C46-E68DEA8E4D85}"/>
</file>

<file path=customXml/itemProps4.xml><?xml version="1.0" encoding="utf-8"?>
<ds:datastoreItem xmlns:ds="http://schemas.openxmlformats.org/officeDocument/2006/customXml" ds:itemID="{2C530384-3F4C-416E-BEDC-5AC2B42B6E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Breitbild</PresentationFormat>
  <Paragraphs>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Impact</vt:lpstr>
      <vt:lpstr>Office</vt:lpstr>
      <vt:lpstr>Fitness im Homeoffice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im Homeoffice</dc:title>
  <dc:creator>Eliane</dc:creator>
  <cp:lastModifiedBy>Roger Baumann</cp:lastModifiedBy>
  <cp:revision>1</cp:revision>
  <dcterms:created xsi:type="dcterms:W3CDTF">2020-12-14T15:32:22Z</dcterms:created>
  <dcterms:modified xsi:type="dcterms:W3CDTF">2021-01-18T13:38:07Z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0x010100001663C6CEEE474AB7A75D47C7492EF0</vt:lpwstr>
  </property>
  <property fmtid="{D5CDD505-2E9C-101B-9397-08002B2CF9AE}" pid="3" name="_dlc_DocIdItemGuid">
    <vt:lpwstr>dbd14e83-00cb-4b48-a153-364ffa916419</vt:lpwstr>
  </property>
</Properties>
</file>