
<file path=[Content_Types].xml><?xml version="1.0" encoding="utf-8"?>
<Types xmlns="http://schemas.openxmlformats.org/package/2006/content-types">
  <Default Extension="jfif" ContentType="image/j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notesMasterIdLst>
    <p:notesMasterId r:id="rId34"/>
  </p:notesMasterIdLst>
  <p:handoutMasterIdLst>
    <p:handoutMasterId r:id="rId35"/>
  </p:handoutMasterIdLst>
  <p:sldIdLst>
    <p:sldId id="320" r:id="rId2"/>
    <p:sldId id="581" r:id="rId3"/>
    <p:sldId id="670" r:id="rId4"/>
    <p:sldId id="589" r:id="rId5"/>
    <p:sldId id="591" r:id="rId6"/>
    <p:sldId id="690" r:id="rId7"/>
    <p:sldId id="596" r:id="rId8"/>
    <p:sldId id="804" r:id="rId9"/>
    <p:sldId id="597" r:id="rId10"/>
    <p:sldId id="598" r:id="rId11"/>
    <p:sldId id="631" r:id="rId12"/>
    <p:sldId id="687" r:id="rId13"/>
    <p:sldId id="629" r:id="rId14"/>
    <p:sldId id="437" r:id="rId15"/>
    <p:sldId id="633" r:id="rId16"/>
    <p:sldId id="634" r:id="rId17"/>
    <p:sldId id="635" r:id="rId18"/>
    <p:sldId id="636" r:id="rId19"/>
    <p:sldId id="424" r:id="rId20"/>
    <p:sldId id="800" r:id="rId21"/>
    <p:sldId id="801" r:id="rId22"/>
    <p:sldId id="784" r:id="rId23"/>
    <p:sldId id="662" r:id="rId24"/>
    <p:sldId id="663" r:id="rId25"/>
    <p:sldId id="664" r:id="rId26"/>
    <p:sldId id="665" r:id="rId27"/>
    <p:sldId id="446" r:id="rId28"/>
    <p:sldId id="689" r:id="rId29"/>
    <p:sldId id="688" r:id="rId30"/>
    <p:sldId id="618" r:id="rId31"/>
    <p:sldId id="802" r:id="rId32"/>
    <p:sldId id="803" r:id="rId33"/>
  </p:sldIdLst>
  <p:sldSz cx="12192000" cy="6858000"/>
  <p:notesSz cx="6797675" cy="9928225"/>
  <p:custShowLst>
    <p:custShow name="Referat" id="0">
      <p:sldLst>
        <p:sld r:id="rId3"/>
      </p:sldLst>
    </p:custShow>
  </p:custShowLst>
  <p:defaultTextStyle>
    <a:defPPr>
      <a:defRPr lang="de-DE"/>
    </a:defPPr>
    <a:lvl1pPr marL="0" indent="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230400" indent="-22860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Char char="•"/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457200" indent="-21600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Calibri" panose="020F0502020204030204" pitchFamily="34" charset="0"/>
      <a:buChar char="–"/>
      <a:defRPr sz="2000" b="0" kern="1200">
        <a:solidFill>
          <a:schemeClr val="tx1"/>
        </a:solidFill>
        <a:latin typeface="+mn-lt"/>
        <a:ea typeface="+mn-ea"/>
        <a:cs typeface="+mn-cs"/>
      </a:defRPr>
    </a:lvl3pPr>
    <a:lvl4pPr marL="0" indent="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sz="2000" b="1" kern="1200">
        <a:solidFill>
          <a:schemeClr val="tx1"/>
        </a:solidFill>
        <a:latin typeface="+mn-lt"/>
        <a:ea typeface="+mn-ea"/>
        <a:cs typeface="+mn-cs"/>
      </a:defRPr>
    </a:lvl4pPr>
    <a:lvl5pPr marL="288000" indent="-28800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+mj-lt"/>
      <a:buAutoNum type="arabicPeriod"/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0" indent="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sz="1800" b="1" kern="1200">
        <a:solidFill>
          <a:schemeClr val="tx1"/>
        </a:solidFill>
        <a:latin typeface="+mn-lt"/>
        <a:ea typeface="+mn-ea"/>
        <a:cs typeface="+mn-cs"/>
      </a:defRPr>
    </a:lvl6pPr>
    <a:lvl7pPr marL="0" indent="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230400" indent="-23040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457200" indent="-216000" algn="l" defTabSz="914400" rtl="0" eaLnBrk="1" latinLnBrk="0" hangingPunct="1">
      <a:lnSpc>
        <a:spcPct val="100000"/>
      </a:lnSpc>
      <a:spcBef>
        <a:spcPts val="0"/>
      </a:spcBef>
      <a:spcAft>
        <a:spcPts val="600"/>
      </a:spcAft>
      <a:buFont typeface="Calibri" panose="020F0502020204030204" pitchFamily="34" charset="0"/>
      <a:buChar char="–"/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3" pos="5019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7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er Beat" initials="KB" lastIdx="7" clrIdx="0">
    <p:extLst>
      <p:ext uri="{19B8F6BF-5375-455C-9EA6-DF929625EA0E}">
        <p15:presenceInfo xmlns:p15="http://schemas.microsoft.com/office/powerpoint/2012/main" userId="S-1-5-21-2049858745-764165018-633696768-9430" providerId="AD"/>
      </p:ext>
    </p:extLst>
  </p:cmAuthor>
  <p:cmAuthor id="2" name="Lektor DDA" initials="DD" lastIdx="1" clrIdx="1">
    <p:extLst>
      <p:ext uri="{19B8F6BF-5375-455C-9EA6-DF929625EA0E}">
        <p15:presenceInfo xmlns:p15="http://schemas.microsoft.com/office/powerpoint/2012/main" userId="Lektor DD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E2EAECFB-7719-4CA3-8A8E-DDE6C9368DA6}">
  <a:tblStyle styleId="{E2EAECFB-7719-4CA3-8A8E-DDE6C9368DA6}" styleName="Electrosuisse-Table (Green)">
    <a:wholeTbl>
      <a:tcTxStyle>
        <a:fontRef idx="minor">
          <a:schemeClr val="tx1"/>
        </a:fontRef>
        <a:schemeClr val="tx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30000" cmpd="sng">
              <a:solidFill>
                <a:schemeClr val="lt1"/>
              </a:solidFill>
            </a:ln>
          </a:insideH>
          <a:insideV>
            <a:ln w="30000" cmpd="sng">
              <a:solidFill>
                <a:schemeClr val="lt1"/>
              </a:solidFill>
            </a:ln>
          </a:insideV>
        </a:tcBdr>
        <a:fill>
          <a:solidFill>
            <a:schemeClr val="bg1">
              <a:lumMod val="95000"/>
            </a:schemeClr>
          </a:solidFill>
        </a:fill>
      </a:tcStyle>
    </a:wholeTbl>
    <a:band1H>
      <a:tcStyle>
        <a:tcBdr/>
        <a:fill>
          <a:solidFill>
            <a:schemeClr val="bg1">
              <a:lumMod val="95000"/>
            </a:schemeClr>
          </a:solidFill>
        </a:fill>
      </a:tcStyle>
    </a:band1H>
    <a:band2H>
      <a:tcStyle>
        <a:tcBdr/>
        <a:fill>
          <a:solidFill>
            <a:schemeClr val="bg1">
              <a:lumMod val="85000"/>
            </a:schemeClr>
          </a:solidFill>
        </a:fill>
      </a:tcStyle>
    </a:band2H>
    <a:band1V>
      <a:tcStyle>
        <a:tcBdr/>
        <a:fill>
          <a:solidFill>
            <a:schemeClr val="bg1">
              <a:lumMod val="95000"/>
            </a:schemeClr>
          </a:solidFill>
        </a:fill>
      </a:tcStyle>
    </a:band1V>
    <a:band2V>
      <a:tcStyle>
        <a:tcBdr/>
        <a:fill>
          <a:solidFill>
            <a:schemeClr val="bg1">
              <a:lumMod val="85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>
          <a:left>
            <a:ln w="60000" cmpd="sng">
              <a:solidFill>
                <a:schemeClr val="lt1"/>
              </a:solidFill>
            </a:ln>
          </a:left>
        </a:tcBdr>
        <a:fill>
          <a:solidFill>
            <a:schemeClr val="accent1">
              <a:alpha val="100000"/>
            </a:schemeClr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>
          <a:right>
            <a:ln w="60000" cmpd="sng">
              <a:solidFill>
                <a:schemeClr val="lt1"/>
              </a:solidFill>
            </a:ln>
          </a:right>
        </a:tcBdr>
        <a:fill>
          <a:solidFill>
            <a:schemeClr val="accent1">
              <a:alpha val="100000"/>
            </a:schemeClr>
          </a:solidFill>
        </a:fill>
      </a:tcStyle>
    </a:firstCol>
    <a:lastRow>
      <a:tcTxStyle b="on">
        <a:fontRef idx="minor">
          <a:prstClr val="black"/>
        </a:fontRef>
        <a:schemeClr val="tx1"/>
      </a:tcTxStyle>
      <a:tcStyle>
        <a:tcBdr>
          <a:top>
            <a:ln w="60000" cmpd="sng">
              <a:solidFill>
                <a:schemeClr val="lt1"/>
              </a:solidFill>
            </a:ln>
          </a:top>
        </a:tcBdr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60000" cmpd="sng">
              <a:solidFill>
                <a:schemeClr val="lt1"/>
              </a:solidFill>
            </a:ln>
          </a:bottom>
        </a:tcBdr>
        <a:fill>
          <a:solidFill>
            <a:schemeClr val="accent1">
              <a:alpha val="100000"/>
            </a:schemeClr>
          </a:solidFill>
        </a:fill>
      </a:tcStyle>
    </a:firstRow>
  </a:tblStyle>
  <a:tblStyle styleId="{DE5206A1-B053-4294-AC3D-4236C6056668}" styleName="Electrosuisse-Table (Grey)">
    <a:wholeTbl>
      <a:tcTxStyle>
        <a:fontRef idx="minor">
          <a:schemeClr val="tx1"/>
        </a:fontRef>
        <a:schemeClr val="tx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30000" cmpd="sng">
              <a:solidFill>
                <a:schemeClr val="lt1"/>
              </a:solidFill>
            </a:ln>
          </a:insideH>
          <a:insideV>
            <a:ln w="30000" cmpd="sng">
              <a:solidFill>
                <a:schemeClr val="lt1"/>
              </a:solidFill>
            </a:ln>
          </a:insideV>
        </a:tcBdr>
        <a:fill>
          <a:solidFill>
            <a:schemeClr val="bg1">
              <a:lumMod val="95000"/>
            </a:schemeClr>
          </a:solidFill>
        </a:fill>
      </a:tcStyle>
    </a:wholeTbl>
    <a:band1H>
      <a:tcStyle>
        <a:tcBdr/>
        <a:fill>
          <a:solidFill>
            <a:schemeClr val="bg1">
              <a:lumMod val="95000"/>
            </a:schemeClr>
          </a:solidFill>
        </a:fill>
      </a:tcStyle>
    </a:band1H>
    <a:band2H>
      <a:tcStyle>
        <a:tcBdr/>
        <a:fill>
          <a:solidFill>
            <a:schemeClr val="bg1">
              <a:lumMod val="85000"/>
            </a:schemeClr>
          </a:solidFill>
        </a:fill>
      </a:tcStyle>
    </a:band2H>
    <a:band1V>
      <a:tcStyle>
        <a:tcBdr/>
        <a:fill>
          <a:solidFill>
            <a:schemeClr val="bg1">
              <a:lumMod val="95000"/>
            </a:schemeClr>
          </a:solidFill>
        </a:fill>
      </a:tcStyle>
    </a:band1V>
    <a:band2V>
      <a:tcStyle>
        <a:tcBdr/>
        <a:fill>
          <a:solidFill>
            <a:schemeClr val="bg1">
              <a:lumMod val="85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>
          <a:left>
            <a:ln w="60000" cmpd="sng">
              <a:solidFill>
                <a:schemeClr val="lt1"/>
              </a:solidFill>
            </a:ln>
          </a:left>
        </a:tcBdr>
        <a:fill>
          <a:solidFill>
            <a:schemeClr val="accent2">
              <a:alpha val="100000"/>
            </a:schemeClr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>
          <a:right>
            <a:ln w="60000" cmpd="sng">
              <a:solidFill>
                <a:schemeClr val="lt1"/>
              </a:solidFill>
            </a:ln>
          </a:right>
        </a:tcBdr>
        <a:fill>
          <a:solidFill>
            <a:schemeClr val="accent2">
              <a:alpha val="100000"/>
            </a:schemeClr>
          </a:solidFill>
        </a:fill>
      </a:tcStyle>
    </a:firstCol>
    <a:lastRow>
      <a:tcTxStyle b="on">
        <a:fontRef idx="minor">
          <a:prstClr val="black"/>
        </a:fontRef>
        <a:schemeClr val="tx1"/>
      </a:tcTxStyle>
      <a:tcStyle>
        <a:tcBdr>
          <a:top>
            <a:ln w="60000" cmpd="sng">
              <a:solidFill>
                <a:schemeClr val="lt1"/>
              </a:solidFill>
            </a:ln>
          </a:top>
        </a:tcBdr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60000" cmpd="sng">
              <a:solidFill>
                <a:schemeClr val="lt1"/>
              </a:solidFill>
            </a:ln>
          </a:bottom>
        </a:tcBdr>
        <a:fill>
          <a:solidFill>
            <a:schemeClr val="accent2">
              <a:alpha val="10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93792" autoAdjust="0"/>
  </p:normalViewPr>
  <p:slideViewPr>
    <p:cSldViewPr>
      <p:cViewPr varScale="1">
        <p:scale>
          <a:sx n="107" d="100"/>
          <a:sy n="107" d="100"/>
        </p:scale>
        <p:origin x="750" y="102"/>
      </p:cViewPr>
      <p:guideLst>
        <p:guide pos="5019"/>
        <p:guide orient="horz" pos="2160"/>
        <p:guide pos="3704"/>
      </p:guideLst>
    </p:cSldViewPr>
  </p:slideViewPr>
  <p:outlineViewPr>
    <p:cViewPr>
      <p:scale>
        <a:sx n="33" d="100"/>
        <a:sy n="33" d="100"/>
      </p:scale>
      <p:origin x="0" y="-3715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99" d="100"/>
          <a:sy n="99" d="100"/>
        </p:scale>
        <p:origin x="275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9A2FAC-E341-446E-9EBB-B8DA55E84C2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CH"/>
        </a:p>
      </dgm:t>
    </dgm:pt>
    <dgm:pt modelId="{98437EA7-25F7-4619-A0F5-368FD99D0D26}">
      <dgm:prSet phldrT="[Text]"/>
      <dgm:spPr/>
      <dgm:t>
        <a:bodyPr/>
        <a:lstStyle/>
        <a:p>
          <a:endParaRPr lang="de-CH" dirty="0"/>
        </a:p>
      </dgm:t>
    </dgm:pt>
    <dgm:pt modelId="{7218704F-F0C7-430C-BEBF-6241FACF5437}" type="parTrans" cxnId="{479302D3-4C2D-4AF2-B8C9-128A99D649BB}">
      <dgm:prSet/>
      <dgm:spPr/>
      <dgm:t>
        <a:bodyPr/>
        <a:lstStyle/>
        <a:p>
          <a:endParaRPr lang="de-CH"/>
        </a:p>
      </dgm:t>
    </dgm:pt>
    <dgm:pt modelId="{E7E74772-DF9C-48DD-BF6C-2FAA4577A892}" type="sibTrans" cxnId="{479302D3-4C2D-4AF2-B8C9-128A99D649BB}">
      <dgm:prSet/>
      <dgm:spPr/>
      <dgm:t>
        <a:bodyPr/>
        <a:lstStyle/>
        <a:p>
          <a:endParaRPr lang="de-CH"/>
        </a:p>
      </dgm:t>
    </dgm:pt>
    <dgm:pt modelId="{9C99881E-904D-4F4E-90BD-D7BA04EC3F1F}">
      <dgm:prSet phldrT="[Text]"/>
      <dgm:spPr/>
      <dgm:t>
        <a:bodyPr/>
        <a:lstStyle/>
        <a:p>
          <a:endParaRPr lang="de-CH" dirty="0"/>
        </a:p>
      </dgm:t>
    </dgm:pt>
    <dgm:pt modelId="{B4B379D8-C3F2-4009-BAEE-0C95E58FD4C2}" type="parTrans" cxnId="{7CDD2148-4ED2-4348-846F-8B18DF730C32}">
      <dgm:prSet/>
      <dgm:spPr/>
      <dgm:t>
        <a:bodyPr/>
        <a:lstStyle/>
        <a:p>
          <a:endParaRPr lang="de-CH"/>
        </a:p>
      </dgm:t>
    </dgm:pt>
    <dgm:pt modelId="{138521D2-AB35-4C7D-82B8-B810F0F2B7E4}" type="sibTrans" cxnId="{7CDD2148-4ED2-4348-846F-8B18DF730C32}">
      <dgm:prSet/>
      <dgm:spPr/>
      <dgm:t>
        <a:bodyPr/>
        <a:lstStyle/>
        <a:p>
          <a:endParaRPr lang="de-CH"/>
        </a:p>
      </dgm:t>
    </dgm:pt>
    <dgm:pt modelId="{199B0FC3-5B8E-4DE5-9AF1-B57648F6B9D5}">
      <dgm:prSet phldrT="[Text]"/>
      <dgm:spPr/>
      <dgm:t>
        <a:bodyPr/>
        <a:lstStyle/>
        <a:p>
          <a:endParaRPr lang="de-CH" dirty="0"/>
        </a:p>
      </dgm:t>
    </dgm:pt>
    <dgm:pt modelId="{3C5DE958-E52F-4597-828B-DE2644A644DB}" type="parTrans" cxnId="{2FFE6E17-9A07-4621-9CE6-25FF2E79397D}">
      <dgm:prSet/>
      <dgm:spPr/>
      <dgm:t>
        <a:bodyPr/>
        <a:lstStyle/>
        <a:p>
          <a:endParaRPr lang="de-CH"/>
        </a:p>
      </dgm:t>
    </dgm:pt>
    <dgm:pt modelId="{F4BD9CA2-6F8B-4A7A-AB47-032AD5AC7654}" type="sibTrans" cxnId="{2FFE6E17-9A07-4621-9CE6-25FF2E79397D}">
      <dgm:prSet/>
      <dgm:spPr/>
      <dgm:t>
        <a:bodyPr/>
        <a:lstStyle/>
        <a:p>
          <a:endParaRPr lang="de-CH"/>
        </a:p>
      </dgm:t>
    </dgm:pt>
    <dgm:pt modelId="{49DCC9B8-51BB-4B61-A5EA-875C47B4564F}">
      <dgm:prSet/>
      <dgm:spPr/>
      <dgm:t>
        <a:bodyPr/>
        <a:lstStyle/>
        <a:p>
          <a:endParaRPr lang="de-CH"/>
        </a:p>
      </dgm:t>
    </dgm:pt>
    <dgm:pt modelId="{054270D3-B8F9-4208-8BCC-1BF52F4EAB93}" type="parTrans" cxnId="{9452860D-D204-4171-8EC0-6B59D56AF09E}">
      <dgm:prSet/>
      <dgm:spPr/>
      <dgm:t>
        <a:bodyPr/>
        <a:lstStyle/>
        <a:p>
          <a:endParaRPr lang="de-CH"/>
        </a:p>
      </dgm:t>
    </dgm:pt>
    <dgm:pt modelId="{EACBECE6-E0EA-402F-8E8D-88ED5954FF29}" type="sibTrans" cxnId="{9452860D-D204-4171-8EC0-6B59D56AF09E}">
      <dgm:prSet/>
      <dgm:spPr/>
      <dgm:t>
        <a:bodyPr/>
        <a:lstStyle/>
        <a:p>
          <a:endParaRPr lang="de-CH"/>
        </a:p>
      </dgm:t>
    </dgm:pt>
    <dgm:pt modelId="{58FC58E0-FD63-4E51-9CDA-D5BF659E1C68}">
      <dgm:prSet/>
      <dgm:spPr/>
      <dgm:t>
        <a:bodyPr/>
        <a:lstStyle/>
        <a:p>
          <a:endParaRPr lang="de-CH" dirty="0"/>
        </a:p>
      </dgm:t>
    </dgm:pt>
    <dgm:pt modelId="{05185405-6DDB-4AD3-8056-D2C9B27F5CB6}" type="parTrans" cxnId="{CA1FB82B-0BE4-4CAC-9C21-F8D9881F45F6}">
      <dgm:prSet/>
      <dgm:spPr/>
      <dgm:t>
        <a:bodyPr/>
        <a:lstStyle/>
        <a:p>
          <a:endParaRPr lang="de-CH"/>
        </a:p>
      </dgm:t>
    </dgm:pt>
    <dgm:pt modelId="{38363C90-2923-40F7-8B24-19FCD53AD31A}" type="sibTrans" cxnId="{CA1FB82B-0BE4-4CAC-9C21-F8D9881F45F6}">
      <dgm:prSet/>
      <dgm:spPr/>
      <dgm:t>
        <a:bodyPr/>
        <a:lstStyle/>
        <a:p>
          <a:endParaRPr lang="de-CH"/>
        </a:p>
      </dgm:t>
    </dgm:pt>
    <dgm:pt modelId="{6867E005-F17E-466D-932A-B136CC36B755}">
      <dgm:prSet/>
      <dgm:spPr/>
      <dgm:t>
        <a:bodyPr/>
        <a:lstStyle/>
        <a:p>
          <a:endParaRPr lang="de-CH"/>
        </a:p>
      </dgm:t>
    </dgm:pt>
    <dgm:pt modelId="{0E1200E1-8620-4491-9438-842828468C1F}" type="parTrans" cxnId="{77059C2D-B72A-4CFD-A963-13FE19B1533F}">
      <dgm:prSet/>
      <dgm:spPr/>
      <dgm:t>
        <a:bodyPr/>
        <a:lstStyle/>
        <a:p>
          <a:endParaRPr lang="de-CH"/>
        </a:p>
      </dgm:t>
    </dgm:pt>
    <dgm:pt modelId="{0E1AE5EA-046B-42E7-BC51-68ABD16CF56E}" type="sibTrans" cxnId="{77059C2D-B72A-4CFD-A963-13FE19B1533F}">
      <dgm:prSet/>
      <dgm:spPr/>
      <dgm:t>
        <a:bodyPr/>
        <a:lstStyle/>
        <a:p>
          <a:endParaRPr lang="de-CH"/>
        </a:p>
      </dgm:t>
    </dgm:pt>
    <dgm:pt modelId="{38436D81-41CE-4A04-A9BF-B143E3B972C3}">
      <dgm:prSet/>
      <dgm:spPr/>
      <dgm:t>
        <a:bodyPr/>
        <a:lstStyle/>
        <a:p>
          <a:endParaRPr lang="de-CH"/>
        </a:p>
      </dgm:t>
    </dgm:pt>
    <dgm:pt modelId="{507A1BFB-1CFF-41B3-ADA1-A99E5F493D82}" type="parTrans" cxnId="{99F3E313-A731-4EE6-B897-7B7F0A217BA7}">
      <dgm:prSet/>
      <dgm:spPr/>
      <dgm:t>
        <a:bodyPr/>
        <a:lstStyle/>
        <a:p>
          <a:endParaRPr lang="de-CH"/>
        </a:p>
      </dgm:t>
    </dgm:pt>
    <dgm:pt modelId="{3DEF40D0-E38C-415B-8CE4-A969F8375207}" type="sibTrans" cxnId="{99F3E313-A731-4EE6-B897-7B7F0A217BA7}">
      <dgm:prSet/>
      <dgm:spPr/>
      <dgm:t>
        <a:bodyPr/>
        <a:lstStyle/>
        <a:p>
          <a:endParaRPr lang="de-CH"/>
        </a:p>
      </dgm:t>
    </dgm:pt>
    <dgm:pt modelId="{CA6F8DBB-BFC9-4787-8C4D-4FC2D58B5DA2}" type="pres">
      <dgm:prSet presAssocID="{589A2FAC-E341-446E-9EBB-B8DA55E84C28}" presName="compositeShape" presStyleCnt="0">
        <dgm:presLayoutVars>
          <dgm:chMax val="7"/>
          <dgm:dir/>
          <dgm:resizeHandles val="exact"/>
        </dgm:presLayoutVars>
      </dgm:prSet>
      <dgm:spPr/>
    </dgm:pt>
    <dgm:pt modelId="{B6ADED56-B5D6-42FD-81EF-3E73E52C6D5B}" type="pres">
      <dgm:prSet presAssocID="{589A2FAC-E341-446E-9EBB-B8DA55E84C28}" presName="wedge1" presStyleLbl="node1" presStyleIdx="0" presStyleCnt="7"/>
      <dgm:spPr/>
    </dgm:pt>
    <dgm:pt modelId="{FCAFCA67-B061-4434-8691-9902D793BA78}" type="pres">
      <dgm:prSet presAssocID="{589A2FAC-E341-446E-9EBB-B8DA55E84C28}" presName="dummy1a" presStyleCnt="0"/>
      <dgm:spPr/>
    </dgm:pt>
    <dgm:pt modelId="{85D31948-CC9D-44DA-B6F7-BBA7DC334A63}" type="pres">
      <dgm:prSet presAssocID="{589A2FAC-E341-446E-9EBB-B8DA55E84C28}" presName="dummy1b" presStyleCnt="0"/>
      <dgm:spPr/>
    </dgm:pt>
    <dgm:pt modelId="{23320711-57CF-4E8B-88E1-DC71E1EF2EDE}" type="pres">
      <dgm:prSet presAssocID="{589A2FAC-E341-446E-9EBB-B8DA55E84C28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672D73BC-72FB-42DB-93DA-F977C6D2FC46}" type="pres">
      <dgm:prSet presAssocID="{589A2FAC-E341-446E-9EBB-B8DA55E84C28}" presName="wedge2" presStyleLbl="node1" presStyleIdx="1" presStyleCnt="7"/>
      <dgm:spPr/>
    </dgm:pt>
    <dgm:pt modelId="{FCD411CF-5EB4-4839-853A-086CA0B04D99}" type="pres">
      <dgm:prSet presAssocID="{589A2FAC-E341-446E-9EBB-B8DA55E84C28}" presName="dummy2a" presStyleCnt="0"/>
      <dgm:spPr/>
    </dgm:pt>
    <dgm:pt modelId="{45BCA3DF-7F14-460E-A26B-51BD0C9FEE98}" type="pres">
      <dgm:prSet presAssocID="{589A2FAC-E341-446E-9EBB-B8DA55E84C28}" presName="dummy2b" presStyleCnt="0"/>
      <dgm:spPr/>
    </dgm:pt>
    <dgm:pt modelId="{79079CB0-DDE4-44F6-B8ED-6ADB346CC4CF}" type="pres">
      <dgm:prSet presAssocID="{589A2FAC-E341-446E-9EBB-B8DA55E84C28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AE9C8CF-5A82-429D-BABF-AC520FEEF179}" type="pres">
      <dgm:prSet presAssocID="{589A2FAC-E341-446E-9EBB-B8DA55E84C28}" presName="wedge3" presStyleLbl="node1" presStyleIdx="2" presStyleCnt="7"/>
      <dgm:spPr/>
    </dgm:pt>
    <dgm:pt modelId="{37806808-9FAE-49E7-9F3D-025EA252113D}" type="pres">
      <dgm:prSet presAssocID="{589A2FAC-E341-446E-9EBB-B8DA55E84C28}" presName="dummy3a" presStyleCnt="0"/>
      <dgm:spPr/>
    </dgm:pt>
    <dgm:pt modelId="{32754661-50E4-442B-8820-B566B7DF83BF}" type="pres">
      <dgm:prSet presAssocID="{589A2FAC-E341-446E-9EBB-B8DA55E84C28}" presName="dummy3b" presStyleCnt="0"/>
      <dgm:spPr/>
    </dgm:pt>
    <dgm:pt modelId="{ACEC4464-63B8-4267-92C1-DA43E9B743CE}" type="pres">
      <dgm:prSet presAssocID="{589A2FAC-E341-446E-9EBB-B8DA55E84C28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AB7DCA54-B927-4C8B-B353-DEB768742391}" type="pres">
      <dgm:prSet presAssocID="{589A2FAC-E341-446E-9EBB-B8DA55E84C28}" presName="wedge4" presStyleLbl="node1" presStyleIdx="3" presStyleCnt="7"/>
      <dgm:spPr/>
    </dgm:pt>
    <dgm:pt modelId="{571C932E-1B6A-40B7-BDBE-F090C9CFC4E8}" type="pres">
      <dgm:prSet presAssocID="{589A2FAC-E341-446E-9EBB-B8DA55E84C28}" presName="dummy4a" presStyleCnt="0"/>
      <dgm:spPr/>
    </dgm:pt>
    <dgm:pt modelId="{931B49A8-6044-43AF-833A-1F2A4B325461}" type="pres">
      <dgm:prSet presAssocID="{589A2FAC-E341-446E-9EBB-B8DA55E84C28}" presName="dummy4b" presStyleCnt="0"/>
      <dgm:spPr/>
    </dgm:pt>
    <dgm:pt modelId="{9F28206F-A89C-45EE-9C68-3E259BF6C4A0}" type="pres">
      <dgm:prSet presAssocID="{589A2FAC-E341-446E-9EBB-B8DA55E84C28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06914BE5-2138-4F40-AD68-A6F9C3533CC7}" type="pres">
      <dgm:prSet presAssocID="{589A2FAC-E341-446E-9EBB-B8DA55E84C28}" presName="wedge5" presStyleLbl="node1" presStyleIdx="4" presStyleCnt="7"/>
      <dgm:spPr/>
    </dgm:pt>
    <dgm:pt modelId="{49364484-C13A-4929-B459-667E8ACDE046}" type="pres">
      <dgm:prSet presAssocID="{589A2FAC-E341-446E-9EBB-B8DA55E84C28}" presName="dummy5a" presStyleCnt="0"/>
      <dgm:spPr/>
    </dgm:pt>
    <dgm:pt modelId="{D93AD84A-CCF2-44CB-8AB4-90E3A9264A2E}" type="pres">
      <dgm:prSet presAssocID="{589A2FAC-E341-446E-9EBB-B8DA55E84C28}" presName="dummy5b" presStyleCnt="0"/>
      <dgm:spPr/>
    </dgm:pt>
    <dgm:pt modelId="{2C8F1B99-B096-40BE-A0B8-F6A006E50D7B}" type="pres">
      <dgm:prSet presAssocID="{589A2FAC-E341-446E-9EBB-B8DA55E84C28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9ED4DB31-F415-4BFC-B80E-81EDE1B5D625}" type="pres">
      <dgm:prSet presAssocID="{589A2FAC-E341-446E-9EBB-B8DA55E84C28}" presName="wedge6" presStyleLbl="node1" presStyleIdx="5" presStyleCnt="7"/>
      <dgm:spPr/>
    </dgm:pt>
    <dgm:pt modelId="{2C0CE3D5-5F51-4F17-B80D-DAF37B068C35}" type="pres">
      <dgm:prSet presAssocID="{589A2FAC-E341-446E-9EBB-B8DA55E84C28}" presName="dummy6a" presStyleCnt="0"/>
      <dgm:spPr/>
    </dgm:pt>
    <dgm:pt modelId="{81C4A4E1-27D9-41C6-8079-D0C5B78A570D}" type="pres">
      <dgm:prSet presAssocID="{589A2FAC-E341-446E-9EBB-B8DA55E84C28}" presName="dummy6b" presStyleCnt="0"/>
      <dgm:spPr/>
    </dgm:pt>
    <dgm:pt modelId="{0E15E645-5817-4626-86C2-FEC8246B21B0}" type="pres">
      <dgm:prSet presAssocID="{589A2FAC-E341-446E-9EBB-B8DA55E84C28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89C18935-66C9-4E19-BA8D-D8758EBDE227}" type="pres">
      <dgm:prSet presAssocID="{589A2FAC-E341-446E-9EBB-B8DA55E84C28}" presName="wedge7" presStyleLbl="node1" presStyleIdx="6" presStyleCnt="7"/>
      <dgm:spPr/>
    </dgm:pt>
    <dgm:pt modelId="{35B653B2-0429-460A-98D3-2FD0B5F84185}" type="pres">
      <dgm:prSet presAssocID="{589A2FAC-E341-446E-9EBB-B8DA55E84C28}" presName="dummy7a" presStyleCnt="0"/>
      <dgm:spPr/>
    </dgm:pt>
    <dgm:pt modelId="{F62630A8-09C2-4BC9-8A22-915E0C9CDA41}" type="pres">
      <dgm:prSet presAssocID="{589A2FAC-E341-446E-9EBB-B8DA55E84C28}" presName="dummy7b" presStyleCnt="0"/>
      <dgm:spPr/>
    </dgm:pt>
    <dgm:pt modelId="{7BBEC846-4D2E-43D9-8110-5816A9E69FE0}" type="pres">
      <dgm:prSet presAssocID="{589A2FAC-E341-446E-9EBB-B8DA55E84C28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05EBEAAD-0432-421C-8216-0BEB2DB58640}" type="pres">
      <dgm:prSet presAssocID="{E7E74772-DF9C-48DD-BF6C-2FAA4577A892}" presName="arrowWedge1" presStyleLbl="fgSibTrans2D1" presStyleIdx="0" presStyleCnt="7"/>
      <dgm:spPr/>
    </dgm:pt>
    <dgm:pt modelId="{C98B6C36-3597-49FA-8AB2-1E362AE27E6B}" type="pres">
      <dgm:prSet presAssocID="{138521D2-AB35-4C7D-82B8-B810F0F2B7E4}" presName="arrowWedge2" presStyleLbl="fgSibTrans2D1" presStyleIdx="1" presStyleCnt="7"/>
      <dgm:spPr/>
    </dgm:pt>
    <dgm:pt modelId="{56938897-B39D-49AC-AE5E-9B0040784A26}" type="pres">
      <dgm:prSet presAssocID="{F4BD9CA2-6F8B-4A7A-AB47-032AD5AC7654}" presName="arrowWedge3" presStyleLbl="fgSibTrans2D1" presStyleIdx="2" presStyleCnt="7"/>
      <dgm:spPr/>
    </dgm:pt>
    <dgm:pt modelId="{3001A6B9-8D95-406D-B47E-A48F86F3FAE3}" type="pres">
      <dgm:prSet presAssocID="{0E1AE5EA-046B-42E7-BC51-68ABD16CF56E}" presName="arrowWedge4" presStyleLbl="fgSibTrans2D1" presStyleIdx="3" presStyleCnt="7"/>
      <dgm:spPr/>
    </dgm:pt>
    <dgm:pt modelId="{AFE5D644-6DDB-415F-92EC-815D19D455D6}" type="pres">
      <dgm:prSet presAssocID="{3DEF40D0-E38C-415B-8CE4-A969F8375207}" presName="arrowWedge5" presStyleLbl="fgSibTrans2D1" presStyleIdx="4" presStyleCnt="7"/>
      <dgm:spPr/>
    </dgm:pt>
    <dgm:pt modelId="{37219C75-5AFE-4368-9725-C5EDCF3664C4}" type="pres">
      <dgm:prSet presAssocID="{EACBECE6-E0EA-402F-8E8D-88ED5954FF29}" presName="arrowWedge6" presStyleLbl="fgSibTrans2D1" presStyleIdx="5" presStyleCnt="7"/>
      <dgm:spPr/>
    </dgm:pt>
    <dgm:pt modelId="{4113988B-E658-4E16-9D08-FC6651A18E0E}" type="pres">
      <dgm:prSet presAssocID="{38363C90-2923-40F7-8B24-19FCD53AD31A}" presName="arrowWedge7" presStyleLbl="fgSibTrans2D1" presStyleIdx="6" presStyleCnt="7"/>
      <dgm:spPr/>
    </dgm:pt>
  </dgm:ptLst>
  <dgm:cxnLst>
    <dgm:cxn modelId="{2D5A0608-53CA-4D30-AA09-1FD87884C8A7}" type="presOf" srcId="{58FC58E0-FD63-4E51-9CDA-D5BF659E1C68}" destId="{89C18935-66C9-4E19-BA8D-D8758EBDE227}" srcOrd="0" destOrd="0" presId="urn:microsoft.com/office/officeart/2005/8/layout/cycle8"/>
    <dgm:cxn modelId="{6AB63A0C-4FF2-4819-A2EA-400E40732BF1}" type="presOf" srcId="{58FC58E0-FD63-4E51-9CDA-D5BF659E1C68}" destId="{7BBEC846-4D2E-43D9-8110-5816A9E69FE0}" srcOrd="1" destOrd="0" presId="urn:microsoft.com/office/officeart/2005/8/layout/cycle8"/>
    <dgm:cxn modelId="{9452860D-D204-4171-8EC0-6B59D56AF09E}" srcId="{589A2FAC-E341-446E-9EBB-B8DA55E84C28}" destId="{49DCC9B8-51BB-4B61-A5EA-875C47B4564F}" srcOrd="5" destOrd="0" parTransId="{054270D3-B8F9-4208-8BCC-1BF52F4EAB93}" sibTransId="{EACBECE6-E0EA-402F-8E8D-88ED5954FF29}"/>
    <dgm:cxn modelId="{99F3E313-A731-4EE6-B897-7B7F0A217BA7}" srcId="{589A2FAC-E341-446E-9EBB-B8DA55E84C28}" destId="{38436D81-41CE-4A04-A9BF-B143E3B972C3}" srcOrd="4" destOrd="0" parTransId="{507A1BFB-1CFF-41B3-ADA1-A99E5F493D82}" sibTransId="{3DEF40D0-E38C-415B-8CE4-A969F8375207}"/>
    <dgm:cxn modelId="{83951F14-560B-4D0E-82D4-2576022F0F9D}" type="presOf" srcId="{589A2FAC-E341-446E-9EBB-B8DA55E84C28}" destId="{CA6F8DBB-BFC9-4787-8C4D-4FC2D58B5DA2}" srcOrd="0" destOrd="0" presId="urn:microsoft.com/office/officeart/2005/8/layout/cycle8"/>
    <dgm:cxn modelId="{2FFE6E17-9A07-4621-9CE6-25FF2E79397D}" srcId="{589A2FAC-E341-446E-9EBB-B8DA55E84C28}" destId="{199B0FC3-5B8E-4DE5-9AF1-B57648F6B9D5}" srcOrd="2" destOrd="0" parTransId="{3C5DE958-E52F-4597-828B-DE2644A644DB}" sibTransId="{F4BD9CA2-6F8B-4A7A-AB47-032AD5AC7654}"/>
    <dgm:cxn modelId="{01C9D81F-CC8E-4AAB-AF3D-A227054EECDA}" type="presOf" srcId="{6867E005-F17E-466D-932A-B136CC36B755}" destId="{9F28206F-A89C-45EE-9C68-3E259BF6C4A0}" srcOrd="1" destOrd="0" presId="urn:microsoft.com/office/officeart/2005/8/layout/cycle8"/>
    <dgm:cxn modelId="{CA1FB82B-0BE4-4CAC-9C21-F8D9881F45F6}" srcId="{589A2FAC-E341-446E-9EBB-B8DA55E84C28}" destId="{58FC58E0-FD63-4E51-9CDA-D5BF659E1C68}" srcOrd="6" destOrd="0" parTransId="{05185405-6DDB-4AD3-8056-D2C9B27F5CB6}" sibTransId="{38363C90-2923-40F7-8B24-19FCD53AD31A}"/>
    <dgm:cxn modelId="{77059C2D-B72A-4CFD-A963-13FE19B1533F}" srcId="{589A2FAC-E341-446E-9EBB-B8DA55E84C28}" destId="{6867E005-F17E-466D-932A-B136CC36B755}" srcOrd="3" destOrd="0" parTransId="{0E1200E1-8620-4491-9438-842828468C1F}" sibTransId="{0E1AE5EA-046B-42E7-BC51-68ABD16CF56E}"/>
    <dgm:cxn modelId="{9AAD2D2F-A56E-4970-934E-173AE6EAED73}" type="presOf" srcId="{9C99881E-904D-4F4E-90BD-D7BA04EC3F1F}" destId="{79079CB0-DDE4-44F6-B8ED-6ADB346CC4CF}" srcOrd="1" destOrd="0" presId="urn:microsoft.com/office/officeart/2005/8/layout/cycle8"/>
    <dgm:cxn modelId="{EE79972F-1006-4A75-AA99-7DCC505A8E1F}" type="presOf" srcId="{38436D81-41CE-4A04-A9BF-B143E3B972C3}" destId="{2C8F1B99-B096-40BE-A0B8-F6A006E50D7B}" srcOrd="1" destOrd="0" presId="urn:microsoft.com/office/officeart/2005/8/layout/cycle8"/>
    <dgm:cxn modelId="{1626773B-12AA-4E1C-A8BE-19A64E43E273}" type="presOf" srcId="{98437EA7-25F7-4619-A0F5-368FD99D0D26}" destId="{23320711-57CF-4E8B-88E1-DC71E1EF2EDE}" srcOrd="1" destOrd="0" presId="urn:microsoft.com/office/officeart/2005/8/layout/cycle8"/>
    <dgm:cxn modelId="{665A0A5B-9D84-4279-8145-DB577CB4060C}" type="presOf" srcId="{49DCC9B8-51BB-4B61-A5EA-875C47B4564F}" destId="{0E15E645-5817-4626-86C2-FEC8246B21B0}" srcOrd="1" destOrd="0" presId="urn:microsoft.com/office/officeart/2005/8/layout/cycle8"/>
    <dgm:cxn modelId="{236B9A61-2421-425A-96FD-E148D1C060D6}" type="presOf" srcId="{199B0FC3-5B8E-4DE5-9AF1-B57648F6B9D5}" destId="{ACEC4464-63B8-4267-92C1-DA43E9B743CE}" srcOrd="1" destOrd="0" presId="urn:microsoft.com/office/officeart/2005/8/layout/cycle8"/>
    <dgm:cxn modelId="{7CDD2148-4ED2-4348-846F-8B18DF730C32}" srcId="{589A2FAC-E341-446E-9EBB-B8DA55E84C28}" destId="{9C99881E-904D-4F4E-90BD-D7BA04EC3F1F}" srcOrd="1" destOrd="0" parTransId="{B4B379D8-C3F2-4009-BAEE-0C95E58FD4C2}" sibTransId="{138521D2-AB35-4C7D-82B8-B810F0F2B7E4}"/>
    <dgm:cxn modelId="{54A72877-E906-4277-9533-7E30A164642C}" type="presOf" srcId="{98437EA7-25F7-4619-A0F5-368FD99D0D26}" destId="{B6ADED56-B5D6-42FD-81EF-3E73E52C6D5B}" srcOrd="0" destOrd="0" presId="urn:microsoft.com/office/officeart/2005/8/layout/cycle8"/>
    <dgm:cxn modelId="{E6EE9889-E032-4BCB-B41E-30D7C1C08ECD}" type="presOf" srcId="{49DCC9B8-51BB-4B61-A5EA-875C47B4564F}" destId="{9ED4DB31-F415-4BFC-B80E-81EDE1B5D625}" srcOrd="0" destOrd="0" presId="urn:microsoft.com/office/officeart/2005/8/layout/cycle8"/>
    <dgm:cxn modelId="{FCF293AC-1634-4A7C-8FF6-1BCD199072F7}" type="presOf" srcId="{6867E005-F17E-466D-932A-B136CC36B755}" destId="{AB7DCA54-B927-4C8B-B353-DEB768742391}" srcOrd="0" destOrd="0" presId="urn:microsoft.com/office/officeart/2005/8/layout/cycle8"/>
    <dgm:cxn modelId="{C83896BC-4354-476F-BE4A-C1F9BA96AB31}" type="presOf" srcId="{38436D81-41CE-4A04-A9BF-B143E3B972C3}" destId="{06914BE5-2138-4F40-AD68-A6F9C3533CC7}" srcOrd="0" destOrd="0" presId="urn:microsoft.com/office/officeart/2005/8/layout/cycle8"/>
    <dgm:cxn modelId="{479302D3-4C2D-4AF2-B8C9-128A99D649BB}" srcId="{589A2FAC-E341-446E-9EBB-B8DA55E84C28}" destId="{98437EA7-25F7-4619-A0F5-368FD99D0D26}" srcOrd="0" destOrd="0" parTransId="{7218704F-F0C7-430C-BEBF-6241FACF5437}" sibTransId="{E7E74772-DF9C-48DD-BF6C-2FAA4577A892}"/>
    <dgm:cxn modelId="{A0F092D6-3DEF-40CE-8CD7-64A9C50A512F}" type="presOf" srcId="{199B0FC3-5B8E-4DE5-9AF1-B57648F6B9D5}" destId="{0AE9C8CF-5A82-429D-BABF-AC520FEEF179}" srcOrd="0" destOrd="0" presId="urn:microsoft.com/office/officeart/2005/8/layout/cycle8"/>
    <dgm:cxn modelId="{5DB824FC-D42D-4F3D-A251-C1729A8AAFBE}" type="presOf" srcId="{9C99881E-904D-4F4E-90BD-D7BA04EC3F1F}" destId="{672D73BC-72FB-42DB-93DA-F977C6D2FC46}" srcOrd="0" destOrd="0" presId="urn:microsoft.com/office/officeart/2005/8/layout/cycle8"/>
    <dgm:cxn modelId="{D7D13066-9FA7-465D-A8DB-541434A79E74}" type="presParOf" srcId="{CA6F8DBB-BFC9-4787-8C4D-4FC2D58B5DA2}" destId="{B6ADED56-B5D6-42FD-81EF-3E73E52C6D5B}" srcOrd="0" destOrd="0" presId="urn:microsoft.com/office/officeart/2005/8/layout/cycle8"/>
    <dgm:cxn modelId="{90CE72E6-D0D7-4124-BC5B-D44EBDB316F0}" type="presParOf" srcId="{CA6F8DBB-BFC9-4787-8C4D-4FC2D58B5DA2}" destId="{FCAFCA67-B061-4434-8691-9902D793BA78}" srcOrd="1" destOrd="0" presId="urn:microsoft.com/office/officeart/2005/8/layout/cycle8"/>
    <dgm:cxn modelId="{192A1607-0B80-4BBA-A66D-A28632656EEA}" type="presParOf" srcId="{CA6F8DBB-BFC9-4787-8C4D-4FC2D58B5DA2}" destId="{85D31948-CC9D-44DA-B6F7-BBA7DC334A63}" srcOrd="2" destOrd="0" presId="urn:microsoft.com/office/officeart/2005/8/layout/cycle8"/>
    <dgm:cxn modelId="{F7D38A34-9E3D-45EE-9E10-893DFD9601FF}" type="presParOf" srcId="{CA6F8DBB-BFC9-4787-8C4D-4FC2D58B5DA2}" destId="{23320711-57CF-4E8B-88E1-DC71E1EF2EDE}" srcOrd="3" destOrd="0" presId="urn:microsoft.com/office/officeart/2005/8/layout/cycle8"/>
    <dgm:cxn modelId="{58428A72-B9CE-4B08-B0BA-1C3F22DC2F73}" type="presParOf" srcId="{CA6F8DBB-BFC9-4787-8C4D-4FC2D58B5DA2}" destId="{672D73BC-72FB-42DB-93DA-F977C6D2FC46}" srcOrd="4" destOrd="0" presId="urn:microsoft.com/office/officeart/2005/8/layout/cycle8"/>
    <dgm:cxn modelId="{053E79BB-8217-41FF-9FED-C8F7C6D2E82F}" type="presParOf" srcId="{CA6F8DBB-BFC9-4787-8C4D-4FC2D58B5DA2}" destId="{FCD411CF-5EB4-4839-853A-086CA0B04D99}" srcOrd="5" destOrd="0" presId="urn:microsoft.com/office/officeart/2005/8/layout/cycle8"/>
    <dgm:cxn modelId="{370A2ED4-5216-4449-A095-41BD1ED223AA}" type="presParOf" srcId="{CA6F8DBB-BFC9-4787-8C4D-4FC2D58B5DA2}" destId="{45BCA3DF-7F14-460E-A26B-51BD0C9FEE98}" srcOrd="6" destOrd="0" presId="urn:microsoft.com/office/officeart/2005/8/layout/cycle8"/>
    <dgm:cxn modelId="{A5705C20-4D26-402A-B242-81A411250900}" type="presParOf" srcId="{CA6F8DBB-BFC9-4787-8C4D-4FC2D58B5DA2}" destId="{79079CB0-DDE4-44F6-B8ED-6ADB346CC4CF}" srcOrd="7" destOrd="0" presId="urn:microsoft.com/office/officeart/2005/8/layout/cycle8"/>
    <dgm:cxn modelId="{73753A3E-495F-4151-B957-2F29471F5270}" type="presParOf" srcId="{CA6F8DBB-BFC9-4787-8C4D-4FC2D58B5DA2}" destId="{0AE9C8CF-5A82-429D-BABF-AC520FEEF179}" srcOrd="8" destOrd="0" presId="urn:microsoft.com/office/officeart/2005/8/layout/cycle8"/>
    <dgm:cxn modelId="{C113495A-E05B-4F10-821E-0EE8B49BAE30}" type="presParOf" srcId="{CA6F8DBB-BFC9-4787-8C4D-4FC2D58B5DA2}" destId="{37806808-9FAE-49E7-9F3D-025EA252113D}" srcOrd="9" destOrd="0" presId="urn:microsoft.com/office/officeart/2005/8/layout/cycle8"/>
    <dgm:cxn modelId="{D1A360DF-2CF6-4FD2-9CD6-A5A6524E6B15}" type="presParOf" srcId="{CA6F8DBB-BFC9-4787-8C4D-4FC2D58B5DA2}" destId="{32754661-50E4-442B-8820-B566B7DF83BF}" srcOrd="10" destOrd="0" presId="urn:microsoft.com/office/officeart/2005/8/layout/cycle8"/>
    <dgm:cxn modelId="{4AE8B6AB-5D22-49CA-BFDF-FEC17400C12D}" type="presParOf" srcId="{CA6F8DBB-BFC9-4787-8C4D-4FC2D58B5DA2}" destId="{ACEC4464-63B8-4267-92C1-DA43E9B743CE}" srcOrd="11" destOrd="0" presId="urn:microsoft.com/office/officeart/2005/8/layout/cycle8"/>
    <dgm:cxn modelId="{36958DF6-6418-4AC4-8B8C-7ABBA7140295}" type="presParOf" srcId="{CA6F8DBB-BFC9-4787-8C4D-4FC2D58B5DA2}" destId="{AB7DCA54-B927-4C8B-B353-DEB768742391}" srcOrd="12" destOrd="0" presId="urn:microsoft.com/office/officeart/2005/8/layout/cycle8"/>
    <dgm:cxn modelId="{E0ABD622-653D-4247-AD74-EA378AD7F356}" type="presParOf" srcId="{CA6F8DBB-BFC9-4787-8C4D-4FC2D58B5DA2}" destId="{571C932E-1B6A-40B7-BDBE-F090C9CFC4E8}" srcOrd="13" destOrd="0" presId="urn:microsoft.com/office/officeart/2005/8/layout/cycle8"/>
    <dgm:cxn modelId="{041A3D3F-B7E6-4B54-9ED5-1420CB4FF475}" type="presParOf" srcId="{CA6F8DBB-BFC9-4787-8C4D-4FC2D58B5DA2}" destId="{931B49A8-6044-43AF-833A-1F2A4B325461}" srcOrd="14" destOrd="0" presId="urn:microsoft.com/office/officeart/2005/8/layout/cycle8"/>
    <dgm:cxn modelId="{D98BBA0B-AF6D-4376-A930-D2C102573961}" type="presParOf" srcId="{CA6F8DBB-BFC9-4787-8C4D-4FC2D58B5DA2}" destId="{9F28206F-A89C-45EE-9C68-3E259BF6C4A0}" srcOrd="15" destOrd="0" presId="urn:microsoft.com/office/officeart/2005/8/layout/cycle8"/>
    <dgm:cxn modelId="{062F50FF-C095-41E9-995A-50B8528BE926}" type="presParOf" srcId="{CA6F8DBB-BFC9-4787-8C4D-4FC2D58B5DA2}" destId="{06914BE5-2138-4F40-AD68-A6F9C3533CC7}" srcOrd="16" destOrd="0" presId="urn:microsoft.com/office/officeart/2005/8/layout/cycle8"/>
    <dgm:cxn modelId="{313B55CC-42B7-405C-A47C-E62B6A0620E0}" type="presParOf" srcId="{CA6F8DBB-BFC9-4787-8C4D-4FC2D58B5DA2}" destId="{49364484-C13A-4929-B459-667E8ACDE046}" srcOrd="17" destOrd="0" presId="urn:microsoft.com/office/officeart/2005/8/layout/cycle8"/>
    <dgm:cxn modelId="{13E776AF-E016-4A0E-891A-56E0F8D254B1}" type="presParOf" srcId="{CA6F8DBB-BFC9-4787-8C4D-4FC2D58B5DA2}" destId="{D93AD84A-CCF2-44CB-8AB4-90E3A9264A2E}" srcOrd="18" destOrd="0" presId="urn:microsoft.com/office/officeart/2005/8/layout/cycle8"/>
    <dgm:cxn modelId="{638BB053-BC18-40D2-B2C9-C70DEA23609C}" type="presParOf" srcId="{CA6F8DBB-BFC9-4787-8C4D-4FC2D58B5DA2}" destId="{2C8F1B99-B096-40BE-A0B8-F6A006E50D7B}" srcOrd="19" destOrd="0" presId="urn:microsoft.com/office/officeart/2005/8/layout/cycle8"/>
    <dgm:cxn modelId="{5E69343B-6477-4430-8B12-FC72B4B0824B}" type="presParOf" srcId="{CA6F8DBB-BFC9-4787-8C4D-4FC2D58B5DA2}" destId="{9ED4DB31-F415-4BFC-B80E-81EDE1B5D625}" srcOrd="20" destOrd="0" presId="urn:microsoft.com/office/officeart/2005/8/layout/cycle8"/>
    <dgm:cxn modelId="{D699B89D-CE14-4453-BD72-14DE0AFC6E74}" type="presParOf" srcId="{CA6F8DBB-BFC9-4787-8C4D-4FC2D58B5DA2}" destId="{2C0CE3D5-5F51-4F17-B80D-DAF37B068C35}" srcOrd="21" destOrd="0" presId="urn:microsoft.com/office/officeart/2005/8/layout/cycle8"/>
    <dgm:cxn modelId="{F37458FB-FD66-4ECE-BE37-44FD9DDD43F6}" type="presParOf" srcId="{CA6F8DBB-BFC9-4787-8C4D-4FC2D58B5DA2}" destId="{81C4A4E1-27D9-41C6-8079-D0C5B78A570D}" srcOrd="22" destOrd="0" presId="urn:microsoft.com/office/officeart/2005/8/layout/cycle8"/>
    <dgm:cxn modelId="{3A6BB9D2-07AF-4B1E-AB29-2A46EB54E7E7}" type="presParOf" srcId="{CA6F8DBB-BFC9-4787-8C4D-4FC2D58B5DA2}" destId="{0E15E645-5817-4626-86C2-FEC8246B21B0}" srcOrd="23" destOrd="0" presId="urn:microsoft.com/office/officeart/2005/8/layout/cycle8"/>
    <dgm:cxn modelId="{04503FC9-0D5D-4D16-B5B2-89BB25C3B3ED}" type="presParOf" srcId="{CA6F8DBB-BFC9-4787-8C4D-4FC2D58B5DA2}" destId="{89C18935-66C9-4E19-BA8D-D8758EBDE227}" srcOrd="24" destOrd="0" presId="urn:microsoft.com/office/officeart/2005/8/layout/cycle8"/>
    <dgm:cxn modelId="{30F575FF-E913-41E6-80AE-22CEA59C202E}" type="presParOf" srcId="{CA6F8DBB-BFC9-4787-8C4D-4FC2D58B5DA2}" destId="{35B653B2-0429-460A-98D3-2FD0B5F84185}" srcOrd="25" destOrd="0" presId="urn:microsoft.com/office/officeart/2005/8/layout/cycle8"/>
    <dgm:cxn modelId="{99A8390A-5572-4E41-8749-8C8F26DBC459}" type="presParOf" srcId="{CA6F8DBB-BFC9-4787-8C4D-4FC2D58B5DA2}" destId="{F62630A8-09C2-4BC9-8A22-915E0C9CDA41}" srcOrd="26" destOrd="0" presId="urn:microsoft.com/office/officeart/2005/8/layout/cycle8"/>
    <dgm:cxn modelId="{D0003DD4-84B0-4C53-AF02-2C3D70306D36}" type="presParOf" srcId="{CA6F8DBB-BFC9-4787-8C4D-4FC2D58B5DA2}" destId="{7BBEC846-4D2E-43D9-8110-5816A9E69FE0}" srcOrd="27" destOrd="0" presId="urn:microsoft.com/office/officeart/2005/8/layout/cycle8"/>
    <dgm:cxn modelId="{FF47488A-5228-4A6C-BFF9-AB1B1A4A6198}" type="presParOf" srcId="{CA6F8DBB-BFC9-4787-8C4D-4FC2D58B5DA2}" destId="{05EBEAAD-0432-421C-8216-0BEB2DB58640}" srcOrd="28" destOrd="0" presId="urn:microsoft.com/office/officeart/2005/8/layout/cycle8"/>
    <dgm:cxn modelId="{B35B34F3-0B21-49FF-B7A8-6C0C25C25639}" type="presParOf" srcId="{CA6F8DBB-BFC9-4787-8C4D-4FC2D58B5DA2}" destId="{C98B6C36-3597-49FA-8AB2-1E362AE27E6B}" srcOrd="29" destOrd="0" presId="urn:microsoft.com/office/officeart/2005/8/layout/cycle8"/>
    <dgm:cxn modelId="{3152BF35-9573-461E-AD07-3BD640519609}" type="presParOf" srcId="{CA6F8DBB-BFC9-4787-8C4D-4FC2D58B5DA2}" destId="{56938897-B39D-49AC-AE5E-9B0040784A26}" srcOrd="30" destOrd="0" presId="urn:microsoft.com/office/officeart/2005/8/layout/cycle8"/>
    <dgm:cxn modelId="{C5D8BBDE-2E6E-4F84-8B1F-80FA5475C39D}" type="presParOf" srcId="{CA6F8DBB-BFC9-4787-8C4D-4FC2D58B5DA2}" destId="{3001A6B9-8D95-406D-B47E-A48F86F3FAE3}" srcOrd="31" destOrd="0" presId="urn:microsoft.com/office/officeart/2005/8/layout/cycle8"/>
    <dgm:cxn modelId="{E6D0884D-F1DD-4182-9D07-48DE23418318}" type="presParOf" srcId="{CA6F8DBB-BFC9-4787-8C4D-4FC2D58B5DA2}" destId="{AFE5D644-6DDB-415F-92EC-815D19D455D6}" srcOrd="32" destOrd="0" presId="urn:microsoft.com/office/officeart/2005/8/layout/cycle8"/>
    <dgm:cxn modelId="{C9A93685-9F29-43FB-9A75-287E1C446A2D}" type="presParOf" srcId="{CA6F8DBB-BFC9-4787-8C4D-4FC2D58B5DA2}" destId="{37219C75-5AFE-4368-9725-C5EDCF3664C4}" srcOrd="33" destOrd="0" presId="urn:microsoft.com/office/officeart/2005/8/layout/cycle8"/>
    <dgm:cxn modelId="{ECCD6079-FACA-4124-8C89-28DAB17DA981}" type="presParOf" srcId="{CA6F8DBB-BFC9-4787-8C4D-4FC2D58B5DA2}" destId="{4113988B-E658-4E16-9D08-FC6651A18E0E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ADED56-B5D6-42FD-81EF-3E73E52C6D5B}">
      <dsp:nvSpPr>
        <dsp:cNvPr id="0" name=""/>
        <dsp:cNvSpPr/>
      </dsp:nvSpPr>
      <dsp:spPr>
        <a:xfrm>
          <a:off x="1539598" y="254910"/>
          <a:ext cx="3510239" cy="351023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4200" kern="1200" dirty="0"/>
        </a:p>
      </dsp:txBody>
      <dsp:txXfrm>
        <a:off x="3383727" y="580860"/>
        <a:ext cx="835771" cy="668616"/>
      </dsp:txXfrm>
    </dsp:sp>
    <dsp:sp modelId="{672D73BC-72FB-42DB-93DA-F977C6D2FC46}">
      <dsp:nvSpPr>
        <dsp:cNvPr id="0" name=""/>
        <dsp:cNvSpPr/>
      </dsp:nvSpPr>
      <dsp:spPr>
        <a:xfrm>
          <a:off x="1584730" y="311324"/>
          <a:ext cx="3510239" cy="351023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3700" kern="1200" dirty="0"/>
        </a:p>
      </dsp:txBody>
      <dsp:txXfrm>
        <a:off x="3968767" y="1583786"/>
        <a:ext cx="961136" cy="585039"/>
      </dsp:txXfrm>
    </dsp:sp>
    <dsp:sp modelId="{0AE9C8CF-5A82-429D-BABF-AC520FEEF179}">
      <dsp:nvSpPr>
        <dsp:cNvPr id="0" name=""/>
        <dsp:cNvSpPr/>
      </dsp:nvSpPr>
      <dsp:spPr>
        <a:xfrm>
          <a:off x="1568432" y="382365"/>
          <a:ext cx="3510239" cy="351023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4100" kern="1200" dirty="0"/>
        </a:p>
      </dsp:txBody>
      <dsp:txXfrm>
        <a:off x="3822507" y="2461346"/>
        <a:ext cx="835771" cy="647722"/>
      </dsp:txXfrm>
    </dsp:sp>
    <dsp:sp modelId="{AB7DCA54-B927-4C8B-B353-DEB768742391}">
      <dsp:nvSpPr>
        <dsp:cNvPr id="0" name=""/>
        <dsp:cNvSpPr/>
      </dsp:nvSpPr>
      <dsp:spPr>
        <a:xfrm>
          <a:off x="1503242" y="413706"/>
          <a:ext cx="3510239" cy="351023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3700" kern="1200"/>
        </a:p>
      </dsp:txBody>
      <dsp:txXfrm>
        <a:off x="2850923" y="3171751"/>
        <a:ext cx="814876" cy="585039"/>
      </dsp:txXfrm>
    </dsp:sp>
    <dsp:sp modelId="{06914BE5-2138-4F40-AD68-A6F9C3533CC7}">
      <dsp:nvSpPr>
        <dsp:cNvPr id="0" name=""/>
        <dsp:cNvSpPr/>
      </dsp:nvSpPr>
      <dsp:spPr>
        <a:xfrm>
          <a:off x="1438052" y="382365"/>
          <a:ext cx="3510239" cy="351023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4100" kern="1200"/>
        </a:p>
      </dsp:txBody>
      <dsp:txXfrm>
        <a:off x="1858445" y="2461346"/>
        <a:ext cx="835771" cy="647722"/>
      </dsp:txXfrm>
    </dsp:sp>
    <dsp:sp modelId="{9ED4DB31-F415-4BFC-B80E-81EDE1B5D625}">
      <dsp:nvSpPr>
        <dsp:cNvPr id="0" name=""/>
        <dsp:cNvSpPr/>
      </dsp:nvSpPr>
      <dsp:spPr>
        <a:xfrm>
          <a:off x="1421754" y="311324"/>
          <a:ext cx="3510239" cy="351023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3700" kern="1200"/>
        </a:p>
      </dsp:txBody>
      <dsp:txXfrm>
        <a:off x="1586819" y="1583786"/>
        <a:ext cx="961136" cy="585039"/>
      </dsp:txXfrm>
    </dsp:sp>
    <dsp:sp modelId="{89C18935-66C9-4E19-BA8D-D8758EBDE227}">
      <dsp:nvSpPr>
        <dsp:cNvPr id="0" name=""/>
        <dsp:cNvSpPr/>
      </dsp:nvSpPr>
      <dsp:spPr>
        <a:xfrm>
          <a:off x="1466886" y="254910"/>
          <a:ext cx="3510239" cy="3510239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CH" sz="4200" kern="1200" dirty="0"/>
        </a:p>
      </dsp:txBody>
      <dsp:txXfrm>
        <a:off x="2297225" y="580860"/>
        <a:ext cx="835771" cy="668616"/>
      </dsp:txXfrm>
    </dsp:sp>
    <dsp:sp modelId="{05EBEAAD-0432-421C-8216-0BEB2DB58640}">
      <dsp:nvSpPr>
        <dsp:cNvPr id="0" name=""/>
        <dsp:cNvSpPr/>
      </dsp:nvSpPr>
      <dsp:spPr>
        <a:xfrm>
          <a:off x="1322122" y="37609"/>
          <a:ext cx="3944840" cy="3944840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8B6C36-3597-49FA-8AB2-1E362AE27E6B}">
      <dsp:nvSpPr>
        <dsp:cNvPr id="0" name=""/>
        <dsp:cNvSpPr/>
      </dsp:nvSpPr>
      <dsp:spPr>
        <a:xfrm>
          <a:off x="1367538" y="94274"/>
          <a:ext cx="3944840" cy="3944840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38897-B39D-49AC-AE5E-9B0040784A26}">
      <dsp:nvSpPr>
        <dsp:cNvPr id="0" name=""/>
        <dsp:cNvSpPr/>
      </dsp:nvSpPr>
      <dsp:spPr>
        <a:xfrm>
          <a:off x="1351183" y="165149"/>
          <a:ext cx="3944840" cy="3944840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01A6B9-8D95-406D-B47E-A48F86F3FAE3}">
      <dsp:nvSpPr>
        <dsp:cNvPr id="0" name=""/>
        <dsp:cNvSpPr/>
      </dsp:nvSpPr>
      <dsp:spPr>
        <a:xfrm>
          <a:off x="1285941" y="196314"/>
          <a:ext cx="3944840" cy="3944840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5D644-6DDB-415F-92EC-815D19D455D6}">
      <dsp:nvSpPr>
        <dsp:cNvPr id="0" name=""/>
        <dsp:cNvSpPr/>
      </dsp:nvSpPr>
      <dsp:spPr>
        <a:xfrm>
          <a:off x="1220700" y="165149"/>
          <a:ext cx="3944840" cy="3944840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19C75-5AFE-4368-9725-C5EDCF3664C4}">
      <dsp:nvSpPr>
        <dsp:cNvPr id="0" name=""/>
        <dsp:cNvSpPr/>
      </dsp:nvSpPr>
      <dsp:spPr>
        <a:xfrm>
          <a:off x="1204345" y="94274"/>
          <a:ext cx="3944840" cy="3944840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13988B-E658-4E16-9D08-FC6651A18E0E}">
      <dsp:nvSpPr>
        <dsp:cNvPr id="0" name=""/>
        <dsp:cNvSpPr/>
      </dsp:nvSpPr>
      <dsp:spPr>
        <a:xfrm>
          <a:off x="1249760" y="37609"/>
          <a:ext cx="3944840" cy="3944840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6116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82833" y="9029665"/>
            <a:ext cx="844030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/>
            </a:lvl1pPr>
          </a:lstStyle>
          <a:p>
            <a:fld id="{3BAC09EE-71C3-4505-BD8C-E37C0C76EB9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01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Aft>
        <a:spcPts val="2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71463" indent="-180975" algn="l" defTabSz="914400" rtl="0" eaLnBrk="1" latinLnBrk="0" hangingPunct="1">
      <a:spcAft>
        <a:spcPts val="200"/>
      </a:spcAft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452438" indent="-180975" algn="l" defTabSz="914400" rtl="0" eaLnBrk="1" latinLnBrk="0" hangingPunct="1">
      <a:spcAft>
        <a:spcPts val="200"/>
      </a:spcAft>
      <a:buFont typeface="Symbol" panose="05050102010706020507" pitchFamily="18" charset="2"/>
      <a:buChar char="-"/>
      <a:tabLst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0" indent="0" algn="l" defTabSz="914400" rtl="0" eaLnBrk="1" latinLnBrk="0" hangingPunct="1">
      <a:spcAft>
        <a:spcPts val="200"/>
      </a:spcAft>
      <a:buFont typeface="Arial" panose="020B0604020202020204" pitchFamily="34" charset="0"/>
      <a:buNone/>
      <a:defRPr sz="1100" b="1" kern="1200">
        <a:solidFill>
          <a:schemeClr val="tx1"/>
        </a:solidFill>
        <a:latin typeface="+mn-lt"/>
        <a:ea typeface="+mn-ea"/>
        <a:cs typeface="+mn-cs"/>
      </a:defRPr>
    </a:lvl4pPr>
    <a:lvl5pPr marL="228600" indent="-228600" algn="l" defTabSz="914400" rtl="0" eaLnBrk="1" latinLnBrk="0" hangingPunct="1">
      <a:spcAft>
        <a:spcPts val="200"/>
      </a:spcAft>
      <a:buFont typeface="+mj-lt"/>
      <a:buAutoNum type="arabicPeriod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70749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CH" dirty="0"/>
              <a:t>- Kurze Erklärung der </a:t>
            </a:r>
            <a:r>
              <a:rPr lang="de-CH" dirty="0" err="1"/>
              <a:t>AuS</a:t>
            </a:r>
            <a:r>
              <a:rPr lang="de-CH" dirty="0"/>
              <a:t>-relevanten Bestandteile in StV, NIV und ESTI-Weisung </a:t>
            </a:r>
          </a:p>
          <a:p>
            <a:pPr marL="0" indent="0">
              <a:buFontTx/>
              <a:buNone/>
            </a:pPr>
            <a:r>
              <a:rPr lang="de-CH" dirty="0"/>
              <a:t>- Alles rote bezieht</a:t>
            </a:r>
            <a:r>
              <a:rPr lang="de-CH" baseline="0" dirty="0"/>
              <a:t> sich in irgendeiner Form auf das </a:t>
            </a:r>
            <a:r>
              <a:rPr lang="de-CH" baseline="0" dirty="0" err="1"/>
              <a:t>AuS</a:t>
            </a:r>
            <a:endParaRPr lang="de-CH" baseline="0" dirty="0"/>
          </a:p>
          <a:p>
            <a:pPr marL="0" indent="0">
              <a:buFontTx/>
              <a:buNone/>
            </a:pPr>
            <a:r>
              <a:rPr lang="de-CH" baseline="0" dirty="0"/>
              <a:t>- Genau so wichtig und verbindlich sind auch die innerbetrieblichen Anweisungen </a:t>
            </a:r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36893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9582" indent="-309582">
              <a:buFont typeface="Arial" panose="020B0604020202020204" pitchFamily="34" charset="0"/>
              <a:buChar char="•"/>
            </a:pPr>
            <a:r>
              <a:rPr lang="en-US" sz="2000" spc="-2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</a:t>
            </a:r>
            <a:r>
              <a:rPr lang="en-US" sz="2000" spc="-33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uS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1 hat in der </a:t>
            </a:r>
            <a:r>
              <a:rPr lang="en-US" sz="2000" spc="-76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egel </a:t>
            </a:r>
            <a:r>
              <a:rPr lang="en-US" sz="2000" spc="-22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eine</a:t>
            </a:r>
            <a:r>
              <a:rPr lang="en-US" sz="2000" spc="-76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spc="-13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V</a:t>
            </a:r>
            <a:r>
              <a:rPr lang="en-US" sz="2000" spc="-1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erände</a:t>
            </a:r>
            <a:r>
              <a:rPr lang="en-US" sz="2000" spc="-2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ungen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spc="-33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akti</a:t>
            </a:r>
            <a:r>
              <a:rPr lang="en-US" sz="2000" spc="-22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v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spannungsführenden</a:t>
            </a:r>
            <a:r>
              <a:rPr lang="en-US" sz="2000" spc="-119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spc="-168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eilen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spc="-22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zur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2000" spc="-98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olge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78098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49" indent="-185749">
              <a:buFont typeface="Arial" panose="020B0604020202020204" pitchFamily="34" charset="0"/>
              <a:buChar char="•"/>
            </a:pPr>
            <a:r>
              <a:rPr lang="de-CH" dirty="0"/>
              <a:t>Wenn bei NS IP2X und HS IP3X nicht erfüllt ist und Veränderungen an aktiven, spannungsführenden Teilen vorgenommen werden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0753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49" indent="-185749">
              <a:buFont typeface="Arial" panose="020B0604020202020204" pitchFamily="34" charset="0"/>
              <a:buChar char="•"/>
            </a:pPr>
            <a:r>
              <a:rPr lang="de-CH" dirty="0"/>
              <a:t>Wenn bei NS IP2X und HS IP3X nicht erfüllt ist und Veränderungen an aktiven, spannungsführenden Teilen vorgenommen werden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2767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1608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11648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C09EE-71C3-4505-BD8C-E37C0C76EB97}" type="slidenum">
              <a:rPr lang="de-CH" smtClean="0"/>
              <a:pPr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7649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F499EA7A-138E-4120-ADCD-656BC4312864}"/>
              </a:ext>
            </a:extLst>
          </p:cNvPr>
          <p:cNvSpPr/>
          <p:nvPr/>
        </p:nvSpPr>
        <p:spPr>
          <a:xfrm>
            <a:off x="9120336" y="0"/>
            <a:ext cx="3071664" cy="1852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AddinMainTitle">
            <a:extLst>
              <a:ext uri="{FF2B5EF4-FFF2-40B4-BE49-F238E27FC236}">
                <a16:creationId xmlns:a16="http://schemas.microsoft.com/office/drawing/2014/main" id="{79317776-24A8-4CDA-B3B7-D65BB60636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1225" y="1989138"/>
            <a:ext cx="10081319" cy="1223961"/>
          </a:xfrm>
          <a:prstGeom prst="rect">
            <a:avLst/>
          </a:prstGeom>
        </p:spPr>
        <p:txBody>
          <a:bodyPr wrap="square" anchor="b"/>
          <a:lstStyle>
            <a:lvl1pPr algn="l">
              <a:defRPr sz="2800"/>
            </a:lvl1pPr>
          </a:lstStyle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E1FFA7-7E80-41D5-84F0-627F26F67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3500439"/>
            <a:ext cx="10081319" cy="1080000"/>
          </a:xfrm>
        </p:spPr>
        <p:txBody>
          <a:bodyPr wrap="square"/>
          <a:lstStyle>
            <a:lvl1pPr marL="0" indent="0" algn="l">
              <a:buNone/>
              <a:defRPr sz="2000">
                <a:solidFill>
                  <a:srgbClr val="6A676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BBF088-1D4E-4B66-9363-CA5C3AAC79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63" y="349714"/>
            <a:ext cx="2664000" cy="1502479"/>
          </a:xfrm>
          <a:prstGeom prst="rect">
            <a:avLst/>
          </a:prstGeom>
        </p:spPr>
      </p:pic>
      <p:sp>
        <p:nvSpPr>
          <p:cNvPr id="9" name="AddinEvent">
            <a:extLst>
              <a:ext uri="{FF2B5EF4-FFF2-40B4-BE49-F238E27FC236}">
                <a16:creationId xmlns:a16="http://schemas.microsoft.com/office/drawing/2014/main" id="{75EB524A-9117-4765-8359-A631A1F615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225" y="5517232"/>
            <a:ext cx="10080625" cy="360000"/>
          </a:xfrm>
        </p:spPr>
        <p:txBody>
          <a:bodyPr anchor="b" anchorCtr="0"/>
          <a:lstStyle>
            <a:lvl1pPr>
              <a:defRPr>
                <a:solidFill>
                  <a:srgbClr val="6A6764"/>
                </a:solidFill>
              </a:defRPr>
            </a:lvl1pPr>
            <a:lvl2pPr>
              <a:defRPr>
                <a:solidFill>
                  <a:srgbClr val="6A6764"/>
                </a:solidFill>
              </a:defRPr>
            </a:lvl2pPr>
            <a:lvl3pPr>
              <a:defRPr>
                <a:solidFill>
                  <a:srgbClr val="6A6764"/>
                </a:solidFill>
              </a:defRPr>
            </a:lvl3pPr>
            <a:lvl4pPr>
              <a:defRPr>
                <a:solidFill>
                  <a:srgbClr val="6A6764"/>
                </a:solidFill>
              </a:defRPr>
            </a:lvl4pPr>
            <a:lvl5pPr>
              <a:defRPr>
                <a:solidFill>
                  <a:srgbClr val="6A6764"/>
                </a:solidFill>
              </a:defRPr>
            </a:lvl5pPr>
          </a:lstStyle>
          <a:p>
            <a:pPr lvl="0"/>
            <a:r>
              <a:rPr lang="de-DE" dirty="0"/>
              <a:t>Veranstaltung, Ort, Datum…</a:t>
            </a:r>
            <a:endParaRPr lang="de-CH" dirty="0"/>
          </a:p>
        </p:txBody>
      </p:sp>
      <p:sp>
        <p:nvSpPr>
          <p:cNvPr id="11" name="AddinContact">
            <a:extLst>
              <a:ext uri="{FF2B5EF4-FFF2-40B4-BE49-F238E27FC236}">
                <a16:creationId xmlns:a16="http://schemas.microsoft.com/office/drawing/2014/main" id="{DB320BD9-6895-4114-A3A0-5DF1A379F3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6021328"/>
            <a:ext cx="10080625" cy="360000"/>
          </a:xfrm>
        </p:spPr>
        <p:txBody>
          <a:bodyPr/>
          <a:lstStyle>
            <a:lvl1pPr>
              <a:defRPr>
                <a:solidFill>
                  <a:srgbClr val="6A6764"/>
                </a:solidFill>
              </a:defRPr>
            </a:lvl1pPr>
            <a:lvl2pPr>
              <a:defRPr>
                <a:solidFill>
                  <a:srgbClr val="6A6764"/>
                </a:solidFill>
              </a:defRPr>
            </a:lvl2pPr>
            <a:lvl3pPr>
              <a:defRPr>
                <a:solidFill>
                  <a:srgbClr val="6A6764"/>
                </a:solidFill>
              </a:defRPr>
            </a:lvl3pPr>
            <a:lvl4pPr>
              <a:defRPr>
                <a:solidFill>
                  <a:srgbClr val="6A6764"/>
                </a:solidFill>
              </a:defRPr>
            </a:lvl4pPr>
            <a:lvl5pPr>
              <a:defRPr>
                <a:solidFill>
                  <a:srgbClr val="6A6764"/>
                </a:solidFill>
              </a:defRPr>
            </a:lvl5pPr>
          </a:lstStyle>
          <a:p>
            <a:pPr lvl="0"/>
            <a:r>
              <a:rPr lang="de-DE" dirty="0"/>
              <a:t>Referent, Funktion, Firma…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08740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05">
          <p15:clr>
            <a:srgbClr val="9FCC3B"/>
          </p15:clr>
        </p15:guide>
        <p15:guide id="3" orient="horz" pos="2024">
          <p15:clr>
            <a:srgbClr val="9FCC3B"/>
          </p15:clr>
        </p15:guide>
        <p15:guide id="4" orient="horz" pos="1253">
          <p15:clr>
            <a:srgbClr val="9FCC3B"/>
          </p15:clr>
        </p15:guide>
        <p15:guide id="5" orient="horz" pos="4020">
          <p15:clr>
            <a:srgbClr val="9FCC3B"/>
          </p15:clr>
        </p15:guide>
        <p15:guide id="6" orient="horz" pos="4247">
          <p15:clr>
            <a:srgbClr val="9FCC3B"/>
          </p15:clr>
        </p15:guide>
        <p15:guide id="7" pos="574">
          <p15:clr>
            <a:srgbClr val="9FCC3B"/>
          </p15:clr>
        </p15:guide>
        <p15:guide id="9" pos="7469">
          <p15:clr>
            <a:srgbClr val="9FCC3B"/>
          </p15:clr>
        </p15:guide>
        <p15:guide id="10" pos="6924">
          <p15:clr>
            <a:srgbClr val="9FCC3B"/>
          </p15:clr>
        </p15:guide>
        <p15:guide id="11" orient="horz" pos="3475" userDrawn="1">
          <p15:clr>
            <a:srgbClr val="9FCC3B"/>
          </p15:clr>
        </p15:guide>
        <p15:guide id="12" orient="horz" pos="3702" userDrawn="1">
          <p15:clr>
            <a:srgbClr val="9FCC3B"/>
          </p15:clr>
        </p15:guide>
        <p15:guide id="13" orient="horz" pos="3793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Lead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7A87-6E93-492B-BDDC-5D70DA5D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FE739-F63B-4BBB-90CE-A6BD3348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DD7A63D-513E-40E3-9812-80A62FD6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9559FCA-45B1-4515-8EA1-B7D9BD343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6" y="1484783"/>
            <a:ext cx="5329238" cy="496805"/>
          </a:xfrm>
          <a:solidFill>
            <a:schemeClr val="accent1"/>
          </a:solidFill>
        </p:spPr>
        <p:txBody>
          <a:bodyPr wrap="square"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C0A7B17-7531-4812-9395-CB4811EEC07B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27800" y="1484783"/>
            <a:ext cx="5329238" cy="496805"/>
          </a:xfrm>
          <a:solidFill>
            <a:schemeClr val="accent1"/>
          </a:solidFill>
        </p:spPr>
        <p:txBody>
          <a:bodyPr wrap="square"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77824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253">
          <p15:clr>
            <a:srgbClr val="9FCC3B"/>
          </p15:clr>
        </p15:guide>
        <p15:guide id="3" orient="horz" pos="935">
          <p15:clr>
            <a:srgbClr val="9FCC3B"/>
          </p15:clr>
        </p15:guide>
        <p15:guide id="4" orient="horz" pos="799">
          <p15:clr>
            <a:srgbClr val="9FCC3B"/>
          </p15:clr>
        </p15:guide>
        <p15:guide id="5" orient="horz" pos="73">
          <p15:clr>
            <a:srgbClr val="9FCC3B"/>
          </p15:clr>
        </p15:guide>
        <p15:guide id="6" orient="horz" pos="4020">
          <p15:clr>
            <a:srgbClr val="9FCC3B"/>
          </p15:clr>
        </p15:guide>
        <p15:guide id="7" orient="horz" pos="4247">
          <p15:clr>
            <a:srgbClr val="9FCC3B"/>
          </p15:clr>
        </p15:guide>
        <p15:guide id="10" pos="7469">
          <p15:clr>
            <a:srgbClr val="9FCC3B"/>
          </p15:clr>
        </p15:guide>
        <p15:guide id="12" pos="3931">
          <p15:clr>
            <a:srgbClr val="9FCC3B"/>
          </p15:clr>
        </p15:guide>
        <p15:guide id="13" pos="4112">
          <p15:clr>
            <a:srgbClr val="9FCC3B"/>
          </p15:clr>
        </p15:guide>
        <p15:guide id="14" orient="horz" pos="2614">
          <p15:clr>
            <a:srgbClr val="FBAE40"/>
          </p15:clr>
        </p15:guide>
        <p15:guide id="15" orient="horz" pos="2795">
          <p15:clr>
            <a:srgbClr val="FBAE40"/>
          </p15:clr>
        </p15:guide>
        <p15:guide id="16" pos="2162">
          <p15:clr>
            <a:srgbClr val="FBAE40"/>
          </p15:clr>
        </p15:guide>
        <p15:guide id="17" pos="2343">
          <p15:clr>
            <a:srgbClr val="FBAE40"/>
          </p15:clr>
        </p15:guide>
        <p15:guide id="18" pos="5700">
          <p15:clr>
            <a:srgbClr val="FBAE40"/>
          </p15:clr>
        </p15:guide>
        <p15:guide id="19" pos="5881">
          <p15:clr>
            <a:srgbClr val="FBAE40"/>
          </p15:clr>
        </p15:guide>
        <p15:guide id="20" pos="574">
          <p15:clr>
            <a:srgbClr val="9FCC3B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7A87-6E93-492B-BDDC-5D70DA5D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FE739-F63B-4BBB-90CE-A6BD3348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DD7A63D-513E-40E3-9812-80A62FD6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9559FCA-45B1-4515-8EA1-B7D9BD343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5" y="1484783"/>
            <a:ext cx="10945813" cy="496805"/>
          </a:xfrm>
          <a:solidFill>
            <a:schemeClr val="accent2"/>
          </a:solidFill>
        </p:spPr>
        <p:txBody>
          <a:bodyPr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930696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2">
          <p15:clr>
            <a:srgbClr val="FBAE40"/>
          </p15:clr>
        </p15:guide>
        <p15:guide id="2" pos="574">
          <p15:clr>
            <a:srgbClr val="9FCC3B"/>
          </p15:clr>
        </p15:guide>
        <p15:guide id="3" pos="7469">
          <p15:clr>
            <a:srgbClr val="9FCC3B"/>
          </p15:clr>
        </p15:guide>
        <p15:guide id="4" pos="2343">
          <p15:clr>
            <a:srgbClr val="FBAE40"/>
          </p15:clr>
        </p15:guide>
        <p15:guide id="5" pos="4112">
          <p15:clr>
            <a:srgbClr val="FBAE40"/>
          </p15:clr>
        </p15:guide>
        <p15:guide id="6" pos="3931">
          <p15:clr>
            <a:srgbClr val="FBAE40"/>
          </p15:clr>
        </p15:guide>
        <p15:guide id="7" pos="5700">
          <p15:clr>
            <a:srgbClr val="FBAE40"/>
          </p15:clr>
        </p15:guide>
        <p15:guide id="8" pos="5881">
          <p15:clr>
            <a:srgbClr val="FBAE40"/>
          </p15:clr>
        </p15:guide>
        <p15:guide id="9" pos="5110">
          <p15:clr>
            <a:srgbClr val="5ACBF0"/>
          </p15:clr>
        </p15:guide>
        <p15:guide id="10" pos="5292">
          <p15:clr>
            <a:srgbClr val="5ACBF0"/>
          </p15:clr>
        </p15:guide>
        <p15:guide id="11" pos="2751">
          <p15:clr>
            <a:srgbClr val="5ACBF0"/>
          </p15:clr>
        </p15:guide>
        <p15:guide id="12" pos="2933">
          <p15:clr>
            <a:srgbClr val="5ACBF0"/>
          </p15:clr>
        </p15:guide>
        <p15:guide id="13" orient="horz" pos="1253">
          <p15:clr>
            <a:srgbClr val="9FCC3B"/>
          </p15:clr>
        </p15:guide>
        <p15:guide id="14" orient="horz" pos="1389">
          <p15:clr>
            <a:srgbClr val="FBAE40"/>
          </p15:clr>
        </p15:guide>
        <p15:guide id="15" orient="horz" pos="935">
          <p15:clr>
            <a:srgbClr val="9FCC3B"/>
          </p15:clr>
        </p15:guide>
        <p15:guide id="16" orient="horz" pos="799">
          <p15:clr>
            <a:srgbClr val="9FCC3B"/>
          </p15:clr>
        </p15:guide>
        <p15:guide id="17" orient="horz" pos="73">
          <p15:clr>
            <a:srgbClr val="9FCC3B"/>
          </p15:clr>
        </p15:guide>
        <p15:guide id="18" orient="horz" pos="4020">
          <p15:clr>
            <a:srgbClr val="9FCC3B"/>
          </p15:clr>
        </p15:guide>
        <p15:guide id="19" orient="horz" pos="4247">
          <p15:clr>
            <a:srgbClr val="9FCC3B"/>
          </p15:clr>
        </p15:guide>
        <p15:guide id="20" orient="horz" pos="2614">
          <p15:clr>
            <a:srgbClr val="FBAE40"/>
          </p15:clr>
        </p15:guide>
        <p15:guide id="21" orient="horz" pos="279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Lead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7A87-6E93-492B-BDDC-5D70DA5D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FE739-F63B-4BBB-90CE-A6BD3348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DD7A63D-513E-40E3-9812-80A62FD6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9559FCA-45B1-4515-8EA1-B7D9BD343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6" y="1484783"/>
            <a:ext cx="5329238" cy="496805"/>
          </a:xfrm>
          <a:solidFill>
            <a:schemeClr val="accent2"/>
          </a:solidFill>
        </p:spPr>
        <p:txBody>
          <a:bodyPr wrap="square"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C0A7B17-7531-4812-9395-CB4811EEC07B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27800" y="1484783"/>
            <a:ext cx="5329238" cy="496805"/>
          </a:xfrm>
          <a:solidFill>
            <a:schemeClr val="accent2"/>
          </a:solidFill>
        </p:spPr>
        <p:txBody>
          <a:bodyPr wrap="square"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95780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1">
          <p15:clr>
            <a:srgbClr val="9FCC3B"/>
          </p15:clr>
        </p15:guide>
        <p15:guide id="2" pos="4112">
          <p15:clr>
            <a:srgbClr val="9FCC3B"/>
          </p15:clr>
        </p15:guide>
        <p15:guide id="3" pos="574">
          <p15:clr>
            <a:srgbClr val="9FCC3B"/>
          </p15:clr>
        </p15:guide>
        <p15:guide id="4" pos="7469">
          <p15:clr>
            <a:srgbClr val="9FCC3B"/>
          </p15:clr>
        </p15:guide>
        <p15:guide id="5" orient="horz" pos="935">
          <p15:clr>
            <a:srgbClr val="9FCC3B"/>
          </p15:clr>
        </p15:guide>
        <p15:guide id="6" orient="horz" pos="799">
          <p15:clr>
            <a:srgbClr val="9FCC3B"/>
          </p15:clr>
        </p15:guide>
        <p15:guide id="7" orient="horz" pos="73">
          <p15:clr>
            <a:srgbClr val="9FCC3B"/>
          </p15:clr>
        </p15:guide>
        <p15:guide id="8" orient="horz" pos="4020">
          <p15:clr>
            <a:srgbClr val="9FCC3B"/>
          </p15:clr>
        </p15:guide>
        <p15:guide id="9" orient="horz" pos="4247">
          <p15:clr>
            <a:srgbClr val="9FCC3B"/>
          </p15:clr>
        </p15:guide>
        <p15:guide id="10" orient="horz" pos="2614">
          <p15:clr>
            <a:srgbClr val="FBAE40"/>
          </p15:clr>
        </p15:guide>
        <p15:guide id="11" orient="horz" pos="2795">
          <p15:clr>
            <a:srgbClr val="FBAE40"/>
          </p15:clr>
        </p15:guide>
        <p15:guide id="12" orient="horz" pos="1253">
          <p15:clr>
            <a:srgbClr val="9FCC3B"/>
          </p15:clr>
        </p15:guide>
        <p15:guide id="13" orient="horz" pos="1389">
          <p15:clr>
            <a:srgbClr val="FBAE40"/>
          </p15:clr>
        </p15:guide>
        <p15:guide id="14" pos="2162">
          <p15:clr>
            <a:srgbClr val="FBAE40"/>
          </p15:clr>
        </p15:guide>
        <p15:guide id="15" pos="2343">
          <p15:clr>
            <a:srgbClr val="FBAE40"/>
          </p15:clr>
        </p15:guide>
        <p15:guide id="16" pos="5700">
          <p15:clr>
            <a:srgbClr val="FBAE40"/>
          </p15:clr>
        </p15:guide>
        <p15:guide id="17" pos="588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xtra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8E9FCE0-2542-49D8-B680-E58453E6C8BA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1000" b="1" noProof="1">
                <a:solidFill>
                  <a:schemeClr val="accent1"/>
                </a:solidFill>
              </a:rPr>
              <a:t>Extra Layouts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1000" b="1" noProof="1">
                <a:solidFill>
                  <a:schemeClr val="accent1"/>
                </a:solidFill>
              </a:rPr>
              <a:t>►</a:t>
            </a:r>
          </a:p>
          <a:p>
            <a:pPr algn="ctr"/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966014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E87DBF4-7776-46B7-A9A1-3A7950D2A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1E73FB3-C417-40B9-BE44-03D785E1F3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484313"/>
            <a:ext cx="10945813" cy="4897437"/>
          </a:xfrm>
        </p:spPr>
        <p:txBody>
          <a:bodyPr numCol="2" spcCol="288000">
            <a:normAutofit/>
          </a:bodyPr>
          <a:lstStyle>
            <a:lvl1pPr marL="230400" indent="-230400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D3606EC-AD50-48F3-A3E2-BDCF0270C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1"/>
              <a:t>Referat Workshop VÖV | © Electrosuisse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DBA00BC-6BA2-46E7-B78A-3B16DB04C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noProof="1" smtClean="0"/>
              <a:pPr/>
              <a:t>‹Nr.›</a:t>
            </a:fld>
            <a:endParaRPr lang="de-CH" noProof="1"/>
          </a:p>
        </p:txBody>
      </p:sp>
    </p:spTree>
    <p:extLst>
      <p:ext uri="{BB962C8B-B14F-4D97-AF65-F5344CB8AC3E}">
        <p14:creationId xmlns:p14="http://schemas.microsoft.com/office/powerpoint/2010/main" val="1598663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574">
          <p15:clr>
            <a:srgbClr val="9FCC3B"/>
          </p15:clr>
        </p15:guide>
        <p15:guide id="4" pos="7469">
          <p15:clr>
            <a:srgbClr val="9FCC3B"/>
          </p15:clr>
        </p15:guide>
        <p15:guide id="7" orient="horz" pos="4020">
          <p15:clr>
            <a:srgbClr val="9FCC3B"/>
          </p15:clr>
        </p15:guide>
        <p15:guide id="8" orient="horz" pos="4247">
          <p15:clr>
            <a:srgbClr val="9FCC3B"/>
          </p15:clr>
        </p15:guide>
        <p15:guide id="9" orient="horz" pos="935">
          <p15:clr>
            <a:srgbClr val="9FCC3B"/>
          </p15:clr>
        </p15:guide>
        <p15:guide id="10" orient="horz" pos="799">
          <p15:clr>
            <a:srgbClr val="9FCC3B"/>
          </p15:clr>
        </p15:guide>
        <p15:guide id="11" orient="horz" pos="73">
          <p15:clr>
            <a:srgbClr val="9FCC3B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484312"/>
            <a:ext cx="7200899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ADCF96-0462-4DD4-88E9-DF3286E9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F30FD3-6A95-4CF5-94A8-F914A4E4CC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01050" y="1484313"/>
            <a:ext cx="3455988" cy="2305050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3293C3-2469-43F6-8CAC-38D32D7D97B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01051" y="4076700"/>
            <a:ext cx="3455988" cy="2305050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776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9FCC3B"/>
          </p15:clr>
        </p15:guide>
        <p15:guide id="2" pos="5292">
          <p15:clr>
            <a:srgbClr val="9FCC3B"/>
          </p15:clr>
        </p15:guide>
        <p15:guide id="3" pos="7469">
          <p15:clr>
            <a:srgbClr val="9FCC3B"/>
          </p15:clr>
        </p15:guide>
        <p15:guide id="4" pos="574">
          <p15:clr>
            <a:srgbClr val="9FCC3B"/>
          </p15:clr>
        </p15:guide>
        <p15:guide id="5" orient="horz" pos="2387">
          <p15:clr>
            <a:srgbClr val="9FCC3B"/>
          </p15:clr>
        </p15:guide>
        <p15:guide id="6" orient="horz" pos="2568">
          <p15:clr>
            <a:srgbClr val="9FCC3B"/>
          </p15:clr>
        </p15:guide>
        <p15:guide id="7" orient="horz" pos="935">
          <p15:clr>
            <a:srgbClr val="9FCC3B"/>
          </p15:clr>
        </p15:guide>
        <p15:guide id="8" orient="horz" pos="799">
          <p15:clr>
            <a:srgbClr val="9FCC3B"/>
          </p15:clr>
        </p15:guide>
        <p15:guide id="9" orient="horz" pos="73">
          <p15:clr>
            <a:srgbClr val="9FCC3B"/>
          </p15:clr>
        </p15:guide>
        <p15:guide id="10" orient="horz" pos="4020">
          <p15:clr>
            <a:srgbClr val="9FCC3B"/>
          </p15:clr>
        </p15:guide>
        <p15:guide id="11" orient="horz" pos="4292">
          <p15:clr>
            <a:srgbClr val="9FCC3B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138" y="1484313"/>
            <a:ext cx="7200899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ADCF96-0462-4DD4-88E9-DF3286E9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F30FD3-6A95-4CF5-94A8-F914A4E4CC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1225" y="1484313"/>
            <a:ext cx="3455988" cy="2305050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3293C3-2469-43F6-8CAC-38D32D7D97B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1226" y="4076700"/>
            <a:ext cx="3455987" cy="2305050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2805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51">
          <p15:clr>
            <a:srgbClr val="9FCC3B"/>
          </p15:clr>
        </p15:guide>
        <p15:guide id="2" pos="2933">
          <p15:clr>
            <a:srgbClr val="9FCC3B"/>
          </p15:clr>
        </p15:guide>
        <p15:guide id="3" pos="574">
          <p15:clr>
            <a:srgbClr val="9FCC3B"/>
          </p15:clr>
        </p15:guide>
        <p15:guide id="4" pos="7469">
          <p15:clr>
            <a:srgbClr val="9FCC3B"/>
          </p15:clr>
        </p15:guide>
        <p15:guide id="5" orient="horz" pos="2387">
          <p15:clr>
            <a:srgbClr val="9FCC3B"/>
          </p15:clr>
        </p15:guide>
        <p15:guide id="6" orient="horz" pos="2568">
          <p15:clr>
            <a:srgbClr val="9FCC3B"/>
          </p15:clr>
        </p15:guide>
        <p15:guide id="7" orient="horz" pos="4020">
          <p15:clr>
            <a:srgbClr val="9FCC3B"/>
          </p15:clr>
        </p15:guide>
        <p15:guide id="8" orient="horz" pos="4247">
          <p15:clr>
            <a:srgbClr val="9FCC3B"/>
          </p15:clr>
        </p15:guide>
        <p15:guide id="9" orient="horz" pos="935">
          <p15:clr>
            <a:srgbClr val="9FCC3B"/>
          </p15:clr>
        </p15:guide>
        <p15:guide id="10" orient="horz" pos="799">
          <p15:clr>
            <a:srgbClr val="9FCC3B"/>
          </p15:clr>
        </p15:guide>
        <p15:guide id="11" orient="horz" pos="73">
          <p15:clr>
            <a:srgbClr val="9FCC3B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F46E7B-ED63-49B1-8C03-F6EB72624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1225" y="1484312"/>
            <a:ext cx="10945814" cy="4321176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2BA6B-11F1-40FD-BE52-C9B66115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8A62E-5F9B-4B2C-B1DD-F7916451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40E290F-D44E-4A24-9A4E-EEEA105D6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AD25B30-8778-4D42-A62D-29BE3A229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5" y="5877750"/>
            <a:ext cx="10945814" cy="5040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None/>
              <a:defRPr sz="1600"/>
            </a:lvl1pPr>
            <a:lvl2pPr marL="230400" indent="-230400"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2pPr>
            <a:lvl3pPr marL="230400" indent="-230400">
              <a:spcAft>
                <a:spcPts val="0"/>
              </a:spcAft>
              <a:buFont typeface="Arial" panose="020B0604020202020204" pitchFamily="34" charset="0"/>
              <a:buChar char="*"/>
              <a:defRPr sz="1600" b="0"/>
            </a:lvl3pPr>
            <a:lvl4pPr marL="230400" indent="-230400">
              <a:spcAft>
                <a:spcPts val="0"/>
              </a:spcAft>
              <a:buFont typeface="+mj-lt"/>
              <a:buAutoNum type="arabicPeriod"/>
              <a:defRPr sz="1600"/>
            </a:lvl4pPr>
            <a:lvl5pPr marL="230400" indent="-230400">
              <a:spcAft>
                <a:spcPts val="0"/>
              </a:spcAft>
              <a:buFont typeface="+mj-lt"/>
              <a:buAutoNum type="arabicParenR"/>
              <a:defRPr sz="16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656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57">
          <p15:clr>
            <a:srgbClr val="9FCC3B"/>
          </p15:clr>
        </p15:guide>
        <p15:guide id="2" orient="horz" pos="3702">
          <p15:clr>
            <a:srgbClr val="9FCC3B"/>
          </p15:clr>
        </p15:guide>
        <p15:guide id="3" orient="horz" pos="4020">
          <p15:clr>
            <a:srgbClr val="9FCC3B"/>
          </p15:clr>
        </p15:guide>
        <p15:guide id="4" orient="horz" pos="4247">
          <p15:clr>
            <a:srgbClr val="9FCC3B"/>
          </p15:clr>
        </p15:guide>
        <p15:guide id="5" orient="horz" pos="935">
          <p15:clr>
            <a:srgbClr val="9FCC3B"/>
          </p15:clr>
        </p15:guide>
        <p15:guide id="6" orient="horz" pos="799">
          <p15:clr>
            <a:srgbClr val="9FCC3B"/>
          </p15:clr>
        </p15:guide>
        <p15:guide id="7" orient="horz" pos="73">
          <p15:clr>
            <a:srgbClr val="9FCC3B"/>
          </p15:clr>
        </p15:guide>
        <p15:guide id="8" pos="574">
          <p15:clr>
            <a:srgbClr val="9FCC3B"/>
          </p15:clr>
        </p15:guide>
        <p15:guide id="9" pos="7469">
          <p15:clr>
            <a:srgbClr val="9FCC3B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rmal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6" y="1484312"/>
            <a:ext cx="5329238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ADCF96-0462-4DD4-88E9-DF3286E9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3698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1">
          <p15:clr>
            <a:srgbClr val="9FCC3B"/>
          </p15:clr>
        </p15:guide>
        <p15:guide id="2" pos="4112">
          <p15:clr>
            <a:srgbClr val="FBAE40"/>
          </p15:clr>
        </p15:guide>
        <p15:guide id="3" pos="574">
          <p15:clr>
            <a:srgbClr val="9FCC3B"/>
          </p15:clr>
        </p15:guide>
        <p15:guide id="4" pos="7469">
          <p15:clr>
            <a:srgbClr val="9FCC3B"/>
          </p15:clr>
        </p15:guide>
        <p15:guide id="5" orient="horz" pos="2387">
          <p15:clr>
            <a:srgbClr val="FBAE40"/>
          </p15:clr>
        </p15:guide>
        <p15:guide id="6" orient="horz" pos="2568">
          <p15:clr>
            <a:srgbClr val="FBAE40"/>
          </p15:clr>
        </p15:guide>
        <p15:guide id="7" orient="horz" pos="4020">
          <p15:clr>
            <a:srgbClr val="9FCC3B"/>
          </p15:clr>
        </p15:guide>
        <p15:guide id="8" orient="horz" pos="4247">
          <p15:clr>
            <a:srgbClr val="9FCC3B"/>
          </p15:clr>
        </p15:guide>
        <p15:guide id="9" orient="horz" pos="935">
          <p15:clr>
            <a:srgbClr val="9FCC3B"/>
          </p15:clr>
        </p15:guide>
        <p15:guide id="10" orient="horz" pos="799">
          <p15:clr>
            <a:srgbClr val="9FCC3B"/>
          </p15:clr>
        </p15:guide>
        <p15:guide id="11" orient="horz" pos="73">
          <p15:clr>
            <a:srgbClr val="9FCC3B"/>
          </p15:clr>
        </p15:guide>
        <p15:guide id="12" pos="5881">
          <p15:clr>
            <a:srgbClr val="FBAE40"/>
          </p15:clr>
        </p15:guide>
        <p15:guide id="13" pos="570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rmal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484312"/>
            <a:ext cx="7200900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ADCF96-0462-4DD4-88E9-DF3286E9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9422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9FCC3B"/>
          </p15:clr>
        </p15:guide>
        <p15:guide id="2" pos="5292">
          <p15:clr>
            <a:srgbClr val="FBAE40"/>
          </p15:clr>
        </p15:guide>
        <p15:guide id="3" pos="7469">
          <p15:clr>
            <a:srgbClr val="9FCC3B"/>
          </p15:clr>
        </p15:guide>
        <p15:guide id="4" pos="574">
          <p15:clr>
            <a:srgbClr val="9FCC3B"/>
          </p15:clr>
        </p15:guide>
        <p15:guide id="5" orient="horz" pos="2387">
          <p15:clr>
            <a:srgbClr val="FBAE40"/>
          </p15:clr>
        </p15:guide>
        <p15:guide id="6" orient="horz" pos="2568">
          <p15:clr>
            <a:srgbClr val="FBAE40"/>
          </p15:clr>
        </p15:guide>
        <p15:guide id="7" orient="horz" pos="935">
          <p15:clr>
            <a:srgbClr val="9FCC3B"/>
          </p15:clr>
        </p15:guide>
        <p15:guide id="8" orient="horz" pos="799">
          <p15:clr>
            <a:srgbClr val="9FCC3B"/>
          </p15:clr>
        </p15:guide>
        <p15:guide id="9" orient="horz" pos="73">
          <p15:clr>
            <a:srgbClr val="9FCC3B"/>
          </p15:clr>
        </p15:guide>
        <p15:guide id="10" orient="horz" pos="4020">
          <p15:clr>
            <a:srgbClr val="9FCC3B"/>
          </p15:clr>
        </p15:guide>
        <p15:guide id="11" orient="horz" pos="4247">
          <p15:clr>
            <a:srgbClr val="9FCC3B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F499EA7A-138E-4120-ADCD-656BC4312864}"/>
              </a:ext>
            </a:extLst>
          </p:cNvPr>
          <p:cNvSpPr/>
          <p:nvPr/>
        </p:nvSpPr>
        <p:spPr>
          <a:xfrm>
            <a:off x="9120336" y="0"/>
            <a:ext cx="3071664" cy="1852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BBF088-1D4E-4B66-9363-CA5C3AAC79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63" y="349714"/>
            <a:ext cx="2664000" cy="150247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316C93B-2067-49D6-80A9-701D3471EE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1225" y="3500438"/>
            <a:ext cx="10080625" cy="2881312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0"/>
            </a:lvl1pPr>
            <a:lvl2pPr marL="0" indent="0">
              <a:lnSpc>
                <a:spcPct val="100000"/>
              </a:lnSpc>
              <a:buNone/>
              <a:defRPr b="0"/>
            </a:lvl2pPr>
            <a:lvl3pPr marL="0" indent="0">
              <a:lnSpc>
                <a:spcPct val="100000"/>
              </a:lnSpc>
              <a:buNone/>
              <a:defRPr b="0"/>
            </a:lvl3pPr>
            <a:lvl4pPr marL="0" indent="0">
              <a:lnSpc>
                <a:spcPct val="100000"/>
              </a:lnSpc>
              <a:buFont typeface="Arial" panose="020B0604020202020204" pitchFamily="34" charset="0"/>
              <a:buNone/>
              <a:defRPr b="0"/>
            </a:lvl4pPr>
            <a:lvl5pPr marL="0" indent="0">
              <a:lnSpc>
                <a:spcPct val="100000"/>
              </a:lnSpc>
              <a:buFont typeface="Arial" panose="020B0604020202020204" pitchFamily="34" charset="0"/>
              <a:buNone/>
              <a:defRPr b="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41C67E2-76B6-4260-91C8-A52E157E1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988840"/>
            <a:ext cx="10081319" cy="1224260"/>
          </a:xfrm>
        </p:spPr>
        <p:txBody>
          <a:bodyPr wrap="square" bIns="72000" anchor="b" anchorCtr="0"/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FBAFF2-3E03-4410-BFA9-C2E829E6F15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27449" y="6453188"/>
            <a:ext cx="9864401" cy="288000"/>
          </a:xfrm>
        </p:spPr>
        <p:txBody>
          <a:bodyPr/>
          <a:lstStyle/>
          <a:p>
            <a:r>
              <a:rPr lang="de-CH" noProof="1"/>
              <a:t>Referat Workshop VÖV | © Electrosuisse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89577B-FE7D-4955-B5A1-27D5C1770BA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6BF0A9C-270C-45D2-BB99-BFC27B5B3B5D}" type="slidenum">
              <a:rPr lang="de-CH" noProof="1" smtClean="0"/>
              <a:pPr/>
              <a:t>‹Nr.›</a:t>
            </a:fld>
            <a:endParaRPr lang="de-CH" noProof="1"/>
          </a:p>
        </p:txBody>
      </p:sp>
    </p:spTree>
    <p:extLst>
      <p:ext uri="{BB962C8B-B14F-4D97-AF65-F5344CB8AC3E}">
        <p14:creationId xmlns:p14="http://schemas.microsoft.com/office/powerpoint/2010/main" val="1592139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05">
          <p15:clr>
            <a:srgbClr val="9FCC3B"/>
          </p15:clr>
        </p15:guide>
        <p15:guide id="3" orient="horz" pos="2024">
          <p15:clr>
            <a:srgbClr val="9FCC3B"/>
          </p15:clr>
        </p15:guide>
        <p15:guide id="4" orient="horz" pos="1253">
          <p15:clr>
            <a:srgbClr val="9FCC3B"/>
          </p15:clr>
        </p15:guide>
        <p15:guide id="5" orient="horz" pos="4020">
          <p15:clr>
            <a:srgbClr val="9FCC3B"/>
          </p15:clr>
        </p15:guide>
        <p15:guide id="6" orient="horz" pos="4247">
          <p15:clr>
            <a:srgbClr val="9FCC3B"/>
          </p15:clr>
        </p15:guide>
        <p15:guide id="7" pos="574">
          <p15:clr>
            <a:srgbClr val="9FCC3B"/>
          </p15:clr>
        </p15:guide>
        <p15:guide id="9" pos="7469">
          <p15:clr>
            <a:srgbClr val="9FCC3B"/>
          </p15:clr>
        </p15:guide>
        <p15:guide id="10" pos="6924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484312"/>
            <a:ext cx="3455988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ADCF96-0462-4DD4-88E9-DF3286E9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9A3CC31-A8AF-46E6-B5AE-DF0D295C521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655344" y="1484312"/>
            <a:ext cx="3455988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065233-354D-489D-AA17-46403ECA2E3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401051" y="1484312"/>
            <a:ext cx="3455988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44457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51">
          <p15:clr>
            <a:srgbClr val="9FCC3B"/>
          </p15:clr>
        </p15:guide>
        <p15:guide id="2" pos="2933">
          <p15:clr>
            <a:srgbClr val="9FCC3B"/>
          </p15:clr>
        </p15:guide>
        <p15:guide id="3" pos="5110">
          <p15:clr>
            <a:srgbClr val="9FCC3B"/>
          </p15:clr>
        </p15:guide>
        <p15:guide id="4" pos="5292">
          <p15:clr>
            <a:srgbClr val="9FCC3B"/>
          </p15:clr>
        </p15:guide>
        <p15:guide id="5" pos="7469">
          <p15:clr>
            <a:srgbClr val="9FCC3B"/>
          </p15:clr>
        </p15:guide>
        <p15:guide id="6" pos="574">
          <p15:clr>
            <a:srgbClr val="9FCC3B"/>
          </p15:clr>
        </p15:guide>
        <p15:guide id="7" orient="horz" pos="935">
          <p15:clr>
            <a:srgbClr val="9FCC3B"/>
          </p15:clr>
        </p15:guide>
        <p15:guide id="8" orient="horz" pos="799">
          <p15:clr>
            <a:srgbClr val="9FCC3B"/>
          </p15:clr>
        </p15:guide>
        <p15:guide id="9" orient="horz" pos="73">
          <p15:clr>
            <a:srgbClr val="9FCC3B"/>
          </p15:clr>
        </p15:guide>
        <p15:guide id="10" orient="horz" pos="4020">
          <p15:clr>
            <a:srgbClr val="9FCC3B"/>
          </p15:clr>
        </p15:guide>
        <p15:guide id="11" orient="horz" pos="4247">
          <p15:clr>
            <a:srgbClr val="9FCC3B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8BD44-2149-447E-A3A6-A3E171E43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5DFF8-05FF-42A7-A2F1-556D2C4D5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E21D0-9FEE-4F8A-9B1B-B9221D69C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4" y="1484314"/>
            <a:ext cx="10945814" cy="1439861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32631-BCFB-4842-A8A6-E830B4BF7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224" y="3213100"/>
            <a:ext cx="10945814" cy="3168650"/>
          </a:xfrm>
        </p:spPr>
        <p:txBody>
          <a:bodyPr/>
          <a:lstStyle>
            <a:lvl1pPr marL="0" indent="0">
              <a:buNone/>
              <a:defRPr sz="2000">
                <a:solidFill>
                  <a:srgbClr val="6A676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169310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9FCC3B"/>
          </p15:clr>
        </p15:guide>
        <p15:guide id="3" orient="horz" pos="2024">
          <p15:clr>
            <a:srgbClr val="9FCC3B"/>
          </p15:clr>
        </p15:guide>
        <p15:guide id="4" orient="horz" pos="935">
          <p15:clr>
            <a:srgbClr val="9FCC3B"/>
          </p15:clr>
        </p15:guide>
        <p15:guide id="5" orient="horz" pos="4020">
          <p15:clr>
            <a:srgbClr val="9FCC3B"/>
          </p15:clr>
        </p15:guide>
        <p15:guide id="6" orient="horz" pos="4247">
          <p15:clr>
            <a:srgbClr val="9FCC3B"/>
          </p15:clr>
        </p15:guide>
        <p15:guide id="7" pos="574">
          <p15:clr>
            <a:srgbClr val="9FCC3B"/>
          </p15:clr>
        </p15:guide>
        <p15:guide id="8" pos="7469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B70FB8-3E95-4340-848F-81DDFF878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5E8DF-A6E7-4690-9748-7ABDF115A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5847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1">
          <p15:clr>
            <a:srgbClr val="FBAE40"/>
          </p15:clr>
        </p15:guide>
        <p15:guide id="2" pos="4112">
          <p15:clr>
            <a:srgbClr val="FBAE40"/>
          </p15:clr>
        </p15:guide>
        <p15:guide id="3" pos="2162">
          <p15:clr>
            <a:srgbClr val="FBAE40"/>
          </p15:clr>
        </p15:guide>
        <p15:guide id="4" pos="2343">
          <p15:clr>
            <a:srgbClr val="FBAE40"/>
          </p15:clr>
        </p15:guide>
        <p15:guide id="5" pos="5700">
          <p15:clr>
            <a:srgbClr val="FBAE40"/>
          </p15:clr>
        </p15:guide>
        <p15:guide id="6" pos="5881">
          <p15:clr>
            <a:srgbClr val="FBAE40"/>
          </p15:clr>
        </p15:guide>
        <p15:guide id="7" pos="574">
          <p15:clr>
            <a:srgbClr val="9FCC3B"/>
          </p15:clr>
        </p15:guide>
        <p15:guide id="8" pos="7469">
          <p15:clr>
            <a:srgbClr val="9FCC3B"/>
          </p15:clr>
        </p15:guide>
        <p15:guide id="9" orient="horz" pos="2387">
          <p15:clr>
            <a:srgbClr val="FBAE40"/>
          </p15:clr>
        </p15:guide>
        <p15:guide id="10" orient="horz" pos="2568">
          <p15:clr>
            <a:srgbClr val="FBAE40"/>
          </p15:clr>
        </p15:guide>
        <p15:guide id="11" orient="horz" pos="935">
          <p15:clr>
            <a:srgbClr val="9FCC3B"/>
          </p15:clr>
        </p15:guide>
        <p15:guide id="12" orient="horz" pos="799">
          <p15:clr>
            <a:srgbClr val="9FCC3B"/>
          </p15:clr>
        </p15:guide>
        <p15:guide id="13" orient="horz" pos="73">
          <p15:clr>
            <a:srgbClr val="9FCC3B"/>
          </p15:clr>
        </p15:guide>
        <p15:guide id="14" orient="horz" pos="4020">
          <p15:clr>
            <a:srgbClr val="9FCC3B"/>
          </p15:clr>
        </p15:guide>
        <p15:guide id="15" orient="horz" pos="4247">
          <p15:clr>
            <a:srgbClr val="9FCC3B"/>
          </p15:clr>
        </p15:guide>
        <p15:guide id="16" pos="2751">
          <p15:clr>
            <a:srgbClr val="5ACBF0"/>
          </p15:clr>
        </p15:guide>
        <p15:guide id="17" pos="2933">
          <p15:clr>
            <a:srgbClr val="5ACBF0"/>
          </p15:clr>
        </p15:guide>
        <p15:guide id="18" pos="5292">
          <p15:clr>
            <a:srgbClr val="5ACBF0"/>
          </p15:clr>
        </p15:guide>
        <p15:guide id="19" pos="5110">
          <p15:clr>
            <a:srgbClr val="5ACBF0"/>
          </p15:clr>
        </p15:guide>
        <p15:guide id="20" orient="horz" pos="1253">
          <p15:clr>
            <a:srgbClr val="5ACBF0"/>
          </p15:clr>
        </p15:guide>
        <p15:guide id="21" orient="horz" pos="1389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oNot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8E9FCE0-2542-49D8-B680-E58453E6C8BA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ctr">
              <a:buNone/>
            </a:pPr>
            <a:r>
              <a:rPr lang="en-US" sz="11000" b="1" noProof="1">
                <a:solidFill>
                  <a:schemeClr val="accent1"/>
                </a:solidFill>
              </a:rPr>
              <a:t>Slide master end</a:t>
            </a:r>
          </a:p>
          <a:p>
            <a:pPr marL="0" indent="0" algn="ctr">
              <a:buNone/>
            </a:pPr>
            <a:r>
              <a:rPr lang="en-US" sz="8000" noProof="1"/>
              <a:t>Delet all layouts after </a:t>
            </a:r>
            <a:br>
              <a:rPr lang="en-US" sz="8000" noProof="1"/>
            </a:br>
            <a:r>
              <a:rPr lang="en-US" sz="8000" noProof="1"/>
              <a:t>this layout</a:t>
            </a:r>
          </a:p>
          <a:p>
            <a:pPr algn="ctr"/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929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C3265-FCED-4055-8FF6-8CF0346C7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227D2-4F5D-4F5F-9645-44AD113D3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691F-5FC3-442F-BA85-B968C94D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E87DBF4-7776-46B7-A9A1-3A7950D2A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88691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574">
          <p15:clr>
            <a:srgbClr val="9FCC3B"/>
          </p15:clr>
        </p15:guide>
        <p15:guide id="4" pos="7469">
          <p15:clr>
            <a:srgbClr val="9FCC3B"/>
          </p15:clr>
        </p15:guide>
        <p15:guide id="7" orient="horz" pos="4020">
          <p15:clr>
            <a:srgbClr val="9FCC3B"/>
          </p15:clr>
        </p15:guide>
        <p15:guide id="8" orient="horz" pos="4247">
          <p15:clr>
            <a:srgbClr val="9FCC3B"/>
          </p15:clr>
        </p15:guide>
        <p15:guide id="9" orient="horz" pos="935">
          <p15:clr>
            <a:srgbClr val="9FCC3B"/>
          </p15:clr>
        </p15:guide>
        <p15:guide id="10" orient="horz" pos="799">
          <p15:clr>
            <a:srgbClr val="9FCC3B"/>
          </p15:clr>
        </p15:guide>
        <p15:guide id="11" orient="horz" pos="73">
          <p15:clr>
            <a:srgbClr val="9FCC3B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7A87-6E93-492B-BDDC-5D70DA5D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1"/>
              <a:t>Referat Workshop VÖV | © Electrosuisse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FE739-F63B-4BBB-90CE-A6BD3348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noProof="1" smtClean="0"/>
              <a:pPr/>
              <a:t>‹Nr.›</a:t>
            </a:fld>
            <a:endParaRPr lang="de-CH" noProof="1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DD7A63D-513E-40E3-9812-80A62FD6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5B57CCB-D1F7-472E-A834-0733F856A2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1225" y="2204864"/>
            <a:ext cx="10945813" cy="417688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9559FCA-45B1-4515-8EA1-B7D9BD343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5" y="1484784"/>
            <a:ext cx="10945813" cy="496805"/>
          </a:xfrm>
          <a:solidFill>
            <a:schemeClr val="accent1"/>
          </a:solidFill>
        </p:spPr>
        <p:txBody>
          <a:bodyPr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818859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4020">
          <p15:clr>
            <a:srgbClr val="9FCC3B"/>
          </p15:clr>
        </p15:guide>
        <p15:guide id="4" orient="horz" pos="4247">
          <p15:clr>
            <a:srgbClr val="9FCC3B"/>
          </p15:clr>
        </p15:guide>
        <p15:guide id="5" orient="horz" pos="1389">
          <p15:clr>
            <a:srgbClr val="9FCC3B"/>
          </p15:clr>
        </p15:guide>
        <p15:guide id="6" orient="horz" pos="1253">
          <p15:clr>
            <a:srgbClr val="9FCC3B"/>
          </p15:clr>
        </p15:guide>
        <p15:guide id="7" orient="horz" pos="935">
          <p15:clr>
            <a:srgbClr val="9FCC3B"/>
          </p15:clr>
        </p15:guide>
        <p15:guide id="8" orient="horz" pos="799">
          <p15:clr>
            <a:srgbClr val="9FCC3B"/>
          </p15:clr>
        </p15:guide>
        <p15:guide id="9" orient="horz" pos="73">
          <p15:clr>
            <a:srgbClr val="9FCC3B"/>
          </p15:clr>
        </p15:guide>
        <p15:guide id="17" pos="7469">
          <p15:clr>
            <a:srgbClr val="9FCC3B"/>
          </p15:clr>
        </p15:guide>
        <p15:guide id="18" pos="574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06CE-74F6-4E2A-A7AC-1AFBB6277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ED5B2-7355-4AB9-AD39-DCC6047341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1224" y="1484312"/>
            <a:ext cx="5329239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21D869-DD51-4DF7-8AAB-C09B9FABD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7800" y="1484312"/>
            <a:ext cx="5328840" cy="489743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7F606-C32B-40AD-81A6-D0A2846B7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04314E-AF47-4118-B0E6-72A9EB200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0356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9FCC3B"/>
          </p15:clr>
        </p15:guide>
        <p15:guide id="2" pos="3931">
          <p15:clr>
            <a:srgbClr val="9FCC3B"/>
          </p15:clr>
        </p15:guide>
        <p15:guide id="3" pos="4112">
          <p15:clr>
            <a:srgbClr val="9FCC3B"/>
          </p15:clr>
        </p15:guide>
        <p15:guide id="4" pos="7469">
          <p15:clr>
            <a:srgbClr val="9FCC3B"/>
          </p15:clr>
        </p15:guide>
        <p15:guide id="7" orient="horz" pos="4020">
          <p15:clr>
            <a:srgbClr val="9FCC3B"/>
          </p15:clr>
        </p15:guide>
        <p15:guide id="8" orient="horz" pos="4247">
          <p15:clr>
            <a:srgbClr val="9FCC3B"/>
          </p15:clr>
        </p15:guide>
        <p15:guide id="9" orient="horz" pos="935">
          <p15:clr>
            <a:srgbClr val="9FCC3B"/>
          </p15:clr>
        </p15:guide>
        <p15:guide id="10" orient="horz" pos="799">
          <p15:clr>
            <a:srgbClr val="9FCC3B"/>
          </p15:clr>
        </p15:guide>
        <p15:guide id="11" orient="horz" pos="73">
          <p15:clr>
            <a:srgbClr val="9FCC3B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F46E7B-ED63-49B1-8C03-F6EB72624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1225" y="1484312"/>
            <a:ext cx="10945813" cy="489743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2BA6B-11F1-40FD-BE52-C9B66115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8A62E-5F9B-4B2C-B1DD-F7916451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40E290F-D44E-4A24-9A4E-EEEA105D6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4607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>
          <p15:clr>
            <a:srgbClr val="9FCC3B"/>
          </p15:clr>
        </p15:guide>
        <p15:guide id="2" orient="horz" pos="799">
          <p15:clr>
            <a:srgbClr val="9FCC3B"/>
          </p15:clr>
        </p15:guide>
        <p15:guide id="3" orient="horz" pos="73">
          <p15:clr>
            <a:srgbClr val="9FCC3B"/>
          </p15:clr>
        </p15:guide>
        <p15:guide id="4" orient="horz" pos="4020">
          <p15:clr>
            <a:srgbClr val="9FCC3B"/>
          </p15:clr>
        </p15:guide>
        <p15:guide id="5" orient="horz" pos="4247">
          <p15:clr>
            <a:srgbClr val="9FCC3B"/>
          </p15:clr>
        </p15:guide>
        <p15:guide id="6" pos="574">
          <p15:clr>
            <a:srgbClr val="9FCC3B"/>
          </p15:clr>
        </p15:guide>
        <p15:guide id="7" pos="7469">
          <p15:clr>
            <a:srgbClr val="9FCC3B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bject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8E9FCE0-2542-49D8-B680-E58453E6C8BA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ctr">
              <a:buNone/>
            </a:pPr>
            <a:r>
              <a:rPr lang="en-US" sz="11000" b="1" noProof="1">
                <a:solidFill>
                  <a:schemeClr val="accent1"/>
                </a:solidFill>
              </a:rPr>
              <a:t>Object Layouts </a:t>
            </a:r>
          </a:p>
          <a:p>
            <a:pPr marL="0" indent="0" algn="ctr">
              <a:buNone/>
            </a:pPr>
            <a:r>
              <a:rPr lang="en-US" sz="11000" b="1" noProof="1">
                <a:solidFill>
                  <a:schemeClr val="accent1"/>
                </a:solidFill>
              </a:rPr>
              <a:t>►</a:t>
            </a:r>
          </a:p>
        </p:txBody>
      </p:sp>
    </p:spTree>
    <p:extLst>
      <p:ext uri="{BB962C8B-B14F-4D97-AF65-F5344CB8AC3E}">
        <p14:creationId xmlns:p14="http://schemas.microsoft.com/office/powerpoint/2010/main" val="76011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09C8D-8066-4ED9-A3C6-F1A6BD0EA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61488F-658C-4BA1-B7EB-D8E5CBBF6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774F467-F81A-4309-BA9B-782C9CA14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1985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2">
          <p15:clr>
            <a:srgbClr val="FBAE40"/>
          </p15:clr>
        </p15:guide>
        <p15:guide id="2" pos="2343">
          <p15:clr>
            <a:srgbClr val="FBAE40"/>
          </p15:clr>
        </p15:guide>
        <p15:guide id="3" pos="2751">
          <p15:clr>
            <a:srgbClr val="5ACBF0"/>
          </p15:clr>
        </p15:guide>
        <p15:guide id="4" pos="2933">
          <p15:clr>
            <a:srgbClr val="5ACBF0"/>
          </p15:clr>
        </p15:guide>
        <p15:guide id="5" pos="3931">
          <p15:clr>
            <a:srgbClr val="FBAE40"/>
          </p15:clr>
        </p15:guide>
        <p15:guide id="6" pos="4112">
          <p15:clr>
            <a:srgbClr val="FBAE40"/>
          </p15:clr>
        </p15:guide>
        <p15:guide id="7" pos="5700">
          <p15:clr>
            <a:srgbClr val="FBAE40"/>
          </p15:clr>
        </p15:guide>
        <p15:guide id="8" pos="5881">
          <p15:clr>
            <a:srgbClr val="FBAE40"/>
          </p15:clr>
        </p15:guide>
        <p15:guide id="9" pos="5110">
          <p15:clr>
            <a:srgbClr val="5ACBF0"/>
          </p15:clr>
        </p15:guide>
        <p15:guide id="10" pos="5292">
          <p15:clr>
            <a:srgbClr val="5ACBF0"/>
          </p15:clr>
        </p15:guide>
        <p15:guide id="11" pos="574">
          <p15:clr>
            <a:srgbClr val="9FCC3B"/>
          </p15:clr>
        </p15:guide>
        <p15:guide id="12" pos="7469">
          <p15:clr>
            <a:srgbClr val="9FCC3B"/>
          </p15:clr>
        </p15:guide>
        <p15:guide id="13" orient="horz" pos="2387">
          <p15:clr>
            <a:srgbClr val="FBAE40"/>
          </p15:clr>
        </p15:guide>
        <p15:guide id="14" orient="horz" pos="2568">
          <p15:clr>
            <a:srgbClr val="FBAE40"/>
          </p15:clr>
        </p15:guide>
        <p15:guide id="15" orient="horz" pos="4020">
          <p15:clr>
            <a:srgbClr val="9FCC3B"/>
          </p15:clr>
        </p15:guide>
        <p15:guide id="16" orient="horz" pos="4247">
          <p15:clr>
            <a:srgbClr val="9FCC3B"/>
          </p15:clr>
        </p15:guide>
        <p15:guide id="17" orient="horz" pos="935">
          <p15:clr>
            <a:srgbClr val="9FCC3B"/>
          </p15:clr>
        </p15:guide>
        <p15:guide id="18" orient="horz" pos="799">
          <p15:clr>
            <a:srgbClr val="9FCC3B"/>
          </p15:clr>
        </p15:guide>
        <p15:guide id="19" orient="horz" pos="73">
          <p15:clr>
            <a:srgbClr val="9FCC3B"/>
          </p15:clr>
        </p15:guide>
        <p15:guide id="20" orient="horz" pos="1253">
          <p15:clr>
            <a:srgbClr val="5ACBF0"/>
          </p15:clr>
        </p15:guide>
        <p15:guide id="21" orient="horz" pos="1389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7A87-6E93-492B-BDDC-5D70DA5D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FE739-F63B-4BBB-90CE-A6BD3348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DD7A63D-513E-40E3-9812-80A62FD6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9559FCA-45B1-4515-8EA1-B7D9BD343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1225" y="1484783"/>
            <a:ext cx="10945813" cy="496805"/>
          </a:xfrm>
          <a:solidFill>
            <a:schemeClr val="accent1"/>
          </a:solidFill>
        </p:spPr>
        <p:txBody>
          <a:bodyPr lIns="90000" tIns="93600" rIns="90000" bIns="93600" anchor="t" anchorCtr="0">
            <a:sp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000" b="1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2000" b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2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526022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9FCC3B"/>
          </p15:clr>
        </p15:guide>
        <p15:guide id="2" pos="7469">
          <p15:clr>
            <a:srgbClr val="9FCC3B"/>
          </p15:clr>
        </p15:guide>
        <p15:guide id="3" orient="horz" pos="799">
          <p15:clr>
            <a:srgbClr val="9FCC3B"/>
          </p15:clr>
        </p15:guide>
        <p15:guide id="4" orient="horz" pos="935">
          <p15:clr>
            <a:srgbClr val="9FCC3B"/>
          </p15:clr>
        </p15:guide>
        <p15:guide id="5" orient="horz" pos="73">
          <p15:clr>
            <a:srgbClr val="9FCC3B"/>
          </p15:clr>
        </p15:guide>
        <p15:guide id="6" orient="horz" pos="4020">
          <p15:clr>
            <a:srgbClr val="9FCC3B"/>
          </p15:clr>
        </p15:guide>
        <p15:guide id="7" orient="horz" pos="4247">
          <p15:clr>
            <a:srgbClr val="9FCC3B"/>
          </p15:clr>
        </p15:guide>
        <p15:guide id="8" orient="horz" pos="1253">
          <p15:clr>
            <a:srgbClr val="9FCC3B"/>
          </p15:clr>
        </p15:guide>
        <p15:guide id="9" orient="horz" pos="2795">
          <p15:clr>
            <a:srgbClr val="FBAE40"/>
          </p15:clr>
        </p15:guide>
        <p15:guide id="10" pos="2162">
          <p15:clr>
            <a:srgbClr val="FBAE40"/>
          </p15:clr>
        </p15:guide>
        <p15:guide id="11" pos="2343">
          <p15:clr>
            <a:srgbClr val="FBAE40"/>
          </p15:clr>
        </p15:guide>
        <p15:guide id="12" pos="3931">
          <p15:clr>
            <a:srgbClr val="FBAE40"/>
          </p15:clr>
        </p15:guide>
        <p15:guide id="13" pos="4112">
          <p15:clr>
            <a:srgbClr val="FBAE40"/>
          </p15:clr>
        </p15:guide>
        <p15:guide id="14" pos="5700">
          <p15:clr>
            <a:srgbClr val="FBAE40"/>
          </p15:clr>
        </p15:guide>
        <p15:guide id="15" pos="5881">
          <p15:clr>
            <a:srgbClr val="FBAE40"/>
          </p15:clr>
        </p15:guide>
        <p15:guide id="16" pos="2751">
          <p15:clr>
            <a:srgbClr val="5ACBF0"/>
          </p15:clr>
        </p15:guide>
        <p15:guide id="17" pos="2933">
          <p15:clr>
            <a:srgbClr val="5ACBF0"/>
          </p15:clr>
        </p15:guide>
        <p15:guide id="18" pos="5110">
          <p15:clr>
            <a:srgbClr val="5ACBF0"/>
          </p15:clr>
        </p15:guide>
        <p15:guide id="19" pos="5292">
          <p15:clr>
            <a:srgbClr val="5ACBF0"/>
          </p15:clr>
        </p15:guide>
        <p15:guide id="20" orient="horz" pos="2614">
          <p15:clr>
            <a:srgbClr val="FBAE40"/>
          </p15:clr>
        </p15:guide>
        <p15:guide id="21" orient="horz" pos="138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2C4D56-286A-4AA6-ADA9-1F2F25A65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16812"/>
            <a:ext cx="9072563" cy="1151948"/>
          </a:xfrm>
          <a:prstGeom prst="rect">
            <a:avLst/>
          </a:prstGeom>
        </p:spPr>
        <p:txBody>
          <a:bodyPr vert="horz" wrap="square" lIns="0" tIns="0" rIns="0" bIns="72000" rtlCol="0" anchor="b" anchorCtr="0">
            <a:noAutofit/>
          </a:bodyPr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8BE88-B4FF-4AAA-8B75-560ECB0F3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225" y="1484312"/>
            <a:ext cx="10945813" cy="489743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Level 6</a:t>
            </a:r>
          </a:p>
          <a:p>
            <a:pPr lvl="6"/>
            <a:r>
              <a:rPr lang="en-US" dirty="0"/>
              <a:t>Level 7</a:t>
            </a:r>
          </a:p>
          <a:p>
            <a:pPr lvl="7"/>
            <a:r>
              <a:rPr lang="en-US" dirty="0"/>
              <a:t>Level 8</a:t>
            </a:r>
          </a:p>
          <a:p>
            <a:pPr lvl="8"/>
            <a:r>
              <a:rPr lang="en-US" dirty="0"/>
              <a:t>Level 9</a:t>
            </a:r>
            <a:endParaRPr lang="de-C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B3E09-DD48-4D84-8462-39E315FA3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27449" y="6453188"/>
            <a:ext cx="10729589" cy="288000"/>
          </a:xfrm>
          <a:prstGeom prst="rect">
            <a:avLst/>
          </a:prstGeom>
        </p:spPr>
        <p:txBody>
          <a:bodyPr vert="horz" wrap="square" lIns="0" tIns="0" rIns="0" bIns="36000" rtlCol="0" anchor="b" anchorCtr="0">
            <a:noAutofit/>
          </a:bodyPr>
          <a:lstStyle>
            <a:lvl1pPr marL="0" indent="0" algn="l">
              <a:buNone/>
              <a:defRPr sz="800">
                <a:solidFill>
                  <a:srgbClr val="6A6764"/>
                </a:solidFill>
              </a:defRPr>
            </a:lvl1pPr>
          </a:lstStyle>
          <a:p>
            <a:r>
              <a:rPr lang="de-CH" noProof="1"/>
              <a:t>Referat Workshop VÖV | © Electrosuisse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9A0F3-30F7-4F0B-B196-3B3CC2C41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225" y="6453188"/>
            <a:ext cx="216223" cy="288000"/>
          </a:xfrm>
          <a:prstGeom prst="rect">
            <a:avLst/>
          </a:prstGeom>
        </p:spPr>
        <p:txBody>
          <a:bodyPr vert="horz" wrap="square" lIns="0" tIns="0" rIns="0" bIns="36000" rtlCol="0" anchor="b" anchorCtr="0">
            <a:noAutofit/>
          </a:bodyPr>
          <a:lstStyle>
            <a:lvl1pPr marL="0" indent="0" algn="l">
              <a:buNone/>
              <a:defRPr sz="800">
                <a:solidFill>
                  <a:srgbClr val="6A6764"/>
                </a:solidFill>
              </a:defRPr>
            </a:lvl1pPr>
          </a:lstStyle>
          <a:p>
            <a:fld id="{F6BF0A9C-270C-45D2-BB99-BFC27B5B3B5D}" type="slidenum">
              <a:rPr lang="de-CH" noProof="1" smtClean="0"/>
              <a:pPr/>
              <a:t>‹Nr.›</a:t>
            </a:fld>
            <a:endParaRPr lang="de-CH" noProof="1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3AB669-36F9-4A95-BED3-4C77BA85FF1A}"/>
              </a:ext>
            </a:extLst>
          </p:cNvPr>
          <p:cNvPicPr>
            <a:picLocks noChangeAspect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138" y="346065"/>
            <a:ext cx="1404273" cy="792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BB3D3D-6ECB-4FCC-8057-F6BAC9E1519D}"/>
              </a:ext>
            </a:extLst>
          </p:cNvPr>
          <p:cNvSpPr/>
          <p:nvPr/>
        </p:nvSpPr>
        <p:spPr>
          <a:xfrm>
            <a:off x="911226" y="6750000"/>
            <a:ext cx="11280774" cy="108000"/>
          </a:xfrm>
          <a:prstGeom prst="rect">
            <a:avLst/>
          </a:prstGeom>
          <a:solidFill>
            <a:srgbClr val="98B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5482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68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  <p:sldLayoutId id="2147483864" r:id="rId20"/>
    <p:sldLayoutId id="2147483865" r:id="rId21"/>
    <p:sldLayoutId id="2147483866" r:id="rId22"/>
    <p:sldLayoutId id="2147483867" r:id="rId23"/>
  </p:sldLayoutIdLst>
  <p:hf hd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2pPr>
      <a:lvl3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3pPr>
      <a:lvl4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4pPr>
      <a:lvl5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5pPr>
      <a:lvl6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6pPr>
      <a:lvl7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7pPr>
      <a:lvl8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8pPr>
      <a:lvl9pPr algn="l" defTabSz="914400" rtl="0" eaLnBrk="1" latinLnBrk="0" hangingPunct="1">
        <a:lnSpc>
          <a:spcPct val="11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30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–"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rabicPeriod"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1800" b="1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–"/>
        <a:tabLst>
          <a:tab pos="2514600" algn="r"/>
          <a:tab pos="2806700" algn="l"/>
          <a:tab pos="3455988" algn="r"/>
          <a:tab pos="3743325" algn="l"/>
          <a:tab pos="5322888" algn="r"/>
          <a:tab pos="5610225" algn="l"/>
          <a:tab pos="7199313" algn="r"/>
          <a:tab pos="7485063" algn="l"/>
          <a:tab pos="8137525" algn="r"/>
          <a:tab pos="8421688" algn="l"/>
          <a:tab pos="10953750" algn="r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30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04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7.png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6.png"/><Relationship Id="rId18" Type="http://schemas.microsoft.com/office/2007/relationships/hdphoto" Target="../media/hdphoto9.wdp"/><Relationship Id="rId3" Type="http://schemas.openxmlformats.org/officeDocument/2006/relationships/image" Target="../media/image37.png"/><Relationship Id="rId7" Type="http://schemas.openxmlformats.org/officeDocument/2006/relationships/image" Target="../media/image43.png"/><Relationship Id="rId12" Type="http://schemas.microsoft.com/office/2007/relationships/hdphoto" Target="../media/hdphoto6.wdp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5" Type="http://schemas.openxmlformats.org/officeDocument/2006/relationships/image" Target="../media/image47.png"/><Relationship Id="rId10" Type="http://schemas.microsoft.com/office/2007/relationships/hdphoto" Target="../media/hdphoto5.wdp"/><Relationship Id="rId19" Type="http://schemas.openxmlformats.org/officeDocument/2006/relationships/image" Target="../media/image49.png"/><Relationship Id="rId4" Type="http://schemas.microsoft.com/office/2007/relationships/hdphoto" Target="../media/hdphoto2.wdp"/><Relationship Id="rId9" Type="http://schemas.openxmlformats.org/officeDocument/2006/relationships/image" Target="../media/image44.png"/><Relationship Id="rId14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microsoft.com/office/2007/relationships/hdphoto" Target="../media/hdphoto14.wdp"/><Relationship Id="rId3" Type="http://schemas.openxmlformats.org/officeDocument/2006/relationships/diagramData" Target="../diagrams/data1.xml"/><Relationship Id="rId21" Type="http://schemas.openxmlformats.org/officeDocument/2006/relationships/image" Target="../media/image57.png"/><Relationship Id="rId7" Type="http://schemas.microsoft.com/office/2007/relationships/diagramDrawing" Target="../diagrams/drawing1.xml"/><Relationship Id="rId12" Type="http://schemas.microsoft.com/office/2007/relationships/hdphoto" Target="../media/hdphoto11.wdp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6" Type="http://schemas.microsoft.com/office/2007/relationships/hdphoto" Target="../media/hdphoto13.wdp"/><Relationship Id="rId20" Type="http://schemas.microsoft.com/office/2007/relationships/hdphoto" Target="../media/hdphoto15.wdp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2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54.png"/><Relationship Id="rId10" Type="http://schemas.microsoft.com/office/2007/relationships/hdphoto" Target="../media/hdphoto10.wdp"/><Relationship Id="rId19" Type="http://schemas.openxmlformats.org/officeDocument/2006/relationships/image" Target="../media/image5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1.png"/><Relationship Id="rId14" Type="http://schemas.microsoft.com/office/2007/relationships/hdphoto" Target="../media/hdphoto12.wdp"/><Relationship Id="rId22" Type="http://schemas.microsoft.com/office/2007/relationships/hdphoto" Target="../media/hdphoto16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1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71B8A5D2-77EC-46B6-A27D-F3B76118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>
                <a:solidFill>
                  <a:srgbClr val="98BB39"/>
                </a:solidFill>
              </a:rPr>
              <a:t>Electrosuisse</a:t>
            </a:r>
            <a:endParaRPr lang="de-CH" dirty="0">
              <a:solidFill>
                <a:srgbClr val="98BB39"/>
              </a:solidFill>
            </a:endParaRPr>
          </a:p>
        </p:txBody>
      </p:sp>
      <p:sp>
        <p:nvSpPr>
          <p:cNvPr id="6" name="Titel 2"/>
          <p:cNvSpPr txBox="1">
            <a:spLocks noGrp="1"/>
          </p:cNvSpPr>
          <p:nvPr>
            <p:ph idx="4294967295"/>
          </p:nvPr>
        </p:nvSpPr>
        <p:spPr>
          <a:xfrm>
            <a:off x="910432" y="1485106"/>
            <a:ext cx="10945812" cy="48974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0" dirty="0">
                <a:solidFill>
                  <a:schemeClr val="bg1">
                    <a:lumMod val="75000"/>
                  </a:schemeClr>
                </a:solidFill>
              </a:rPr>
              <a:t>Verband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Norm</a:t>
            </a:r>
            <a:r>
              <a:rPr lang="de-CH" sz="2000" b="0" dirty="0">
                <a:solidFill>
                  <a:schemeClr val="bg1">
                    <a:lumMod val="75000"/>
                  </a:schemeClr>
                </a:solidFill>
              </a:rPr>
              <a:t>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0" dirty="0">
                <a:solidFill>
                  <a:schemeClr val="bg1">
                    <a:lumMod val="75000"/>
                  </a:schemeClr>
                </a:solidFill>
              </a:rPr>
              <a:t>Kurse &amp; Veranstaltungen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0" dirty="0">
                <a:solidFill>
                  <a:schemeClr val="bg1">
                    <a:lumMod val="75000"/>
                  </a:schemeClr>
                </a:solidFill>
              </a:rPr>
              <a:t>Beratung &amp; Inspektionen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0" dirty="0">
                <a:solidFill>
                  <a:schemeClr val="bg1">
                    <a:lumMod val="75000"/>
                  </a:schemeClr>
                </a:solidFill>
              </a:rPr>
              <a:t>Fachliteratur &amp; Produkte</a:t>
            </a:r>
          </a:p>
        </p:txBody>
      </p:sp>
      <p:pic>
        <p:nvPicPr>
          <p:cNvPr id="7" name="Picture 2" descr="\\Sevfe01\p_drive\Bereich WB\1800 WB Allgemein\04_Marketing\InDesign_Vorlagen\Sonstige\Wörterwolke_ELSU\_de\Wörterwolke_DE-201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3" t="17730" r="16908" b="25103"/>
          <a:stretch/>
        </p:blipFill>
        <p:spPr bwMode="auto">
          <a:xfrm>
            <a:off x="6297623" y="2781328"/>
            <a:ext cx="5559017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141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Achtung „</a:t>
            </a:r>
            <a:r>
              <a:rPr lang="de-CH" altLang="de-DE" dirty="0" err="1">
                <a:solidFill>
                  <a:schemeClr val="tx2"/>
                </a:solidFill>
              </a:rPr>
              <a:t>Hochvolt</a:t>
            </a:r>
            <a:r>
              <a:rPr lang="de-CH" altLang="de-DE" dirty="0">
                <a:solidFill>
                  <a:schemeClr val="tx2"/>
                </a:solidFill>
              </a:rPr>
              <a:t>“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10</a:t>
            </a:fld>
            <a:endParaRPr lang="de-CH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7" t="4200" r="28470" b="5501"/>
          <a:stretch/>
        </p:blipFill>
        <p:spPr>
          <a:xfrm>
            <a:off x="7392791" y="2161019"/>
            <a:ext cx="2764353" cy="334837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3" t="19686" b="25749"/>
          <a:stretch/>
        </p:blipFill>
        <p:spPr>
          <a:xfrm>
            <a:off x="1955663" y="3154370"/>
            <a:ext cx="3240360" cy="155732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911225" y="1491193"/>
            <a:ext cx="9419000" cy="6877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de-CH" dirty="0">
                <a:solidFill>
                  <a:schemeClr val="tx2"/>
                </a:solidFill>
              </a:rPr>
              <a:t>Beispiele für die Kennzeichnung der Hochvolt-Komponenten</a:t>
            </a:r>
          </a:p>
        </p:txBody>
      </p:sp>
    </p:spTree>
    <p:extLst>
      <p:ext uri="{BB962C8B-B14F-4D97-AF65-F5344CB8AC3E}">
        <p14:creationId xmlns:p14="http://schemas.microsoft.com/office/powerpoint/2010/main" val="2334803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11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Verantwortung bei Arbeiten an EV Fahrzeugen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23823" y="1484313"/>
            <a:ext cx="10933215" cy="1357725"/>
          </a:xfrm>
          <a:prstGeom prst="rect">
            <a:avLst/>
          </a:prstGeom>
          <a:solidFill>
            <a:srgbClr val="CBDD9C"/>
          </a:solidFill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–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04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–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3175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</a:pPr>
            <a:br>
              <a:rPr lang="de-CH" altLang="de-DE" dirty="0">
                <a:solidFill>
                  <a:schemeClr val="tx2"/>
                </a:solidFill>
                <a:latin typeface="Arial" pitchFamily="34" charset="0"/>
              </a:rPr>
            </a:br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Der Unternehmer oder die von ihm beauftragen Führungskräfte tragen die Verantwortung für </a:t>
            </a:r>
            <a:br>
              <a:rPr lang="de-CH" altLang="de-DE" dirty="0">
                <a:solidFill>
                  <a:schemeClr val="tx2"/>
                </a:solidFill>
                <a:latin typeface="Arial" pitchFamily="34" charset="0"/>
              </a:rPr>
            </a:br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den Arbeitsschutz im Betrieb. Die verantwortlichen Personen müssen sicherstellen, dass nur Mitarbeiter, welche die unten beschriebenen Voraussetzungen erfüllen, an EV und HEV arbeiten.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911225" y="4642812"/>
            <a:ext cx="10933215" cy="1738938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marL="320675" indent="-3206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CH" altLang="de-DE" sz="2000" dirty="0">
                <a:solidFill>
                  <a:schemeClr val="tx2"/>
                </a:solidFill>
              </a:rPr>
              <a:t>Kennt die Sicherheitsvorschriften und Anweisungen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altLang="de-DE" sz="2000" dirty="0">
                <a:solidFill>
                  <a:schemeClr val="tx2"/>
                </a:solidFill>
              </a:rPr>
              <a:t>Kann das Risiko abschätzen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altLang="de-DE" sz="2000" dirty="0">
                <a:solidFill>
                  <a:schemeClr val="tx2"/>
                </a:solidFill>
              </a:rPr>
              <a:t>Kann Schutzmassnahmen ableiten bzw. bestimmen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altLang="de-DE" sz="2000" dirty="0">
                <a:solidFill>
                  <a:schemeClr val="tx2"/>
                </a:solidFill>
              </a:rPr>
              <a:t>Kann Fahrzeuge spannungsfrei schalten und zur Arbeit freigeben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923823" y="3326926"/>
            <a:ext cx="10933215" cy="830997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indent="31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18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endParaRPr lang="de-CH" altLang="de-DE" sz="2000" dirty="0">
              <a:solidFill>
                <a:schemeClr val="tx2"/>
              </a:solidFill>
            </a:endParaRPr>
          </a:p>
          <a:p>
            <a:pPr marL="18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de-CH" altLang="de-DE" sz="2000" dirty="0">
                <a:solidFill>
                  <a:schemeClr val="tx2"/>
                </a:solidFill>
              </a:rPr>
              <a:t>Arbeitsverantwortlicher </a:t>
            </a:r>
            <a:r>
              <a:rPr lang="de-CH" altLang="de-DE" sz="2000" dirty="0">
                <a:solidFill>
                  <a:schemeClr val="tx2"/>
                </a:solidFill>
                <a:sym typeface="Wingdings" pitchFamily="2" charset="2"/>
              </a:rPr>
              <a:t> sachverständig (CH)</a:t>
            </a:r>
          </a:p>
          <a:p>
            <a:pPr marL="18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endParaRPr lang="de-CH" altLang="de-DE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529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6E915D-AEA9-498A-0F5C-029353D5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5C9D93-0F8F-C3C0-2A01-601D31B27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12</a:t>
            </a:fld>
            <a:endParaRPr lang="de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B6FEDEB-4637-1028-3CBE-098755C1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Personenqualifikation am Beispiel DGUV 209-093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E0DC785-FFF8-8F3D-A0C3-D75F77A0E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511735"/>
            <a:ext cx="5030126" cy="489743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330E2E9-3D94-6834-5265-60FC414324D5}"/>
              </a:ext>
            </a:extLst>
          </p:cNvPr>
          <p:cNvSpPr txBox="1"/>
          <p:nvPr/>
        </p:nvSpPr>
        <p:spPr>
          <a:xfrm>
            <a:off x="6492243" y="1700808"/>
            <a:ext cx="5112966" cy="4680520"/>
          </a:xfrm>
          <a:prstGeom prst="rect">
            <a:avLst/>
          </a:prstGeom>
          <a:solidFill>
            <a:srgbClr val="CBDD9C"/>
          </a:solidFill>
        </p:spPr>
        <p:txBody>
          <a:bodyPr wrap="none" rtlCol="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dirty="0"/>
              <a:t>bekannte Terminologie in div. </a:t>
            </a:r>
          </a:p>
          <a:p>
            <a:pPr algn="l"/>
            <a:r>
              <a:rPr lang="de-CH" dirty="0"/>
              <a:t>     europäischen Ländern;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dirty="0"/>
              <a:t>die Hersteller lehnen sich oft daran;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dirty="0"/>
              <a:t>Die Anforderungen der einzelnen Marken </a:t>
            </a:r>
          </a:p>
          <a:p>
            <a:pPr algn="l"/>
            <a:r>
              <a:rPr lang="de-CH" dirty="0"/>
              <a:t>     sind einzuhalten.</a:t>
            </a:r>
          </a:p>
          <a:p>
            <a:pPr algn="l"/>
            <a:r>
              <a:rPr lang="de-CH" dirty="0">
                <a:solidFill>
                  <a:srgbClr val="FF0000"/>
                </a:solidFill>
              </a:rPr>
              <a:t>Achtung! «fachkundig» hat in der CH eine</a:t>
            </a:r>
          </a:p>
          <a:p>
            <a:pPr algn="l"/>
            <a:r>
              <a:rPr lang="de-CH" dirty="0">
                <a:solidFill>
                  <a:srgbClr val="FF0000"/>
                </a:solidFill>
              </a:rPr>
              <a:t>andere Bedeutung (Voraussetzung für die</a:t>
            </a:r>
          </a:p>
          <a:p>
            <a:pPr algn="l"/>
            <a:r>
              <a:rPr lang="de-CH" dirty="0">
                <a:solidFill>
                  <a:srgbClr val="FF0000"/>
                </a:solidFill>
              </a:rPr>
              <a:t>Installationsbewilligung nach NIV)</a:t>
            </a:r>
          </a:p>
          <a:p>
            <a:pPr algn="l"/>
            <a:r>
              <a:rPr lang="de-CH" dirty="0">
                <a:solidFill>
                  <a:srgbClr val="FF0000"/>
                </a:solidFill>
              </a:rPr>
              <a:t>« sachverständig» für Arbeiten… ist der </a:t>
            </a:r>
          </a:p>
          <a:p>
            <a:pPr algn="l"/>
            <a:r>
              <a:rPr lang="de-CH" dirty="0">
                <a:solidFill>
                  <a:srgbClr val="FF0000"/>
                </a:solidFill>
              </a:rPr>
              <a:t>Bekannte CH Begriff.</a:t>
            </a:r>
          </a:p>
        </p:txBody>
      </p:sp>
    </p:spTree>
    <p:extLst>
      <p:ext uri="{BB962C8B-B14F-4D97-AF65-F5344CB8AC3E}">
        <p14:creationId xmlns:p14="http://schemas.microsoft.com/office/powerpoint/2010/main" val="101327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13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Arbeiten an EV Qualifikation nach EKAS </a:t>
            </a:r>
            <a:endParaRPr lang="de-CH" dirty="0">
              <a:solidFill>
                <a:schemeClr val="tx2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32" y="1501218"/>
            <a:ext cx="6624935" cy="4863623"/>
          </a:xfrm>
          <a:prstGeom prst="rect">
            <a:avLst/>
          </a:prstGeom>
        </p:spPr>
      </p:pic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C2785088-31FF-3780-A70D-42C15F1B4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28248" y="2058834"/>
            <a:ext cx="281785" cy="277843"/>
          </a:xfr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E651892-DE5F-76E3-0111-844C1FB3B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284352"/>
            <a:ext cx="316729" cy="28929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27E094A-7CCC-83CA-9CE1-D8030C2116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9609" y="2658994"/>
            <a:ext cx="272117" cy="26725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F61908B-6E4B-2F3A-CBF5-C0673CF12F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8124" y="3828234"/>
            <a:ext cx="233603" cy="26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92C7B6-A721-4315-B521-C528B013D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1">
                <a:latin typeface="Arial" panose="020B0604020202020204" pitchFamily="34" charset="0"/>
              </a:rPr>
              <a:t>Referat Workshop VÖV | © Electrosuisse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5438D-74FC-4734-8D39-F89A15AD2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noProof="1" smtClean="0">
                <a:latin typeface="Arial" panose="020B0604020202020204" pitchFamily="34" charset="0"/>
              </a:rPr>
              <a:pPr/>
              <a:t>14</a:t>
            </a:fld>
            <a:endParaRPr lang="de-CH" noProof="1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B68B965-10B1-43B5-910C-89BC3873D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Flussdiagram Arbeitsmethoden</a:t>
            </a:r>
            <a:br>
              <a:rPr lang="de-DE" dirty="0"/>
            </a:br>
            <a:r>
              <a:rPr lang="de-DE" sz="1800" b="0" dirty="0"/>
              <a:t>ESTI Nr. 407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1A92BB0-8CAB-4556-9AAA-B82DFC177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201995"/>
            <a:ext cx="8208912" cy="525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56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15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Die fünf Sicherheitsregeln 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/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238808"/>
              </p:ext>
            </p:extLst>
          </p:nvPr>
        </p:nvGraphicFramePr>
        <p:xfrm>
          <a:off x="931711" y="1484313"/>
          <a:ext cx="7180413" cy="2667000"/>
        </p:xfrm>
        <a:graphic>
          <a:graphicData uri="http://schemas.openxmlformats.org/drawingml/2006/table">
            <a:tbl>
              <a:tblPr/>
              <a:tblGrid>
                <a:gridCol w="7180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047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58975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Fünf Sicherheitsregeln 	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8775" marR="0" lvl="0" indent="-358775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Freischalten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8775" marR="0" lvl="0" indent="-358775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Gegen Wiedereinschalten sichern 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8775" marR="0" lvl="0" indent="-358775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Spannungsfreiheit prüfen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38"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Kurzschliessen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922"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Teile, die unter Spannung geraten könnten, abdecken</a:t>
                      </a: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56"/>
          <p:cNvPicPr>
            <a:picLocks noChangeAspect="1" noChangeArrowheads="1"/>
          </p:cNvPicPr>
          <p:nvPr/>
        </p:nvPicPr>
        <p:blipFill>
          <a:blip r:embed="rId2">
            <a:lum bright="-20000"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546" y="1484313"/>
            <a:ext cx="3476492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7"/>
          <p:cNvPicPr>
            <a:picLocks noChangeAspect="1" noChangeArrowheads="1"/>
          </p:cNvPicPr>
          <p:nvPr/>
        </p:nvPicPr>
        <p:blipFill>
          <a:blip r:embed="rId3">
            <a:lum bright="-24000" contras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076699"/>
            <a:ext cx="3455988" cy="230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hteck 10"/>
          <p:cNvSpPr/>
          <p:nvPr/>
        </p:nvSpPr>
        <p:spPr>
          <a:xfrm>
            <a:off x="9748787" y="492731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CH" altLang="de-DE" b="1" dirty="0">
                <a:solidFill>
                  <a:srgbClr val="B2B2B2"/>
                </a:solidFill>
              </a:rPr>
              <a:t>37</a:t>
            </a:r>
          </a:p>
        </p:txBody>
      </p:sp>
    </p:spTree>
    <p:extLst>
      <p:ext uri="{BB962C8B-B14F-4D97-AF65-F5344CB8AC3E}">
        <p14:creationId xmlns:p14="http://schemas.microsoft.com/office/powerpoint/2010/main" val="865648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16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Die fünf Sicherheitsregeln 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10" name="Inhaltsplatzhalter 9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11" name="Inhaltsplatzhalter 10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de-CH"/>
          </a:p>
        </p:txBody>
      </p:sp>
      <p:graphicFrame>
        <p:nvGraphicFramePr>
          <p:cNvPr id="6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894224"/>
              </p:ext>
            </p:extLst>
          </p:nvPr>
        </p:nvGraphicFramePr>
        <p:xfrm>
          <a:off x="935902" y="1484313"/>
          <a:ext cx="10921136" cy="2667000"/>
        </p:xfrm>
        <a:graphic>
          <a:graphicData uri="http://schemas.openxmlformats.org/drawingml/2006/table">
            <a:tbl>
              <a:tblPr/>
              <a:tblGrid>
                <a:gridCol w="1092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047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58975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Fünf Sicherheitsregeln 	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38163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Freischalten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Gegen Wiedereinschalten sichern 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Spannungsfreiheit prüfen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38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Kurzschliessen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922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Teile, die unter Spannung geraten könnten, abdecken</a:t>
                      </a: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720" y="4221764"/>
            <a:ext cx="2906997" cy="207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DSC023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139" y="4228593"/>
            <a:ext cx="1918207" cy="211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8" descr="DSC025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709" y="4221764"/>
            <a:ext cx="2830671" cy="212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hteck 11"/>
          <p:cNvSpPr/>
          <p:nvPr/>
        </p:nvSpPr>
        <p:spPr>
          <a:xfrm>
            <a:off x="9857580" y="492731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CH" altLang="de-DE" b="1" dirty="0">
                <a:solidFill>
                  <a:srgbClr val="B2B2B2"/>
                </a:solidFill>
              </a:rPr>
              <a:t>38</a:t>
            </a:r>
          </a:p>
        </p:txBody>
      </p:sp>
    </p:spTree>
    <p:extLst>
      <p:ext uri="{BB962C8B-B14F-4D97-AF65-F5344CB8AC3E}">
        <p14:creationId xmlns:p14="http://schemas.microsoft.com/office/powerpoint/2010/main" val="3596126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17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Die fünf Sicherheitsregeln 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/>
      </p:sp>
      <p:graphicFrame>
        <p:nvGraphicFramePr>
          <p:cNvPr id="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14652"/>
              </p:ext>
            </p:extLst>
          </p:nvPr>
        </p:nvGraphicFramePr>
        <p:xfrm>
          <a:off x="911424" y="1484784"/>
          <a:ext cx="7200701" cy="2667000"/>
        </p:xfrm>
        <a:graphic>
          <a:graphicData uri="http://schemas.openxmlformats.org/drawingml/2006/table">
            <a:tbl>
              <a:tblPr/>
              <a:tblGrid>
                <a:gridCol w="7200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047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58975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Fünf </a:t>
                      </a:r>
                      <a:r>
                        <a:rPr kumimoji="0" lang="de-CH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Sicherhitsregeln</a:t>
                      </a: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38163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Freischalten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Gegen Wiedereinschalten sichern 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Spannungsfreiheit prüfen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38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Kurzschliessen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922">
                <a:tc>
                  <a:txBody>
                    <a:bodyPr/>
                    <a:lstStyle/>
                    <a:p>
                      <a:pPr marL="355600" marR="0" lvl="0" indent="-3556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Teile, die unter Spannung geraten könnten, abdecken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229" y="1484313"/>
            <a:ext cx="3415809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7" descr="Spannungsfreiheit Prüfen (Messen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076700"/>
            <a:ext cx="3455988" cy="229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0"/>
          <p:cNvSpPr/>
          <p:nvPr/>
        </p:nvSpPr>
        <p:spPr>
          <a:xfrm>
            <a:off x="9701383" y="671292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CH" altLang="de-DE" b="1" dirty="0">
                <a:solidFill>
                  <a:srgbClr val="B2B2B2"/>
                </a:solidFill>
              </a:rPr>
              <a:t>38</a:t>
            </a:r>
          </a:p>
        </p:txBody>
      </p:sp>
    </p:spTree>
    <p:extLst>
      <p:ext uri="{BB962C8B-B14F-4D97-AF65-F5344CB8AC3E}">
        <p14:creationId xmlns:p14="http://schemas.microsoft.com/office/powerpoint/2010/main" val="2355050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18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Die fünf Sicherheitsregeln 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3" name="Bildplatzhalter 12"/>
          <p:cNvSpPr>
            <a:spLocks noGrp="1"/>
          </p:cNvSpPr>
          <p:nvPr>
            <p:ph type="pic" sz="quarter" idx="14"/>
          </p:nvPr>
        </p:nvSpPr>
        <p:spPr/>
      </p:sp>
      <p:graphicFrame>
        <p:nvGraphicFramePr>
          <p:cNvPr id="6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76489"/>
              </p:ext>
            </p:extLst>
          </p:nvPr>
        </p:nvGraphicFramePr>
        <p:xfrm>
          <a:off x="911225" y="1484313"/>
          <a:ext cx="7200899" cy="2667000"/>
        </p:xfrm>
        <a:graphic>
          <a:graphicData uri="http://schemas.openxmlformats.org/drawingml/2006/table">
            <a:tbl>
              <a:tblPr/>
              <a:tblGrid>
                <a:gridCol w="7200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047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58975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Fünf Sicherheitsregeln 	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457200" marR="0" lvl="0" indent="-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38163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Freischalten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457200" marR="0" lvl="0" indent="-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Gegen Wiedereinschalten sichern 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7">
                <a:tc>
                  <a:txBody>
                    <a:bodyPr/>
                    <a:lstStyle/>
                    <a:p>
                      <a:pPr marL="457200" marR="0" lvl="0" indent="-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Spannungsfreiheit prüfen </a:t>
                      </a:r>
                      <a:endParaRPr kumimoji="0" lang="de-CH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38">
                <a:tc>
                  <a:txBody>
                    <a:bodyPr/>
                    <a:lstStyle/>
                    <a:p>
                      <a:pPr marL="457200" marR="0" lvl="0" indent="-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Kurzschliessen</a:t>
                      </a:r>
                      <a:endParaRPr kumimoji="0" lang="de-CH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922">
                <a:tc>
                  <a:txBody>
                    <a:bodyPr/>
                    <a:lstStyle/>
                    <a:p>
                      <a:pPr marL="457200" marR="0" lvl="0" indent="-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03200" algn="l"/>
                        </a:tabLst>
                      </a:pPr>
                      <a:r>
                        <a:rPr kumimoji="0" lang="de-CH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Teile, die unter Spannung geraten könnten, abdecken </a:t>
                      </a:r>
                    </a:p>
                  </a:txBody>
                  <a:tcPr marL="91424" marR="91424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23" descr="Isoliersack_Kabelschu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9" y="4573731"/>
            <a:ext cx="1368550" cy="169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595" y="4094667"/>
            <a:ext cx="2008885" cy="149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083" y="2589630"/>
            <a:ext cx="1657500" cy="118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2"/>
          <p:cNvPicPr>
            <a:picLocks noChangeAspect="1" noChangeArrowheads="1"/>
          </p:cNvPicPr>
          <p:nvPr/>
        </p:nvPicPr>
        <p:blipFill>
          <a:blip r:embed="rId5">
            <a:lum bright="-36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595" y="1492073"/>
            <a:ext cx="1936877" cy="1216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878327" y="5366086"/>
            <a:ext cx="7233797" cy="1015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FF0000"/>
                </a:solidFill>
              </a:rPr>
              <a:t>Spannungsfreiheit prüfen mit  2-poligem Spannungsprüfer </a:t>
            </a:r>
          </a:p>
          <a:p>
            <a:pPr>
              <a:spcAft>
                <a:spcPts val="0"/>
              </a:spcAft>
            </a:pPr>
            <a:r>
              <a:rPr lang="de-CH" dirty="0">
                <a:solidFill>
                  <a:srgbClr val="FF0000"/>
                </a:solidFill>
              </a:rPr>
              <a:t>     nach der Norm EN 61 243-3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FF0000"/>
                </a:solidFill>
              </a:rPr>
              <a:t>3 Punkte Regel anwenden</a:t>
            </a:r>
          </a:p>
        </p:txBody>
      </p:sp>
      <p:sp>
        <p:nvSpPr>
          <p:cNvPr id="14" name="Rechteck 13"/>
          <p:cNvSpPr/>
          <p:nvPr/>
        </p:nvSpPr>
        <p:spPr>
          <a:xfrm>
            <a:off x="9340703" y="710373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CH" altLang="de-DE" b="1" dirty="0">
                <a:solidFill>
                  <a:srgbClr val="B2B2B2"/>
                </a:solidFill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2343166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ihandform: Form 82">
            <a:extLst>
              <a:ext uri="{FF2B5EF4-FFF2-40B4-BE49-F238E27FC236}">
                <a16:creationId xmlns:a16="http://schemas.microsoft.com/office/drawing/2014/main" id="{B9A85A0E-6660-4EEE-9E89-27BF82B93FCB}"/>
              </a:ext>
            </a:extLst>
          </p:cNvPr>
          <p:cNvSpPr/>
          <p:nvPr/>
        </p:nvSpPr>
        <p:spPr>
          <a:xfrm>
            <a:off x="4272041" y="4046667"/>
            <a:ext cx="7634347" cy="1038517"/>
          </a:xfrm>
          <a:custGeom>
            <a:avLst/>
            <a:gdLst>
              <a:gd name="connsiteX0" fmla="*/ 0 w 7018216"/>
              <a:gd name="connsiteY0" fmla="*/ 0 h 1305169"/>
              <a:gd name="connsiteX1" fmla="*/ 523631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  <a:gd name="connsiteX0" fmla="*/ 0 w 7018216"/>
              <a:gd name="connsiteY0" fmla="*/ 0 h 1305169"/>
              <a:gd name="connsiteX1" fmla="*/ 585195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  <a:gd name="connsiteX0" fmla="*/ 0 w 6940848"/>
              <a:gd name="connsiteY0" fmla="*/ 1537 h 1297354"/>
              <a:gd name="connsiteX1" fmla="*/ 507827 w 6940848"/>
              <a:gd name="connsiteY1" fmla="*/ 1297354 h 1297354"/>
              <a:gd name="connsiteX2" fmla="*/ 6940848 w 6940848"/>
              <a:gd name="connsiteY2" fmla="*/ 1273908 h 1297354"/>
              <a:gd name="connsiteX3" fmla="*/ 6917402 w 6940848"/>
              <a:gd name="connsiteY3" fmla="*/ 0 h 1297354"/>
              <a:gd name="connsiteX4" fmla="*/ 0 w 6940848"/>
              <a:gd name="connsiteY4" fmla="*/ 1537 h 1297354"/>
              <a:gd name="connsiteX0" fmla="*/ 0 w 6905681"/>
              <a:gd name="connsiteY0" fmla="*/ 1536 h 1297354"/>
              <a:gd name="connsiteX1" fmla="*/ 472660 w 6905681"/>
              <a:gd name="connsiteY1" fmla="*/ 1297354 h 1297354"/>
              <a:gd name="connsiteX2" fmla="*/ 6905681 w 6905681"/>
              <a:gd name="connsiteY2" fmla="*/ 1273908 h 1297354"/>
              <a:gd name="connsiteX3" fmla="*/ 6882235 w 6905681"/>
              <a:gd name="connsiteY3" fmla="*/ 0 h 1297354"/>
              <a:gd name="connsiteX4" fmla="*/ 0 w 6905681"/>
              <a:gd name="connsiteY4" fmla="*/ 1536 h 1297354"/>
              <a:gd name="connsiteX0" fmla="*/ 0 w 6870514"/>
              <a:gd name="connsiteY0" fmla="*/ 0 h 1305644"/>
              <a:gd name="connsiteX1" fmla="*/ 437493 w 6870514"/>
              <a:gd name="connsiteY1" fmla="*/ 1305644 h 1305644"/>
              <a:gd name="connsiteX2" fmla="*/ 6870514 w 6870514"/>
              <a:gd name="connsiteY2" fmla="*/ 1282198 h 1305644"/>
              <a:gd name="connsiteX3" fmla="*/ 6847068 w 6870514"/>
              <a:gd name="connsiteY3" fmla="*/ 8290 h 1305644"/>
              <a:gd name="connsiteX4" fmla="*/ 0 w 6870514"/>
              <a:gd name="connsiteY4" fmla="*/ 0 h 130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514" h="1305644">
                <a:moveTo>
                  <a:pt x="0" y="0"/>
                </a:moveTo>
                <a:lnTo>
                  <a:pt x="437493" y="1305644"/>
                </a:lnTo>
                <a:lnTo>
                  <a:pt x="6870514" y="1282198"/>
                </a:lnTo>
                <a:lnTo>
                  <a:pt x="6847068" y="829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  <a:alpha val="3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4D8AA683-7725-47B1-9983-D859F8B63D79}"/>
              </a:ext>
            </a:extLst>
          </p:cNvPr>
          <p:cNvSpPr/>
          <p:nvPr/>
        </p:nvSpPr>
        <p:spPr>
          <a:xfrm>
            <a:off x="4782959" y="5160797"/>
            <a:ext cx="7127631" cy="1283365"/>
          </a:xfrm>
          <a:custGeom>
            <a:avLst/>
            <a:gdLst>
              <a:gd name="connsiteX0" fmla="*/ 0 w 7018216"/>
              <a:gd name="connsiteY0" fmla="*/ 0 h 1305169"/>
              <a:gd name="connsiteX1" fmla="*/ 523631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  <a:gd name="connsiteX0" fmla="*/ 0 w 7018216"/>
              <a:gd name="connsiteY0" fmla="*/ 0 h 1305169"/>
              <a:gd name="connsiteX1" fmla="*/ 585195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8216" h="1305169">
                <a:moveTo>
                  <a:pt x="0" y="0"/>
                </a:moveTo>
                <a:lnTo>
                  <a:pt x="585195" y="1305169"/>
                </a:lnTo>
                <a:lnTo>
                  <a:pt x="7018216" y="1281723"/>
                </a:lnTo>
                <a:lnTo>
                  <a:pt x="6994770" y="781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3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19</a:t>
            </a:fld>
            <a:endParaRPr lang="de-CH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Gesetzespyramide Arbeiten unter Spannung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036570" y="1566206"/>
            <a:ext cx="4195334" cy="4886982"/>
            <a:chOff x="716201" y="1710733"/>
            <a:chExt cx="3846513" cy="4453511"/>
          </a:xfrm>
        </p:grpSpPr>
        <p:grpSp>
          <p:nvGrpSpPr>
            <p:cNvPr id="42" name="Group 133"/>
            <p:cNvGrpSpPr>
              <a:grpSpLocks/>
            </p:cNvGrpSpPr>
            <p:nvPr/>
          </p:nvGrpSpPr>
          <p:grpSpPr bwMode="auto">
            <a:xfrm>
              <a:off x="716201" y="1924031"/>
              <a:ext cx="3846513" cy="4240213"/>
              <a:chOff x="522" y="1162"/>
              <a:chExt cx="2833" cy="2945"/>
            </a:xfrm>
          </p:grpSpPr>
          <p:grpSp>
            <p:nvGrpSpPr>
              <p:cNvPr id="46" name="Group 118"/>
              <p:cNvGrpSpPr>
                <a:grpSpLocks/>
              </p:cNvGrpSpPr>
              <p:nvPr/>
            </p:nvGrpSpPr>
            <p:grpSpPr bwMode="auto">
              <a:xfrm>
                <a:off x="522" y="1162"/>
                <a:ext cx="2833" cy="2945"/>
                <a:chOff x="522" y="1162"/>
                <a:chExt cx="2833" cy="2945"/>
              </a:xfrm>
            </p:grpSpPr>
            <p:pic>
              <p:nvPicPr>
                <p:cNvPr id="59" name="Picture 69" descr="Pyramide"/>
                <p:cNvPicPr>
                  <a:picLocks noChangeAspect="1" noChangeArrowheads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" y="1162"/>
                  <a:ext cx="2833" cy="29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0" name="Picture 71"/>
                <p:cNvPicPr>
                  <a:picLocks noChangeAspect="1" noChangeArrowheads="1"/>
                </p:cNvPicPr>
                <p:nvPr/>
              </p:nvPicPr>
              <p:blipFill>
                <a:blip r:embed="rId4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26" y="1429"/>
                  <a:ext cx="203" cy="19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61" name="Group 74"/>
                <p:cNvGrpSpPr>
                  <a:grpSpLocks/>
                </p:cNvGrpSpPr>
                <p:nvPr/>
              </p:nvGrpSpPr>
              <p:grpSpPr bwMode="auto">
                <a:xfrm>
                  <a:off x="826" y="3523"/>
                  <a:ext cx="269" cy="184"/>
                  <a:chOff x="2626" y="5002"/>
                  <a:chExt cx="489" cy="412"/>
                </a:xfrm>
              </p:grpSpPr>
              <p:sp>
                <p:nvSpPr>
                  <p:cNvPr id="67" name="Freeform 75"/>
                  <p:cNvSpPr>
                    <a:spLocks/>
                  </p:cNvSpPr>
                  <p:nvPr/>
                </p:nvSpPr>
                <p:spPr bwMode="auto">
                  <a:xfrm>
                    <a:off x="2631" y="5020"/>
                    <a:ext cx="484" cy="394"/>
                  </a:xfrm>
                  <a:custGeom>
                    <a:avLst/>
                    <a:gdLst>
                      <a:gd name="T0" fmla="*/ 0 w 484"/>
                      <a:gd name="T1" fmla="*/ 393 h 394"/>
                      <a:gd name="T2" fmla="*/ 483 w 484"/>
                      <a:gd name="T3" fmla="*/ 393 h 394"/>
                      <a:gd name="T4" fmla="*/ 483 w 484"/>
                      <a:gd name="T5" fmla="*/ 0 h 394"/>
                      <a:gd name="T6" fmla="*/ 0 w 484"/>
                      <a:gd name="T7" fmla="*/ 0 h 394"/>
                      <a:gd name="T8" fmla="*/ 0 w 484"/>
                      <a:gd name="T9" fmla="*/ 393 h 39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84" h="394">
                        <a:moveTo>
                          <a:pt x="0" y="393"/>
                        </a:moveTo>
                        <a:lnTo>
                          <a:pt x="483" y="393"/>
                        </a:lnTo>
                        <a:lnTo>
                          <a:pt x="483" y="0"/>
                        </a:lnTo>
                        <a:lnTo>
                          <a:pt x="0" y="0"/>
                        </a:lnTo>
                        <a:lnTo>
                          <a:pt x="0" y="393"/>
                        </a:lnTo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68" name="Freeform 76"/>
                  <p:cNvSpPr>
                    <a:spLocks/>
                  </p:cNvSpPr>
                  <p:nvPr/>
                </p:nvSpPr>
                <p:spPr bwMode="auto">
                  <a:xfrm>
                    <a:off x="2626" y="5002"/>
                    <a:ext cx="483" cy="394"/>
                  </a:xfrm>
                  <a:custGeom>
                    <a:avLst/>
                    <a:gdLst>
                      <a:gd name="T0" fmla="*/ 0 w 483"/>
                      <a:gd name="T1" fmla="*/ 393 h 394"/>
                      <a:gd name="T2" fmla="*/ 482 w 483"/>
                      <a:gd name="T3" fmla="*/ 393 h 394"/>
                      <a:gd name="T4" fmla="*/ 482 w 483"/>
                      <a:gd name="T5" fmla="*/ 0 h 394"/>
                      <a:gd name="T6" fmla="*/ 0 w 483"/>
                      <a:gd name="T7" fmla="*/ 0 h 394"/>
                      <a:gd name="T8" fmla="*/ 0 w 483"/>
                      <a:gd name="T9" fmla="*/ 393 h 39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83" h="394">
                        <a:moveTo>
                          <a:pt x="0" y="393"/>
                        </a:moveTo>
                        <a:lnTo>
                          <a:pt x="482" y="393"/>
                        </a:lnTo>
                        <a:lnTo>
                          <a:pt x="482" y="0"/>
                        </a:lnTo>
                        <a:lnTo>
                          <a:pt x="0" y="0"/>
                        </a:lnTo>
                        <a:lnTo>
                          <a:pt x="0" y="393"/>
                        </a:lnTo>
                      </a:path>
                    </a:pathLst>
                  </a:custGeom>
                  <a:solidFill>
                    <a:srgbClr val="008CC9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69" name="Freeform 77"/>
                  <p:cNvSpPr>
                    <a:spLocks/>
                  </p:cNvSpPr>
                  <p:nvPr/>
                </p:nvSpPr>
                <p:spPr bwMode="auto">
                  <a:xfrm>
                    <a:off x="2845" y="5355"/>
                    <a:ext cx="43" cy="41"/>
                  </a:xfrm>
                  <a:custGeom>
                    <a:avLst/>
                    <a:gdLst>
                      <a:gd name="T0" fmla="*/ 21 w 43"/>
                      <a:gd name="T1" fmla="*/ 40 h 41"/>
                      <a:gd name="T2" fmla="*/ 15 w 43"/>
                      <a:gd name="T3" fmla="*/ 24 h 41"/>
                      <a:gd name="T4" fmla="*/ 0 w 43"/>
                      <a:gd name="T5" fmla="*/ 24 h 41"/>
                      <a:gd name="T6" fmla="*/ 13 w 43"/>
                      <a:gd name="T7" fmla="*/ 16 h 41"/>
                      <a:gd name="T8" fmla="*/ 5 w 43"/>
                      <a:gd name="T9" fmla="*/ 0 h 41"/>
                      <a:gd name="T10" fmla="*/ 21 w 43"/>
                      <a:gd name="T11" fmla="*/ 10 h 41"/>
                      <a:gd name="T12" fmla="*/ 37 w 43"/>
                      <a:gd name="T13" fmla="*/ 0 h 41"/>
                      <a:gd name="T14" fmla="*/ 30 w 43"/>
                      <a:gd name="T15" fmla="*/ 16 h 41"/>
                      <a:gd name="T16" fmla="*/ 42 w 43"/>
                      <a:gd name="T17" fmla="*/ 24 h 41"/>
                      <a:gd name="T18" fmla="*/ 28 w 43"/>
                      <a:gd name="T19" fmla="*/ 24 h 41"/>
                      <a:gd name="T20" fmla="*/ 21 w 43"/>
                      <a:gd name="T21" fmla="*/ 40 h 4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3" h="41">
                        <a:moveTo>
                          <a:pt x="21" y="40"/>
                        </a:moveTo>
                        <a:lnTo>
                          <a:pt x="15" y="24"/>
                        </a:lnTo>
                        <a:lnTo>
                          <a:pt x="0" y="24"/>
                        </a:lnTo>
                        <a:lnTo>
                          <a:pt x="13" y="16"/>
                        </a:lnTo>
                        <a:lnTo>
                          <a:pt x="5" y="0"/>
                        </a:lnTo>
                        <a:lnTo>
                          <a:pt x="21" y="10"/>
                        </a:lnTo>
                        <a:lnTo>
                          <a:pt x="37" y="0"/>
                        </a:lnTo>
                        <a:lnTo>
                          <a:pt x="30" y="16"/>
                        </a:lnTo>
                        <a:lnTo>
                          <a:pt x="42" y="24"/>
                        </a:lnTo>
                        <a:lnTo>
                          <a:pt x="28" y="24"/>
                        </a:lnTo>
                        <a:lnTo>
                          <a:pt x="21" y="40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0" name="Freeform 78"/>
                  <p:cNvSpPr>
                    <a:spLocks/>
                  </p:cNvSpPr>
                  <p:nvPr/>
                </p:nvSpPr>
                <p:spPr bwMode="auto">
                  <a:xfrm>
                    <a:off x="2905" y="5332"/>
                    <a:ext cx="42" cy="45"/>
                  </a:xfrm>
                  <a:custGeom>
                    <a:avLst/>
                    <a:gdLst>
                      <a:gd name="T0" fmla="*/ 20 w 42"/>
                      <a:gd name="T1" fmla="*/ 44 h 45"/>
                      <a:gd name="T2" fmla="*/ 15 w 42"/>
                      <a:gd name="T3" fmla="*/ 27 h 45"/>
                      <a:gd name="T4" fmla="*/ 0 w 42"/>
                      <a:gd name="T5" fmla="*/ 27 h 45"/>
                      <a:gd name="T6" fmla="*/ 12 w 42"/>
                      <a:gd name="T7" fmla="*/ 18 h 45"/>
                      <a:gd name="T8" fmla="*/ 6 w 42"/>
                      <a:gd name="T9" fmla="*/ 0 h 45"/>
                      <a:gd name="T10" fmla="*/ 20 w 42"/>
                      <a:gd name="T11" fmla="*/ 11 h 45"/>
                      <a:gd name="T12" fmla="*/ 35 w 42"/>
                      <a:gd name="T13" fmla="*/ 0 h 45"/>
                      <a:gd name="T14" fmla="*/ 29 w 42"/>
                      <a:gd name="T15" fmla="*/ 18 h 45"/>
                      <a:gd name="T16" fmla="*/ 41 w 42"/>
                      <a:gd name="T17" fmla="*/ 27 h 45"/>
                      <a:gd name="T18" fmla="*/ 26 w 42"/>
                      <a:gd name="T19" fmla="*/ 27 h 45"/>
                      <a:gd name="T20" fmla="*/ 20 w 42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2" h="45">
                        <a:moveTo>
                          <a:pt x="20" y="44"/>
                        </a:moveTo>
                        <a:lnTo>
                          <a:pt x="15" y="27"/>
                        </a:lnTo>
                        <a:lnTo>
                          <a:pt x="0" y="27"/>
                        </a:lnTo>
                        <a:lnTo>
                          <a:pt x="12" y="18"/>
                        </a:lnTo>
                        <a:lnTo>
                          <a:pt x="6" y="0"/>
                        </a:lnTo>
                        <a:lnTo>
                          <a:pt x="20" y="11"/>
                        </a:lnTo>
                        <a:lnTo>
                          <a:pt x="35" y="0"/>
                        </a:lnTo>
                        <a:lnTo>
                          <a:pt x="29" y="18"/>
                        </a:lnTo>
                        <a:lnTo>
                          <a:pt x="41" y="27"/>
                        </a:lnTo>
                        <a:lnTo>
                          <a:pt x="26" y="27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1" name="Freeform 79"/>
                  <p:cNvSpPr>
                    <a:spLocks/>
                  </p:cNvSpPr>
                  <p:nvPr/>
                </p:nvSpPr>
                <p:spPr bwMode="auto">
                  <a:xfrm>
                    <a:off x="2789" y="5332"/>
                    <a:ext cx="40" cy="46"/>
                  </a:xfrm>
                  <a:custGeom>
                    <a:avLst/>
                    <a:gdLst>
                      <a:gd name="T0" fmla="*/ 19 w 40"/>
                      <a:gd name="T1" fmla="*/ 45 h 46"/>
                      <a:gd name="T2" fmla="*/ 14 w 40"/>
                      <a:gd name="T3" fmla="*/ 27 h 46"/>
                      <a:gd name="T4" fmla="*/ 0 w 40"/>
                      <a:gd name="T5" fmla="*/ 27 h 46"/>
                      <a:gd name="T6" fmla="*/ 11 w 40"/>
                      <a:gd name="T7" fmla="*/ 18 h 46"/>
                      <a:gd name="T8" fmla="*/ 6 w 40"/>
                      <a:gd name="T9" fmla="*/ 0 h 46"/>
                      <a:gd name="T10" fmla="*/ 19 w 40"/>
                      <a:gd name="T11" fmla="*/ 12 h 46"/>
                      <a:gd name="T12" fmla="*/ 34 w 40"/>
                      <a:gd name="T13" fmla="*/ 0 h 46"/>
                      <a:gd name="T14" fmla="*/ 28 w 40"/>
                      <a:gd name="T15" fmla="*/ 18 h 46"/>
                      <a:gd name="T16" fmla="*/ 39 w 40"/>
                      <a:gd name="T17" fmla="*/ 27 h 46"/>
                      <a:gd name="T18" fmla="*/ 25 w 40"/>
                      <a:gd name="T19" fmla="*/ 27 h 46"/>
                      <a:gd name="T20" fmla="*/ 19 w 40"/>
                      <a:gd name="T21" fmla="*/ 45 h 4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0" h="46">
                        <a:moveTo>
                          <a:pt x="19" y="45"/>
                        </a:moveTo>
                        <a:lnTo>
                          <a:pt x="14" y="27"/>
                        </a:lnTo>
                        <a:lnTo>
                          <a:pt x="0" y="27"/>
                        </a:lnTo>
                        <a:lnTo>
                          <a:pt x="11" y="18"/>
                        </a:lnTo>
                        <a:lnTo>
                          <a:pt x="6" y="0"/>
                        </a:lnTo>
                        <a:lnTo>
                          <a:pt x="19" y="12"/>
                        </a:lnTo>
                        <a:lnTo>
                          <a:pt x="34" y="0"/>
                        </a:lnTo>
                        <a:lnTo>
                          <a:pt x="28" y="18"/>
                        </a:lnTo>
                        <a:lnTo>
                          <a:pt x="39" y="27"/>
                        </a:lnTo>
                        <a:lnTo>
                          <a:pt x="25" y="27"/>
                        </a:lnTo>
                        <a:lnTo>
                          <a:pt x="19" y="45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2" name="Freeform 80"/>
                  <p:cNvSpPr>
                    <a:spLocks/>
                  </p:cNvSpPr>
                  <p:nvPr/>
                </p:nvSpPr>
                <p:spPr bwMode="auto">
                  <a:xfrm>
                    <a:off x="2748" y="5280"/>
                    <a:ext cx="41" cy="45"/>
                  </a:xfrm>
                  <a:custGeom>
                    <a:avLst/>
                    <a:gdLst>
                      <a:gd name="T0" fmla="*/ 20 w 41"/>
                      <a:gd name="T1" fmla="*/ 44 h 45"/>
                      <a:gd name="T2" fmla="*/ 14 w 41"/>
                      <a:gd name="T3" fmla="*/ 27 h 45"/>
                      <a:gd name="T4" fmla="*/ 0 w 41"/>
                      <a:gd name="T5" fmla="*/ 27 h 45"/>
                      <a:gd name="T6" fmla="*/ 12 w 41"/>
                      <a:gd name="T7" fmla="*/ 18 h 45"/>
                      <a:gd name="T8" fmla="*/ 5 w 41"/>
                      <a:gd name="T9" fmla="*/ 0 h 45"/>
                      <a:gd name="T10" fmla="*/ 20 w 41"/>
                      <a:gd name="T11" fmla="*/ 12 h 45"/>
                      <a:gd name="T12" fmla="*/ 34 w 41"/>
                      <a:gd name="T13" fmla="*/ 0 h 45"/>
                      <a:gd name="T14" fmla="*/ 28 w 41"/>
                      <a:gd name="T15" fmla="*/ 18 h 45"/>
                      <a:gd name="T16" fmla="*/ 40 w 41"/>
                      <a:gd name="T17" fmla="*/ 27 h 45"/>
                      <a:gd name="T18" fmla="*/ 26 w 41"/>
                      <a:gd name="T19" fmla="*/ 27 h 45"/>
                      <a:gd name="T20" fmla="*/ 20 w 41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45">
                        <a:moveTo>
                          <a:pt x="20" y="44"/>
                        </a:moveTo>
                        <a:lnTo>
                          <a:pt x="14" y="27"/>
                        </a:lnTo>
                        <a:lnTo>
                          <a:pt x="0" y="27"/>
                        </a:lnTo>
                        <a:lnTo>
                          <a:pt x="12" y="18"/>
                        </a:lnTo>
                        <a:lnTo>
                          <a:pt x="5" y="0"/>
                        </a:lnTo>
                        <a:lnTo>
                          <a:pt x="20" y="12"/>
                        </a:lnTo>
                        <a:lnTo>
                          <a:pt x="34" y="0"/>
                        </a:lnTo>
                        <a:lnTo>
                          <a:pt x="28" y="18"/>
                        </a:lnTo>
                        <a:lnTo>
                          <a:pt x="40" y="27"/>
                        </a:lnTo>
                        <a:lnTo>
                          <a:pt x="26" y="27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3" name="Freeform 81"/>
                  <p:cNvSpPr>
                    <a:spLocks/>
                  </p:cNvSpPr>
                  <p:nvPr/>
                </p:nvSpPr>
                <p:spPr bwMode="auto">
                  <a:xfrm>
                    <a:off x="2943" y="5279"/>
                    <a:ext cx="42" cy="46"/>
                  </a:xfrm>
                  <a:custGeom>
                    <a:avLst/>
                    <a:gdLst>
                      <a:gd name="T0" fmla="*/ 20 w 42"/>
                      <a:gd name="T1" fmla="*/ 45 h 46"/>
                      <a:gd name="T2" fmla="*/ 15 w 42"/>
                      <a:gd name="T3" fmla="*/ 27 h 46"/>
                      <a:gd name="T4" fmla="*/ 0 w 42"/>
                      <a:gd name="T5" fmla="*/ 27 h 46"/>
                      <a:gd name="T6" fmla="*/ 12 w 42"/>
                      <a:gd name="T7" fmla="*/ 18 h 46"/>
                      <a:gd name="T8" fmla="*/ 6 w 42"/>
                      <a:gd name="T9" fmla="*/ 0 h 46"/>
                      <a:gd name="T10" fmla="*/ 20 w 42"/>
                      <a:gd name="T11" fmla="*/ 12 h 46"/>
                      <a:gd name="T12" fmla="*/ 35 w 42"/>
                      <a:gd name="T13" fmla="*/ 0 h 46"/>
                      <a:gd name="T14" fmla="*/ 29 w 42"/>
                      <a:gd name="T15" fmla="*/ 18 h 46"/>
                      <a:gd name="T16" fmla="*/ 41 w 42"/>
                      <a:gd name="T17" fmla="*/ 27 h 46"/>
                      <a:gd name="T18" fmla="*/ 26 w 42"/>
                      <a:gd name="T19" fmla="*/ 27 h 46"/>
                      <a:gd name="T20" fmla="*/ 20 w 42"/>
                      <a:gd name="T21" fmla="*/ 45 h 4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2" h="46">
                        <a:moveTo>
                          <a:pt x="20" y="45"/>
                        </a:moveTo>
                        <a:lnTo>
                          <a:pt x="15" y="27"/>
                        </a:lnTo>
                        <a:lnTo>
                          <a:pt x="0" y="27"/>
                        </a:lnTo>
                        <a:lnTo>
                          <a:pt x="12" y="18"/>
                        </a:lnTo>
                        <a:lnTo>
                          <a:pt x="6" y="0"/>
                        </a:lnTo>
                        <a:lnTo>
                          <a:pt x="20" y="12"/>
                        </a:lnTo>
                        <a:lnTo>
                          <a:pt x="35" y="0"/>
                        </a:lnTo>
                        <a:lnTo>
                          <a:pt x="29" y="18"/>
                        </a:lnTo>
                        <a:lnTo>
                          <a:pt x="41" y="27"/>
                        </a:lnTo>
                        <a:lnTo>
                          <a:pt x="26" y="27"/>
                        </a:lnTo>
                        <a:lnTo>
                          <a:pt x="20" y="45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4" name="Freeform 82"/>
                  <p:cNvSpPr>
                    <a:spLocks/>
                  </p:cNvSpPr>
                  <p:nvPr/>
                </p:nvSpPr>
                <p:spPr bwMode="auto">
                  <a:xfrm>
                    <a:off x="2962" y="5219"/>
                    <a:ext cx="40" cy="46"/>
                  </a:xfrm>
                  <a:custGeom>
                    <a:avLst/>
                    <a:gdLst>
                      <a:gd name="T0" fmla="*/ 19 w 40"/>
                      <a:gd name="T1" fmla="*/ 45 h 46"/>
                      <a:gd name="T2" fmla="*/ 14 w 40"/>
                      <a:gd name="T3" fmla="*/ 27 h 46"/>
                      <a:gd name="T4" fmla="*/ 0 w 40"/>
                      <a:gd name="T5" fmla="*/ 27 h 46"/>
                      <a:gd name="T6" fmla="*/ 11 w 40"/>
                      <a:gd name="T7" fmla="*/ 18 h 46"/>
                      <a:gd name="T8" fmla="*/ 5 w 40"/>
                      <a:gd name="T9" fmla="*/ 0 h 46"/>
                      <a:gd name="T10" fmla="*/ 19 w 40"/>
                      <a:gd name="T11" fmla="*/ 12 h 46"/>
                      <a:gd name="T12" fmla="*/ 33 w 40"/>
                      <a:gd name="T13" fmla="*/ 0 h 46"/>
                      <a:gd name="T14" fmla="*/ 27 w 40"/>
                      <a:gd name="T15" fmla="*/ 18 h 46"/>
                      <a:gd name="T16" fmla="*/ 39 w 40"/>
                      <a:gd name="T17" fmla="*/ 27 h 46"/>
                      <a:gd name="T18" fmla="*/ 25 w 40"/>
                      <a:gd name="T19" fmla="*/ 27 h 46"/>
                      <a:gd name="T20" fmla="*/ 19 w 40"/>
                      <a:gd name="T21" fmla="*/ 45 h 4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0" h="46">
                        <a:moveTo>
                          <a:pt x="19" y="45"/>
                        </a:moveTo>
                        <a:lnTo>
                          <a:pt x="14" y="27"/>
                        </a:lnTo>
                        <a:lnTo>
                          <a:pt x="0" y="27"/>
                        </a:lnTo>
                        <a:lnTo>
                          <a:pt x="11" y="18"/>
                        </a:lnTo>
                        <a:lnTo>
                          <a:pt x="5" y="0"/>
                        </a:lnTo>
                        <a:lnTo>
                          <a:pt x="19" y="12"/>
                        </a:lnTo>
                        <a:lnTo>
                          <a:pt x="33" y="0"/>
                        </a:lnTo>
                        <a:lnTo>
                          <a:pt x="27" y="18"/>
                        </a:lnTo>
                        <a:lnTo>
                          <a:pt x="39" y="27"/>
                        </a:lnTo>
                        <a:lnTo>
                          <a:pt x="25" y="27"/>
                        </a:lnTo>
                        <a:lnTo>
                          <a:pt x="19" y="45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5" name="Freeform 83"/>
                  <p:cNvSpPr>
                    <a:spLocks/>
                  </p:cNvSpPr>
                  <p:nvPr/>
                </p:nvSpPr>
                <p:spPr bwMode="auto">
                  <a:xfrm>
                    <a:off x="2733" y="5219"/>
                    <a:ext cx="41" cy="45"/>
                  </a:xfrm>
                  <a:custGeom>
                    <a:avLst/>
                    <a:gdLst>
                      <a:gd name="T0" fmla="*/ 20 w 41"/>
                      <a:gd name="T1" fmla="*/ 44 h 45"/>
                      <a:gd name="T2" fmla="*/ 14 w 41"/>
                      <a:gd name="T3" fmla="*/ 27 h 45"/>
                      <a:gd name="T4" fmla="*/ 0 w 41"/>
                      <a:gd name="T5" fmla="*/ 27 h 45"/>
                      <a:gd name="T6" fmla="*/ 11 w 41"/>
                      <a:gd name="T7" fmla="*/ 17 h 45"/>
                      <a:gd name="T8" fmla="*/ 5 w 41"/>
                      <a:gd name="T9" fmla="*/ 0 h 45"/>
                      <a:gd name="T10" fmla="*/ 20 w 41"/>
                      <a:gd name="T11" fmla="*/ 11 h 45"/>
                      <a:gd name="T12" fmla="*/ 34 w 41"/>
                      <a:gd name="T13" fmla="*/ 0 h 45"/>
                      <a:gd name="T14" fmla="*/ 28 w 41"/>
                      <a:gd name="T15" fmla="*/ 17 h 45"/>
                      <a:gd name="T16" fmla="*/ 40 w 41"/>
                      <a:gd name="T17" fmla="*/ 27 h 45"/>
                      <a:gd name="T18" fmla="*/ 26 w 41"/>
                      <a:gd name="T19" fmla="*/ 27 h 45"/>
                      <a:gd name="T20" fmla="*/ 20 w 41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45">
                        <a:moveTo>
                          <a:pt x="20" y="44"/>
                        </a:moveTo>
                        <a:lnTo>
                          <a:pt x="14" y="27"/>
                        </a:lnTo>
                        <a:lnTo>
                          <a:pt x="0" y="27"/>
                        </a:lnTo>
                        <a:lnTo>
                          <a:pt x="11" y="17"/>
                        </a:lnTo>
                        <a:lnTo>
                          <a:pt x="5" y="0"/>
                        </a:lnTo>
                        <a:lnTo>
                          <a:pt x="20" y="11"/>
                        </a:lnTo>
                        <a:lnTo>
                          <a:pt x="34" y="0"/>
                        </a:lnTo>
                        <a:lnTo>
                          <a:pt x="28" y="17"/>
                        </a:lnTo>
                        <a:lnTo>
                          <a:pt x="40" y="27"/>
                        </a:lnTo>
                        <a:lnTo>
                          <a:pt x="26" y="27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6" name="Freeform 84"/>
                  <p:cNvSpPr>
                    <a:spLocks/>
                  </p:cNvSpPr>
                  <p:nvPr/>
                </p:nvSpPr>
                <p:spPr bwMode="auto">
                  <a:xfrm>
                    <a:off x="2748" y="5156"/>
                    <a:ext cx="41" cy="45"/>
                  </a:xfrm>
                  <a:custGeom>
                    <a:avLst/>
                    <a:gdLst>
                      <a:gd name="T0" fmla="*/ 20 w 41"/>
                      <a:gd name="T1" fmla="*/ 44 h 45"/>
                      <a:gd name="T2" fmla="*/ 14 w 41"/>
                      <a:gd name="T3" fmla="*/ 26 h 45"/>
                      <a:gd name="T4" fmla="*/ 0 w 41"/>
                      <a:gd name="T5" fmla="*/ 26 h 45"/>
                      <a:gd name="T6" fmla="*/ 12 w 41"/>
                      <a:gd name="T7" fmla="*/ 18 h 45"/>
                      <a:gd name="T8" fmla="*/ 5 w 41"/>
                      <a:gd name="T9" fmla="*/ 0 h 45"/>
                      <a:gd name="T10" fmla="*/ 20 w 41"/>
                      <a:gd name="T11" fmla="*/ 12 h 45"/>
                      <a:gd name="T12" fmla="*/ 34 w 41"/>
                      <a:gd name="T13" fmla="*/ 0 h 45"/>
                      <a:gd name="T14" fmla="*/ 28 w 41"/>
                      <a:gd name="T15" fmla="*/ 18 h 45"/>
                      <a:gd name="T16" fmla="*/ 40 w 41"/>
                      <a:gd name="T17" fmla="*/ 26 h 45"/>
                      <a:gd name="T18" fmla="*/ 26 w 41"/>
                      <a:gd name="T19" fmla="*/ 26 h 45"/>
                      <a:gd name="T20" fmla="*/ 20 w 41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45">
                        <a:moveTo>
                          <a:pt x="20" y="44"/>
                        </a:moveTo>
                        <a:lnTo>
                          <a:pt x="14" y="26"/>
                        </a:lnTo>
                        <a:lnTo>
                          <a:pt x="0" y="26"/>
                        </a:lnTo>
                        <a:lnTo>
                          <a:pt x="12" y="18"/>
                        </a:lnTo>
                        <a:lnTo>
                          <a:pt x="5" y="0"/>
                        </a:lnTo>
                        <a:lnTo>
                          <a:pt x="20" y="12"/>
                        </a:lnTo>
                        <a:lnTo>
                          <a:pt x="34" y="0"/>
                        </a:lnTo>
                        <a:lnTo>
                          <a:pt x="28" y="18"/>
                        </a:lnTo>
                        <a:lnTo>
                          <a:pt x="40" y="26"/>
                        </a:lnTo>
                        <a:lnTo>
                          <a:pt x="26" y="26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7" name="Freeform 85"/>
                  <p:cNvSpPr>
                    <a:spLocks/>
                  </p:cNvSpPr>
                  <p:nvPr/>
                </p:nvSpPr>
                <p:spPr bwMode="auto">
                  <a:xfrm>
                    <a:off x="2943" y="5156"/>
                    <a:ext cx="42" cy="45"/>
                  </a:xfrm>
                  <a:custGeom>
                    <a:avLst/>
                    <a:gdLst>
                      <a:gd name="T0" fmla="*/ 20 w 42"/>
                      <a:gd name="T1" fmla="*/ 44 h 45"/>
                      <a:gd name="T2" fmla="*/ 15 w 42"/>
                      <a:gd name="T3" fmla="*/ 26 h 45"/>
                      <a:gd name="T4" fmla="*/ 0 w 42"/>
                      <a:gd name="T5" fmla="*/ 26 h 45"/>
                      <a:gd name="T6" fmla="*/ 12 w 42"/>
                      <a:gd name="T7" fmla="*/ 18 h 45"/>
                      <a:gd name="T8" fmla="*/ 6 w 42"/>
                      <a:gd name="T9" fmla="*/ 0 h 45"/>
                      <a:gd name="T10" fmla="*/ 20 w 42"/>
                      <a:gd name="T11" fmla="*/ 12 h 45"/>
                      <a:gd name="T12" fmla="*/ 35 w 42"/>
                      <a:gd name="T13" fmla="*/ 0 h 45"/>
                      <a:gd name="T14" fmla="*/ 29 w 42"/>
                      <a:gd name="T15" fmla="*/ 18 h 45"/>
                      <a:gd name="T16" fmla="*/ 41 w 42"/>
                      <a:gd name="T17" fmla="*/ 26 h 45"/>
                      <a:gd name="T18" fmla="*/ 26 w 42"/>
                      <a:gd name="T19" fmla="*/ 26 h 45"/>
                      <a:gd name="T20" fmla="*/ 20 w 42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2" h="45">
                        <a:moveTo>
                          <a:pt x="20" y="44"/>
                        </a:moveTo>
                        <a:lnTo>
                          <a:pt x="15" y="26"/>
                        </a:lnTo>
                        <a:lnTo>
                          <a:pt x="0" y="26"/>
                        </a:lnTo>
                        <a:lnTo>
                          <a:pt x="12" y="18"/>
                        </a:lnTo>
                        <a:lnTo>
                          <a:pt x="6" y="0"/>
                        </a:lnTo>
                        <a:lnTo>
                          <a:pt x="20" y="12"/>
                        </a:lnTo>
                        <a:lnTo>
                          <a:pt x="35" y="0"/>
                        </a:lnTo>
                        <a:lnTo>
                          <a:pt x="29" y="18"/>
                        </a:lnTo>
                        <a:lnTo>
                          <a:pt x="41" y="26"/>
                        </a:lnTo>
                        <a:lnTo>
                          <a:pt x="26" y="26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8" name="Freeform 86"/>
                  <p:cNvSpPr>
                    <a:spLocks/>
                  </p:cNvSpPr>
                  <p:nvPr/>
                </p:nvSpPr>
                <p:spPr bwMode="auto">
                  <a:xfrm>
                    <a:off x="2905" y="5103"/>
                    <a:ext cx="42" cy="46"/>
                  </a:xfrm>
                  <a:custGeom>
                    <a:avLst/>
                    <a:gdLst>
                      <a:gd name="T0" fmla="*/ 20 w 42"/>
                      <a:gd name="T1" fmla="*/ 45 h 46"/>
                      <a:gd name="T2" fmla="*/ 15 w 42"/>
                      <a:gd name="T3" fmla="*/ 27 h 46"/>
                      <a:gd name="T4" fmla="*/ 0 w 42"/>
                      <a:gd name="T5" fmla="*/ 27 h 46"/>
                      <a:gd name="T6" fmla="*/ 12 w 42"/>
                      <a:gd name="T7" fmla="*/ 18 h 46"/>
                      <a:gd name="T8" fmla="*/ 6 w 42"/>
                      <a:gd name="T9" fmla="*/ 0 h 46"/>
                      <a:gd name="T10" fmla="*/ 20 w 42"/>
                      <a:gd name="T11" fmla="*/ 12 h 46"/>
                      <a:gd name="T12" fmla="*/ 35 w 42"/>
                      <a:gd name="T13" fmla="*/ 0 h 46"/>
                      <a:gd name="T14" fmla="*/ 29 w 42"/>
                      <a:gd name="T15" fmla="*/ 18 h 46"/>
                      <a:gd name="T16" fmla="*/ 41 w 42"/>
                      <a:gd name="T17" fmla="*/ 27 h 46"/>
                      <a:gd name="T18" fmla="*/ 26 w 42"/>
                      <a:gd name="T19" fmla="*/ 27 h 46"/>
                      <a:gd name="T20" fmla="*/ 20 w 42"/>
                      <a:gd name="T21" fmla="*/ 45 h 4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2" h="46">
                        <a:moveTo>
                          <a:pt x="20" y="45"/>
                        </a:moveTo>
                        <a:lnTo>
                          <a:pt x="15" y="27"/>
                        </a:lnTo>
                        <a:lnTo>
                          <a:pt x="0" y="27"/>
                        </a:lnTo>
                        <a:lnTo>
                          <a:pt x="12" y="18"/>
                        </a:lnTo>
                        <a:lnTo>
                          <a:pt x="6" y="0"/>
                        </a:lnTo>
                        <a:lnTo>
                          <a:pt x="20" y="12"/>
                        </a:lnTo>
                        <a:lnTo>
                          <a:pt x="35" y="0"/>
                        </a:lnTo>
                        <a:lnTo>
                          <a:pt x="29" y="18"/>
                        </a:lnTo>
                        <a:lnTo>
                          <a:pt x="41" y="27"/>
                        </a:lnTo>
                        <a:lnTo>
                          <a:pt x="26" y="27"/>
                        </a:lnTo>
                        <a:lnTo>
                          <a:pt x="20" y="45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79" name="Freeform 87"/>
                  <p:cNvSpPr>
                    <a:spLocks/>
                  </p:cNvSpPr>
                  <p:nvPr/>
                </p:nvSpPr>
                <p:spPr bwMode="auto">
                  <a:xfrm>
                    <a:off x="2788" y="5104"/>
                    <a:ext cx="41" cy="45"/>
                  </a:xfrm>
                  <a:custGeom>
                    <a:avLst/>
                    <a:gdLst>
                      <a:gd name="T0" fmla="*/ 20 w 41"/>
                      <a:gd name="T1" fmla="*/ 44 h 45"/>
                      <a:gd name="T2" fmla="*/ 14 w 41"/>
                      <a:gd name="T3" fmla="*/ 26 h 45"/>
                      <a:gd name="T4" fmla="*/ 0 w 41"/>
                      <a:gd name="T5" fmla="*/ 26 h 45"/>
                      <a:gd name="T6" fmla="*/ 12 w 41"/>
                      <a:gd name="T7" fmla="*/ 17 h 45"/>
                      <a:gd name="T8" fmla="*/ 5 w 41"/>
                      <a:gd name="T9" fmla="*/ 0 h 45"/>
                      <a:gd name="T10" fmla="*/ 20 w 41"/>
                      <a:gd name="T11" fmla="*/ 11 h 45"/>
                      <a:gd name="T12" fmla="*/ 35 w 41"/>
                      <a:gd name="T13" fmla="*/ 0 h 45"/>
                      <a:gd name="T14" fmla="*/ 29 w 41"/>
                      <a:gd name="T15" fmla="*/ 17 h 45"/>
                      <a:gd name="T16" fmla="*/ 40 w 41"/>
                      <a:gd name="T17" fmla="*/ 26 h 45"/>
                      <a:gd name="T18" fmla="*/ 26 w 41"/>
                      <a:gd name="T19" fmla="*/ 26 h 45"/>
                      <a:gd name="T20" fmla="*/ 20 w 41"/>
                      <a:gd name="T21" fmla="*/ 44 h 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45">
                        <a:moveTo>
                          <a:pt x="20" y="44"/>
                        </a:moveTo>
                        <a:lnTo>
                          <a:pt x="14" y="26"/>
                        </a:lnTo>
                        <a:lnTo>
                          <a:pt x="0" y="26"/>
                        </a:lnTo>
                        <a:lnTo>
                          <a:pt x="12" y="17"/>
                        </a:lnTo>
                        <a:lnTo>
                          <a:pt x="5" y="0"/>
                        </a:lnTo>
                        <a:lnTo>
                          <a:pt x="20" y="11"/>
                        </a:lnTo>
                        <a:lnTo>
                          <a:pt x="35" y="0"/>
                        </a:lnTo>
                        <a:lnTo>
                          <a:pt x="29" y="17"/>
                        </a:lnTo>
                        <a:lnTo>
                          <a:pt x="40" y="26"/>
                        </a:lnTo>
                        <a:lnTo>
                          <a:pt x="26" y="26"/>
                        </a:lnTo>
                        <a:lnTo>
                          <a:pt x="20" y="44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  <p:sp>
                <p:nvSpPr>
                  <p:cNvPr id="80" name="Freeform 88"/>
                  <p:cNvSpPr>
                    <a:spLocks/>
                  </p:cNvSpPr>
                  <p:nvPr/>
                </p:nvSpPr>
                <p:spPr bwMode="auto">
                  <a:xfrm>
                    <a:off x="2846" y="5082"/>
                    <a:ext cx="41" cy="46"/>
                  </a:xfrm>
                  <a:custGeom>
                    <a:avLst/>
                    <a:gdLst>
                      <a:gd name="T0" fmla="*/ 20 w 41"/>
                      <a:gd name="T1" fmla="*/ 45 h 46"/>
                      <a:gd name="T2" fmla="*/ 15 w 41"/>
                      <a:gd name="T3" fmla="*/ 27 h 46"/>
                      <a:gd name="T4" fmla="*/ 0 w 41"/>
                      <a:gd name="T5" fmla="*/ 27 h 46"/>
                      <a:gd name="T6" fmla="*/ 12 w 41"/>
                      <a:gd name="T7" fmla="*/ 18 h 46"/>
                      <a:gd name="T8" fmla="*/ 5 w 41"/>
                      <a:gd name="T9" fmla="*/ 0 h 46"/>
                      <a:gd name="T10" fmla="*/ 20 w 41"/>
                      <a:gd name="T11" fmla="*/ 12 h 46"/>
                      <a:gd name="T12" fmla="*/ 35 w 41"/>
                      <a:gd name="T13" fmla="*/ 0 h 46"/>
                      <a:gd name="T14" fmla="*/ 28 w 41"/>
                      <a:gd name="T15" fmla="*/ 18 h 46"/>
                      <a:gd name="T16" fmla="*/ 40 w 41"/>
                      <a:gd name="T17" fmla="*/ 27 h 46"/>
                      <a:gd name="T18" fmla="*/ 26 w 41"/>
                      <a:gd name="T19" fmla="*/ 27 h 46"/>
                      <a:gd name="T20" fmla="*/ 20 w 41"/>
                      <a:gd name="T21" fmla="*/ 45 h 4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46">
                        <a:moveTo>
                          <a:pt x="20" y="45"/>
                        </a:moveTo>
                        <a:lnTo>
                          <a:pt x="15" y="27"/>
                        </a:lnTo>
                        <a:lnTo>
                          <a:pt x="0" y="27"/>
                        </a:lnTo>
                        <a:lnTo>
                          <a:pt x="12" y="18"/>
                        </a:lnTo>
                        <a:lnTo>
                          <a:pt x="5" y="0"/>
                        </a:lnTo>
                        <a:lnTo>
                          <a:pt x="20" y="12"/>
                        </a:lnTo>
                        <a:lnTo>
                          <a:pt x="35" y="0"/>
                        </a:lnTo>
                        <a:lnTo>
                          <a:pt x="28" y="18"/>
                        </a:lnTo>
                        <a:lnTo>
                          <a:pt x="40" y="27"/>
                        </a:lnTo>
                        <a:lnTo>
                          <a:pt x="26" y="27"/>
                        </a:lnTo>
                        <a:lnTo>
                          <a:pt x="20" y="45"/>
                        </a:lnTo>
                      </a:path>
                    </a:pathLst>
                  </a:custGeom>
                  <a:solidFill>
                    <a:srgbClr val="FFEB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CH"/>
                  </a:p>
                </p:txBody>
              </p:sp>
            </p:grpSp>
            <p:sp>
              <p:nvSpPr>
                <p:cNvPr id="62" name="Text Box 89"/>
                <p:cNvSpPr txBox="1">
                  <a:spLocks noChangeArrowheads="1"/>
                </p:cNvSpPr>
                <p:nvPr/>
              </p:nvSpPr>
              <p:spPr bwMode="auto">
                <a:xfrm>
                  <a:off x="1735" y="1610"/>
                  <a:ext cx="408" cy="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80168" tIns="40084" rIns="80168" bIns="40084">
                  <a:spAutoFit/>
                </a:bodyPr>
                <a:lstStyle>
                  <a:lvl1pPr algn="l" eaLnBrk="0" hangingPunct="0">
                    <a:spcAft>
                      <a:spcPct val="50000"/>
                    </a:spcAft>
                    <a:buChar char="•"/>
                    <a:defRPr sz="19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400050" indent="-28575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801688" indent="-228600" algn="l" eaLnBrk="0" hangingPunct="0">
                    <a:spcBef>
                      <a:spcPct val="20000"/>
                    </a:spcBef>
                    <a:buChar char="•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201738" indent="-22860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1603375" indent="-227013" algn="l" eaLnBrk="0" hangingPunct="0">
                    <a:spcBef>
                      <a:spcPct val="20000"/>
                    </a:spcBef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0605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5177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29749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4321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CH" altLang="de-DE" sz="1800" b="1" i="1" dirty="0">
                      <a:solidFill>
                        <a:schemeClr val="tx2">
                          <a:lumMod val="50000"/>
                        </a:schemeClr>
                      </a:solidFill>
                    </a:rPr>
                    <a:t>BV</a:t>
                  </a:r>
                </a:p>
              </p:txBody>
            </p:sp>
            <p:sp>
              <p:nvSpPr>
                <p:cNvPr id="63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1236" y="2348"/>
                  <a:ext cx="1405" cy="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80168" tIns="40084" rIns="80168" bIns="40084">
                  <a:spAutoFit/>
                </a:bodyPr>
                <a:lstStyle>
                  <a:lvl1pPr algn="l" eaLnBrk="0" hangingPunct="0">
                    <a:spcAft>
                      <a:spcPct val="50000"/>
                    </a:spcAft>
                    <a:buChar char="•"/>
                    <a:defRPr sz="19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400050" indent="-28575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801688" indent="-228600" algn="l" eaLnBrk="0" hangingPunct="0">
                    <a:spcBef>
                      <a:spcPct val="20000"/>
                    </a:spcBef>
                    <a:buChar char="•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201738" indent="-22860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1603375" indent="-227013" algn="l" eaLnBrk="0" hangingPunct="0">
                    <a:spcBef>
                      <a:spcPct val="20000"/>
                    </a:spcBef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0605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5177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29749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4321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CH" altLang="de-DE" sz="1800" b="1" i="1" dirty="0">
                      <a:solidFill>
                        <a:schemeClr val="tx2">
                          <a:lumMod val="50000"/>
                        </a:schemeClr>
                      </a:solidFill>
                    </a:rPr>
                    <a:t>Gesetze</a:t>
                  </a:r>
                </a:p>
              </p:txBody>
            </p:sp>
            <p:sp>
              <p:nvSpPr>
                <p:cNvPr id="64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1236" y="3017"/>
                  <a:ext cx="1405" cy="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80168" tIns="40084" rIns="80168" bIns="40084">
                  <a:spAutoFit/>
                </a:bodyPr>
                <a:lstStyle>
                  <a:lvl1pPr algn="l" eaLnBrk="0" hangingPunct="0">
                    <a:spcAft>
                      <a:spcPct val="50000"/>
                    </a:spcAft>
                    <a:buChar char="•"/>
                    <a:defRPr sz="19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400050" indent="-28575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801688" indent="-228600" algn="l" eaLnBrk="0" hangingPunct="0">
                    <a:spcBef>
                      <a:spcPct val="20000"/>
                    </a:spcBef>
                    <a:buChar char="•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201738" indent="-22860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1603375" indent="-227013" algn="l" eaLnBrk="0" hangingPunct="0">
                    <a:spcBef>
                      <a:spcPct val="20000"/>
                    </a:spcBef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0605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5177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29749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4321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CH" altLang="de-DE" sz="1800" b="1" i="1" dirty="0">
                      <a:solidFill>
                        <a:schemeClr val="tx2">
                          <a:lumMod val="50000"/>
                        </a:schemeClr>
                      </a:solidFill>
                    </a:rPr>
                    <a:t>Verordnungen</a:t>
                  </a:r>
                </a:p>
              </p:txBody>
            </p:sp>
            <p:sp>
              <p:nvSpPr>
                <p:cNvPr id="65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635" y="3833"/>
                  <a:ext cx="2688" cy="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80168" tIns="40084" rIns="80168" bIns="40084">
                  <a:spAutoFit/>
                </a:bodyPr>
                <a:lstStyle>
                  <a:lvl1pPr algn="l" eaLnBrk="0" hangingPunct="0">
                    <a:spcAft>
                      <a:spcPct val="50000"/>
                    </a:spcAft>
                    <a:buChar char="•"/>
                    <a:defRPr sz="19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400050" indent="-28575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801688" indent="-228600" algn="l" eaLnBrk="0" hangingPunct="0">
                    <a:spcBef>
                      <a:spcPct val="20000"/>
                    </a:spcBef>
                    <a:buChar char="•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201738" indent="-228600" algn="l" eaLnBrk="0" hangingPunct="0">
                    <a:spcBef>
                      <a:spcPct val="20000"/>
                    </a:spcBef>
                    <a:buChar char="–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1603375" indent="-227013" algn="l" eaLnBrk="0" hangingPunct="0">
                    <a:spcBef>
                      <a:spcPct val="20000"/>
                    </a:spcBef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0605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5177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29749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432175" indent="-2270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5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CH" altLang="de-DE" sz="1800" b="1" i="1">
                      <a:solidFill>
                        <a:schemeClr val="tx2">
                          <a:lumMod val="50000"/>
                        </a:schemeClr>
                      </a:solidFill>
                    </a:rPr>
                    <a:t>Regeln der Technik / Normen</a:t>
                  </a:r>
                </a:p>
              </p:txBody>
            </p:sp>
            <p:pic>
              <p:nvPicPr>
                <p:cNvPr id="66" name="Picture 94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19" y="3289"/>
                  <a:ext cx="175" cy="1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2184AE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47" name="Picture 119" descr="CH Wappen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" y="3742"/>
                <a:ext cx="168" cy="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Text Box 121"/>
              <p:cNvSpPr txBox="1">
                <a:spLocks noChangeArrowheads="1"/>
              </p:cNvSpPr>
              <p:nvPr/>
            </p:nvSpPr>
            <p:spPr bwMode="auto">
              <a:xfrm>
                <a:off x="1190" y="2200"/>
                <a:ext cx="727" cy="1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FF0000"/>
                    </a:solidFill>
                  </a:rPr>
                  <a:t>EleG </a:t>
                </a:r>
              </a:p>
            </p:txBody>
          </p:sp>
          <p:sp>
            <p:nvSpPr>
              <p:cNvPr id="49" name="Text Box 122"/>
              <p:cNvSpPr txBox="1">
                <a:spLocks noChangeArrowheads="1"/>
              </p:cNvSpPr>
              <p:nvPr/>
            </p:nvSpPr>
            <p:spPr bwMode="auto">
              <a:xfrm>
                <a:off x="1871" y="2200"/>
                <a:ext cx="7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000000"/>
                    </a:solidFill>
                  </a:rPr>
                  <a:t>OR</a:t>
                </a:r>
              </a:p>
            </p:txBody>
          </p:sp>
          <p:sp>
            <p:nvSpPr>
              <p:cNvPr id="50" name="Text Box 123"/>
              <p:cNvSpPr txBox="1">
                <a:spLocks noChangeArrowheads="1"/>
              </p:cNvSpPr>
              <p:nvPr/>
            </p:nvSpPr>
            <p:spPr bwMode="auto">
              <a:xfrm>
                <a:off x="1737" y="1917"/>
                <a:ext cx="406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000000"/>
                    </a:solidFill>
                  </a:rPr>
                  <a:t>UVG</a:t>
                </a:r>
              </a:p>
            </p:txBody>
          </p:sp>
          <p:sp>
            <p:nvSpPr>
              <p:cNvPr id="51" name="Text Box 125"/>
              <p:cNvSpPr txBox="1">
                <a:spLocks noChangeArrowheads="1"/>
              </p:cNvSpPr>
              <p:nvPr/>
            </p:nvSpPr>
            <p:spPr bwMode="auto">
              <a:xfrm>
                <a:off x="1690" y="2064"/>
                <a:ext cx="7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000000"/>
                    </a:solidFill>
                  </a:rPr>
                  <a:t>ArG</a:t>
                </a:r>
              </a:p>
            </p:txBody>
          </p:sp>
          <p:sp>
            <p:nvSpPr>
              <p:cNvPr id="52" name="Text Box 126"/>
              <p:cNvSpPr txBox="1">
                <a:spLocks noChangeArrowheads="1"/>
              </p:cNvSpPr>
              <p:nvPr/>
            </p:nvSpPr>
            <p:spPr bwMode="auto">
              <a:xfrm>
                <a:off x="965" y="2734"/>
                <a:ext cx="725" cy="1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FF0000"/>
                    </a:solidFill>
                  </a:rPr>
                  <a:t>StV</a:t>
                </a:r>
              </a:p>
            </p:txBody>
          </p:sp>
          <p:sp>
            <p:nvSpPr>
              <p:cNvPr id="54" name="Text Box 128"/>
              <p:cNvSpPr txBox="1">
                <a:spLocks noChangeArrowheads="1"/>
              </p:cNvSpPr>
              <p:nvPr/>
            </p:nvSpPr>
            <p:spPr bwMode="auto">
              <a:xfrm>
                <a:off x="2099" y="2744"/>
                <a:ext cx="7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 dirty="0">
                    <a:solidFill>
                      <a:srgbClr val="000000"/>
                    </a:solidFill>
                  </a:rPr>
                  <a:t>VUV</a:t>
                </a:r>
              </a:p>
            </p:txBody>
          </p:sp>
          <p:sp>
            <p:nvSpPr>
              <p:cNvPr id="55" name="Text Box 129"/>
              <p:cNvSpPr txBox="1">
                <a:spLocks noChangeArrowheads="1"/>
              </p:cNvSpPr>
              <p:nvPr/>
            </p:nvSpPr>
            <p:spPr bwMode="auto">
              <a:xfrm>
                <a:off x="1100" y="3506"/>
                <a:ext cx="725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>
                    <a:solidFill>
                      <a:srgbClr val="FF0000"/>
                    </a:solidFill>
                  </a:rPr>
                  <a:t>EN 50110-1</a:t>
                </a:r>
              </a:p>
            </p:txBody>
          </p:sp>
          <p:sp>
            <p:nvSpPr>
              <p:cNvPr id="56" name="Text Box 130"/>
              <p:cNvSpPr txBox="1">
                <a:spLocks noChangeArrowheads="1"/>
              </p:cNvSpPr>
              <p:nvPr/>
            </p:nvSpPr>
            <p:spPr bwMode="auto">
              <a:xfrm>
                <a:off x="602" y="3724"/>
                <a:ext cx="1269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 dirty="0">
                    <a:solidFill>
                      <a:srgbClr val="FF0000"/>
                    </a:solidFill>
                  </a:rPr>
                  <a:t>   </a:t>
                </a:r>
                <a:r>
                  <a:rPr lang="de-CH" altLang="de-DE" sz="1200" b="1" i="1" dirty="0">
                    <a:solidFill>
                      <a:srgbClr val="E5323D"/>
                    </a:solidFill>
                  </a:rPr>
                  <a:t>ESTI  407.0720</a:t>
                </a:r>
              </a:p>
            </p:txBody>
          </p:sp>
          <p:sp>
            <p:nvSpPr>
              <p:cNvPr id="57" name="Text Box 131"/>
              <p:cNvSpPr txBox="1">
                <a:spLocks noChangeArrowheads="1"/>
              </p:cNvSpPr>
              <p:nvPr/>
            </p:nvSpPr>
            <p:spPr bwMode="auto">
              <a:xfrm>
                <a:off x="1827" y="3279"/>
                <a:ext cx="1269" cy="2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 dirty="0">
                    <a:solidFill>
                      <a:srgbClr val="E5323D"/>
                    </a:solidFill>
                  </a:rPr>
                  <a:t>Innerbetriebliche Anweisungen</a:t>
                </a:r>
              </a:p>
            </p:txBody>
          </p:sp>
          <p:sp>
            <p:nvSpPr>
              <p:cNvPr id="58" name="Text Box 132"/>
              <p:cNvSpPr txBox="1">
                <a:spLocks noChangeArrowheads="1"/>
              </p:cNvSpPr>
              <p:nvPr/>
            </p:nvSpPr>
            <p:spPr bwMode="auto">
              <a:xfrm>
                <a:off x="2008" y="3652"/>
                <a:ext cx="1270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2184AE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80168" tIns="40084" rIns="80168" bIns="40084">
                <a:spAutoFit/>
              </a:bodyPr>
              <a:lstStyle>
                <a:lvl1pPr algn="l" eaLnBrk="0" hangingPunct="0">
                  <a:spcAft>
                    <a:spcPct val="50000"/>
                  </a:spcAft>
                  <a:buChar char="•"/>
                  <a:defRPr sz="1900">
                    <a:solidFill>
                      <a:schemeClr val="tx1"/>
                    </a:solidFill>
                    <a:latin typeface="Arial" charset="0"/>
                  </a:defRPr>
                </a:lvl1pPr>
                <a:lvl2pPr marL="400050" indent="-28575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2pPr>
                <a:lvl3pPr marL="801688" indent="-228600" algn="l" eaLnBrk="0" hangingPunct="0">
                  <a:spcBef>
                    <a:spcPct val="20000"/>
                  </a:spcBef>
                  <a:buChar char="•"/>
                  <a:defRPr sz="2500">
                    <a:solidFill>
                      <a:schemeClr val="tx1"/>
                    </a:solidFill>
                    <a:latin typeface="Arial" charset="0"/>
                  </a:defRPr>
                </a:lvl3pPr>
                <a:lvl4pPr marL="1201738" indent="-228600" algn="l" eaLnBrk="0" hangingPunct="0">
                  <a:spcBef>
                    <a:spcPct val="20000"/>
                  </a:spcBef>
                  <a:buChar char="–"/>
                  <a:defRPr sz="2500">
                    <a:solidFill>
                      <a:schemeClr val="tx1"/>
                    </a:solidFill>
                    <a:latin typeface="Arial" charset="0"/>
                  </a:defRPr>
                </a:lvl4pPr>
                <a:lvl5pPr marL="1603375" indent="-227013" algn="l" eaLnBrk="0" hangingPunct="0">
                  <a:spcBef>
                    <a:spcPct val="20000"/>
                  </a:spcBef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5pPr>
                <a:lvl6pPr marL="20605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6pPr>
                <a:lvl7pPr marL="25177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7pPr>
                <a:lvl8pPr marL="29749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8pPr>
                <a:lvl9pPr marL="3432175" indent="-22701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5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de-CH" altLang="de-DE" sz="1200" b="1" i="1" dirty="0">
                    <a:solidFill>
                      <a:srgbClr val="000000"/>
                    </a:solidFill>
                  </a:rPr>
                  <a:t>Herstellerangaben</a:t>
                </a:r>
              </a:p>
            </p:txBody>
          </p:sp>
        </p:grpSp>
        <p:grpSp>
          <p:nvGrpSpPr>
            <p:cNvPr id="43" name="Gruppieren 42"/>
            <p:cNvGrpSpPr/>
            <p:nvPr/>
          </p:nvGrpSpPr>
          <p:grpSpPr>
            <a:xfrm>
              <a:off x="1557643" y="1710733"/>
              <a:ext cx="410549" cy="3320770"/>
              <a:chOff x="1557643" y="1710733"/>
              <a:chExt cx="410549" cy="3320770"/>
            </a:xfrm>
          </p:grpSpPr>
          <p:sp>
            <p:nvSpPr>
              <p:cNvPr id="44" name="Pfeil nach unten 43"/>
              <p:cNvSpPr/>
              <p:nvPr/>
            </p:nvSpPr>
            <p:spPr>
              <a:xfrm rot="1490746">
                <a:off x="1557643" y="1710733"/>
                <a:ext cx="385716" cy="3320770"/>
              </a:xfrm>
              <a:prstGeom prst="downArrow">
                <a:avLst/>
              </a:prstGeom>
              <a:solidFill>
                <a:srgbClr val="008DC3"/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 rot="17696836">
                <a:off x="1041039" y="3068649"/>
                <a:ext cx="15465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1400" dirty="0">
                    <a:solidFill>
                      <a:schemeClr val="tx2">
                        <a:lumMod val="50000"/>
                      </a:schemeClr>
                    </a:solidFill>
                  </a:rPr>
                  <a:t>rechtsverbindlich</a:t>
                </a:r>
              </a:p>
            </p:txBody>
          </p:sp>
        </p:grpSp>
      </p:grpSp>
      <p:sp>
        <p:nvSpPr>
          <p:cNvPr id="81" name="Text Box 134"/>
          <p:cNvSpPr txBox="1">
            <a:spLocks noChangeArrowheads="1"/>
          </p:cNvSpPr>
          <p:nvPr/>
        </p:nvSpPr>
        <p:spPr bwMode="auto">
          <a:xfrm>
            <a:off x="5030060" y="2936491"/>
            <a:ext cx="5760342" cy="94272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184AE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168" tIns="40084" rIns="80168" bIns="40084">
            <a:spAutoFit/>
          </a:bodyPr>
          <a:lstStyle>
            <a:lvl1pPr algn="l" eaLnBrk="0" hangingPunct="0">
              <a:spcAft>
                <a:spcPct val="50000"/>
              </a:spcAft>
              <a:buChar char="•"/>
              <a:defRPr sz="1900">
                <a:solidFill>
                  <a:schemeClr val="tx1"/>
                </a:solidFill>
                <a:latin typeface="Arial" charset="0"/>
              </a:defRPr>
            </a:lvl1pPr>
            <a:lvl2pPr marL="400050" indent="-285750" algn="l" eaLnBrk="0" hangingPunct="0">
              <a:spcBef>
                <a:spcPct val="20000"/>
              </a:spcBef>
              <a:buChar char="–"/>
              <a:defRPr sz="2500">
                <a:solidFill>
                  <a:schemeClr val="tx1"/>
                </a:solidFill>
                <a:latin typeface="Arial" charset="0"/>
              </a:defRPr>
            </a:lvl2pPr>
            <a:lvl3pPr marL="801688" indent="-228600" algn="l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</a:defRPr>
            </a:lvl3pPr>
            <a:lvl4pPr marL="1201738" indent="-228600" algn="l" eaLnBrk="0" hangingPunct="0">
              <a:spcBef>
                <a:spcPct val="20000"/>
              </a:spcBef>
              <a:buChar char="–"/>
              <a:defRPr sz="2500">
                <a:solidFill>
                  <a:schemeClr val="tx1"/>
                </a:solidFill>
                <a:latin typeface="Arial" charset="0"/>
              </a:defRPr>
            </a:lvl4pPr>
            <a:lvl5pPr marL="1603375" indent="-227013" algn="l" eaLnBrk="0" hangingPunct="0">
              <a:spcBef>
                <a:spcPct val="20000"/>
              </a:spcBef>
              <a:buChar char="»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0605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5177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charset="0"/>
              </a:defRPr>
            </a:lvl7pPr>
            <a:lvl8pPr marL="29749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4321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CH" altLang="de-DE" sz="1400" b="1" i="1" dirty="0">
                <a:latin typeface="+mn-lt"/>
              </a:rPr>
              <a:t>734.0 	(</a:t>
            </a:r>
            <a:r>
              <a:rPr lang="de-CH" altLang="de-DE" sz="1400" b="1" i="1" dirty="0" err="1">
                <a:latin typeface="+mn-lt"/>
              </a:rPr>
              <a:t>EleG</a:t>
            </a:r>
            <a:r>
              <a:rPr lang="de-CH" altLang="de-DE" sz="1400" b="1" i="1" dirty="0">
                <a:latin typeface="+mn-lt"/>
              </a:rPr>
              <a:t>) 	 Elektrizitätsgesetz</a:t>
            </a:r>
            <a:r>
              <a:rPr lang="de-CH" altLang="de-DE" sz="1400" dirty="0">
                <a:latin typeface="+mn-lt"/>
              </a:rPr>
              <a:t> 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e-CH" altLang="de-DE" sz="1400" b="1" i="1" dirty="0">
                <a:latin typeface="+mn-lt"/>
              </a:rPr>
              <a:t>832.20 	(UVG)	 Bundesgesetz über die Unfallversicherung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e-CH" altLang="de-DE" sz="1400" b="1" i="1" dirty="0">
                <a:latin typeface="+mn-lt"/>
              </a:rPr>
              <a:t>822.11 	(</a:t>
            </a:r>
            <a:r>
              <a:rPr lang="de-CH" altLang="de-DE" sz="1400" b="1" i="1" dirty="0" err="1">
                <a:latin typeface="+mn-lt"/>
              </a:rPr>
              <a:t>ArG</a:t>
            </a:r>
            <a:r>
              <a:rPr lang="de-CH" altLang="de-DE" sz="1400" b="1" i="1" dirty="0">
                <a:latin typeface="+mn-lt"/>
              </a:rPr>
              <a:t>) 	 Arbeitsgesetz</a:t>
            </a:r>
          </a:p>
          <a:p>
            <a:pPr eaLnBrk="1" hangingPunct="1">
              <a:spcAft>
                <a:spcPct val="0"/>
              </a:spcAft>
              <a:buFontTx/>
              <a:buNone/>
            </a:pPr>
            <a:r>
              <a:rPr lang="de-CH" altLang="de-DE" sz="1400" b="1" i="1" dirty="0">
                <a:latin typeface="+mn-lt"/>
              </a:rPr>
              <a:t>220 	(OR) 	 Obligationenrecht</a:t>
            </a:r>
          </a:p>
        </p:txBody>
      </p:sp>
      <p:sp>
        <p:nvSpPr>
          <p:cNvPr id="84" name="Text Box 135"/>
          <p:cNvSpPr txBox="1">
            <a:spLocks noChangeArrowheads="1"/>
          </p:cNvSpPr>
          <p:nvPr/>
        </p:nvSpPr>
        <p:spPr bwMode="auto">
          <a:xfrm>
            <a:off x="5043562" y="4200786"/>
            <a:ext cx="6092998" cy="511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184AE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168" tIns="40084" rIns="80168" bIns="40084">
            <a:spAutoFit/>
          </a:bodyPr>
          <a:lstStyle>
            <a:defPPr>
              <a:defRPr lang="de-DE"/>
            </a:defPPr>
            <a:lvl1pPr>
              <a:spcBef>
                <a:spcPct val="50000"/>
              </a:spcBef>
              <a:spcAft>
                <a:spcPct val="0"/>
              </a:spcAft>
              <a:buFontTx/>
              <a:defRPr sz="1400" b="1" i="1"/>
            </a:lvl1pPr>
            <a:lvl2pPr marL="400050" indent="-285750" eaLnBrk="0" hangingPunct="0">
              <a:spcBef>
                <a:spcPct val="20000"/>
              </a:spcBef>
              <a:buChar char="–"/>
              <a:defRPr sz="2500">
                <a:latin typeface="Arial" charset="0"/>
              </a:defRPr>
            </a:lvl2pPr>
            <a:lvl3pPr marL="801688" indent="-228600" eaLnBrk="0" hangingPunct="0">
              <a:spcBef>
                <a:spcPct val="20000"/>
              </a:spcBef>
              <a:buChar char="•"/>
              <a:defRPr sz="2500">
                <a:latin typeface="Arial" charset="0"/>
              </a:defRPr>
            </a:lvl3pPr>
            <a:lvl4pPr marL="1201738" indent="-228600" eaLnBrk="0" hangingPunct="0">
              <a:spcBef>
                <a:spcPct val="20000"/>
              </a:spcBef>
              <a:buChar char="–"/>
              <a:defRPr sz="2500">
                <a:latin typeface="Arial" charset="0"/>
              </a:defRPr>
            </a:lvl4pPr>
            <a:lvl5pPr marL="1603375" indent="-227013" eaLnBrk="0" hangingPunct="0">
              <a:spcBef>
                <a:spcPct val="20000"/>
              </a:spcBef>
              <a:buChar char="»"/>
              <a:defRPr sz="2500">
                <a:latin typeface="Arial" charset="0"/>
              </a:defRPr>
            </a:lvl5pPr>
            <a:lvl6pPr marL="20605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6pPr>
            <a:lvl7pPr marL="25177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7pPr>
            <a:lvl8pPr marL="29749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8pPr>
            <a:lvl9pPr marL="34321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de-CH" altLang="de-DE" dirty="0">
                <a:solidFill>
                  <a:srgbClr val="E5323D"/>
                </a:solidFill>
              </a:rPr>
              <a:t>734.2 	(StV) 	 Starkstromverordnung</a:t>
            </a:r>
          </a:p>
          <a:p>
            <a:pPr>
              <a:spcBef>
                <a:spcPts val="0"/>
              </a:spcBef>
            </a:pPr>
            <a:r>
              <a:rPr lang="de-CH" altLang="de-DE" dirty="0"/>
              <a:t>832.30 	(VUV) 	 Verordnung über die Unfallverhütung </a:t>
            </a:r>
          </a:p>
        </p:txBody>
      </p:sp>
      <p:sp>
        <p:nvSpPr>
          <p:cNvPr id="85" name="Text Box 136"/>
          <p:cNvSpPr txBox="1">
            <a:spLocks noChangeArrowheads="1"/>
          </p:cNvSpPr>
          <p:nvPr/>
        </p:nvSpPr>
        <p:spPr bwMode="auto">
          <a:xfrm>
            <a:off x="5087948" y="5533694"/>
            <a:ext cx="6885095" cy="511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184AE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168" tIns="40084" rIns="80168" bIns="40084">
            <a:spAutoFit/>
          </a:bodyPr>
          <a:lstStyle>
            <a:defPPr>
              <a:defRPr lang="de-DE"/>
            </a:defPPr>
            <a:lvl1pPr>
              <a:spcAft>
                <a:spcPct val="0"/>
              </a:spcAft>
              <a:buFontTx/>
              <a:defRPr sz="1400" b="1" i="1">
                <a:solidFill>
                  <a:srgbClr val="E5323D"/>
                </a:solidFill>
              </a:defRPr>
            </a:lvl1pPr>
            <a:lvl2pPr marL="400050" indent="-285750" eaLnBrk="0" hangingPunct="0">
              <a:spcBef>
                <a:spcPct val="20000"/>
              </a:spcBef>
              <a:buChar char="–"/>
              <a:defRPr sz="2500">
                <a:latin typeface="Arial" charset="0"/>
              </a:defRPr>
            </a:lvl2pPr>
            <a:lvl3pPr marL="801688" indent="-228600" eaLnBrk="0" hangingPunct="0">
              <a:spcBef>
                <a:spcPct val="20000"/>
              </a:spcBef>
              <a:buChar char="•"/>
              <a:defRPr sz="2500">
                <a:latin typeface="Arial" charset="0"/>
              </a:defRPr>
            </a:lvl3pPr>
            <a:lvl4pPr marL="1201738" indent="-228600" eaLnBrk="0" hangingPunct="0">
              <a:spcBef>
                <a:spcPct val="20000"/>
              </a:spcBef>
              <a:buChar char="–"/>
              <a:defRPr sz="2500">
                <a:latin typeface="Arial" charset="0"/>
              </a:defRPr>
            </a:lvl4pPr>
            <a:lvl5pPr marL="1603375" indent="-227013" eaLnBrk="0" hangingPunct="0">
              <a:spcBef>
                <a:spcPct val="20000"/>
              </a:spcBef>
              <a:buChar char="»"/>
              <a:defRPr sz="2500">
                <a:latin typeface="Arial" charset="0"/>
              </a:defRPr>
            </a:lvl5pPr>
            <a:lvl6pPr marL="20605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6pPr>
            <a:lvl7pPr marL="25177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7pPr>
            <a:lvl8pPr marL="29749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8pPr>
            <a:lvl9pPr marL="3432175" indent="-2270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latin typeface="Arial" charset="0"/>
              </a:defRPr>
            </a:lvl9pPr>
          </a:lstStyle>
          <a:p>
            <a:r>
              <a:rPr lang="de-CH" altLang="de-DE" dirty="0">
                <a:solidFill>
                  <a:schemeClr val="tx1"/>
                </a:solidFill>
              </a:rPr>
              <a:t>EN 50110-1 	Betrieb von elektrischen Anlagen</a:t>
            </a:r>
          </a:p>
          <a:p>
            <a:r>
              <a:rPr lang="de-CH" altLang="de-DE" dirty="0"/>
              <a:t>ESTI 407.0720 	Tätigkeiten an oder in der nähe von elektrischen Anlagen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E77E8AB5-ECE9-4235-9707-6F009C4029E3}"/>
              </a:ext>
            </a:extLst>
          </p:cNvPr>
          <p:cNvSpPr/>
          <p:nvPr/>
        </p:nvSpPr>
        <p:spPr>
          <a:xfrm>
            <a:off x="4876800" y="5150338"/>
            <a:ext cx="7127631" cy="1250462"/>
          </a:xfrm>
          <a:custGeom>
            <a:avLst/>
            <a:gdLst>
              <a:gd name="connsiteX0" fmla="*/ 0 w 7127631"/>
              <a:gd name="connsiteY0" fmla="*/ 0 h 1250462"/>
              <a:gd name="connsiteX1" fmla="*/ 562708 w 7127631"/>
              <a:gd name="connsiteY1" fmla="*/ 1250462 h 1250462"/>
              <a:gd name="connsiteX2" fmla="*/ 7112000 w 7127631"/>
              <a:gd name="connsiteY2" fmla="*/ 1227016 h 1250462"/>
              <a:gd name="connsiteX3" fmla="*/ 7104185 w 7127631"/>
              <a:gd name="connsiteY3" fmla="*/ 179754 h 1250462"/>
              <a:gd name="connsiteX4" fmla="*/ 78154 w 7127631"/>
              <a:gd name="connsiteY4" fmla="*/ 156308 h 1250462"/>
              <a:gd name="connsiteX5" fmla="*/ 7127631 w 7127631"/>
              <a:gd name="connsiteY5" fmla="*/ 187570 h 1250462"/>
              <a:gd name="connsiteX6" fmla="*/ 6900985 w 7127631"/>
              <a:gd name="connsiteY6" fmla="*/ 179754 h 1250462"/>
              <a:gd name="connsiteX7" fmla="*/ 1500554 w 7127631"/>
              <a:gd name="connsiteY7" fmla="*/ 148493 h 125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7631" h="1250462">
                <a:moveTo>
                  <a:pt x="0" y="0"/>
                </a:moveTo>
                <a:lnTo>
                  <a:pt x="562708" y="1250462"/>
                </a:lnTo>
                <a:lnTo>
                  <a:pt x="7112000" y="1227016"/>
                </a:lnTo>
                <a:lnTo>
                  <a:pt x="7104185" y="179754"/>
                </a:lnTo>
                <a:lnTo>
                  <a:pt x="78154" y="156308"/>
                </a:lnTo>
                <a:lnTo>
                  <a:pt x="7127631" y="187570"/>
                </a:lnTo>
                <a:lnTo>
                  <a:pt x="6900985" y="179754"/>
                </a:lnTo>
                <a:lnTo>
                  <a:pt x="1500554" y="148493"/>
                </a:lnTo>
              </a:path>
            </a:pathLst>
          </a:cu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6" name="Freihandform: Form 85">
            <a:extLst>
              <a:ext uri="{FF2B5EF4-FFF2-40B4-BE49-F238E27FC236}">
                <a16:creationId xmlns:a16="http://schemas.microsoft.com/office/drawing/2014/main" id="{8243C73C-A111-4D45-A65A-778BB1DBD4FE}"/>
              </a:ext>
            </a:extLst>
          </p:cNvPr>
          <p:cNvSpPr/>
          <p:nvPr/>
        </p:nvSpPr>
        <p:spPr>
          <a:xfrm>
            <a:off x="3776815" y="2877622"/>
            <a:ext cx="8079825" cy="1117868"/>
          </a:xfrm>
          <a:custGeom>
            <a:avLst/>
            <a:gdLst>
              <a:gd name="connsiteX0" fmla="*/ 0 w 7018216"/>
              <a:gd name="connsiteY0" fmla="*/ 0 h 1305169"/>
              <a:gd name="connsiteX1" fmla="*/ 523631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  <a:gd name="connsiteX0" fmla="*/ 0 w 7018216"/>
              <a:gd name="connsiteY0" fmla="*/ 0 h 1305169"/>
              <a:gd name="connsiteX1" fmla="*/ 585195 w 7018216"/>
              <a:gd name="connsiteY1" fmla="*/ 1305169 h 1305169"/>
              <a:gd name="connsiteX2" fmla="*/ 7018216 w 7018216"/>
              <a:gd name="connsiteY2" fmla="*/ 1281723 h 1305169"/>
              <a:gd name="connsiteX3" fmla="*/ 6994770 w 7018216"/>
              <a:gd name="connsiteY3" fmla="*/ 7815 h 1305169"/>
              <a:gd name="connsiteX4" fmla="*/ 0 w 7018216"/>
              <a:gd name="connsiteY4" fmla="*/ 0 h 1305169"/>
              <a:gd name="connsiteX0" fmla="*/ 0 w 6940848"/>
              <a:gd name="connsiteY0" fmla="*/ 1537 h 1297354"/>
              <a:gd name="connsiteX1" fmla="*/ 507827 w 6940848"/>
              <a:gd name="connsiteY1" fmla="*/ 1297354 h 1297354"/>
              <a:gd name="connsiteX2" fmla="*/ 6940848 w 6940848"/>
              <a:gd name="connsiteY2" fmla="*/ 1273908 h 1297354"/>
              <a:gd name="connsiteX3" fmla="*/ 6917402 w 6940848"/>
              <a:gd name="connsiteY3" fmla="*/ 0 h 1297354"/>
              <a:gd name="connsiteX4" fmla="*/ 0 w 6940848"/>
              <a:gd name="connsiteY4" fmla="*/ 1537 h 1297354"/>
              <a:gd name="connsiteX0" fmla="*/ 0 w 6905681"/>
              <a:gd name="connsiteY0" fmla="*/ 1536 h 1297354"/>
              <a:gd name="connsiteX1" fmla="*/ 472660 w 6905681"/>
              <a:gd name="connsiteY1" fmla="*/ 1297354 h 1297354"/>
              <a:gd name="connsiteX2" fmla="*/ 6905681 w 6905681"/>
              <a:gd name="connsiteY2" fmla="*/ 1273908 h 1297354"/>
              <a:gd name="connsiteX3" fmla="*/ 6882235 w 6905681"/>
              <a:gd name="connsiteY3" fmla="*/ 0 h 1297354"/>
              <a:gd name="connsiteX4" fmla="*/ 0 w 6905681"/>
              <a:gd name="connsiteY4" fmla="*/ 1536 h 1297354"/>
              <a:gd name="connsiteX0" fmla="*/ 0 w 6779551"/>
              <a:gd name="connsiteY0" fmla="*/ 74651 h 1297354"/>
              <a:gd name="connsiteX1" fmla="*/ 346530 w 6779551"/>
              <a:gd name="connsiteY1" fmla="*/ 1297354 h 1297354"/>
              <a:gd name="connsiteX2" fmla="*/ 6779551 w 6779551"/>
              <a:gd name="connsiteY2" fmla="*/ 1273908 h 1297354"/>
              <a:gd name="connsiteX3" fmla="*/ 6756105 w 6779551"/>
              <a:gd name="connsiteY3" fmla="*/ 0 h 1297354"/>
              <a:gd name="connsiteX4" fmla="*/ 0 w 6779551"/>
              <a:gd name="connsiteY4" fmla="*/ 74651 h 1297354"/>
              <a:gd name="connsiteX0" fmla="*/ 0 w 6779551"/>
              <a:gd name="connsiteY0" fmla="*/ 74651 h 1297354"/>
              <a:gd name="connsiteX1" fmla="*/ 306700 w 6779551"/>
              <a:gd name="connsiteY1" fmla="*/ 1297354 h 1297354"/>
              <a:gd name="connsiteX2" fmla="*/ 6779551 w 6779551"/>
              <a:gd name="connsiteY2" fmla="*/ 1273908 h 1297354"/>
              <a:gd name="connsiteX3" fmla="*/ 6756105 w 6779551"/>
              <a:gd name="connsiteY3" fmla="*/ 0 h 1297354"/>
              <a:gd name="connsiteX4" fmla="*/ 0 w 6779551"/>
              <a:gd name="connsiteY4" fmla="*/ 74651 h 1297354"/>
              <a:gd name="connsiteX0" fmla="*/ 0 w 6885767"/>
              <a:gd name="connsiteY0" fmla="*/ 65580 h 1297354"/>
              <a:gd name="connsiteX1" fmla="*/ 412916 w 6885767"/>
              <a:gd name="connsiteY1" fmla="*/ 1297354 h 1297354"/>
              <a:gd name="connsiteX2" fmla="*/ 6885767 w 6885767"/>
              <a:gd name="connsiteY2" fmla="*/ 1273908 h 1297354"/>
              <a:gd name="connsiteX3" fmla="*/ 6862321 w 6885767"/>
              <a:gd name="connsiteY3" fmla="*/ 0 h 1297354"/>
              <a:gd name="connsiteX4" fmla="*/ 0 w 6885767"/>
              <a:gd name="connsiteY4" fmla="*/ 65580 h 129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5767" h="1297354">
                <a:moveTo>
                  <a:pt x="0" y="65580"/>
                </a:moveTo>
                <a:lnTo>
                  <a:pt x="412916" y="1297354"/>
                </a:lnTo>
                <a:lnTo>
                  <a:pt x="6885767" y="1273908"/>
                </a:lnTo>
                <a:lnTo>
                  <a:pt x="6862321" y="0"/>
                </a:lnTo>
                <a:lnTo>
                  <a:pt x="0" y="65580"/>
                </a:lnTo>
                <a:close/>
              </a:path>
            </a:pathLst>
          </a:custGeom>
          <a:solidFill>
            <a:schemeClr val="bg1">
              <a:lumMod val="50000"/>
              <a:alpha val="3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8126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Sicheres Arbeiten mit Hochvolt­systemen </a:t>
            </a:r>
            <a:br>
              <a:rPr lang="de-CH" altLang="de-DE" dirty="0">
                <a:solidFill>
                  <a:schemeClr val="tx2"/>
                </a:solidFill>
              </a:rPr>
            </a:br>
            <a:r>
              <a:rPr lang="de-CH" altLang="de-DE" dirty="0">
                <a:solidFill>
                  <a:schemeClr val="tx2"/>
                </a:solidFill>
              </a:rPr>
              <a:t>in der Fahrzeugtechnik 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/>
              <a:t>Workshop VÖV, 29. März 2023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CH" dirty="0"/>
              <a:t>Beat Keller, Electrosuisse</a:t>
            </a:r>
          </a:p>
        </p:txBody>
      </p:sp>
      <p:pic>
        <p:nvPicPr>
          <p:cNvPr id="6" name="Picture 15" descr="Titelbild Traffic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0"/>
          <a:stretch/>
        </p:blipFill>
        <p:spPr bwMode="auto">
          <a:xfrm>
            <a:off x="8400256" y="4485812"/>
            <a:ext cx="3485117" cy="193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236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20</a:t>
            </a:fld>
            <a:endParaRPr lang="de-CH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Arbeitsmethode 3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half" idx="2"/>
          </p:nvPr>
        </p:nvSpPr>
        <p:spPr>
          <a:solidFill>
            <a:srgbClr val="E5323D"/>
          </a:solidFill>
        </p:spPr>
        <p:txBody>
          <a:bodyPr/>
          <a:lstStyle/>
          <a:p>
            <a:r>
              <a:rPr lang="de-CH" dirty="0"/>
              <a:t>Arbeiten unter Spannung (</a:t>
            </a:r>
            <a:r>
              <a:rPr lang="de-CH" dirty="0" err="1"/>
              <a:t>AuS</a:t>
            </a:r>
            <a:r>
              <a:rPr lang="de-CH" dirty="0"/>
              <a:t> 1)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3042" y="2154385"/>
            <a:ext cx="1363598" cy="1418631"/>
          </a:xfrm>
          <a:prstGeom prst="rect">
            <a:avLst/>
          </a:prstGeom>
        </p:spPr>
      </p:pic>
      <p:sp>
        <p:nvSpPr>
          <p:cNvPr id="10" name="Flussdiagramm: Alternativer Prozess 9"/>
          <p:cNvSpPr/>
          <p:nvPr/>
        </p:nvSpPr>
        <p:spPr>
          <a:xfrm>
            <a:off x="9157891" y="4988238"/>
            <a:ext cx="2670302" cy="141400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400" b="1" dirty="0">
              <a:solidFill>
                <a:srgbClr val="444040"/>
              </a:solidFill>
            </a:endParaRPr>
          </a:p>
          <a:p>
            <a:pPr algn="ctr">
              <a:spcAft>
                <a:spcPts val="0"/>
              </a:spcAft>
            </a:pPr>
            <a:r>
              <a:rPr lang="de-CH" sz="1400" b="1" dirty="0">
                <a:solidFill>
                  <a:srgbClr val="444040"/>
                </a:solidFill>
              </a:rPr>
              <a:t>Keine</a:t>
            </a:r>
          </a:p>
          <a:p>
            <a:pPr algn="ctr">
              <a:spcAft>
                <a:spcPts val="0"/>
              </a:spcAft>
            </a:pPr>
            <a:r>
              <a:rPr lang="de-CH" sz="1400" b="1" dirty="0">
                <a:solidFill>
                  <a:srgbClr val="444040"/>
                </a:solidFill>
              </a:rPr>
              <a:t>Veränderung an aktiven, spannungsführenden Teilen</a:t>
            </a:r>
          </a:p>
          <a:p>
            <a:pPr algn="ctr"/>
            <a:endParaRPr lang="de-CH" sz="1400" b="1" dirty="0">
              <a:solidFill>
                <a:srgbClr val="444040"/>
              </a:solidFill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9273460" y="3498997"/>
            <a:ext cx="1363598" cy="1299870"/>
            <a:chOff x="3563888" y="4869160"/>
            <a:chExt cx="1080000" cy="1080000"/>
          </a:xfrm>
        </p:grpSpPr>
        <p:grpSp>
          <p:nvGrpSpPr>
            <p:cNvPr id="12" name="Gruppieren 11"/>
            <p:cNvGrpSpPr/>
            <p:nvPr/>
          </p:nvGrpSpPr>
          <p:grpSpPr>
            <a:xfrm>
              <a:off x="3563888" y="4869160"/>
              <a:ext cx="1080000" cy="1080000"/>
              <a:chOff x="4784592" y="4387690"/>
              <a:chExt cx="828000" cy="828000"/>
            </a:xfrm>
          </p:grpSpPr>
          <p:sp>
            <p:nvSpPr>
              <p:cNvPr id="15" name="Ellipse 14"/>
              <p:cNvSpPr/>
              <p:nvPr/>
            </p:nvSpPr>
            <p:spPr>
              <a:xfrm>
                <a:off x="4784592" y="4387690"/>
                <a:ext cx="828000" cy="828000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CH" sz="800" b="1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de-CH" sz="1200" b="1" dirty="0">
                    <a:solidFill>
                      <a:srgbClr val="000000"/>
                    </a:solidFill>
                  </a:rPr>
                  <a:t>≥ 12.5mm</a:t>
                </a:r>
              </a:p>
              <a:p>
                <a:pPr algn="ctr"/>
                <a:r>
                  <a:rPr lang="de-CH" sz="1000" b="1" dirty="0">
                    <a:solidFill>
                      <a:srgbClr val="000000"/>
                    </a:solidFill>
                  </a:rPr>
                  <a:t>Fingersicher</a:t>
                </a:r>
              </a:p>
              <a:p>
                <a:pPr algn="ctr"/>
                <a:r>
                  <a:rPr lang="de-CH" sz="1100" b="1" dirty="0">
                    <a:solidFill>
                      <a:srgbClr val="000000"/>
                    </a:solidFill>
                  </a:rPr>
                  <a:t>IP 2xB</a:t>
                </a:r>
              </a:p>
            </p:txBody>
          </p:sp>
          <p:cxnSp>
            <p:nvCxnSpPr>
              <p:cNvPr id="16" name="Gerade Verbindung mit Pfeil 15"/>
              <p:cNvCxnSpPr>
                <a:stCxn id="15" idx="2"/>
                <a:endCxn id="15" idx="6"/>
              </p:cNvCxnSpPr>
              <p:nvPr/>
            </p:nvCxnSpPr>
            <p:spPr>
              <a:xfrm>
                <a:off x="4784592" y="4801690"/>
                <a:ext cx="828000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Gerade Verbindung 13"/>
            <p:cNvCxnSpPr>
              <a:stCxn id="15" idx="1"/>
              <a:endCxn id="15" idx="5"/>
            </p:cNvCxnSpPr>
            <p:nvPr/>
          </p:nvCxnSpPr>
          <p:spPr>
            <a:xfrm>
              <a:off x="3722050" y="5027322"/>
              <a:ext cx="763676" cy="76367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4"/>
            <p:cNvCxnSpPr>
              <a:stCxn id="15" idx="7"/>
              <a:endCxn id="15" idx="3"/>
            </p:cNvCxnSpPr>
            <p:nvPr/>
          </p:nvCxnSpPr>
          <p:spPr>
            <a:xfrm flipH="1">
              <a:off x="3722050" y="5027322"/>
              <a:ext cx="763676" cy="76367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feld 16"/>
          <p:cNvSpPr txBox="1"/>
          <p:nvPr/>
        </p:nvSpPr>
        <p:spPr>
          <a:xfrm>
            <a:off x="911224" y="2276871"/>
            <a:ext cx="7705055" cy="39543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de-CH" dirty="0"/>
              <a:t>Wenn </a:t>
            </a:r>
            <a:r>
              <a:rPr lang="de-CH" b="1" dirty="0"/>
              <a:t>IP 2X nicht erfüllt</a:t>
            </a:r>
            <a:r>
              <a:rPr lang="de-CH" dirty="0"/>
              <a:t> ist, gelten folgende Tätigkeiten als </a:t>
            </a:r>
            <a:r>
              <a:rPr lang="de-CH" dirty="0" err="1"/>
              <a:t>AuS</a:t>
            </a:r>
            <a:r>
              <a:rPr lang="de-CH" dirty="0"/>
              <a:t> 1:</a:t>
            </a:r>
          </a:p>
          <a:p>
            <a:pPr algn="l"/>
            <a:endParaRPr lang="de-CH" dirty="0"/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dirty="0"/>
              <a:t>Prüfen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dirty="0"/>
              <a:t>Messen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dirty="0"/>
              <a:t>Anbringen oder Entfernen von Abdeckungen und dergleichen beim </a:t>
            </a:r>
            <a:r>
              <a:rPr lang="de-CH" b="1" dirty="0"/>
              <a:t>möglichen Eindringen in die Gefahrenzone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endParaRPr lang="de-CH" b="1" dirty="0"/>
          </a:p>
          <a:p>
            <a:pPr marL="114300" algn="l"/>
            <a:r>
              <a:rPr lang="de-CH" b="1" dirty="0"/>
              <a:t>Personalanforderung: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dirty="0"/>
              <a:t>1 Person mind. Instruiert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dirty="0"/>
              <a:t>Routinetätigkeit (keine Spezialausbildung notwendig)</a:t>
            </a:r>
            <a:endParaRPr lang="de-CH" b="1" dirty="0"/>
          </a:p>
        </p:txBody>
      </p:sp>
    </p:spTree>
    <p:extLst>
      <p:ext uri="{BB962C8B-B14F-4D97-AF65-F5344CB8AC3E}">
        <p14:creationId xmlns:p14="http://schemas.microsoft.com/office/powerpoint/2010/main" val="3025924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21</a:t>
            </a:fld>
            <a:endParaRPr lang="de-CH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Arbeitsmethode 3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half" idx="2"/>
          </p:nvPr>
        </p:nvSpPr>
        <p:spPr>
          <a:xfrm>
            <a:off x="911225" y="1484783"/>
            <a:ext cx="10945813" cy="496805"/>
          </a:xfrm>
          <a:solidFill>
            <a:srgbClr val="E5323D"/>
          </a:solidFill>
        </p:spPr>
        <p:txBody>
          <a:bodyPr/>
          <a:lstStyle/>
          <a:p>
            <a:r>
              <a:rPr lang="de-CH" dirty="0"/>
              <a:t>Arbeiten unter Spannung (</a:t>
            </a:r>
            <a:r>
              <a:rPr lang="de-CH" dirty="0" err="1"/>
              <a:t>AuS</a:t>
            </a:r>
            <a:r>
              <a:rPr lang="de-CH" dirty="0"/>
              <a:t> 2) Betriebsinhaber/Arbeitgeber bestimmt wer darf!</a:t>
            </a:r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9435750" y="5444176"/>
            <a:ext cx="2598294" cy="118005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1400" b="1" dirty="0">
              <a:solidFill>
                <a:srgbClr val="444040"/>
              </a:solidFill>
            </a:endParaRPr>
          </a:p>
          <a:p>
            <a:pPr algn="ctr"/>
            <a:r>
              <a:rPr lang="de-CH" sz="1400" b="1" dirty="0">
                <a:solidFill>
                  <a:srgbClr val="444040"/>
                </a:solidFill>
              </a:rPr>
              <a:t>Veränderung an aktiven, spannungsführenden Teilen</a:t>
            </a:r>
          </a:p>
          <a:p>
            <a:pPr algn="ctr"/>
            <a:endParaRPr lang="de-CH" sz="1400" b="1" dirty="0">
              <a:solidFill>
                <a:srgbClr val="444040"/>
              </a:solidFill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10539818" y="3861440"/>
            <a:ext cx="1332088" cy="1324186"/>
            <a:chOff x="3563888" y="4869160"/>
            <a:chExt cx="1080000" cy="1080000"/>
          </a:xfrm>
        </p:grpSpPr>
        <p:grpSp>
          <p:nvGrpSpPr>
            <p:cNvPr id="12" name="Gruppieren 11"/>
            <p:cNvGrpSpPr/>
            <p:nvPr/>
          </p:nvGrpSpPr>
          <p:grpSpPr>
            <a:xfrm>
              <a:off x="3563888" y="4869160"/>
              <a:ext cx="1080000" cy="1080000"/>
              <a:chOff x="4784592" y="4387690"/>
              <a:chExt cx="828000" cy="828000"/>
            </a:xfrm>
          </p:grpSpPr>
          <p:sp>
            <p:nvSpPr>
              <p:cNvPr id="15" name="Ellipse 14"/>
              <p:cNvSpPr/>
              <p:nvPr/>
            </p:nvSpPr>
            <p:spPr>
              <a:xfrm>
                <a:off x="4784592" y="4387690"/>
                <a:ext cx="828000" cy="828000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CH" sz="800" b="1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de-CH" sz="1200" b="1" dirty="0">
                    <a:solidFill>
                      <a:srgbClr val="000000"/>
                    </a:solidFill>
                  </a:rPr>
                  <a:t>≥ 12.5mm</a:t>
                </a:r>
              </a:p>
              <a:p>
                <a:pPr algn="ctr"/>
                <a:r>
                  <a:rPr lang="de-CH" sz="1000" b="1" dirty="0">
                    <a:solidFill>
                      <a:srgbClr val="000000"/>
                    </a:solidFill>
                  </a:rPr>
                  <a:t>Fingersicher</a:t>
                </a:r>
              </a:p>
              <a:p>
                <a:pPr algn="ctr"/>
                <a:r>
                  <a:rPr lang="de-CH" sz="1100" b="1" dirty="0">
                    <a:solidFill>
                      <a:srgbClr val="000000"/>
                    </a:solidFill>
                  </a:rPr>
                  <a:t>IP 2xB</a:t>
                </a:r>
              </a:p>
            </p:txBody>
          </p:sp>
          <p:cxnSp>
            <p:nvCxnSpPr>
              <p:cNvPr id="16" name="Gerade Verbindung mit Pfeil 15"/>
              <p:cNvCxnSpPr>
                <a:stCxn id="15" idx="2"/>
                <a:endCxn id="15" idx="6"/>
              </p:cNvCxnSpPr>
              <p:nvPr/>
            </p:nvCxnSpPr>
            <p:spPr>
              <a:xfrm>
                <a:off x="4784592" y="4801690"/>
                <a:ext cx="828000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Gerade Verbindung 13"/>
            <p:cNvCxnSpPr>
              <a:stCxn id="15" idx="1"/>
              <a:endCxn id="15" idx="5"/>
            </p:cNvCxnSpPr>
            <p:nvPr/>
          </p:nvCxnSpPr>
          <p:spPr>
            <a:xfrm>
              <a:off x="3722050" y="5027322"/>
              <a:ext cx="763676" cy="76367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4"/>
            <p:cNvCxnSpPr>
              <a:stCxn id="15" idx="7"/>
              <a:endCxn id="15" idx="3"/>
            </p:cNvCxnSpPr>
            <p:nvPr/>
          </p:nvCxnSpPr>
          <p:spPr>
            <a:xfrm flipH="1">
              <a:off x="3722050" y="5027322"/>
              <a:ext cx="763676" cy="76367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feld 16"/>
          <p:cNvSpPr txBox="1"/>
          <p:nvPr/>
        </p:nvSpPr>
        <p:spPr>
          <a:xfrm>
            <a:off x="911224" y="2276872"/>
            <a:ext cx="9289232" cy="45811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de-CH" sz="1800" dirty="0"/>
              <a:t>Tätigkeiten, die besondere Anforderungen an das Personal, die Ausbildung und die Organisation stellen:</a:t>
            </a:r>
          </a:p>
          <a:p>
            <a:pPr algn="l"/>
            <a:endParaRPr lang="de-CH" sz="1800" dirty="0"/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sz="1800" dirty="0"/>
              <a:t>Bewusstes, beabsichtigtes </a:t>
            </a:r>
            <a:r>
              <a:rPr lang="de-CH" sz="1800" b="1" dirty="0"/>
              <a:t>Arbeiten in der Gefahrenzone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sz="1800" dirty="0"/>
              <a:t>Arbeiten an </a:t>
            </a:r>
            <a:r>
              <a:rPr lang="de-CH" sz="1800" b="1" dirty="0"/>
              <a:t>Wandler-, Mess-, Regel- und Steuerleitungen </a:t>
            </a:r>
            <a:r>
              <a:rPr lang="de-CH" sz="1800" dirty="0"/>
              <a:t>sowie an </a:t>
            </a:r>
            <a:r>
              <a:rPr lang="de-CH" sz="1800" b="1" dirty="0"/>
              <a:t>Messkreisen</a:t>
            </a:r>
            <a:r>
              <a:rPr lang="de-CH" sz="1800" dirty="0"/>
              <a:t>, wenn zufälliges, unbeabsichtigtes</a:t>
            </a:r>
            <a:r>
              <a:rPr lang="de-CH" sz="1800" b="1" dirty="0"/>
              <a:t> Eindringen in die Gefahrenzone nicht ausgeschlossen</a:t>
            </a:r>
            <a:r>
              <a:rPr lang="de-CH" sz="1800" dirty="0"/>
              <a:t> werden kann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r>
              <a:rPr lang="de-CH" sz="1800" dirty="0"/>
              <a:t>Arbeiten in der </a:t>
            </a:r>
            <a:r>
              <a:rPr lang="de-CH" sz="1800" b="1" dirty="0"/>
              <a:t>Annäherungszone ohne Abdeckung </a:t>
            </a:r>
            <a:r>
              <a:rPr lang="de-CH" sz="1800" dirty="0"/>
              <a:t>und wenn zufälliges, unbeabsichtigtes Eindringen in die Gefahrenzone nicht ausgeschlossen werden kann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endParaRPr lang="de-CH" sz="1800" b="1" dirty="0"/>
          </a:p>
          <a:p>
            <a:pPr marL="114300" algn="l"/>
            <a:r>
              <a:rPr lang="de-CH" sz="1800" b="1" dirty="0"/>
              <a:t>Personalanforderung:</a:t>
            </a:r>
          </a:p>
          <a:p>
            <a:pPr marL="400050" indent="-285750" algn="l">
              <a:buFont typeface="Wingdings" panose="05000000000000000000" pitchFamily="2" charset="2"/>
              <a:buChar char="§"/>
            </a:pPr>
            <a:r>
              <a:rPr lang="de-CH" sz="1800" dirty="0"/>
              <a:t>Mind. 2 Personen, sachverständig </a:t>
            </a:r>
          </a:p>
          <a:p>
            <a:pPr marL="400050" indent="-285750" algn="l">
              <a:buFont typeface="Wingdings" panose="05000000000000000000" pitchFamily="2" charset="2"/>
              <a:buChar char="§"/>
            </a:pPr>
            <a:r>
              <a:rPr lang="de-CH" sz="1800" dirty="0"/>
              <a:t>besondere Anforderungen an Personal, Ausbildung und Organisation</a:t>
            </a:r>
          </a:p>
          <a:p>
            <a:pPr marL="457200" indent="-342900" algn="l">
              <a:buFont typeface="Wingdings" panose="05000000000000000000" pitchFamily="2" charset="2"/>
              <a:buChar char="§"/>
            </a:pPr>
            <a:endParaRPr lang="de-CH" sz="1800" b="1" dirty="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584" y="2303920"/>
            <a:ext cx="1855483" cy="127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313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22</a:t>
            </a:fld>
            <a:endParaRPr lang="de-CH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Arbeitsmethode 3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half" idx="2"/>
          </p:nvPr>
        </p:nvSpPr>
        <p:spPr>
          <a:solidFill>
            <a:srgbClr val="E5323D"/>
          </a:solidFill>
        </p:spPr>
        <p:txBody>
          <a:bodyPr/>
          <a:lstStyle/>
          <a:p>
            <a:r>
              <a:rPr lang="de-CH" dirty="0"/>
              <a:t>Arbeiten unter Spannung (</a:t>
            </a:r>
            <a:r>
              <a:rPr lang="de-CH" dirty="0" err="1"/>
              <a:t>AuS</a:t>
            </a:r>
            <a:r>
              <a:rPr lang="de-CH" dirty="0"/>
              <a:t> 2) Betriebsinhaber/Arbeitgeber bestimmt wer darf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911224" y="2276872"/>
            <a:ext cx="9386360" cy="35283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14300" algn="l"/>
            <a:r>
              <a:rPr lang="de-CH" sz="1800" b="1" dirty="0"/>
              <a:t>Voraussetzungen:</a:t>
            </a:r>
          </a:p>
          <a:p>
            <a:pPr marL="114300" algn="l"/>
            <a:endParaRPr lang="de-CH" sz="1800" b="1" dirty="0"/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Personal besonders ausgebildet</a:t>
            </a:r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Personal hat regelmässige Schulung + praktische Einsatzerfahrung</a:t>
            </a:r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Schriftlicher Arbeitsauftrag </a:t>
            </a:r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AVOR sauber ausgeführt</a:t>
            </a:r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Geeignete Arbeitsmittel / PSA für die spezifischen Einsätze planen und bereitstellen</a:t>
            </a:r>
          </a:p>
          <a:p>
            <a:pPr marL="400050" indent="-28575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de-CH" sz="1800" dirty="0"/>
              <a:t>Erstellung eines Sicherheitsdispositivs / Überprüfung im 4-Augenprinzip (</a:t>
            </a:r>
            <a:r>
              <a:rPr lang="de-CH" sz="1800" dirty="0" err="1"/>
              <a:t>ArV</a:t>
            </a:r>
            <a:r>
              <a:rPr lang="de-CH" sz="1800" dirty="0"/>
              <a:t> / </a:t>
            </a:r>
            <a:r>
              <a:rPr lang="de-CH" sz="1800" dirty="0" err="1"/>
              <a:t>AnV</a:t>
            </a:r>
            <a:r>
              <a:rPr lang="de-CH" sz="1800" dirty="0"/>
              <a:t>)</a:t>
            </a:r>
          </a:p>
          <a:p>
            <a:pPr marL="114300" algn="l"/>
            <a:endParaRPr lang="de-CH" sz="1800" b="1" dirty="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584" y="2303920"/>
            <a:ext cx="1855483" cy="127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75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71B8A5D2-77EC-46B6-A27D-F3B76118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Festlegen des Arbeitsauftrags</a:t>
            </a:r>
            <a:br>
              <a:rPr lang="de-CH" dirty="0"/>
            </a:br>
            <a:endParaRPr lang="de-CH" sz="2000" b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23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3" name="Gefaltete Ecke 2"/>
          <p:cNvSpPr/>
          <p:nvPr/>
        </p:nvSpPr>
        <p:spPr>
          <a:xfrm>
            <a:off x="911224" y="1500684"/>
            <a:ext cx="3282127" cy="545930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dirty="0"/>
              <a:t>Wer / Was / Wann / Informationen</a:t>
            </a:r>
          </a:p>
        </p:txBody>
      </p:sp>
      <p:sp>
        <p:nvSpPr>
          <p:cNvPr id="10" name="Gefaltete Ecke 9"/>
          <p:cNvSpPr/>
          <p:nvPr/>
        </p:nvSpPr>
        <p:spPr>
          <a:xfrm>
            <a:off x="911225" y="2153907"/>
            <a:ext cx="3282127" cy="1188813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Der Betriebsinhaber erteilt dem Arbeitsverantwortlichen die schriftliche Erlaubnis diesen bestimmten Auftrag auszuführen.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911223" y="3430061"/>
            <a:ext cx="3282127" cy="924659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Für die Dauer dieser Arbeit ist die Anlage in der Verantwortung des Arbeitsverantwortlichen</a:t>
            </a:r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2802" y="1484313"/>
            <a:ext cx="7194236" cy="4873515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68BBF088-1D4E-4B66-9363-CA5C3AAC79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1803137"/>
            <a:ext cx="863402" cy="486953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9665490" y="3350466"/>
            <a:ext cx="1668337" cy="215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800" dirty="0">
                <a:solidFill>
                  <a:srgbClr val="98BB39"/>
                </a:solidFill>
              </a:rPr>
              <a:t>gem. Anlageverantwortlichen</a:t>
            </a:r>
            <a:endParaRPr lang="de-CH" dirty="0">
              <a:solidFill>
                <a:srgbClr val="98BB39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752184" y="3951217"/>
            <a:ext cx="3488340" cy="7226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CH" sz="1400" dirty="0">
                <a:solidFill>
                  <a:srgbClr val="98BB39"/>
                </a:solidFill>
              </a:rPr>
              <a:t>An welchen Anlageteilen wird der Auftrag ausgeführt.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7752184" y="4600346"/>
            <a:ext cx="3488340" cy="7226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CH" sz="1400" dirty="0">
                <a:solidFill>
                  <a:srgbClr val="98BB39"/>
                </a:solidFill>
              </a:rPr>
              <a:t>Genaue, kurze Beschreibung der Arbeit. Nur eine Arbeit pro Auftrag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9633733" y="5439028"/>
            <a:ext cx="1668337" cy="3918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800" dirty="0">
                <a:solidFill>
                  <a:srgbClr val="98BB39"/>
                </a:solidFill>
              </a:rPr>
              <a:t>Betriebsinhaber, Anlageverantwortlichen</a:t>
            </a:r>
            <a:endParaRPr lang="de-CH" dirty="0">
              <a:solidFill>
                <a:srgbClr val="98BB39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633440" y="5983821"/>
            <a:ext cx="1668337" cy="215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800" dirty="0">
                <a:solidFill>
                  <a:srgbClr val="98BB39"/>
                </a:solidFill>
              </a:rPr>
              <a:t>Arbeitsverantwortlicher</a:t>
            </a:r>
            <a:endParaRPr lang="de-CH" dirty="0">
              <a:solidFill>
                <a:srgbClr val="98BB39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11" l="0" r="990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5" r="22705"/>
          <a:stretch/>
        </p:blipFill>
        <p:spPr>
          <a:xfrm>
            <a:off x="2207568" y="4653136"/>
            <a:ext cx="975858" cy="1742923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45003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979" y="1628801"/>
            <a:ext cx="6799059" cy="4784954"/>
          </a:xfrm>
          <a:prstGeom prst="rect">
            <a:avLst/>
          </a:prstGeom>
          <a:ln>
            <a:solidFill>
              <a:srgbClr val="444040"/>
            </a:solidFill>
          </a:ln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71B8A5D2-77EC-46B6-A27D-F3B76118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Festlegen des Arbeitsauftrags</a:t>
            </a:r>
            <a:br>
              <a:rPr lang="de-CH" dirty="0"/>
            </a:br>
            <a:endParaRPr lang="de-CH" sz="2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24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10" name="Gefaltete Ecke 9"/>
          <p:cNvSpPr/>
          <p:nvPr/>
        </p:nvSpPr>
        <p:spPr>
          <a:xfrm>
            <a:off x="911225" y="1484796"/>
            <a:ext cx="3282127" cy="1425888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Bestimmung des Arbeitsverantwortlichen und des 2. Mitarbeiters durch den Betriebsinhaber oder Anlageverantwortlichen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911224" y="3081128"/>
            <a:ext cx="3282127" cy="1253275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Die beiden Mitarbeiter müssen genügen praktische Erfahrung haben und für </a:t>
            </a:r>
            <a:r>
              <a:rPr lang="de-CH" sz="1600" dirty="0" err="1"/>
              <a:t>AuS</a:t>
            </a:r>
            <a:r>
              <a:rPr lang="de-CH" sz="1600" dirty="0"/>
              <a:t> qualifiziert und vom Betrieb bestimmt sein.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10455027" y="3193778"/>
            <a:ext cx="1402011" cy="289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800" dirty="0">
                <a:solidFill>
                  <a:srgbClr val="98BB39"/>
                </a:solidFill>
              </a:rPr>
              <a:t>Anlageverantwortlicher</a:t>
            </a:r>
            <a:endParaRPr lang="de-CH" dirty="0">
              <a:solidFill>
                <a:srgbClr val="98BB39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0521384" y="3555341"/>
            <a:ext cx="1269296" cy="152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800" dirty="0">
                <a:solidFill>
                  <a:srgbClr val="98BB39"/>
                </a:solidFill>
              </a:rPr>
              <a:t>Arbeitsverantwortlicher</a:t>
            </a:r>
            <a:endParaRPr lang="de-CH" dirty="0">
              <a:solidFill>
                <a:srgbClr val="98BB39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7142658" y="4862705"/>
            <a:ext cx="4209925" cy="6524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CH" sz="1400" dirty="0">
                <a:solidFill>
                  <a:srgbClr val="98BB39"/>
                </a:solidFill>
              </a:rPr>
              <a:t>Rettungswege, Verbindungen, 1. Hilfe Organisation, Auflagen, etc….</a:t>
            </a:r>
          </a:p>
        </p:txBody>
      </p:sp>
      <p:pic>
        <p:nvPicPr>
          <p:cNvPr id="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3939" y1="4462" x2="75758" y2="9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123" y="4455352"/>
            <a:ext cx="809613" cy="1869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uppieren 28"/>
          <p:cNvGrpSpPr/>
          <p:nvPr/>
        </p:nvGrpSpPr>
        <p:grpSpPr>
          <a:xfrm>
            <a:off x="1976800" y="4488527"/>
            <a:ext cx="809613" cy="1875732"/>
            <a:chOff x="3230105" y="4538022"/>
            <a:chExt cx="809613" cy="1875732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3230105" y="4544282"/>
              <a:ext cx="809613" cy="1869472"/>
              <a:chOff x="4637893" y="2197400"/>
              <a:chExt cx="809613" cy="1869472"/>
            </a:xfrm>
          </p:grpSpPr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53939" y1="4462" x2="75758" y2="997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37893" y="2197400"/>
                <a:ext cx="809613" cy="186947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Mond 25"/>
              <p:cNvSpPr/>
              <p:nvPr/>
            </p:nvSpPr>
            <p:spPr>
              <a:xfrm rot="15110076" flipH="1">
                <a:off x="4802878" y="2094656"/>
                <a:ext cx="242444" cy="461907"/>
              </a:xfrm>
              <a:prstGeom prst="moon">
                <a:avLst>
                  <a:gd name="adj" fmla="val 80356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softEdge rad="63500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28" name="Textfeld 27"/>
            <p:cNvSpPr txBox="1"/>
            <p:nvPr/>
          </p:nvSpPr>
          <p:spPr>
            <a:xfrm rot="20840585">
              <a:off x="3252988" y="4538022"/>
              <a:ext cx="504056" cy="2065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de-CH" sz="1050" b="1" dirty="0"/>
                <a:t>Chef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949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71B8A5D2-77EC-46B6-A27D-F3B76118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Festlegen des Arbeitsauftrags</a:t>
            </a:r>
            <a:br>
              <a:rPr lang="de-CH" dirty="0"/>
            </a:br>
            <a:endParaRPr lang="de-CH" sz="2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25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10" name="Gefaltete Ecke 9"/>
          <p:cNvSpPr/>
          <p:nvPr/>
        </p:nvSpPr>
        <p:spPr>
          <a:xfrm>
            <a:off x="911225" y="1484796"/>
            <a:ext cx="3282127" cy="1425888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Kontrolle der Voraussetzungen durch den Arbeitsverantwortlichen mit dem Betriebsinhaber / Anlageverantwortlichen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911224" y="3081128"/>
            <a:ext cx="3282127" cy="1253275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Arbeitsverantwortlicher instruiert anschliessend den Mitarbeiter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132" y="1484796"/>
            <a:ext cx="6830685" cy="4860522"/>
          </a:xfrm>
          <a:prstGeom prst="rect">
            <a:avLst/>
          </a:prstGeom>
          <a:ln>
            <a:solidFill>
              <a:srgbClr val="444040"/>
            </a:solidFill>
          </a:ln>
        </p:spPr>
      </p:pic>
      <p:grpSp>
        <p:nvGrpSpPr>
          <p:cNvPr id="19" name="Gruppieren 18"/>
          <p:cNvGrpSpPr/>
          <p:nvPr/>
        </p:nvGrpSpPr>
        <p:grpSpPr>
          <a:xfrm flipH="1">
            <a:off x="2759320" y="4486591"/>
            <a:ext cx="804252" cy="1844491"/>
            <a:chOff x="3230105" y="4538022"/>
            <a:chExt cx="809613" cy="1875732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3230105" y="4544282"/>
              <a:ext cx="809613" cy="1869472"/>
              <a:chOff x="4637893" y="2197400"/>
              <a:chExt cx="809613" cy="1869472"/>
            </a:xfrm>
          </p:grpSpPr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53939" y1="4462" x2="75758" y2="997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37893" y="2197400"/>
                <a:ext cx="809613" cy="186947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Mond 30"/>
              <p:cNvSpPr/>
              <p:nvPr/>
            </p:nvSpPr>
            <p:spPr>
              <a:xfrm rot="15110076" flipH="1">
                <a:off x="4802878" y="2094656"/>
                <a:ext cx="242444" cy="461907"/>
              </a:xfrm>
              <a:prstGeom prst="moon">
                <a:avLst>
                  <a:gd name="adj" fmla="val 80356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softEdge rad="63500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25" name="Textfeld 24"/>
            <p:cNvSpPr txBox="1"/>
            <p:nvPr/>
          </p:nvSpPr>
          <p:spPr>
            <a:xfrm rot="20840585">
              <a:off x="3252988" y="4538022"/>
              <a:ext cx="504056" cy="2065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de-CH" sz="1050" b="1" dirty="0"/>
                <a:t>Chef</a:t>
              </a:r>
            </a:p>
          </p:txBody>
        </p:sp>
      </p:grpSp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3809" y="4371175"/>
            <a:ext cx="895557" cy="2022831"/>
          </a:xfrm>
          <a:prstGeom prst="rect">
            <a:avLst/>
          </a:prstGeom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3939" y1="4462" x2="75758" y2="9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97" y="4453491"/>
            <a:ext cx="804252" cy="1857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356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8376" y="1484796"/>
            <a:ext cx="6963738" cy="4853884"/>
          </a:xfrm>
          <a:prstGeom prst="rect">
            <a:avLst/>
          </a:prstGeom>
          <a:ln>
            <a:solidFill>
              <a:srgbClr val="444040"/>
            </a:solidFill>
          </a:ln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71B8A5D2-77EC-46B6-A27D-F3B76118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Festlegen des Arbeitsauftrags</a:t>
            </a:r>
            <a:br>
              <a:rPr lang="de-CH" dirty="0"/>
            </a:br>
            <a:endParaRPr lang="de-CH" sz="2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26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10" name="Gefaltete Ecke 9"/>
          <p:cNvSpPr/>
          <p:nvPr/>
        </p:nvSpPr>
        <p:spPr>
          <a:xfrm>
            <a:off x="911225" y="1484796"/>
            <a:ext cx="3282127" cy="792076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Beurteilung der Schutzmassnahmen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911224" y="2547730"/>
            <a:ext cx="3282127" cy="769309"/>
          </a:xfrm>
          <a:prstGeom prst="foldedCorner">
            <a:avLst>
              <a:gd name="adj" fmla="val 1624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600" dirty="0"/>
              <a:t>Vorbereiten der Schutzmassnahmen</a:t>
            </a:r>
          </a:p>
        </p:txBody>
      </p:sp>
      <p:grpSp>
        <p:nvGrpSpPr>
          <p:cNvPr id="19" name="Gruppieren 18"/>
          <p:cNvGrpSpPr/>
          <p:nvPr/>
        </p:nvGrpSpPr>
        <p:grpSpPr>
          <a:xfrm flipH="1">
            <a:off x="3323579" y="4469586"/>
            <a:ext cx="809613" cy="1875732"/>
            <a:chOff x="3230105" y="4538022"/>
            <a:chExt cx="809613" cy="1875732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3230105" y="4544282"/>
              <a:ext cx="809613" cy="1869472"/>
              <a:chOff x="4637893" y="2197400"/>
              <a:chExt cx="809613" cy="1869472"/>
            </a:xfrm>
          </p:grpSpPr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53939" y1="4462" x2="75758" y2="997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37893" y="2197400"/>
                <a:ext cx="809613" cy="186947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Mond 30"/>
              <p:cNvSpPr/>
              <p:nvPr/>
            </p:nvSpPr>
            <p:spPr>
              <a:xfrm rot="15110076" flipH="1">
                <a:off x="4802878" y="2094656"/>
                <a:ext cx="242444" cy="461907"/>
              </a:xfrm>
              <a:prstGeom prst="moon">
                <a:avLst>
                  <a:gd name="adj" fmla="val 80356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softEdge rad="63500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25" name="Textfeld 24"/>
            <p:cNvSpPr txBox="1"/>
            <p:nvPr/>
          </p:nvSpPr>
          <p:spPr>
            <a:xfrm rot="20840585">
              <a:off x="3252988" y="4538022"/>
              <a:ext cx="504056" cy="2065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de-CH" sz="1050" b="1" dirty="0"/>
                <a:t>Chef</a:t>
              </a:r>
            </a:p>
          </p:txBody>
        </p:sp>
      </p:grpSp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5724" y="5128612"/>
            <a:ext cx="1580778" cy="125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24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587C3-D83F-45DE-8D69-3860E69D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>
                <a:latin typeface="Arial" panose="020B0604020202020204" pitchFamily="34" charset="0"/>
              </a:rPr>
              <a:t>Referat Workshop VÖV | © Electrosuisse</a:t>
            </a:r>
            <a:endParaRPr lang="de-CH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F254C-62EC-4429-849D-62DC10FB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>
                <a:latin typeface="Arial" panose="020B0604020202020204" pitchFamily="34" charset="0"/>
              </a:rPr>
              <a:t>27</a:t>
            </a:fld>
            <a:endParaRPr lang="de-CH">
              <a:latin typeface="Arial" panose="020B0604020202020204" pitchFamily="34" charset="0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persönliche Schutzausrüstung PSA	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CH" dirty="0"/>
              <a:t>Einteilung in drei Körperzonen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3939" y1="4462" x2="75758" y2="9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56" y="2391756"/>
            <a:ext cx="1571844" cy="3629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/>
          <p:cNvSpPr txBox="1"/>
          <p:nvPr/>
        </p:nvSpPr>
        <p:spPr>
          <a:xfrm>
            <a:off x="3432175" y="2402622"/>
            <a:ext cx="4679950" cy="3834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b="1" dirty="0"/>
              <a:t>Kopf- Gesichtsschutz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b="1" dirty="0"/>
              <a:t>Körperschutz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CH" b="1" dirty="0"/>
              <a:t>Handschutz</a:t>
            </a:r>
          </a:p>
        </p:txBody>
      </p:sp>
      <p:grpSp>
        <p:nvGrpSpPr>
          <p:cNvPr id="20" name="Gruppieren 19"/>
          <p:cNvGrpSpPr/>
          <p:nvPr/>
        </p:nvGrpSpPr>
        <p:grpSpPr>
          <a:xfrm>
            <a:off x="9559003" y="2276872"/>
            <a:ext cx="1865589" cy="1115888"/>
            <a:chOff x="6849406" y="1927129"/>
            <a:chExt cx="1865589" cy="1115888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068" b="100000" l="0" r="965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7518" y="1927129"/>
              <a:ext cx="857477" cy="1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Grafik 18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9406" y="1999017"/>
              <a:ext cx="696944" cy="1044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1" name="Gruppieren 20"/>
          <p:cNvGrpSpPr/>
          <p:nvPr/>
        </p:nvGrpSpPr>
        <p:grpSpPr>
          <a:xfrm>
            <a:off x="9696400" y="3501008"/>
            <a:ext cx="1645560" cy="1461316"/>
            <a:chOff x="1444717" y="2460489"/>
            <a:chExt cx="1645560" cy="1461316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10000" r="98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78" r="23889"/>
            <a:stretch/>
          </p:blipFill>
          <p:spPr bwMode="auto">
            <a:xfrm>
              <a:off x="2585093" y="3021805"/>
              <a:ext cx="471000" cy="9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100000">
                          <a14:foregroundMark x1="4118" y1="50581" x2="8824" y2="572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2548" y="2460489"/>
              <a:ext cx="677729" cy="792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06" t="12314" r="7053" b="11839"/>
            <a:stretch/>
          </p:blipFill>
          <p:spPr bwMode="auto">
            <a:xfrm>
              <a:off x="1444717" y="2689258"/>
              <a:ext cx="710734" cy="792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uppieren 27"/>
          <p:cNvGrpSpPr/>
          <p:nvPr/>
        </p:nvGrpSpPr>
        <p:grpSpPr>
          <a:xfrm>
            <a:off x="9194552" y="5113248"/>
            <a:ext cx="2230040" cy="961461"/>
            <a:chOff x="6403190" y="4838235"/>
            <a:chExt cx="2230040" cy="961461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99482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7368">
              <a:off x="6403190" y="4838235"/>
              <a:ext cx="932642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188" b="98438" l="22500" r="77969">
                          <a14:foregroundMark x1="42031" y1="80313" x2="46563" y2="9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00" t="2292" r="22187"/>
            <a:stretch/>
          </p:blipFill>
          <p:spPr bwMode="auto">
            <a:xfrm rot="18266787">
              <a:off x="6581933" y="5122932"/>
              <a:ext cx="40759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Inhaltsplatzhalter 24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627271" y="4978211"/>
              <a:ext cx="1005959" cy="821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9736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28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911225" y="667977"/>
            <a:ext cx="9072563" cy="878587"/>
          </a:xfrm>
        </p:spPr>
        <p:txBody>
          <a:bodyPr/>
          <a:lstStyle/>
          <a:p>
            <a:r>
              <a:rPr lang="de-CH" dirty="0"/>
              <a:t>Pflichten des Arbeitnehmenden gemäss VUV</a:t>
            </a:r>
            <a:br>
              <a:rPr lang="de-CH" dirty="0"/>
            </a:br>
            <a:endParaRPr lang="de-CH" sz="1800" b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FE6EA6DF-604B-4210-A0EF-41954C477E45}"/>
              </a:ext>
            </a:extLst>
          </p:cNvPr>
          <p:cNvGraphicFramePr/>
          <p:nvPr/>
        </p:nvGraphicFramePr>
        <p:xfrm>
          <a:off x="2711624" y="1774112"/>
          <a:ext cx="6516724" cy="4178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Grafik 9">
            <a:extLst>
              <a:ext uri="{FF2B5EF4-FFF2-40B4-BE49-F238E27FC236}">
                <a16:creationId xmlns:a16="http://schemas.microsoft.com/office/drawing/2014/main" id="{80C9B53E-0526-48D5-8B8F-BC7C0F2A6ECA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293096"/>
            <a:ext cx="648072" cy="68607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BFEEBDD-C898-4473-8454-9A402E9D0FB2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696" b="98068" l="9709" r="88350">
                        <a14:foregroundMark x1="47573" y1="13043" x2="47573" y2="13043"/>
                        <a14:foregroundMark x1="36893" y1="34300" x2="36893" y2="34300"/>
                        <a14:foregroundMark x1="33981" y1="44928" x2="33981" y2="44928"/>
                        <a14:foregroundMark x1="24272" y1="48792" x2="24272" y2="48792"/>
                        <a14:foregroundMark x1="21359" y1="52657" x2="21359" y2="52657"/>
                        <a14:foregroundMark x1="21359" y1="55072" x2="21359" y2="55072"/>
                        <a14:foregroundMark x1="20388" y1="93720" x2="20388" y2="93720"/>
                        <a14:foregroundMark x1="33981" y1="98068" x2="33981" y2="98068"/>
                        <a14:foregroundMark x1="78641" y1="88889" x2="78641" y2="88889"/>
                        <a14:foregroundMark x1="53398" y1="8696" x2="53398" y2="86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4208" y="4637832"/>
            <a:ext cx="278970" cy="56064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1CEAD97-6162-4B74-8898-2AB4907BFD1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9921" r="90476">
                        <a14:foregroundMark x1="15079" y1="68710" x2="75397" y2="72258"/>
                        <a14:foregroundMark x1="75000" y1="78387" x2="80159" y2="64516"/>
                        <a14:foregroundMark x1="80159" y1="64516" x2="19048" y2="68387"/>
                        <a14:foregroundMark x1="19048" y1="68387" x2="75198" y2="78710"/>
                        <a14:foregroundMark x1="84524" y1="62581" x2="84524" y2="62581"/>
                        <a14:foregroundMark x1="86706" y1="64839" x2="86706" y2="64839"/>
                        <a14:foregroundMark x1="88690" y1="65806" x2="88690" y2="65806"/>
                        <a14:foregroundMark x1="90476" y1="66774" x2="90476" y2="66774"/>
                        <a14:foregroundMark x1="83333" y1="45161" x2="83333" y2="451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951763">
            <a:off x="5704380" y="5027024"/>
            <a:ext cx="657596" cy="40447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643B2D0-1222-4225-9EF7-181F903EA94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901" b="90625" l="9922" r="95431">
                        <a14:foregroundMark x1="15274" y1="22917" x2="15274" y2="22917"/>
                        <a14:foregroundMark x1="81332" y1="84505" x2="81332" y2="84505"/>
                        <a14:foregroundMark x1="91645" y1="42057" x2="91645" y2="42057"/>
                        <a14:foregroundMark x1="60836" y1="14193" x2="60836" y2="14193"/>
                        <a14:foregroundMark x1="72585" y1="11198" x2="72585" y2="11198"/>
                        <a14:foregroundMark x1="72977" y1="7161" x2="72977" y2="7161"/>
                        <a14:foregroundMark x1="19452" y1="90625" x2="19452" y2="90625"/>
                        <a14:foregroundMark x1="75718" y1="86328" x2="75718" y2="86328"/>
                        <a14:foregroundMark x1="95431" y1="32813" x2="95431" y2="328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0948" y="3293036"/>
            <a:ext cx="604969" cy="60654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4A0AD55-7E65-4F42-BDBF-2C6E582B05C2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599" b="95373" l="4774" r="93216">
                        <a14:foregroundMark x1="20101" y1="3599" x2="20101" y2="3599"/>
                        <a14:foregroundMark x1="19849" y1="17995" x2="19849" y2="17995"/>
                        <a14:foregroundMark x1="5276" y1="12596" x2="5276" y2="12596"/>
                        <a14:foregroundMark x1="38191" y1="17995" x2="38191" y2="17995"/>
                        <a14:foregroundMark x1="60050" y1="17995" x2="60050" y2="17995"/>
                        <a14:foregroundMark x1="30402" y1="28792" x2="30402" y2="28792"/>
                        <a14:foregroundMark x1="52010" y1="28535" x2="52010" y2="28535"/>
                        <a14:foregroundMark x1="51005" y1="40103" x2="51005" y2="40103"/>
                        <a14:foregroundMark x1="50754" y1="50129" x2="50754" y2="50129"/>
                        <a14:foregroundMark x1="33920" y1="61440" x2="33920" y2="61440"/>
                        <a14:foregroundMark x1="35427" y1="72237" x2="35427" y2="72237"/>
                        <a14:foregroundMark x1="35930" y1="84319" x2="35930" y2="84319"/>
                        <a14:foregroundMark x1="33417" y1="94344" x2="33417" y2="94344"/>
                        <a14:foregroundMark x1="93467" y1="62725" x2="93467" y2="62725"/>
                        <a14:foregroundMark x1="80151" y1="95373" x2="80151" y2="953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7424" y="2550762"/>
            <a:ext cx="565803" cy="553008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35E30F04-B180-479A-A2BC-E2C4B3371A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093" b="97595" l="2174" r="97826">
                        <a14:foregroundMark x1="7453" y1="84536" x2="7453" y2="84536"/>
                        <a14:foregroundMark x1="14907" y1="94845" x2="14907" y2="94845"/>
                        <a14:foregroundMark x1="7764" y1="97938" x2="7764" y2="97938"/>
                        <a14:foregroundMark x1="2795" y1="94845" x2="2795" y2="94845"/>
                        <a14:foregroundMark x1="48758" y1="6873" x2="48758" y2="6873"/>
                        <a14:foregroundMark x1="49068" y1="3436" x2="49068" y2="3436"/>
                        <a14:foregroundMark x1="97826" y1="95876" x2="97826" y2="95876"/>
                        <a14:foregroundMark x1="50311" y1="59107" x2="50311" y2="59107"/>
                        <a14:foregroundMark x1="51863" y1="80756" x2="51863" y2="807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5035" y="2550762"/>
            <a:ext cx="559173" cy="50534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E4C5A4D4-1AE3-43CB-BF3F-F718745AEFE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652" b="94783" l="9524" r="89418">
                        <a14:foregroundMark x1="32275" y1="94783" x2="32275" y2="94783"/>
                        <a14:foregroundMark x1="21164" y1="84783" x2="21164" y2="84783"/>
                        <a14:foregroundMark x1="43915" y1="38261" x2="43915" y2="38261"/>
                        <a14:foregroundMark x1="48148" y1="8261" x2="48148" y2="8261"/>
                        <a14:foregroundMark x1="50794" y1="5652" x2="50794" y2="56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830" y="3296750"/>
            <a:ext cx="495373" cy="60283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2A7BDE30-AEF8-4A9A-9569-59157EE1432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110" b="96952" l="4779" r="97669">
                        <a14:foregroundMark x1="31585" y1="3165" x2="3963" y2="33060"/>
                        <a14:foregroundMark x1="3963" y1="33060" x2="4079" y2="67409"/>
                        <a14:foregroundMark x1="4079" y1="67409" x2="6876" y2="74443"/>
                        <a14:foregroundMark x1="6876" y1="74443" x2="25874" y2="93669"/>
                        <a14:foregroundMark x1="25874" y1="93669" x2="32867" y2="96952"/>
                        <a14:foregroundMark x1="32867" y1="96952" x2="35664" y2="96952"/>
                        <a14:foregroundMark x1="6527" y1="71278" x2="3147" y2="62368"/>
                        <a14:foregroundMark x1="3147" y1="62368" x2="4895" y2="32474"/>
                        <a14:foregroundMark x1="4895" y1="32474" x2="5828" y2="30363"/>
                        <a14:foregroundMark x1="43833" y1="4472" x2="59674" y2="2814"/>
                        <a14:foregroundMark x1="42223" y1="4641" x2="42710" y2="4590"/>
                        <a14:foregroundMark x1="28322" y1="6096" x2="30964" y2="5819"/>
                        <a14:foregroundMark x1="59674" y1="2814" x2="68531" y2="2931"/>
                        <a14:foregroundMark x1="68531" y1="2931" x2="93473" y2="24033"/>
                        <a14:foregroundMark x1="93473" y1="24033" x2="96853" y2="30832"/>
                        <a14:foregroundMark x1="96853" y1="30832" x2="97669" y2="68113"/>
                        <a14:foregroundMark x1="97669" y1="68113" x2="92308" y2="75264"/>
                        <a14:foregroundMark x1="38928" y1="20281" x2="38928" y2="20281"/>
                        <a14:foregroundMark x1="39744" y1="20281" x2="60490" y2="19109"/>
                        <a14:foregroundMark x1="60490" y1="19109" x2="57692" y2="10785"/>
                        <a14:foregroundMark x1="57692" y1="10785" x2="49767" y2="10317"/>
                        <a14:foregroundMark x1="49767" y1="10317" x2="42541" y2="15123"/>
                        <a14:foregroundMark x1="42541" y1="15123" x2="41259" y2="18171"/>
                        <a14:foregroundMark x1="41723" y1="3665" x2="45455" y2="2696"/>
                        <a14:foregroundMark x1="27389" y1="7386" x2="29916" y2="6730"/>
                        <a14:foregroundMark x1="45455" y1="2696" x2="66900" y2="3283"/>
                        <a14:foregroundMark x1="66900" y1="3283" x2="73660" y2="5744"/>
                        <a14:foregroundMark x1="73660" y1="5744" x2="73660" y2="5862"/>
                        <a14:foregroundMark x1="33100" y1="2110" x2="33100" y2="2110"/>
                        <a14:foregroundMark x1="41841" y1="23447" x2="53147" y2="23095"/>
                        <a14:foregroundMark x1="53147" y1="23095" x2="60839" y2="23447"/>
                        <a14:foregroundMark x1="60839" y1="23447" x2="60140" y2="30715"/>
                        <a14:foregroundMark x1="60140" y1="30715" x2="51632" y2="34584"/>
                        <a14:foregroundMark x1="51632" y1="34584" x2="44872" y2="31419"/>
                        <a14:foregroundMark x1="44872" y1="31419" x2="42075" y2="24150"/>
                        <a14:foregroundMark x1="42075" y1="24150" x2="42075" y2="24033"/>
                        <a14:backgroundMark x1="32517" y1="5862" x2="32517" y2="5862"/>
                        <a14:backgroundMark x1="31585" y1="6565" x2="37413" y2="5510"/>
                        <a14:backgroundMark x1="31818" y1="6096" x2="31818" y2="6213"/>
                        <a14:backgroundMark x1="31585" y1="6213" x2="30653" y2="7268"/>
                        <a14:backgroundMark x1="31935" y1="5979" x2="31935" y2="5979"/>
                        <a14:backgroundMark x1="31935" y1="5744" x2="31935" y2="5744"/>
                        <a14:backgroundMark x1="31935" y1="5510" x2="31935" y2="5510"/>
                        <a14:backgroundMark x1="31935" y1="5744" x2="31818" y2="6096"/>
                        <a14:backgroundMark x1="34848" y1="5862" x2="41841" y2="5275"/>
                        <a14:backgroundMark x1="41841" y1="5275" x2="37296" y2="4807"/>
                        <a14:backgroundMark x1="42424" y1="5041" x2="43473" y2="5041"/>
                        <a14:backgroundMark x1="43124" y1="7972" x2="43124" y2="79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47148" y="4273203"/>
            <a:ext cx="565178" cy="561884"/>
          </a:xfrm>
          <a:prstGeom prst="rect">
            <a:avLst/>
          </a:prstGeom>
        </p:spPr>
      </p:pic>
      <p:sp>
        <p:nvSpPr>
          <p:cNvPr id="32" name="Textfeld 31">
            <a:extLst>
              <a:ext uri="{FF2B5EF4-FFF2-40B4-BE49-F238E27FC236}">
                <a16:creationId xmlns:a16="http://schemas.microsoft.com/office/drawing/2014/main" id="{08492084-4391-4D3B-9601-6FB5FCBF416F}"/>
              </a:ext>
            </a:extLst>
          </p:cNvPr>
          <p:cNvSpPr txBox="1"/>
          <p:nvPr/>
        </p:nvSpPr>
        <p:spPr>
          <a:xfrm>
            <a:off x="6418194" y="1538493"/>
            <a:ext cx="1872278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Weisungen des Arbeitgebers befolgen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21D1186-99E0-4E38-A55A-5253493AAD85}"/>
              </a:ext>
            </a:extLst>
          </p:cNvPr>
          <p:cNvSpPr txBox="1"/>
          <p:nvPr/>
        </p:nvSpPr>
        <p:spPr>
          <a:xfrm>
            <a:off x="7913688" y="3056102"/>
            <a:ext cx="1757772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Sicherheits-Einrichtungen richtig verwenden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AA9F5CB-E3E9-4210-B852-A7237CD93C4B}"/>
              </a:ext>
            </a:extLst>
          </p:cNvPr>
          <p:cNvSpPr txBox="1"/>
          <p:nvPr/>
        </p:nvSpPr>
        <p:spPr>
          <a:xfrm>
            <a:off x="7499219" y="5085110"/>
            <a:ext cx="1492752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PSA benützen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FBA1396B-EB01-43AB-9BFD-4820025A71CB}"/>
              </a:ext>
            </a:extLst>
          </p:cNvPr>
          <p:cNvSpPr txBox="1"/>
          <p:nvPr/>
        </p:nvSpPr>
        <p:spPr>
          <a:xfrm>
            <a:off x="5046776" y="5878726"/>
            <a:ext cx="1872278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Sich nicht in gefährlichen Zustand versetzen (Suchtmittel)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32018ED-D5CB-4462-87CE-68E973E9E0A8}"/>
              </a:ext>
            </a:extLst>
          </p:cNvPr>
          <p:cNvSpPr txBox="1"/>
          <p:nvPr/>
        </p:nvSpPr>
        <p:spPr>
          <a:xfrm>
            <a:off x="2519790" y="5094883"/>
            <a:ext cx="2042891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Teilnahme an Vorsorgeuntersuchungen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CAE79198-8783-4ECA-873D-BBF828DD94F6}"/>
              </a:ext>
            </a:extLst>
          </p:cNvPr>
          <p:cNvSpPr txBox="1"/>
          <p:nvPr/>
        </p:nvSpPr>
        <p:spPr>
          <a:xfrm>
            <a:off x="2145924" y="3165825"/>
            <a:ext cx="1872278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Sicherheitsmängel beheben oder melden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C79451FB-12C7-4F87-92B8-3CFBA2FBE57E}"/>
              </a:ext>
            </a:extLst>
          </p:cNvPr>
          <p:cNvSpPr txBox="1"/>
          <p:nvPr/>
        </p:nvSpPr>
        <p:spPr>
          <a:xfrm>
            <a:off x="3410343" y="1586233"/>
            <a:ext cx="1872278" cy="602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CH" sz="1200" b="1" dirty="0"/>
              <a:t>Sicherheitsregeln berücksichtigen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037B718C-AA1F-4B49-960B-C3936601515F}"/>
              </a:ext>
            </a:extLst>
          </p:cNvPr>
          <p:cNvSpPr/>
          <p:nvPr/>
        </p:nvSpPr>
        <p:spPr>
          <a:xfrm>
            <a:off x="5401460" y="3301926"/>
            <a:ext cx="1126588" cy="1067262"/>
          </a:xfrm>
          <a:prstGeom prst="ellipse">
            <a:avLst/>
          </a:prstGeom>
          <a:ln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1F265EA1-E5A0-4246-87D3-E4412C6C0107}"/>
              </a:ext>
            </a:extLst>
          </p:cNvPr>
          <p:cNvSpPr txBox="1"/>
          <p:nvPr/>
        </p:nvSpPr>
        <p:spPr>
          <a:xfrm>
            <a:off x="5387805" y="3694308"/>
            <a:ext cx="1224136" cy="28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de-CH" sz="1200" b="1" dirty="0">
                <a:latin typeface="Arial Narrow" panose="020B0606020202030204" pitchFamily="34" charset="0"/>
              </a:rPr>
              <a:t>Arbeitnehmende</a:t>
            </a:r>
          </a:p>
        </p:txBody>
      </p:sp>
    </p:spTree>
    <p:extLst>
      <p:ext uri="{BB962C8B-B14F-4D97-AF65-F5344CB8AC3E}">
        <p14:creationId xmlns:p14="http://schemas.microsoft.com/office/powerpoint/2010/main" val="386193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Graphic spid="2" grpId="0">
        <p:bldAsOne/>
      </p:bldGraphic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29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019336" y="836712"/>
            <a:ext cx="9072563" cy="744799"/>
          </a:xfrm>
        </p:spPr>
        <p:txBody>
          <a:bodyPr/>
          <a:lstStyle/>
          <a:p>
            <a:r>
              <a:rPr lang="de-CH" dirty="0"/>
              <a:t>Pflichten des Arbeitgebenden gemäss VUV </a:t>
            </a:r>
            <a:br>
              <a:rPr lang="de-CH" dirty="0"/>
            </a:br>
            <a:endParaRPr lang="de-CH" sz="1800" b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73FDCE-539E-4FDD-8A21-86F52381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1434946"/>
            <a:ext cx="5328592" cy="49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035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Agenda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1"/>
              <a:t>Referat Workshop VÖV | © Electrosuisse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noProof="1" smtClean="0"/>
              <a:pPr/>
              <a:t>3</a:t>
            </a:fld>
            <a:endParaRPr lang="de-CH" noProof="1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911225" y="1484313"/>
            <a:ext cx="10945813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altLang="de-DE" dirty="0">
                <a:solidFill>
                  <a:schemeClr val="tx2"/>
                </a:solidFill>
              </a:rPr>
              <a:t>Rechtliche Grundlagen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altLang="de-DE" dirty="0">
                <a:solidFill>
                  <a:schemeClr val="tx2"/>
                </a:solidFill>
              </a:rPr>
              <a:t>Verantwortlichkeiten im Betrieb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altLang="de-DE" dirty="0">
                <a:solidFill>
                  <a:schemeClr val="tx2"/>
                </a:solidFill>
              </a:rPr>
              <a:t>Sicheres Arbeiten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altLang="de-DE" dirty="0">
                <a:solidFill>
                  <a:schemeClr val="tx2"/>
                </a:solidFill>
              </a:rPr>
              <a:t>Pflichten der einzelnen Parteien</a:t>
            </a:r>
          </a:p>
          <a:p>
            <a:pPr marL="0" indent="0">
              <a:buNone/>
            </a:pPr>
            <a:endParaRPr lang="de-CH" altLang="de-DE" dirty="0">
              <a:solidFill>
                <a:schemeClr val="tx2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494" y="3064378"/>
            <a:ext cx="2767824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787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30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2"/>
                </a:solidFill>
              </a:rPr>
              <a:t>Prüfung steckbarer elektrischer Geräte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39" y="1943964"/>
            <a:ext cx="7275737" cy="436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Inhaltsplatzhalter 1"/>
          <p:cNvSpPr txBox="1">
            <a:spLocks/>
          </p:cNvSpPr>
          <p:nvPr/>
        </p:nvSpPr>
        <p:spPr>
          <a:xfrm>
            <a:off x="908998" y="1412776"/>
            <a:ext cx="10948040" cy="387171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572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–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304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572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–"/>
              <a:tabLst>
                <a:tab pos="2514600" algn="r"/>
                <a:tab pos="2806700" algn="l"/>
                <a:tab pos="3455988" algn="r"/>
                <a:tab pos="3743325" algn="l"/>
                <a:tab pos="5322888" algn="r"/>
                <a:tab pos="5610225" algn="l"/>
                <a:tab pos="7199313" algn="r"/>
                <a:tab pos="7485063" algn="l"/>
                <a:tab pos="8137525" algn="r"/>
                <a:tab pos="8421688" algn="l"/>
                <a:tab pos="10953750" algn="r"/>
              </a:tabLst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b="1" dirty="0">
                <a:solidFill>
                  <a:schemeClr val="bg1"/>
                </a:solidFill>
              </a:rPr>
              <a:t>Übersicht </a:t>
            </a:r>
          </a:p>
        </p:txBody>
      </p:sp>
    </p:spTree>
    <p:extLst>
      <p:ext uri="{BB962C8B-B14F-4D97-AF65-F5344CB8AC3E}">
        <p14:creationId xmlns:p14="http://schemas.microsoft.com/office/powerpoint/2010/main" val="3184941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Tabelle 71">
            <a:extLst>
              <a:ext uri="{FF2B5EF4-FFF2-40B4-BE49-F238E27FC236}">
                <a16:creationId xmlns:a16="http://schemas.microsoft.com/office/drawing/2014/main" id="{7218D84B-8DD0-B121-2FD8-5B41FC2287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1593510"/>
              </p:ext>
            </p:extLst>
          </p:nvPr>
        </p:nvGraphicFramePr>
        <p:xfrm>
          <a:off x="911225" y="1484313"/>
          <a:ext cx="10945812" cy="5288280"/>
        </p:xfrm>
        <a:graphic>
          <a:graphicData uri="http://schemas.openxmlformats.org/drawingml/2006/table">
            <a:tbl>
              <a:tblPr firstRow="1" bandRow="1">
                <a:tableStyleId>{E2EAECFB-7719-4CA3-8A8E-DDE6C9368DA6}</a:tableStyleId>
              </a:tblPr>
              <a:tblGrid>
                <a:gridCol w="5472906">
                  <a:extLst>
                    <a:ext uri="{9D8B030D-6E8A-4147-A177-3AD203B41FA5}">
                      <a16:colId xmlns:a16="http://schemas.microsoft.com/office/drawing/2014/main" val="3295728414"/>
                    </a:ext>
                  </a:extLst>
                </a:gridCol>
                <a:gridCol w="5472906">
                  <a:extLst>
                    <a:ext uri="{9D8B030D-6E8A-4147-A177-3AD203B41FA5}">
                      <a16:colId xmlns:a16="http://schemas.microsoft.com/office/drawing/2014/main" val="2929272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Schulung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Inhalt in Bezug auf EV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273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Instruierte Person EV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Analog Stufe S1 nach DGUV für Arbeiten freigeschalteten HV Fahrzeugen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0362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Arbeiten unter Spannung an Batterieanlagen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Teil der Stufe S3 nach DGUV (ohne Batteriespezifische Kenntnisse)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721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Arbeiten unter Spannung in der Installation und im Netz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Qualifikation zur Sachverständigkeit für </a:t>
                      </a:r>
                      <a:r>
                        <a:rPr lang="de-CH" dirty="0" err="1"/>
                        <a:t>AuS</a:t>
                      </a:r>
                      <a:r>
                        <a:rPr lang="de-CH" dirty="0"/>
                        <a:t> in der Installation und im Netz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288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Prüfen von steckbaren Geräten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CH" dirty="0"/>
                        <a:t>Prüfen von steckbaren Geräten nach Reparaturen und periodisch nach der         SNR 662238 (künftig SNG 482638)</a:t>
                      </a:r>
                    </a:p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564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Sicherer Umgang mit Elektrizität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Instruktionskurs für alle, die sicheren Umgang mit Elektrizität kennen müssen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496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Individuelle Kurse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Nach Bedürfnissen des Kunden zusammengestellt.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329021"/>
                  </a:ext>
                </a:extLst>
              </a:tr>
            </a:tbl>
          </a:graphicData>
        </a:graphic>
      </p:graphicFrame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31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2"/>
                </a:solidFill>
              </a:rPr>
              <a:t>Angebote Electrosuisse</a:t>
            </a:r>
          </a:p>
        </p:txBody>
      </p:sp>
    </p:spTree>
    <p:extLst>
      <p:ext uri="{BB962C8B-B14F-4D97-AF65-F5344CB8AC3E}">
        <p14:creationId xmlns:p14="http://schemas.microsoft.com/office/powerpoint/2010/main" val="1866965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32</a:t>
            </a:fld>
            <a:endParaRPr lang="de-CH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009DD4E-E4CC-CAF4-6109-92CA34B3135D}"/>
              </a:ext>
            </a:extLst>
          </p:cNvPr>
          <p:cNvSpPr txBox="1"/>
          <p:nvPr/>
        </p:nvSpPr>
        <p:spPr>
          <a:xfrm>
            <a:off x="2855640" y="2204864"/>
            <a:ext cx="5112568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de-CH" sz="3200" b="1" dirty="0">
                <a:solidFill>
                  <a:srgbClr val="98BB39"/>
                </a:solidFill>
              </a:rPr>
              <a:t>Herzlichen Dank für Ihre Aufmerksamkeit!</a:t>
            </a:r>
          </a:p>
          <a:p>
            <a:pPr algn="ctr"/>
            <a:r>
              <a:rPr lang="de-CH" sz="3200" b="1" dirty="0">
                <a:solidFill>
                  <a:srgbClr val="98BB39"/>
                </a:solidFill>
              </a:rPr>
              <a:t>Gerne beantworte ich Ihre Fragen</a:t>
            </a:r>
          </a:p>
        </p:txBody>
      </p:sp>
    </p:spTree>
    <p:extLst>
      <p:ext uri="{BB962C8B-B14F-4D97-AF65-F5344CB8AC3E}">
        <p14:creationId xmlns:p14="http://schemas.microsoft.com/office/powerpoint/2010/main" val="132495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4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Positionierung </a:t>
            </a:r>
            <a:r>
              <a:rPr lang="de-CH" altLang="de-DE" dirty="0" err="1">
                <a:solidFill>
                  <a:schemeClr val="tx2"/>
                </a:solidFill>
              </a:rPr>
              <a:t>Electrosuisse</a:t>
            </a:r>
            <a:r>
              <a:rPr lang="de-CH" altLang="de-DE" dirty="0">
                <a:solidFill>
                  <a:schemeClr val="tx2"/>
                </a:solidFill>
              </a:rPr>
              <a:t>	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6" name="Rectangle 25"/>
          <p:cNvSpPr txBox="1">
            <a:spLocks noChangeArrowheads="1"/>
          </p:cNvSpPr>
          <p:nvPr/>
        </p:nvSpPr>
        <p:spPr>
          <a:xfrm>
            <a:off x="911225" y="1484313"/>
            <a:ext cx="10945813" cy="46672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>
              <a:buFont typeface="Wingdings" pitchFamily="2" charset="2"/>
              <a:buNone/>
            </a:pPr>
            <a:r>
              <a:rPr lang="de-CH" altLang="de-DE" dirty="0">
                <a:solidFill>
                  <a:schemeClr val="tx2"/>
                </a:solidFill>
                <a:latin typeface="+mj-lt"/>
              </a:rPr>
              <a:t> </a:t>
            </a:r>
            <a:r>
              <a:rPr lang="de-CH" altLang="de-DE" dirty="0" err="1">
                <a:solidFill>
                  <a:schemeClr val="tx2"/>
                </a:solidFill>
                <a:latin typeface="+mj-lt"/>
              </a:rPr>
              <a:t>Electrosuisse</a:t>
            </a:r>
            <a:r>
              <a:rPr lang="de-CH" altLang="de-DE" dirty="0">
                <a:solidFill>
                  <a:schemeClr val="tx2"/>
                </a:solidFill>
                <a:latin typeface="+mj-lt"/>
              </a:rPr>
              <a:t> ist ein wichtiger Partner im Bereich E – Mobility </a:t>
            </a: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905170" y="2166591"/>
            <a:ext cx="10945813" cy="1044575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/>
          <a:lstStyle>
            <a:lvl1pPr marL="320675" indent="-3206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93738" indent="-26670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066800" indent="-212725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93838" indent="-214313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1920875" indent="-214313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3780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8352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2924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7496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Char char="•"/>
            </a:pPr>
            <a:r>
              <a:rPr lang="de-CH" altLang="de-DE" sz="2000" b="1" dirty="0">
                <a:solidFill>
                  <a:schemeClr val="tx2"/>
                </a:solidFill>
                <a:latin typeface="+mj-lt"/>
              </a:rPr>
              <a:t>Weiterbildung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	</a:t>
            </a:r>
            <a:br>
              <a:rPr lang="de-CH" altLang="de-DE" sz="2000" dirty="0">
                <a:solidFill>
                  <a:schemeClr val="tx2"/>
                </a:solidFill>
                <a:latin typeface="+mj-lt"/>
              </a:rPr>
            </a:b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Electrosuisse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 positioniert sich als bevorzugten Bildungspartner der Schweizer Automobilindustrie bezüglich sicherer Umgang mit «Hochvoltsystemen».</a:t>
            </a: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911222" y="3360517"/>
            <a:ext cx="10945815" cy="1086516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/>
          <a:lstStyle>
            <a:lvl1pPr marL="320675" indent="-3206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93738" indent="-26670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066800" indent="-212725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93838" indent="-214313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1920875" indent="-214313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3780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8352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2924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7496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Char char="•"/>
            </a:pPr>
            <a:r>
              <a:rPr lang="de-CH" altLang="de-DE" sz="2000" b="1" dirty="0">
                <a:solidFill>
                  <a:schemeClr val="tx2"/>
                </a:solidFill>
                <a:latin typeface="+mj-lt"/>
              </a:rPr>
              <a:t>Ladeinfrastruktur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	</a:t>
            </a:r>
            <a:br>
              <a:rPr lang="de-CH" altLang="de-DE" sz="2000" dirty="0">
                <a:solidFill>
                  <a:schemeClr val="tx2"/>
                </a:solidFill>
                <a:latin typeface="+mj-lt"/>
              </a:rPr>
            </a:b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Electrosuisse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 ist kompetent in der Beratung rund um die Ladeinfrastruktur und die elektrischen Anschlüsse und ist Know-how-Träger bezüglich Normierung derselben.</a:t>
            </a:r>
          </a:p>
        </p:txBody>
      </p:sp>
      <p:sp>
        <p:nvSpPr>
          <p:cNvPr id="9" name="Rectangle 29"/>
          <p:cNvSpPr>
            <a:spLocks noChangeArrowheads="1"/>
          </p:cNvSpPr>
          <p:nvPr/>
        </p:nvSpPr>
        <p:spPr bwMode="auto">
          <a:xfrm>
            <a:off x="911227" y="4642143"/>
            <a:ext cx="10945811" cy="792162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/>
          <a:lstStyle>
            <a:lvl1pPr marL="320675" indent="-3206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93738" indent="-26670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066800" indent="-212725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93838" indent="-214313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1920875" indent="-214313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3780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8352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2924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7496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Char char="•"/>
            </a:pPr>
            <a:r>
              <a:rPr lang="de-CH" altLang="de-DE" sz="2000" b="1" dirty="0">
                <a:solidFill>
                  <a:schemeClr val="tx2"/>
                </a:solidFill>
                <a:latin typeface="+mj-lt"/>
              </a:rPr>
              <a:t>Normierung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	</a:t>
            </a:r>
            <a:br>
              <a:rPr lang="de-CH" altLang="de-DE" sz="2000" dirty="0">
                <a:solidFill>
                  <a:schemeClr val="tx2"/>
                </a:solidFill>
                <a:latin typeface="+mj-lt"/>
              </a:rPr>
            </a:b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Mitarbeit in </a:t>
            </a: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TC‘s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 und Koordination zwischen beteiligten </a:t>
            </a: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TC‘s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.</a:t>
            </a:r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911225" y="5599228"/>
            <a:ext cx="10945813" cy="792162"/>
          </a:xfrm>
          <a:prstGeom prst="rect">
            <a:avLst/>
          </a:prstGeom>
          <a:solidFill>
            <a:srgbClr val="CBDD9C"/>
          </a:solidFill>
          <a:ln>
            <a:noFill/>
          </a:ln>
          <a:effectLst/>
        </p:spPr>
        <p:txBody>
          <a:bodyPr/>
          <a:lstStyle>
            <a:lvl1pPr marL="320675" indent="-320675" defTabSz="854075">
              <a:spcBef>
                <a:spcPct val="20000"/>
              </a:spcBef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93738" indent="-266700" defTabSz="854075">
              <a:spcBef>
                <a:spcPct val="20000"/>
              </a:spcBef>
              <a:buSzPct val="100000"/>
              <a:buChar char="–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066800" indent="-212725" defTabSz="854075">
              <a:spcBef>
                <a:spcPct val="20000"/>
              </a:spcBef>
              <a:buSzPct val="100000"/>
              <a:buChar char="•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93838" indent="-214313" defTabSz="854075">
              <a:spcBef>
                <a:spcPct val="20000"/>
              </a:spcBef>
              <a:buSzPct val="100000"/>
              <a:buChar char="–"/>
              <a:defRPr sz="1900">
                <a:solidFill>
                  <a:schemeClr val="tx1"/>
                </a:solidFill>
                <a:latin typeface="Times New Roman" pitchFamily="18" charset="0"/>
              </a:defRPr>
            </a:lvl4pPr>
            <a:lvl5pPr marL="1920875" indent="-214313" defTabSz="854075">
              <a:spcBef>
                <a:spcPct val="20000"/>
              </a:spcBef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5pPr>
            <a:lvl6pPr marL="23780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6pPr>
            <a:lvl7pPr marL="28352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7pPr>
            <a:lvl8pPr marL="32924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8pPr>
            <a:lvl9pPr marL="3749675" indent="-214313" defTabSz="85407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Char char="•"/>
            </a:pPr>
            <a:r>
              <a:rPr lang="de-CH" altLang="de-DE" sz="2000" b="1" dirty="0">
                <a:solidFill>
                  <a:schemeClr val="tx2"/>
                </a:solidFill>
                <a:latin typeface="+mj-lt"/>
              </a:rPr>
              <a:t>Fachverband </a:t>
            </a:r>
            <a:r>
              <a:rPr lang="de-CH" altLang="de-DE" sz="2000" b="1" dirty="0" err="1">
                <a:solidFill>
                  <a:schemeClr val="tx2"/>
                </a:solidFill>
                <a:latin typeface="+mj-lt"/>
              </a:rPr>
              <a:t>émobile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	</a:t>
            </a:r>
            <a:br>
              <a:rPr lang="de-CH" altLang="de-DE" sz="2000" dirty="0">
                <a:solidFill>
                  <a:schemeClr val="tx2"/>
                </a:solidFill>
                <a:latin typeface="+mj-lt"/>
              </a:rPr>
            </a:b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Der Fachverband </a:t>
            </a: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émobile</a:t>
            </a:r>
            <a:r>
              <a:rPr lang="de-CH" altLang="de-DE" sz="2000" dirty="0">
                <a:solidFill>
                  <a:schemeClr val="tx2"/>
                </a:solidFill>
                <a:latin typeface="+mj-lt"/>
              </a:rPr>
              <a:t> gehört seit 01.01.2016 zu </a:t>
            </a:r>
            <a:r>
              <a:rPr lang="de-CH" altLang="de-DE" sz="2000" dirty="0" err="1">
                <a:solidFill>
                  <a:schemeClr val="tx2"/>
                </a:solidFill>
                <a:latin typeface="+mj-lt"/>
              </a:rPr>
              <a:t>Electrosuisse</a:t>
            </a:r>
            <a:endParaRPr lang="de-CH" altLang="de-DE" sz="2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577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935941" y="1498846"/>
            <a:ext cx="10945813" cy="4897437"/>
          </a:xfrm>
        </p:spPr>
        <p:txBody>
          <a:bodyPr/>
          <a:lstStyle/>
          <a:p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5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Gesetzliche Grundlage</a:t>
            </a:r>
            <a:endParaRPr lang="de-CH" dirty="0">
              <a:solidFill>
                <a:schemeClr val="tx2"/>
              </a:solidFill>
            </a:endParaRPr>
          </a:p>
        </p:txBody>
      </p:sp>
      <p:grpSp>
        <p:nvGrpSpPr>
          <p:cNvPr id="6" name="Group 141"/>
          <p:cNvGrpSpPr>
            <a:grpSpLocks/>
          </p:cNvGrpSpPr>
          <p:nvPr/>
        </p:nvGrpSpPr>
        <p:grpSpPr bwMode="auto">
          <a:xfrm>
            <a:off x="3071664" y="1484312"/>
            <a:ext cx="7885187" cy="4897437"/>
            <a:chOff x="431" y="255"/>
            <a:chExt cx="4757" cy="3538"/>
          </a:xfrm>
        </p:grpSpPr>
        <p:sp>
          <p:nvSpPr>
            <p:cNvPr id="7" name="AutoShape 142"/>
            <p:cNvSpPr>
              <a:spLocks noChangeAspect="1" noChangeArrowheads="1" noTextEdit="1"/>
            </p:cNvSpPr>
            <p:nvPr/>
          </p:nvSpPr>
          <p:spPr bwMode="auto">
            <a:xfrm>
              <a:off x="1973" y="482"/>
              <a:ext cx="3215" cy="3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8" name="Freeform 143"/>
            <p:cNvSpPr>
              <a:spLocks/>
            </p:cNvSpPr>
            <p:nvPr/>
          </p:nvSpPr>
          <p:spPr bwMode="auto">
            <a:xfrm>
              <a:off x="2316" y="1080"/>
              <a:ext cx="1886" cy="1660"/>
            </a:xfrm>
            <a:custGeom>
              <a:avLst/>
              <a:gdLst>
                <a:gd name="T0" fmla="*/ 0 w 138"/>
                <a:gd name="T1" fmla="*/ 0 h 199"/>
                <a:gd name="T2" fmla="*/ 2147483647 w 138"/>
                <a:gd name="T3" fmla="*/ 0 h 199"/>
                <a:gd name="T4" fmla="*/ 2147483647 w 138"/>
                <a:gd name="T5" fmla="*/ 559283605 h 199"/>
                <a:gd name="T6" fmla="*/ 2147483647 w 138"/>
                <a:gd name="T7" fmla="*/ 559283605 h 199"/>
                <a:gd name="T8" fmla="*/ 2147483647 w 138"/>
                <a:gd name="T9" fmla="*/ 494619656 h 199"/>
                <a:gd name="T10" fmla="*/ 0 w 138"/>
                <a:gd name="T11" fmla="*/ 168790293 h 199"/>
                <a:gd name="T12" fmla="*/ 0 w 138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199">
                  <a:moveTo>
                    <a:pt x="0" y="0"/>
                  </a:moveTo>
                  <a:lnTo>
                    <a:pt x="61" y="0"/>
                  </a:lnTo>
                  <a:lnTo>
                    <a:pt x="138" y="199"/>
                  </a:lnTo>
                  <a:lnTo>
                    <a:pt x="74" y="199"/>
                  </a:lnTo>
                  <a:lnTo>
                    <a:pt x="74" y="176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9" name="Freeform 144"/>
            <p:cNvSpPr>
              <a:spLocks/>
            </p:cNvSpPr>
            <p:nvPr/>
          </p:nvSpPr>
          <p:spPr bwMode="auto">
            <a:xfrm>
              <a:off x="1073" y="1080"/>
              <a:ext cx="2254" cy="1660"/>
            </a:xfrm>
            <a:custGeom>
              <a:avLst/>
              <a:gdLst>
                <a:gd name="T0" fmla="*/ 0 w 165"/>
                <a:gd name="T1" fmla="*/ 559283605 h 199"/>
                <a:gd name="T2" fmla="*/ 2147483647 w 165"/>
                <a:gd name="T3" fmla="*/ 559283605 h 199"/>
                <a:gd name="T4" fmla="*/ 2147483647 w 165"/>
                <a:gd name="T5" fmla="*/ 494619656 h 199"/>
                <a:gd name="T6" fmla="*/ 2147483647 w 165"/>
                <a:gd name="T7" fmla="*/ 168790293 h 199"/>
                <a:gd name="T8" fmla="*/ 2147483647 w 165"/>
                <a:gd name="T9" fmla="*/ 0 h 199"/>
                <a:gd name="T10" fmla="*/ 2147483647 w 165"/>
                <a:gd name="T11" fmla="*/ 0 h 199"/>
                <a:gd name="T12" fmla="*/ 0 w 165"/>
                <a:gd name="T13" fmla="*/ 559283605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5" h="199">
                  <a:moveTo>
                    <a:pt x="0" y="199"/>
                  </a:moveTo>
                  <a:lnTo>
                    <a:pt x="165" y="199"/>
                  </a:lnTo>
                  <a:lnTo>
                    <a:pt x="165" y="176"/>
                  </a:lnTo>
                  <a:lnTo>
                    <a:pt x="91" y="60"/>
                  </a:lnTo>
                  <a:lnTo>
                    <a:pt x="91" y="0"/>
                  </a:lnTo>
                  <a:lnTo>
                    <a:pt x="77" y="0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A9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10" name="Freeform 145"/>
            <p:cNvSpPr>
              <a:spLocks/>
            </p:cNvSpPr>
            <p:nvPr/>
          </p:nvSpPr>
          <p:spPr bwMode="auto">
            <a:xfrm>
              <a:off x="431" y="2748"/>
              <a:ext cx="4399" cy="1000"/>
            </a:xfrm>
            <a:custGeom>
              <a:avLst/>
              <a:gdLst>
                <a:gd name="T0" fmla="*/ 2147483647 w 322"/>
                <a:gd name="T1" fmla="*/ 0 h 120"/>
                <a:gd name="T2" fmla="*/ 0 w 322"/>
                <a:gd name="T3" fmla="*/ 334885975 h 120"/>
                <a:gd name="T4" fmla="*/ 2147483647 w 322"/>
                <a:gd name="T5" fmla="*/ 334885975 h 120"/>
                <a:gd name="T6" fmla="*/ 2147483647 w 322"/>
                <a:gd name="T7" fmla="*/ 0 h 120"/>
                <a:gd name="T8" fmla="*/ 2147483647 w 322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2" h="120">
                  <a:moveTo>
                    <a:pt x="46" y="0"/>
                  </a:moveTo>
                  <a:lnTo>
                    <a:pt x="0" y="120"/>
                  </a:lnTo>
                  <a:lnTo>
                    <a:pt x="322" y="120"/>
                  </a:lnTo>
                  <a:lnTo>
                    <a:pt x="27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11" name="Freeform 146"/>
            <p:cNvSpPr>
              <a:spLocks/>
            </p:cNvSpPr>
            <p:nvPr/>
          </p:nvSpPr>
          <p:spPr bwMode="auto">
            <a:xfrm>
              <a:off x="2126" y="255"/>
              <a:ext cx="1025" cy="825"/>
            </a:xfrm>
            <a:custGeom>
              <a:avLst/>
              <a:gdLst>
                <a:gd name="T0" fmla="*/ 2147483647 w 75"/>
                <a:gd name="T1" fmla="*/ 0 h 99"/>
                <a:gd name="T2" fmla="*/ 0 w 75"/>
                <a:gd name="T3" fmla="*/ 276292225 h 99"/>
                <a:gd name="T4" fmla="*/ 2147483647 w 75"/>
                <a:gd name="T5" fmla="*/ 276292225 h 99"/>
                <a:gd name="T6" fmla="*/ 2147483647 w 75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99">
                  <a:moveTo>
                    <a:pt x="38" y="0"/>
                  </a:moveTo>
                  <a:lnTo>
                    <a:pt x="0" y="99"/>
                  </a:lnTo>
                  <a:lnTo>
                    <a:pt x="75" y="9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12" name="Freeform 147"/>
            <p:cNvSpPr>
              <a:spLocks noEditPoints="1"/>
            </p:cNvSpPr>
            <p:nvPr/>
          </p:nvSpPr>
          <p:spPr bwMode="auto">
            <a:xfrm>
              <a:off x="1551" y="1906"/>
              <a:ext cx="2173" cy="7"/>
            </a:xfrm>
            <a:custGeom>
              <a:avLst/>
              <a:gdLst>
                <a:gd name="T0" fmla="*/ 91052294 w 159"/>
                <a:gd name="T1" fmla="*/ 823543 h 1"/>
                <a:gd name="T2" fmla="*/ 91052294 w 159"/>
                <a:gd name="T3" fmla="*/ 823543 h 1"/>
                <a:gd name="T4" fmla="*/ 91052294 w 159"/>
                <a:gd name="T5" fmla="*/ 823543 h 1"/>
                <a:gd name="T6" fmla="*/ 91052294 w 159"/>
                <a:gd name="T7" fmla="*/ 823543 h 1"/>
                <a:gd name="T8" fmla="*/ 91052294 w 159"/>
                <a:gd name="T9" fmla="*/ 823543 h 1"/>
                <a:gd name="T10" fmla="*/ 91052294 w 159"/>
                <a:gd name="T11" fmla="*/ 823543 h 1"/>
                <a:gd name="T12" fmla="*/ 91052294 w 159"/>
                <a:gd name="T13" fmla="*/ 823543 h 1"/>
                <a:gd name="T14" fmla="*/ 0 w 159"/>
                <a:gd name="T15" fmla="*/ 823543 h 1"/>
                <a:gd name="T16" fmla="*/ 0 w 159"/>
                <a:gd name="T17" fmla="*/ 823543 h 1"/>
                <a:gd name="T18" fmla="*/ 0 w 159"/>
                <a:gd name="T19" fmla="*/ 823543 h 1"/>
                <a:gd name="T20" fmla="*/ 0 w 159"/>
                <a:gd name="T21" fmla="*/ 823543 h 1"/>
                <a:gd name="T22" fmla="*/ 0 w 159"/>
                <a:gd name="T23" fmla="*/ 0 h 1"/>
                <a:gd name="T24" fmla="*/ 0 w 159"/>
                <a:gd name="T25" fmla="*/ 0 h 1"/>
                <a:gd name="T26" fmla="*/ 0 w 159"/>
                <a:gd name="T27" fmla="*/ 0 h 1"/>
                <a:gd name="T28" fmla="*/ 91052294 w 159"/>
                <a:gd name="T29" fmla="*/ 0 h 1"/>
                <a:gd name="T30" fmla="*/ 91052294 w 159"/>
                <a:gd name="T31" fmla="*/ 0 h 1"/>
                <a:gd name="T32" fmla="*/ 91052294 w 159"/>
                <a:gd name="T33" fmla="*/ 0 h 1"/>
                <a:gd name="T34" fmla="*/ 91052294 w 159"/>
                <a:gd name="T35" fmla="*/ 0 h 1"/>
                <a:gd name="T36" fmla="*/ 91052294 w 159"/>
                <a:gd name="T37" fmla="*/ 0 h 1"/>
                <a:gd name="T38" fmla="*/ 2147483647 w 159"/>
                <a:gd name="T39" fmla="*/ 823543 h 1"/>
                <a:gd name="T40" fmla="*/ 91052294 w 159"/>
                <a:gd name="T41" fmla="*/ 0 h 1"/>
                <a:gd name="T42" fmla="*/ 2147483647 w 159"/>
                <a:gd name="T43" fmla="*/ 823543 h 1"/>
                <a:gd name="T44" fmla="*/ 2147483647 w 159"/>
                <a:gd name="T45" fmla="*/ 0 h 1"/>
                <a:gd name="T46" fmla="*/ 2147483647 w 159"/>
                <a:gd name="T47" fmla="*/ 0 h 1"/>
                <a:gd name="T48" fmla="*/ 2147483647 w 159"/>
                <a:gd name="T49" fmla="*/ 0 h 1"/>
                <a:gd name="T50" fmla="*/ 2147483647 w 159"/>
                <a:gd name="T51" fmla="*/ 0 h 1"/>
                <a:gd name="T52" fmla="*/ 2147483647 w 159"/>
                <a:gd name="T53" fmla="*/ 0 h 1"/>
                <a:gd name="T54" fmla="*/ 2147483647 w 159"/>
                <a:gd name="T55" fmla="*/ 0 h 1"/>
                <a:gd name="T56" fmla="*/ 2147483647 w 159"/>
                <a:gd name="T57" fmla="*/ 0 h 1"/>
                <a:gd name="T58" fmla="*/ 2147483647 w 159"/>
                <a:gd name="T59" fmla="*/ 0 h 1"/>
                <a:gd name="T60" fmla="*/ 2147483647 w 159"/>
                <a:gd name="T61" fmla="*/ 823543 h 1"/>
                <a:gd name="T62" fmla="*/ 2147483647 w 159"/>
                <a:gd name="T63" fmla="*/ 823543 h 1"/>
                <a:gd name="T64" fmla="*/ 2147483647 w 159"/>
                <a:gd name="T65" fmla="*/ 823543 h 1"/>
                <a:gd name="T66" fmla="*/ 2147483647 w 159"/>
                <a:gd name="T67" fmla="*/ 823543 h 1"/>
                <a:gd name="T68" fmla="*/ 2147483647 w 159"/>
                <a:gd name="T69" fmla="*/ 823543 h 1"/>
                <a:gd name="T70" fmla="*/ 2147483647 w 159"/>
                <a:gd name="T71" fmla="*/ 823543 h 1"/>
                <a:gd name="T72" fmla="*/ 2147483647 w 159"/>
                <a:gd name="T73" fmla="*/ 823543 h 1"/>
                <a:gd name="T74" fmla="*/ 2147483647 w 159"/>
                <a:gd name="T75" fmla="*/ 823543 h 1"/>
                <a:gd name="T76" fmla="*/ 2147483647 w 159"/>
                <a:gd name="T77" fmla="*/ 823543 h 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9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  <a:moveTo>
                    <a:pt x="158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58" y="0"/>
                  </a:lnTo>
                  <a:lnTo>
                    <a:pt x="158" y="1"/>
                  </a:lnTo>
                  <a:close/>
                  <a:moveTo>
                    <a:pt x="158" y="1"/>
                  </a:moveTo>
                  <a:lnTo>
                    <a:pt x="158" y="0"/>
                  </a:lnTo>
                  <a:lnTo>
                    <a:pt x="159" y="0"/>
                  </a:lnTo>
                  <a:lnTo>
                    <a:pt x="159" y="1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13" name="Freeform 148"/>
            <p:cNvSpPr>
              <a:spLocks noEditPoints="1"/>
            </p:cNvSpPr>
            <p:nvPr/>
          </p:nvSpPr>
          <p:spPr bwMode="auto">
            <a:xfrm>
              <a:off x="1018" y="2740"/>
              <a:ext cx="3225" cy="8"/>
            </a:xfrm>
            <a:custGeom>
              <a:avLst/>
              <a:gdLst>
                <a:gd name="T0" fmla="*/ 91013873 w 236"/>
                <a:gd name="T1" fmla="*/ 2097152 h 1"/>
                <a:gd name="T2" fmla="*/ 91013873 w 236"/>
                <a:gd name="T3" fmla="*/ 2097152 h 1"/>
                <a:gd name="T4" fmla="*/ 91013873 w 236"/>
                <a:gd name="T5" fmla="*/ 2097152 h 1"/>
                <a:gd name="T6" fmla="*/ 91013873 w 236"/>
                <a:gd name="T7" fmla="*/ 2097152 h 1"/>
                <a:gd name="T8" fmla="*/ 91013873 w 236"/>
                <a:gd name="T9" fmla="*/ 2097152 h 1"/>
                <a:gd name="T10" fmla="*/ 91013873 w 236"/>
                <a:gd name="T11" fmla="*/ 2097152 h 1"/>
                <a:gd name="T12" fmla="*/ 91013873 w 236"/>
                <a:gd name="T13" fmla="*/ 2097152 h 1"/>
                <a:gd name="T14" fmla="*/ 0 w 236"/>
                <a:gd name="T15" fmla="*/ 2097152 h 1"/>
                <a:gd name="T16" fmla="*/ 0 w 236"/>
                <a:gd name="T17" fmla="*/ 2097152 h 1"/>
                <a:gd name="T18" fmla="*/ 0 w 236"/>
                <a:gd name="T19" fmla="*/ 2097152 h 1"/>
                <a:gd name="T20" fmla="*/ 0 w 236"/>
                <a:gd name="T21" fmla="*/ 0 h 1"/>
                <a:gd name="T22" fmla="*/ 0 w 236"/>
                <a:gd name="T23" fmla="*/ 0 h 1"/>
                <a:gd name="T24" fmla="*/ 0 w 236"/>
                <a:gd name="T25" fmla="*/ 0 h 1"/>
                <a:gd name="T26" fmla="*/ 0 w 236"/>
                <a:gd name="T27" fmla="*/ 0 h 1"/>
                <a:gd name="T28" fmla="*/ 91013873 w 236"/>
                <a:gd name="T29" fmla="*/ 0 h 1"/>
                <a:gd name="T30" fmla="*/ 91013873 w 236"/>
                <a:gd name="T31" fmla="*/ 0 h 1"/>
                <a:gd name="T32" fmla="*/ 91013873 w 236"/>
                <a:gd name="T33" fmla="*/ 0 h 1"/>
                <a:gd name="T34" fmla="*/ 91013873 w 236"/>
                <a:gd name="T35" fmla="*/ 0 h 1"/>
                <a:gd name="T36" fmla="*/ 91013873 w 236"/>
                <a:gd name="T37" fmla="*/ 0 h 1"/>
                <a:gd name="T38" fmla="*/ 2147483647 w 236"/>
                <a:gd name="T39" fmla="*/ 2097152 h 1"/>
                <a:gd name="T40" fmla="*/ 91013873 w 236"/>
                <a:gd name="T41" fmla="*/ 0 h 1"/>
                <a:gd name="T42" fmla="*/ 2147483647 w 236"/>
                <a:gd name="T43" fmla="*/ 2097152 h 1"/>
                <a:gd name="T44" fmla="*/ 2147483647 w 236"/>
                <a:gd name="T45" fmla="*/ 0 h 1"/>
                <a:gd name="T46" fmla="*/ 2147483647 w 236"/>
                <a:gd name="T47" fmla="*/ 0 h 1"/>
                <a:gd name="T48" fmla="*/ 2147483647 w 236"/>
                <a:gd name="T49" fmla="*/ 0 h 1"/>
                <a:gd name="T50" fmla="*/ 2147483647 w 236"/>
                <a:gd name="T51" fmla="*/ 0 h 1"/>
                <a:gd name="T52" fmla="*/ 2147483647 w 236"/>
                <a:gd name="T53" fmla="*/ 0 h 1"/>
                <a:gd name="T54" fmla="*/ 2147483647 w 236"/>
                <a:gd name="T55" fmla="*/ 0 h 1"/>
                <a:gd name="T56" fmla="*/ 2147483647 w 236"/>
                <a:gd name="T57" fmla="*/ 0 h 1"/>
                <a:gd name="T58" fmla="*/ 2147483647 w 236"/>
                <a:gd name="T59" fmla="*/ 0 h 1"/>
                <a:gd name="T60" fmla="*/ 2147483647 w 236"/>
                <a:gd name="T61" fmla="*/ 0 h 1"/>
                <a:gd name="T62" fmla="*/ 2147483647 w 236"/>
                <a:gd name="T63" fmla="*/ 2097152 h 1"/>
                <a:gd name="T64" fmla="*/ 2147483647 w 236"/>
                <a:gd name="T65" fmla="*/ 2097152 h 1"/>
                <a:gd name="T66" fmla="*/ 2147483647 w 236"/>
                <a:gd name="T67" fmla="*/ 2097152 h 1"/>
                <a:gd name="T68" fmla="*/ 2147483647 w 236"/>
                <a:gd name="T69" fmla="*/ 2097152 h 1"/>
                <a:gd name="T70" fmla="*/ 2147483647 w 236"/>
                <a:gd name="T71" fmla="*/ 2097152 h 1"/>
                <a:gd name="T72" fmla="*/ 2147483647 w 236"/>
                <a:gd name="T73" fmla="*/ 2097152 h 1"/>
                <a:gd name="T74" fmla="*/ 2147483647 w 236"/>
                <a:gd name="T75" fmla="*/ 2097152 h 1"/>
                <a:gd name="T76" fmla="*/ 2147483647 w 236"/>
                <a:gd name="T77" fmla="*/ 2097152 h 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36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  <a:moveTo>
                    <a:pt x="236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236" y="0"/>
                  </a:lnTo>
                  <a:lnTo>
                    <a:pt x="236" y="1"/>
                  </a:lnTo>
                  <a:close/>
                  <a:moveTo>
                    <a:pt x="236" y="1"/>
                  </a:moveTo>
                  <a:lnTo>
                    <a:pt x="236" y="0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14" name="Rectangle 149"/>
            <p:cNvSpPr>
              <a:spLocks noChangeArrowheads="1"/>
            </p:cNvSpPr>
            <p:nvPr/>
          </p:nvSpPr>
          <p:spPr bwMode="auto">
            <a:xfrm>
              <a:off x="2467" y="613"/>
              <a:ext cx="24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2200" dirty="0">
                  <a:solidFill>
                    <a:srgbClr val="343739"/>
                  </a:solidFill>
                </a:rPr>
                <a:t>BV </a:t>
              </a:r>
              <a:endParaRPr lang="de-CH" altLang="de-DE" sz="1900" dirty="0"/>
            </a:p>
          </p:txBody>
        </p:sp>
        <p:sp>
          <p:nvSpPr>
            <p:cNvPr id="15" name="Rectangle 150"/>
            <p:cNvSpPr>
              <a:spLocks noChangeArrowheads="1"/>
            </p:cNvSpPr>
            <p:nvPr/>
          </p:nvSpPr>
          <p:spPr bwMode="auto">
            <a:xfrm>
              <a:off x="2439" y="821"/>
              <a:ext cx="25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>
                  <a:solidFill>
                    <a:srgbClr val="343739"/>
                  </a:solidFill>
                </a:rPr>
                <a:t>Bundes- </a:t>
              </a:r>
              <a:endParaRPr lang="de-CH" altLang="de-DE" sz="1900"/>
            </a:p>
          </p:txBody>
        </p:sp>
        <p:sp>
          <p:nvSpPr>
            <p:cNvPr id="16" name="Rectangle 151"/>
            <p:cNvSpPr>
              <a:spLocks noChangeArrowheads="1"/>
            </p:cNvSpPr>
            <p:nvPr/>
          </p:nvSpPr>
          <p:spPr bwMode="auto">
            <a:xfrm>
              <a:off x="2372" y="914"/>
              <a:ext cx="32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>
                  <a:solidFill>
                    <a:srgbClr val="343739"/>
                  </a:solidFill>
                </a:rPr>
                <a:t>verfassung </a:t>
              </a:r>
              <a:endParaRPr lang="de-CH" altLang="de-DE" sz="1900"/>
            </a:p>
          </p:txBody>
        </p:sp>
        <p:sp>
          <p:nvSpPr>
            <p:cNvPr id="17" name="Rectangle 152"/>
            <p:cNvSpPr>
              <a:spLocks noChangeArrowheads="1"/>
            </p:cNvSpPr>
            <p:nvPr/>
          </p:nvSpPr>
          <p:spPr bwMode="auto">
            <a:xfrm>
              <a:off x="1811" y="1647"/>
              <a:ext cx="24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600">
                  <a:solidFill>
                    <a:srgbClr val="343739"/>
                  </a:solidFill>
                </a:rPr>
                <a:t>EleG</a:t>
              </a:r>
              <a:endParaRPr lang="de-CH" altLang="de-DE" sz="1600"/>
            </a:p>
          </p:txBody>
        </p:sp>
        <p:sp>
          <p:nvSpPr>
            <p:cNvPr id="18" name="Rectangle 153"/>
            <p:cNvSpPr>
              <a:spLocks noChangeArrowheads="1"/>
            </p:cNvSpPr>
            <p:nvPr/>
          </p:nvSpPr>
          <p:spPr bwMode="auto">
            <a:xfrm>
              <a:off x="2508" y="1641"/>
              <a:ext cx="23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>
                  <a:solidFill>
                    <a:srgbClr val="343739"/>
                  </a:solidFill>
                </a:rPr>
                <a:t>PrSG</a:t>
              </a:r>
              <a:endParaRPr lang="de-CH" altLang="de-DE" sz="1400"/>
            </a:p>
          </p:txBody>
        </p:sp>
        <p:sp>
          <p:nvSpPr>
            <p:cNvPr id="19" name="Rectangle 154"/>
            <p:cNvSpPr>
              <a:spLocks noChangeArrowheads="1"/>
            </p:cNvSpPr>
            <p:nvPr/>
          </p:nvSpPr>
          <p:spPr bwMode="auto">
            <a:xfrm>
              <a:off x="3110" y="1641"/>
              <a:ext cx="264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600">
                  <a:solidFill>
                    <a:srgbClr val="343739"/>
                  </a:solidFill>
                </a:rPr>
                <a:t>UVG</a:t>
              </a:r>
              <a:r>
                <a:rPr lang="de-CH" altLang="de-DE" sz="1200">
                  <a:solidFill>
                    <a:srgbClr val="343739"/>
                  </a:solidFill>
                </a:rPr>
                <a:t> </a:t>
              </a:r>
              <a:endParaRPr lang="de-CH" altLang="de-DE" sz="1900"/>
            </a:p>
          </p:txBody>
        </p:sp>
        <p:sp>
          <p:nvSpPr>
            <p:cNvPr id="20" name="Rectangle 155"/>
            <p:cNvSpPr>
              <a:spLocks noChangeArrowheads="1"/>
            </p:cNvSpPr>
            <p:nvPr/>
          </p:nvSpPr>
          <p:spPr bwMode="auto">
            <a:xfrm>
              <a:off x="1729" y="1939"/>
              <a:ext cx="101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2200">
                  <a:solidFill>
                    <a:srgbClr val="343739"/>
                  </a:solidFill>
                </a:rPr>
                <a:t>Verordnungen </a:t>
              </a:r>
              <a:endParaRPr lang="de-CH" altLang="de-DE" sz="1900"/>
            </a:p>
          </p:txBody>
        </p:sp>
        <p:sp>
          <p:nvSpPr>
            <p:cNvPr id="21" name="Rectangle 156"/>
            <p:cNvSpPr>
              <a:spLocks noChangeArrowheads="1"/>
            </p:cNvSpPr>
            <p:nvPr/>
          </p:nvSpPr>
          <p:spPr bwMode="auto">
            <a:xfrm>
              <a:off x="2038" y="2224"/>
              <a:ext cx="468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600" b="1" dirty="0" err="1">
                  <a:solidFill>
                    <a:srgbClr val="FF0000"/>
                  </a:solidFill>
                </a:rPr>
                <a:t>StV</a:t>
              </a:r>
              <a:endParaRPr lang="de-CH" altLang="de-DE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Rectangle 157"/>
            <p:cNvSpPr>
              <a:spLocks noChangeArrowheads="1"/>
            </p:cNvSpPr>
            <p:nvPr/>
          </p:nvSpPr>
          <p:spPr bwMode="auto">
            <a:xfrm>
              <a:off x="1245" y="2570"/>
              <a:ext cx="25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dirty="0" err="1">
                  <a:solidFill>
                    <a:srgbClr val="343739"/>
                  </a:solidFill>
                </a:rPr>
                <a:t>SchV</a:t>
              </a:r>
              <a:r>
                <a:rPr lang="de-CH" altLang="de-DE" sz="800" dirty="0">
                  <a:solidFill>
                    <a:srgbClr val="343739"/>
                  </a:solidFill>
                </a:rPr>
                <a:t> </a:t>
              </a:r>
              <a:endParaRPr lang="de-CH" altLang="de-DE" sz="1900" dirty="0"/>
            </a:p>
          </p:txBody>
        </p:sp>
        <p:sp>
          <p:nvSpPr>
            <p:cNvPr id="23" name="Rectangle 158"/>
            <p:cNvSpPr>
              <a:spLocks noChangeArrowheads="1"/>
            </p:cNvSpPr>
            <p:nvPr/>
          </p:nvSpPr>
          <p:spPr bwMode="auto">
            <a:xfrm>
              <a:off x="1182" y="2639"/>
              <a:ext cx="31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800">
                  <a:solidFill>
                    <a:srgbClr val="343739"/>
                  </a:solidFill>
                </a:rPr>
                <a:t>. </a:t>
              </a:r>
              <a:endParaRPr lang="de-CH" altLang="de-DE" sz="1900"/>
            </a:p>
          </p:txBody>
        </p:sp>
        <p:sp>
          <p:nvSpPr>
            <p:cNvPr id="24" name="Rectangle 159"/>
            <p:cNvSpPr>
              <a:spLocks noChangeArrowheads="1"/>
            </p:cNvSpPr>
            <p:nvPr/>
          </p:nvSpPr>
          <p:spPr bwMode="auto">
            <a:xfrm>
              <a:off x="2617" y="2565"/>
              <a:ext cx="25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dirty="0">
                  <a:solidFill>
                    <a:srgbClr val="343739"/>
                  </a:solidFill>
                </a:rPr>
                <a:t>NISV</a:t>
              </a:r>
              <a:r>
                <a:rPr lang="de-CH" altLang="de-DE" sz="1200" b="1" dirty="0">
                  <a:solidFill>
                    <a:srgbClr val="343739"/>
                  </a:solidFill>
                </a:rPr>
                <a:t> </a:t>
              </a:r>
              <a:endParaRPr lang="de-CH" altLang="de-DE" sz="1200" b="1" dirty="0"/>
            </a:p>
          </p:txBody>
        </p:sp>
        <p:sp>
          <p:nvSpPr>
            <p:cNvPr id="25" name="Rectangle 160"/>
            <p:cNvSpPr>
              <a:spLocks noChangeArrowheads="1"/>
            </p:cNvSpPr>
            <p:nvPr/>
          </p:nvSpPr>
          <p:spPr bwMode="auto">
            <a:xfrm>
              <a:off x="1934" y="2565"/>
              <a:ext cx="19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>
                  <a:solidFill>
                    <a:srgbClr val="FF0000"/>
                  </a:solidFill>
                </a:rPr>
                <a:t>NIV</a:t>
              </a:r>
              <a:r>
                <a:rPr lang="de-CH" altLang="de-DE" sz="1400" dirty="0">
                  <a:solidFill>
                    <a:srgbClr val="343739"/>
                  </a:solidFill>
                </a:rPr>
                <a:t> </a:t>
              </a:r>
              <a:endParaRPr lang="de-CH" altLang="de-DE" sz="1400" dirty="0"/>
            </a:p>
          </p:txBody>
        </p:sp>
        <p:sp>
          <p:nvSpPr>
            <p:cNvPr id="26" name="Rectangle 161"/>
            <p:cNvSpPr>
              <a:spLocks noChangeArrowheads="1"/>
            </p:cNvSpPr>
            <p:nvPr/>
          </p:nvSpPr>
          <p:spPr bwMode="auto">
            <a:xfrm>
              <a:off x="2262" y="2565"/>
              <a:ext cx="20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dirty="0" err="1">
                  <a:solidFill>
                    <a:srgbClr val="343739"/>
                  </a:solidFill>
                </a:rPr>
                <a:t>LeV</a:t>
              </a:r>
              <a:r>
                <a:rPr lang="de-CH" altLang="de-DE" sz="1400" dirty="0">
                  <a:solidFill>
                    <a:srgbClr val="343739"/>
                  </a:solidFill>
                </a:rPr>
                <a:t> </a:t>
              </a:r>
              <a:endParaRPr lang="de-CH" altLang="de-DE" sz="1400" dirty="0"/>
            </a:p>
          </p:txBody>
        </p:sp>
        <p:sp>
          <p:nvSpPr>
            <p:cNvPr id="27" name="Rectangle 162"/>
            <p:cNvSpPr>
              <a:spLocks noChangeArrowheads="1"/>
            </p:cNvSpPr>
            <p:nvPr/>
          </p:nvSpPr>
          <p:spPr bwMode="auto">
            <a:xfrm>
              <a:off x="3014" y="2565"/>
              <a:ext cx="295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dirty="0">
                  <a:solidFill>
                    <a:srgbClr val="343739"/>
                  </a:solidFill>
                </a:rPr>
                <a:t>VEMV</a:t>
              </a:r>
              <a:r>
                <a:rPr lang="de-CH" altLang="de-DE" sz="800" dirty="0">
                  <a:solidFill>
                    <a:srgbClr val="343739"/>
                  </a:solidFill>
                </a:rPr>
                <a:t> </a:t>
              </a:r>
              <a:endParaRPr lang="de-CH" altLang="de-DE" sz="1900" dirty="0"/>
            </a:p>
          </p:txBody>
        </p:sp>
        <p:sp>
          <p:nvSpPr>
            <p:cNvPr id="28" name="Rectangle 163"/>
            <p:cNvSpPr>
              <a:spLocks noChangeArrowheads="1"/>
            </p:cNvSpPr>
            <p:nvPr/>
          </p:nvSpPr>
          <p:spPr bwMode="auto">
            <a:xfrm>
              <a:off x="3478" y="2565"/>
              <a:ext cx="230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dirty="0" err="1">
                  <a:solidFill>
                    <a:srgbClr val="343739"/>
                  </a:solidFill>
                </a:rPr>
                <a:t>PrSV</a:t>
              </a:r>
              <a:endParaRPr lang="de-CH" altLang="de-DE" sz="1400" dirty="0"/>
            </a:p>
          </p:txBody>
        </p:sp>
        <p:sp>
          <p:nvSpPr>
            <p:cNvPr id="29" name="Rectangle 164"/>
            <p:cNvSpPr>
              <a:spLocks noChangeArrowheads="1"/>
            </p:cNvSpPr>
            <p:nvPr/>
          </p:nvSpPr>
          <p:spPr bwMode="auto">
            <a:xfrm>
              <a:off x="3860" y="2565"/>
              <a:ext cx="16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800">
                  <a:solidFill>
                    <a:srgbClr val="343739"/>
                  </a:solidFill>
                </a:rPr>
                <a:t> </a:t>
              </a:r>
              <a:endParaRPr lang="de-CH" altLang="de-DE" sz="1900"/>
            </a:p>
          </p:txBody>
        </p:sp>
        <p:sp>
          <p:nvSpPr>
            <p:cNvPr id="30" name="Rectangle 165"/>
            <p:cNvSpPr>
              <a:spLocks noChangeArrowheads="1"/>
            </p:cNvSpPr>
            <p:nvPr/>
          </p:nvSpPr>
          <p:spPr bwMode="auto">
            <a:xfrm>
              <a:off x="3860" y="2570"/>
              <a:ext cx="22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>
                  <a:solidFill>
                    <a:srgbClr val="FF0000"/>
                  </a:solidFill>
                </a:rPr>
                <a:t>VUV</a:t>
              </a:r>
              <a:r>
                <a:rPr lang="de-CH" altLang="de-DE" sz="1200" b="1" dirty="0"/>
                <a:t> </a:t>
              </a:r>
            </a:p>
          </p:txBody>
        </p:sp>
        <p:sp>
          <p:nvSpPr>
            <p:cNvPr id="31" name="Rectangle 166"/>
            <p:cNvSpPr>
              <a:spLocks noChangeArrowheads="1"/>
            </p:cNvSpPr>
            <p:nvPr/>
          </p:nvSpPr>
          <p:spPr bwMode="auto">
            <a:xfrm>
              <a:off x="1383" y="2795"/>
              <a:ext cx="137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2200" dirty="0">
                  <a:solidFill>
                    <a:srgbClr val="343739"/>
                  </a:solidFill>
                </a:rPr>
                <a:t>Regeln der Technik </a:t>
              </a:r>
              <a:endParaRPr lang="de-CH" altLang="de-DE" sz="1900" dirty="0"/>
            </a:p>
          </p:txBody>
        </p:sp>
        <p:sp>
          <p:nvSpPr>
            <p:cNvPr id="32" name="Freeform 167"/>
            <p:cNvSpPr>
              <a:spLocks noEditPoints="1"/>
            </p:cNvSpPr>
            <p:nvPr/>
          </p:nvSpPr>
          <p:spPr bwMode="auto">
            <a:xfrm>
              <a:off x="1482" y="2489"/>
              <a:ext cx="14" cy="259"/>
            </a:xfrm>
            <a:custGeom>
              <a:avLst/>
              <a:gdLst>
                <a:gd name="T0" fmla="*/ 0 w 1"/>
                <a:gd name="T1" fmla="*/ 0 h 31"/>
                <a:gd name="T2" fmla="*/ 0 w 1"/>
                <a:gd name="T3" fmla="*/ 0 h 31"/>
                <a:gd name="T4" fmla="*/ 0 w 1"/>
                <a:gd name="T5" fmla="*/ 0 h 31"/>
                <a:gd name="T6" fmla="*/ 0 w 1"/>
                <a:gd name="T7" fmla="*/ 0 h 31"/>
                <a:gd name="T8" fmla="*/ 0 w 1"/>
                <a:gd name="T9" fmla="*/ 0 h 31"/>
                <a:gd name="T10" fmla="*/ 0 w 1"/>
                <a:gd name="T11" fmla="*/ 0 h 31"/>
                <a:gd name="T12" fmla="*/ 0 w 1"/>
                <a:gd name="T13" fmla="*/ 0 h 31"/>
                <a:gd name="T14" fmla="*/ 0 w 1"/>
                <a:gd name="T15" fmla="*/ 0 h 31"/>
                <a:gd name="T16" fmla="*/ 0 w 1"/>
                <a:gd name="T17" fmla="*/ 0 h 31"/>
                <a:gd name="T18" fmla="*/ 0 w 1"/>
                <a:gd name="T19" fmla="*/ 0 h 31"/>
                <a:gd name="T20" fmla="*/ 105413504 w 1"/>
                <a:gd name="T21" fmla="*/ 0 h 31"/>
                <a:gd name="T22" fmla="*/ 105413504 w 1"/>
                <a:gd name="T23" fmla="*/ 0 h 31"/>
                <a:gd name="T24" fmla="*/ 105413504 w 1"/>
                <a:gd name="T25" fmla="*/ 0 h 31"/>
                <a:gd name="T26" fmla="*/ 105413504 w 1"/>
                <a:gd name="T27" fmla="*/ 0 h 31"/>
                <a:gd name="T28" fmla="*/ 105413504 w 1"/>
                <a:gd name="T29" fmla="*/ 0 h 31"/>
                <a:gd name="T30" fmla="*/ 105413504 w 1"/>
                <a:gd name="T31" fmla="*/ 0 h 31"/>
                <a:gd name="T32" fmla="*/ 105413504 w 1"/>
                <a:gd name="T33" fmla="*/ 0 h 31"/>
                <a:gd name="T34" fmla="*/ 0 w 1"/>
                <a:gd name="T35" fmla="*/ 19743520 h 31"/>
                <a:gd name="T36" fmla="*/ 105413504 w 1"/>
                <a:gd name="T37" fmla="*/ 0 h 31"/>
                <a:gd name="T38" fmla="*/ 0 w 1"/>
                <a:gd name="T39" fmla="*/ 19743520 h 31"/>
                <a:gd name="T40" fmla="*/ 105413504 w 1"/>
                <a:gd name="T41" fmla="*/ 19743520 h 31"/>
                <a:gd name="T42" fmla="*/ 105413504 w 1"/>
                <a:gd name="T43" fmla="*/ 19743520 h 31"/>
                <a:gd name="T44" fmla="*/ 105413504 w 1"/>
                <a:gd name="T45" fmla="*/ 19743520 h 31"/>
                <a:gd name="T46" fmla="*/ 105413504 w 1"/>
                <a:gd name="T47" fmla="*/ 19743520 h 31"/>
                <a:gd name="T48" fmla="*/ 105413504 w 1"/>
                <a:gd name="T49" fmla="*/ 19743520 h 31"/>
                <a:gd name="T50" fmla="*/ 105413504 w 1"/>
                <a:gd name="T51" fmla="*/ 19743520 h 31"/>
                <a:gd name="T52" fmla="*/ 105413504 w 1"/>
                <a:gd name="T53" fmla="*/ 19743520 h 31"/>
                <a:gd name="T54" fmla="*/ 105413504 w 1"/>
                <a:gd name="T55" fmla="*/ 19743520 h 31"/>
                <a:gd name="T56" fmla="*/ 0 w 1"/>
                <a:gd name="T57" fmla="*/ 19743520 h 31"/>
                <a:gd name="T58" fmla="*/ 0 w 1"/>
                <a:gd name="T59" fmla="*/ 19743520 h 31"/>
                <a:gd name="T60" fmla="*/ 0 w 1"/>
                <a:gd name="T61" fmla="*/ 19743520 h 31"/>
                <a:gd name="T62" fmla="*/ 0 w 1"/>
                <a:gd name="T63" fmla="*/ 19743520 h 31"/>
                <a:gd name="T64" fmla="*/ 0 w 1"/>
                <a:gd name="T65" fmla="*/ 19743520 h 31"/>
                <a:gd name="T66" fmla="*/ 0 w 1"/>
                <a:gd name="T67" fmla="*/ 19743520 h 31"/>
                <a:gd name="T68" fmla="*/ 0 w 1"/>
                <a:gd name="T69" fmla="*/ 19743520 h 31"/>
                <a:gd name="T70" fmla="*/ 0 w 1"/>
                <a:gd name="T71" fmla="*/ 19743520 h 31"/>
                <a:gd name="T72" fmla="*/ 0 w 1"/>
                <a:gd name="T73" fmla="*/ 19743520 h 31"/>
                <a:gd name="T74" fmla="*/ 0 w 1"/>
                <a:gd name="T75" fmla="*/ 19743520 h 31"/>
                <a:gd name="T76" fmla="*/ 0 w 1"/>
                <a:gd name="T77" fmla="*/ 19743520 h 31"/>
                <a:gd name="T78" fmla="*/ 0 w 1"/>
                <a:gd name="T79" fmla="*/ 85366400 h 31"/>
                <a:gd name="T80" fmla="*/ 105413504 w 1"/>
                <a:gd name="T81" fmla="*/ 19743520 h 31"/>
                <a:gd name="T82" fmla="*/ 0 w 1"/>
                <a:gd name="T83" fmla="*/ 85366400 h 31"/>
                <a:gd name="T84" fmla="*/ 105413504 w 1"/>
                <a:gd name="T85" fmla="*/ 85366400 h 31"/>
                <a:gd name="T86" fmla="*/ 105413504 w 1"/>
                <a:gd name="T87" fmla="*/ 88094597 h 31"/>
                <a:gd name="T88" fmla="*/ 105413504 w 1"/>
                <a:gd name="T89" fmla="*/ 88094597 h 31"/>
                <a:gd name="T90" fmla="*/ 105413504 w 1"/>
                <a:gd name="T91" fmla="*/ 88094597 h 31"/>
                <a:gd name="T92" fmla="*/ 105413504 w 1"/>
                <a:gd name="T93" fmla="*/ 88094597 h 31"/>
                <a:gd name="T94" fmla="*/ 105413504 w 1"/>
                <a:gd name="T95" fmla="*/ 88094597 h 31"/>
                <a:gd name="T96" fmla="*/ 105413504 w 1"/>
                <a:gd name="T97" fmla="*/ 88094597 h 31"/>
                <a:gd name="T98" fmla="*/ 105413504 w 1"/>
                <a:gd name="T99" fmla="*/ 88094597 h 31"/>
                <a:gd name="T100" fmla="*/ 0 w 1"/>
                <a:gd name="T101" fmla="*/ 88094597 h 31"/>
                <a:gd name="T102" fmla="*/ 0 w 1"/>
                <a:gd name="T103" fmla="*/ 88094597 h 31"/>
                <a:gd name="T104" fmla="*/ 0 w 1"/>
                <a:gd name="T105" fmla="*/ 88094597 h 31"/>
                <a:gd name="T106" fmla="*/ 0 w 1"/>
                <a:gd name="T107" fmla="*/ 88094597 h 31"/>
                <a:gd name="T108" fmla="*/ 0 w 1"/>
                <a:gd name="T109" fmla="*/ 88094597 h 31"/>
                <a:gd name="T110" fmla="*/ 0 w 1"/>
                <a:gd name="T111" fmla="*/ 88094597 h 31"/>
                <a:gd name="T112" fmla="*/ 0 w 1"/>
                <a:gd name="T113" fmla="*/ 88094597 h 31"/>
                <a:gd name="T114" fmla="*/ 0 w 1"/>
                <a:gd name="T115" fmla="*/ 88094597 h 31"/>
                <a:gd name="T116" fmla="*/ 0 w 1"/>
                <a:gd name="T117" fmla="*/ 88094597 h 31"/>
                <a:gd name="T118" fmla="*/ 0 w 1"/>
                <a:gd name="T119" fmla="*/ 88094597 h 31"/>
                <a:gd name="T120" fmla="*/ 0 w 1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" h="3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1" y="7"/>
                  </a:lnTo>
                  <a:lnTo>
                    <a:pt x="1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1" y="30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3" name="Freeform 168"/>
            <p:cNvSpPr>
              <a:spLocks noEditPoints="1"/>
            </p:cNvSpPr>
            <p:nvPr/>
          </p:nvSpPr>
          <p:spPr bwMode="auto">
            <a:xfrm>
              <a:off x="1796" y="2489"/>
              <a:ext cx="27" cy="259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0 w 2"/>
                <a:gd name="T5" fmla="*/ 0 h 31"/>
                <a:gd name="T6" fmla="*/ 0 w 2"/>
                <a:gd name="T7" fmla="*/ 0 h 31"/>
                <a:gd name="T8" fmla="*/ 0 w 2"/>
                <a:gd name="T9" fmla="*/ 0 h 31"/>
                <a:gd name="T10" fmla="*/ 0 w 2"/>
                <a:gd name="T11" fmla="*/ 0 h 31"/>
                <a:gd name="T12" fmla="*/ 84764840 w 2"/>
                <a:gd name="T13" fmla="*/ 0 h 31"/>
                <a:gd name="T14" fmla="*/ 84764840 w 2"/>
                <a:gd name="T15" fmla="*/ 0 h 31"/>
                <a:gd name="T16" fmla="*/ 84764840 w 2"/>
                <a:gd name="T17" fmla="*/ 0 h 31"/>
                <a:gd name="T18" fmla="*/ 84764840 w 2"/>
                <a:gd name="T19" fmla="*/ 0 h 31"/>
                <a:gd name="T20" fmla="*/ 84764840 w 2"/>
                <a:gd name="T21" fmla="*/ 0 h 31"/>
                <a:gd name="T22" fmla="*/ 84764840 w 2"/>
                <a:gd name="T23" fmla="*/ 0 h 31"/>
                <a:gd name="T24" fmla="*/ 84764840 w 2"/>
                <a:gd name="T25" fmla="*/ 0 h 31"/>
                <a:gd name="T26" fmla="*/ 163683828 w 2"/>
                <a:gd name="T27" fmla="*/ 0 h 31"/>
                <a:gd name="T28" fmla="*/ 163683828 w 2"/>
                <a:gd name="T29" fmla="*/ 0 h 31"/>
                <a:gd name="T30" fmla="*/ 163683828 w 2"/>
                <a:gd name="T31" fmla="*/ 0 h 31"/>
                <a:gd name="T32" fmla="*/ 163683828 w 2"/>
                <a:gd name="T33" fmla="*/ 0 h 31"/>
                <a:gd name="T34" fmla="*/ 0 w 2"/>
                <a:gd name="T35" fmla="*/ 19743520 h 31"/>
                <a:gd name="T36" fmla="*/ 163683828 w 2"/>
                <a:gd name="T37" fmla="*/ 0 h 31"/>
                <a:gd name="T38" fmla="*/ 0 w 2"/>
                <a:gd name="T39" fmla="*/ 19743520 h 31"/>
                <a:gd name="T40" fmla="*/ 163683828 w 2"/>
                <a:gd name="T41" fmla="*/ 19743520 h 31"/>
                <a:gd name="T42" fmla="*/ 163683828 w 2"/>
                <a:gd name="T43" fmla="*/ 19743520 h 31"/>
                <a:gd name="T44" fmla="*/ 163683828 w 2"/>
                <a:gd name="T45" fmla="*/ 19743520 h 31"/>
                <a:gd name="T46" fmla="*/ 163683828 w 2"/>
                <a:gd name="T47" fmla="*/ 19743520 h 31"/>
                <a:gd name="T48" fmla="*/ 163683828 w 2"/>
                <a:gd name="T49" fmla="*/ 19743520 h 31"/>
                <a:gd name="T50" fmla="*/ 84764840 w 2"/>
                <a:gd name="T51" fmla="*/ 19743520 h 31"/>
                <a:gd name="T52" fmla="*/ 84764840 w 2"/>
                <a:gd name="T53" fmla="*/ 19743520 h 31"/>
                <a:gd name="T54" fmla="*/ 84764840 w 2"/>
                <a:gd name="T55" fmla="*/ 19743520 h 31"/>
                <a:gd name="T56" fmla="*/ 84764840 w 2"/>
                <a:gd name="T57" fmla="*/ 19743520 h 31"/>
                <a:gd name="T58" fmla="*/ 84764840 w 2"/>
                <a:gd name="T59" fmla="*/ 19743520 h 31"/>
                <a:gd name="T60" fmla="*/ 84764840 w 2"/>
                <a:gd name="T61" fmla="*/ 19743520 h 31"/>
                <a:gd name="T62" fmla="*/ 84764840 w 2"/>
                <a:gd name="T63" fmla="*/ 19743520 h 31"/>
                <a:gd name="T64" fmla="*/ 84764840 w 2"/>
                <a:gd name="T65" fmla="*/ 19743520 h 31"/>
                <a:gd name="T66" fmla="*/ 84764840 w 2"/>
                <a:gd name="T67" fmla="*/ 19743520 h 31"/>
                <a:gd name="T68" fmla="*/ 0 w 2"/>
                <a:gd name="T69" fmla="*/ 19743520 h 31"/>
                <a:gd name="T70" fmla="*/ 0 w 2"/>
                <a:gd name="T71" fmla="*/ 19743520 h 31"/>
                <a:gd name="T72" fmla="*/ 0 w 2"/>
                <a:gd name="T73" fmla="*/ 19743520 h 31"/>
                <a:gd name="T74" fmla="*/ 0 w 2"/>
                <a:gd name="T75" fmla="*/ 19743520 h 31"/>
                <a:gd name="T76" fmla="*/ 0 w 2"/>
                <a:gd name="T77" fmla="*/ 19743520 h 31"/>
                <a:gd name="T78" fmla="*/ 0 w 2"/>
                <a:gd name="T79" fmla="*/ 85366400 h 31"/>
                <a:gd name="T80" fmla="*/ 163683828 w 2"/>
                <a:gd name="T81" fmla="*/ 19743520 h 31"/>
                <a:gd name="T82" fmla="*/ 0 w 2"/>
                <a:gd name="T83" fmla="*/ 85366400 h 31"/>
                <a:gd name="T84" fmla="*/ 163683828 w 2"/>
                <a:gd name="T85" fmla="*/ 85366400 h 31"/>
                <a:gd name="T86" fmla="*/ 163683828 w 2"/>
                <a:gd name="T87" fmla="*/ 88094597 h 31"/>
                <a:gd name="T88" fmla="*/ 163683828 w 2"/>
                <a:gd name="T89" fmla="*/ 88094597 h 31"/>
                <a:gd name="T90" fmla="*/ 163683828 w 2"/>
                <a:gd name="T91" fmla="*/ 88094597 h 31"/>
                <a:gd name="T92" fmla="*/ 163683828 w 2"/>
                <a:gd name="T93" fmla="*/ 88094597 h 31"/>
                <a:gd name="T94" fmla="*/ 84764840 w 2"/>
                <a:gd name="T95" fmla="*/ 88094597 h 31"/>
                <a:gd name="T96" fmla="*/ 84764840 w 2"/>
                <a:gd name="T97" fmla="*/ 88094597 h 31"/>
                <a:gd name="T98" fmla="*/ 84764840 w 2"/>
                <a:gd name="T99" fmla="*/ 88094597 h 31"/>
                <a:gd name="T100" fmla="*/ 84764840 w 2"/>
                <a:gd name="T101" fmla="*/ 88094597 h 31"/>
                <a:gd name="T102" fmla="*/ 84764840 w 2"/>
                <a:gd name="T103" fmla="*/ 88094597 h 31"/>
                <a:gd name="T104" fmla="*/ 84764840 w 2"/>
                <a:gd name="T105" fmla="*/ 88094597 h 31"/>
                <a:gd name="T106" fmla="*/ 84764840 w 2"/>
                <a:gd name="T107" fmla="*/ 88094597 h 31"/>
                <a:gd name="T108" fmla="*/ 84764840 w 2"/>
                <a:gd name="T109" fmla="*/ 88094597 h 31"/>
                <a:gd name="T110" fmla="*/ 84764840 w 2"/>
                <a:gd name="T111" fmla="*/ 88094597 h 31"/>
                <a:gd name="T112" fmla="*/ 0 w 2"/>
                <a:gd name="T113" fmla="*/ 88094597 h 31"/>
                <a:gd name="T114" fmla="*/ 0 w 2"/>
                <a:gd name="T115" fmla="*/ 88094597 h 31"/>
                <a:gd name="T116" fmla="*/ 0 w 2"/>
                <a:gd name="T117" fmla="*/ 88094597 h 31"/>
                <a:gd name="T118" fmla="*/ 0 w 2"/>
                <a:gd name="T119" fmla="*/ 88094597 h 31"/>
                <a:gd name="T120" fmla="*/ 0 w 2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2" y="30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4" name="Freeform 169"/>
            <p:cNvSpPr>
              <a:spLocks noEditPoints="1"/>
            </p:cNvSpPr>
            <p:nvPr/>
          </p:nvSpPr>
          <p:spPr bwMode="auto">
            <a:xfrm>
              <a:off x="2138" y="2489"/>
              <a:ext cx="28" cy="259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0 w 2"/>
                <a:gd name="T5" fmla="*/ 0 h 31"/>
                <a:gd name="T6" fmla="*/ 0 w 2"/>
                <a:gd name="T7" fmla="*/ 0 h 31"/>
                <a:gd name="T8" fmla="*/ 0 w 2"/>
                <a:gd name="T9" fmla="*/ 0 h 31"/>
                <a:gd name="T10" fmla="*/ 0 w 2"/>
                <a:gd name="T11" fmla="*/ 0 h 31"/>
                <a:gd name="T12" fmla="*/ 105413504 w 2"/>
                <a:gd name="T13" fmla="*/ 0 h 31"/>
                <a:gd name="T14" fmla="*/ 105413504 w 2"/>
                <a:gd name="T15" fmla="*/ 0 h 31"/>
                <a:gd name="T16" fmla="*/ 105413504 w 2"/>
                <a:gd name="T17" fmla="*/ 0 h 31"/>
                <a:gd name="T18" fmla="*/ 105413504 w 2"/>
                <a:gd name="T19" fmla="*/ 0 h 31"/>
                <a:gd name="T20" fmla="*/ 105413504 w 2"/>
                <a:gd name="T21" fmla="*/ 0 h 31"/>
                <a:gd name="T22" fmla="*/ 105413504 w 2"/>
                <a:gd name="T23" fmla="*/ 0 h 31"/>
                <a:gd name="T24" fmla="*/ 105413504 w 2"/>
                <a:gd name="T25" fmla="*/ 0 h 31"/>
                <a:gd name="T26" fmla="*/ 210827008 w 2"/>
                <a:gd name="T27" fmla="*/ 0 h 31"/>
                <a:gd name="T28" fmla="*/ 210827008 w 2"/>
                <a:gd name="T29" fmla="*/ 0 h 31"/>
                <a:gd name="T30" fmla="*/ 210827008 w 2"/>
                <a:gd name="T31" fmla="*/ 0 h 31"/>
                <a:gd name="T32" fmla="*/ 210827008 w 2"/>
                <a:gd name="T33" fmla="*/ 0 h 31"/>
                <a:gd name="T34" fmla="*/ 0 w 2"/>
                <a:gd name="T35" fmla="*/ 19743520 h 31"/>
                <a:gd name="T36" fmla="*/ 210827008 w 2"/>
                <a:gd name="T37" fmla="*/ 0 h 31"/>
                <a:gd name="T38" fmla="*/ 0 w 2"/>
                <a:gd name="T39" fmla="*/ 19743520 h 31"/>
                <a:gd name="T40" fmla="*/ 210827008 w 2"/>
                <a:gd name="T41" fmla="*/ 19743520 h 31"/>
                <a:gd name="T42" fmla="*/ 210827008 w 2"/>
                <a:gd name="T43" fmla="*/ 19743520 h 31"/>
                <a:gd name="T44" fmla="*/ 210827008 w 2"/>
                <a:gd name="T45" fmla="*/ 19743520 h 31"/>
                <a:gd name="T46" fmla="*/ 210827008 w 2"/>
                <a:gd name="T47" fmla="*/ 19743520 h 31"/>
                <a:gd name="T48" fmla="*/ 210827008 w 2"/>
                <a:gd name="T49" fmla="*/ 19743520 h 31"/>
                <a:gd name="T50" fmla="*/ 105413504 w 2"/>
                <a:gd name="T51" fmla="*/ 19743520 h 31"/>
                <a:gd name="T52" fmla="*/ 105413504 w 2"/>
                <a:gd name="T53" fmla="*/ 19743520 h 31"/>
                <a:gd name="T54" fmla="*/ 105413504 w 2"/>
                <a:gd name="T55" fmla="*/ 19743520 h 31"/>
                <a:gd name="T56" fmla="*/ 105413504 w 2"/>
                <a:gd name="T57" fmla="*/ 19743520 h 31"/>
                <a:gd name="T58" fmla="*/ 105413504 w 2"/>
                <a:gd name="T59" fmla="*/ 19743520 h 31"/>
                <a:gd name="T60" fmla="*/ 105413504 w 2"/>
                <a:gd name="T61" fmla="*/ 19743520 h 31"/>
                <a:gd name="T62" fmla="*/ 105413504 w 2"/>
                <a:gd name="T63" fmla="*/ 19743520 h 31"/>
                <a:gd name="T64" fmla="*/ 105413504 w 2"/>
                <a:gd name="T65" fmla="*/ 19743520 h 31"/>
                <a:gd name="T66" fmla="*/ 105413504 w 2"/>
                <a:gd name="T67" fmla="*/ 19743520 h 31"/>
                <a:gd name="T68" fmla="*/ 0 w 2"/>
                <a:gd name="T69" fmla="*/ 19743520 h 31"/>
                <a:gd name="T70" fmla="*/ 0 w 2"/>
                <a:gd name="T71" fmla="*/ 19743520 h 31"/>
                <a:gd name="T72" fmla="*/ 0 w 2"/>
                <a:gd name="T73" fmla="*/ 19743520 h 31"/>
                <a:gd name="T74" fmla="*/ 0 w 2"/>
                <a:gd name="T75" fmla="*/ 19743520 h 31"/>
                <a:gd name="T76" fmla="*/ 0 w 2"/>
                <a:gd name="T77" fmla="*/ 19743520 h 31"/>
                <a:gd name="T78" fmla="*/ 0 w 2"/>
                <a:gd name="T79" fmla="*/ 85366400 h 31"/>
                <a:gd name="T80" fmla="*/ 210827008 w 2"/>
                <a:gd name="T81" fmla="*/ 19743520 h 31"/>
                <a:gd name="T82" fmla="*/ 0 w 2"/>
                <a:gd name="T83" fmla="*/ 85366400 h 31"/>
                <a:gd name="T84" fmla="*/ 210827008 w 2"/>
                <a:gd name="T85" fmla="*/ 85366400 h 31"/>
                <a:gd name="T86" fmla="*/ 210827008 w 2"/>
                <a:gd name="T87" fmla="*/ 88094597 h 31"/>
                <a:gd name="T88" fmla="*/ 210827008 w 2"/>
                <a:gd name="T89" fmla="*/ 88094597 h 31"/>
                <a:gd name="T90" fmla="*/ 210827008 w 2"/>
                <a:gd name="T91" fmla="*/ 88094597 h 31"/>
                <a:gd name="T92" fmla="*/ 210827008 w 2"/>
                <a:gd name="T93" fmla="*/ 88094597 h 31"/>
                <a:gd name="T94" fmla="*/ 105413504 w 2"/>
                <a:gd name="T95" fmla="*/ 88094597 h 31"/>
                <a:gd name="T96" fmla="*/ 105413504 w 2"/>
                <a:gd name="T97" fmla="*/ 88094597 h 31"/>
                <a:gd name="T98" fmla="*/ 105413504 w 2"/>
                <a:gd name="T99" fmla="*/ 88094597 h 31"/>
                <a:gd name="T100" fmla="*/ 105413504 w 2"/>
                <a:gd name="T101" fmla="*/ 88094597 h 31"/>
                <a:gd name="T102" fmla="*/ 105413504 w 2"/>
                <a:gd name="T103" fmla="*/ 88094597 h 31"/>
                <a:gd name="T104" fmla="*/ 105413504 w 2"/>
                <a:gd name="T105" fmla="*/ 88094597 h 31"/>
                <a:gd name="T106" fmla="*/ 105413504 w 2"/>
                <a:gd name="T107" fmla="*/ 88094597 h 31"/>
                <a:gd name="T108" fmla="*/ 105413504 w 2"/>
                <a:gd name="T109" fmla="*/ 88094597 h 31"/>
                <a:gd name="T110" fmla="*/ 105413504 w 2"/>
                <a:gd name="T111" fmla="*/ 88094597 h 31"/>
                <a:gd name="T112" fmla="*/ 0 w 2"/>
                <a:gd name="T113" fmla="*/ 88094597 h 31"/>
                <a:gd name="T114" fmla="*/ 0 w 2"/>
                <a:gd name="T115" fmla="*/ 88094597 h 31"/>
                <a:gd name="T116" fmla="*/ 0 w 2"/>
                <a:gd name="T117" fmla="*/ 88094597 h 31"/>
                <a:gd name="T118" fmla="*/ 0 w 2"/>
                <a:gd name="T119" fmla="*/ 88094597 h 31"/>
                <a:gd name="T120" fmla="*/ 0 w 2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2" y="30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5" name="Freeform 170"/>
            <p:cNvSpPr>
              <a:spLocks noEditPoints="1"/>
            </p:cNvSpPr>
            <p:nvPr/>
          </p:nvSpPr>
          <p:spPr bwMode="auto">
            <a:xfrm>
              <a:off x="2521" y="2489"/>
              <a:ext cx="27" cy="266"/>
            </a:xfrm>
            <a:custGeom>
              <a:avLst/>
              <a:gdLst>
                <a:gd name="T0" fmla="*/ 0 w 2"/>
                <a:gd name="T1" fmla="*/ 2659360 h 32"/>
                <a:gd name="T2" fmla="*/ 0 w 2"/>
                <a:gd name="T3" fmla="*/ 2659360 h 32"/>
                <a:gd name="T4" fmla="*/ 0 w 2"/>
                <a:gd name="T5" fmla="*/ 2659360 h 32"/>
                <a:gd name="T6" fmla="*/ 0 w 2"/>
                <a:gd name="T7" fmla="*/ 2659360 h 32"/>
                <a:gd name="T8" fmla="*/ 0 w 2"/>
                <a:gd name="T9" fmla="*/ 2659360 h 32"/>
                <a:gd name="T10" fmla="*/ 0 w 2"/>
                <a:gd name="T11" fmla="*/ 2659360 h 32"/>
                <a:gd name="T12" fmla="*/ 84764840 w 2"/>
                <a:gd name="T13" fmla="*/ 2659360 h 32"/>
                <a:gd name="T14" fmla="*/ 84764840 w 2"/>
                <a:gd name="T15" fmla="*/ 2659360 h 32"/>
                <a:gd name="T16" fmla="*/ 84764840 w 2"/>
                <a:gd name="T17" fmla="*/ 0 h 32"/>
                <a:gd name="T18" fmla="*/ 84764840 w 2"/>
                <a:gd name="T19" fmla="*/ 0 h 32"/>
                <a:gd name="T20" fmla="*/ 84764840 w 2"/>
                <a:gd name="T21" fmla="*/ 0 h 32"/>
                <a:gd name="T22" fmla="*/ 84764840 w 2"/>
                <a:gd name="T23" fmla="*/ 2659360 h 32"/>
                <a:gd name="T24" fmla="*/ 84764840 w 2"/>
                <a:gd name="T25" fmla="*/ 2659360 h 32"/>
                <a:gd name="T26" fmla="*/ 163683828 w 2"/>
                <a:gd name="T27" fmla="*/ 2659360 h 32"/>
                <a:gd name="T28" fmla="*/ 163683828 w 2"/>
                <a:gd name="T29" fmla="*/ 2659360 h 32"/>
                <a:gd name="T30" fmla="*/ 163683828 w 2"/>
                <a:gd name="T31" fmla="*/ 2659360 h 32"/>
                <a:gd name="T32" fmla="*/ 163683828 w 2"/>
                <a:gd name="T33" fmla="*/ 2659360 h 32"/>
                <a:gd name="T34" fmla="*/ 0 w 2"/>
                <a:gd name="T35" fmla="*/ 19131277 h 32"/>
                <a:gd name="T36" fmla="*/ 163683828 w 2"/>
                <a:gd name="T37" fmla="*/ 2659360 h 32"/>
                <a:gd name="T38" fmla="*/ 0 w 2"/>
                <a:gd name="T39" fmla="*/ 19131277 h 32"/>
                <a:gd name="T40" fmla="*/ 163683828 w 2"/>
                <a:gd name="T41" fmla="*/ 19131277 h 32"/>
                <a:gd name="T42" fmla="*/ 163683828 w 2"/>
                <a:gd name="T43" fmla="*/ 19131277 h 32"/>
                <a:gd name="T44" fmla="*/ 163683828 w 2"/>
                <a:gd name="T45" fmla="*/ 22105930 h 32"/>
                <a:gd name="T46" fmla="*/ 163683828 w 2"/>
                <a:gd name="T47" fmla="*/ 22105930 h 32"/>
                <a:gd name="T48" fmla="*/ 163683828 w 2"/>
                <a:gd name="T49" fmla="*/ 22105930 h 32"/>
                <a:gd name="T50" fmla="*/ 84764840 w 2"/>
                <a:gd name="T51" fmla="*/ 22105930 h 32"/>
                <a:gd name="T52" fmla="*/ 84764840 w 2"/>
                <a:gd name="T53" fmla="*/ 22105930 h 32"/>
                <a:gd name="T54" fmla="*/ 84764840 w 2"/>
                <a:gd name="T55" fmla="*/ 22105930 h 32"/>
                <a:gd name="T56" fmla="*/ 84764840 w 2"/>
                <a:gd name="T57" fmla="*/ 22105930 h 32"/>
                <a:gd name="T58" fmla="*/ 84764840 w 2"/>
                <a:gd name="T59" fmla="*/ 22105930 h 32"/>
                <a:gd name="T60" fmla="*/ 84764840 w 2"/>
                <a:gd name="T61" fmla="*/ 22105930 h 32"/>
                <a:gd name="T62" fmla="*/ 84764840 w 2"/>
                <a:gd name="T63" fmla="*/ 22105930 h 32"/>
                <a:gd name="T64" fmla="*/ 84764840 w 2"/>
                <a:gd name="T65" fmla="*/ 22105930 h 32"/>
                <a:gd name="T66" fmla="*/ 84764840 w 2"/>
                <a:gd name="T67" fmla="*/ 22105930 h 32"/>
                <a:gd name="T68" fmla="*/ 0 w 2"/>
                <a:gd name="T69" fmla="*/ 22105930 h 32"/>
                <a:gd name="T70" fmla="*/ 0 w 2"/>
                <a:gd name="T71" fmla="*/ 22105930 h 32"/>
                <a:gd name="T72" fmla="*/ 0 w 2"/>
                <a:gd name="T73" fmla="*/ 22105930 h 32"/>
                <a:gd name="T74" fmla="*/ 0 w 2"/>
                <a:gd name="T75" fmla="*/ 19131277 h 32"/>
                <a:gd name="T76" fmla="*/ 0 w 2"/>
                <a:gd name="T77" fmla="*/ 19131277 h 32"/>
                <a:gd name="T78" fmla="*/ 0 w 2"/>
                <a:gd name="T79" fmla="*/ 85129144 h 32"/>
                <a:gd name="T80" fmla="*/ 163683828 w 2"/>
                <a:gd name="T81" fmla="*/ 19131277 h 32"/>
                <a:gd name="T82" fmla="*/ 0 w 2"/>
                <a:gd name="T83" fmla="*/ 85129144 h 32"/>
                <a:gd name="T84" fmla="*/ 163683828 w 2"/>
                <a:gd name="T85" fmla="*/ 85129144 h 32"/>
                <a:gd name="T86" fmla="*/ 163683828 w 2"/>
                <a:gd name="T87" fmla="*/ 85129144 h 32"/>
                <a:gd name="T88" fmla="*/ 163683828 w 2"/>
                <a:gd name="T89" fmla="*/ 87750017 h 32"/>
                <a:gd name="T90" fmla="*/ 163683828 w 2"/>
                <a:gd name="T91" fmla="*/ 87750017 h 32"/>
                <a:gd name="T92" fmla="*/ 163683828 w 2"/>
                <a:gd name="T93" fmla="*/ 87750017 h 32"/>
                <a:gd name="T94" fmla="*/ 84764840 w 2"/>
                <a:gd name="T95" fmla="*/ 87750017 h 32"/>
                <a:gd name="T96" fmla="*/ 84764840 w 2"/>
                <a:gd name="T97" fmla="*/ 87750017 h 32"/>
                <a:gd name="T98" fmla="*/ 84764840 w 2"/>
                <a:gd name="T99" fmla="*/ 87750017 h 32"/>
                <a:gd name="T100" fmla="*/ 84764840 w 2"/>
                <a:gd name="T101" fmla="*/ 87750017 h 32"/>
                <a:gd name="T102" fmla="*/ 84764840 w 2"/>
                <a:gd name="T103" fmla="*/ 87750017 h 32"/>
                <a:gd name="T104" fmla="*/ 84764840 w 2"/>
                <a:gd name="T105" fmla="*/ 87750017 h 32"/>
                <a:gd name="T106" fmla="*/ 84764840 w 2"/>
                <a:gd name="T107" fmla="*/ 87750017 h 32"/>
                <a:gd name="T108" fmla="*/ 84764840 w 2"/>
                <a:gd name="T109" fmla="*/ 87750017 h 32"/>
                <a:gd name="T110" fmla="*/ 84764840 w 2"/>
                <a:gd name="T111" fmla="*/ 87750017 h 32"/>
                <a:gd name="T112" fmla="*/ 0 w 2"/>
                <a:gd name="T113" fmla="*/ 87750017 h 32"/>
                <a:gd name="T114" fmla="*/ 0 w 2"/>
                <a:gd name="T115" fmla="*/ 87750017 h 32"/>
                <a:gd name="T116" fmla="*/ 0 w 2"/>
                <a:gd name="T117" fmla="*/ 87750017 h 32"/>
                <a:gd name="T118" fmla="*/ 0 w 2"/>
                <a:gd name="T119" fmla="*/ 85129144 h 32"/>
                <a:gd name="T120" fmla="*/ 0 w 2"/>
                <a:gd name="T121" fmla="*/ 85129144 h 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2">
                  <a:moveTo>
                    <a:pt x="2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close/>
                  <a:moveTo>
                    <a:pt x="0" y="7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close/>
                  <a:moveTo>
                    <a:pt x="0" y="31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1"/>
                  </a:lnTo>
                  <a:lnTo>
                    <a:pt x="0" y="31"/>
                  </a:lnTo>
                  <a:close/>
                  <a:moveTo>
                    <a:pt x="0" y="31"/>
                  </a:moveTo>
                  <a:lnTo>
                    <a:pt x="2" y="31"/>
                  </a:lnTo>
                  <a:lnTo>
                    <a:pt x="2" y="32"/>
                  </a:lnTo>
                  <a:lnTo>
                    <a:pt x="1" y="32"/>
                  </a:lnTo>
                  <a:lnTo>
                    <a:pt x="0" y="32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6" name="Freeform 171"/>
            <p:cNvSpPr>
              <a:spLocks noEditPoints="1"/>
            </p:cNvSpPr>
            <p:nvPr/>
          </p:nvSpPr>
          <p:spPr bwMode="auto">
            <a:xfrm>
              <a:off x="2959" y="2489"/>
              <a:ext cx="27" cy="259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0 w 2"/>
                <a:gd name="T5" fmla="*/ 0 h 31"/>
                <a:gd name="T6" fmla="*/ 0 w 2"/>
                <a:gd name="T7" fmla="*/ 0 h 31"/>
                <a:gd name="T8" fmla="*/ 0 w 2"/>
                <a:gd name="T9" fmla="*/ 0 h 31"/>
                <a:gd name="T10" fmla="*/ 0 w 2"/>
                <a:gd name="T11" fmla="*/ 0 h 31"/>
                <a:gd name="T12" fmla="*/ 84764840 w 2"/>
                <a:gd name="T13" fmla="*/ 0 h 31"/>
                <a:gd name="T14" fmla="*/ 84764840 w 2"/>
                <a:gd name="T15" fmla="*/ 0 h 31"/>
                <a:gd name="T16" fmla="*/ 84764840 w 2"/>
                <a:gd name="T17" fmla="*/ 0 h 31"/>
                <a:gd name="T18" fmla="*/ 84764840 w 2"/>
                <a:gd name="T19" fmla="*/ 0 h 31"/>
                <a:gd name="T20" fmla="*/ 84764840 w 2"/>
                <a:gd name="T21" fmla="*/ 0 h 31"/>
                <a:gd name="T22" fmla="*/ 84764840 w 2"/>
                <a:gd name="T23" fmla="*/ 0 h 31"/>
                <a:gd name="T24" fmla="*/ 84764840 w 2"/>
                <a:gd name="T25" fmla="*/ 0 h 31"/>
                <a:gd name="T26" fmla="*/ 163683828 w 2"/>
                <a:gd name="T27" fmla="*/ 0 h 31"/>
                <a:gd name="T28" fmla="*/ 163683828 w 2"/>
                <a:gd name="T29" fmla="*/ 0 h 31"/>
                <a:gd name="T30" fmla="*/ 163683828 w 2"/>
                <a:gd name="T31" fmla="*/ 0 h 31"/>
                <a:gd name="T32" fmla="*/ 163683828 w 2"/>
                <a:gd name="T33" fmla="*/ 0 h 31"/>
                <a:gd name="T34" fmla="*/ 0 w 2"/>
                <a:gd name="T35" fmla="*/ 19743520 h 31"/>
                <a:gd name="T36" fmla="*/ 163683828 w 2"/>
                <a:gd name="T37" fmla="*/ 0 h 31"/>
                <a:gd name="T38" fmla="*/ 0 w 2"/>
                <a:gd name="T39" fmla="*/ 19743520 h 31"/>
                <a:gd name="T40" fmla="*/ 163683828 w 2"/>
                <a:gd name="T41" fmla="*/ 19743520 h 31"/>
                <a:gd name="T42" fmla="*/ 163683828 w 2"/>
                <a:gd name="T43" fmla="*/ 19743520 h 31"/>
                <a:gd name="T44" fmla="*/ 163683828 w 2"/>
                <a:gd name="T45" fmla="*/ 19743520 h 31"/>
                <a:gd name="T46" fmla="*/ 163683828 w 2"/>
                <a:gd name="T47" fmla="*/ 19743520 h 31"/>
                <a:gd name="T48" fmla="*/ 163683828 w 2"/>
                <a:gd name="T49" fmla="*/ 19743520 h 31"/>
                <a:gd name="T50" fmla="*/ 84764840 w 2"/>
                <a:gd name="T51" fmla="*/ 19743520 h 31"/>
                <a:gd name="T52" fmla="*/ 84764840 w 2"/>
                <a:gd name="T53" fmla="*/ 19743520 h 31"/>
                <a:gd name="T54" fmla="*/ 84764840 w 2"/>
                <a:gd name="T55" fmla="*/ 19743520 h 31"/>
                <a:gd name="T56" fmla="*/ 84764840 w 2"/>
                <a:gd name="T57" fmla="*/ 19743520 h 31"/>
                <a:gd name="T58" fmla="*/ 84764840 w 2"/>
                <a:gd name="T59" fmla="*/ 19743520 h 31"/>
                <a:gd name="T60" fmla="*/ 84764840 w 2"/>
                <a:gd name="T61" fmla="*/ 19743520 h 31"/>
                <a:gd name="T62" fmla="*/ 84764840 w 2"/>
                <a:gd name="T63" fmla="*/ 19743520 h 31"/>
                <a:gd name="T64" fmla="*/ 84764840 w 2"/>
                <a:gd name="T65" fmla="*/ 19743520 h 31"/>
                <a:gd name="T66" fmla="*/ 84764840 w 2"/>
                <a:gd name="T67" fmla="*/ 19743520 h 31"/>
                <a:gd name="T68" fmla="*/ 0 w 2"/>
                <a:gd name="T69" fmla="*/ 19743520 h 31"/>
                <a:gd name="T70" fmla="*/ 0 w 2"/>
                <a:gd name="T71" fmla="*/ 19743520 h 31"/>
                <a:gd name="T72" fmla="*/ 0 w 2"/>
                <a:gd name="T73" fmla="*/ 19743520 h 31"/>
                <a:gd name="T74" fmla="*/ 0 w 2"/>
                <a:gd name="T75" fmla="*/ 19743520 h 31"/>
                <a:gd name="T76" fmla="*/ 0 w 2"/>
                <a:gd name="T77" fmla="*/ 19743520 h 31"/>
                <a:gd name="T78" fmla="*/ 0 w 2"/>
                <a:gd name="T79" fmla="*/ 85366400 h 31"/>
                <a:gd name="T80" fmla="*/ 163683828 w 2"/>
                <a:gd name="T81" fmla="*/ 19743520 h 31"/>
                <a:gd name="T82" fmla="*/ 0 w 2"/>
                <a:gd name="T83" fmla="*/ 85366400 h 31"/>
                <a:gd name="T84" fmla="*/ 163683828 w 2"/>
                <a:gd name="T85" fmla="*/ 85366400 h 31"/>
                <a:gd name="T86" fmla="*/ 163683828 w 2"/>
                <a:gd name="T87" fmla="*/ 88094597 h 31"/>
                <a:gd name="T88" fmla="*/ 163683828 w 2"/>
                <a:gd name="T89" fmla="*/ 88094597 h 31"/>
                <a:gd name="T90" fmla="*/ 163683828 w 2"/>
                <a:gd name="T91" fmla="*/ 88094597 h 31"/>
                <a:gd name="T92" fmla="*/ 163683828 w 2"/>
                <a:gd name="T93" fmla="*/ 88094597 h 31"/>
                <a:gd name="T94" fmla="*/ 84764840 w 2"/>
                <a:gd name="T95" fmla="*/ 88094597 h 31"/>
                <a:gd name="T96" fmla="*/ 84764840 w 2"/>
                <a:gd name="T97" fmla="*/ 88094597 h 31"/>
                <a:gd name="T98" fmla="*/ 84764840 w 2"/>
                <a:gd name="T99" fmla="*/ 88094597 h 31"/>
                <a:gd name="T100" fmla="*/ 84764840 w 2"/>
                <a:gd name="T101" fmla="*/ 88094597 h 31"/>
                <a:gd name="T102" fmla="*/ 84764840 w 2"/>
                <a:gd name="T103" fmla="*/ 88094597 h 31"/>
                <a:gd name="T104" fmla="*/ 84764840 w 2"/>
                <a:gd name="T105" fmla="*/ 88094597 h 31"/>
                <a:gd name="T106" fmla="*/ 84764840 w 2"/>
                <a:gd name="T107" fmla="*/ 88094597 h 31"/>
                <a:gd name="T108" fmla="*/ 84764840 w 2"/>
                <a:gd name="T109" fmla="*/ 88094597 h 31"/>
                <a:gd name="T110" fmla="*/ 84764840 w 2"/>
                <a:gd name="T111" fmla="*/ 88094597 h 31"/>
                <a:gd name="T112" fmla="*/ 0 w 2"/>
                <a:gd name="T113" fmla="*/ 88094597 h 31"/>
                <a:gd name="T114" fmla="*/ 0 w 2"/>
                <a:gd name="T115" fmla="*/ 88094597 h 31"/>
                <a:gd name="T116" fmla="*/ 0 w 2"/>
                <a:gd name="T117" fmla="*/ 88094597 h 31"/>
                <a:gd name="T118" fmla="*/ 0 w 2"/>
                <a:gd name="T119" fmla="*/ 88094597 h 31"/>
                <a:gd name="T120" fmla="*/ 0 w 2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2" y="30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7" name="Freeform 172"/>
            <p:cNvSpPr>
              <a:spLocks noEditPoints="1"/>
            </p:cNvSpPr>
            <p:nvPr/>
          </p:nvSpPr>
          <p:spPr bwMode="auto">
            <a:xfrm>
              <a:off x="2084" y="1072"/>
              <a:ext cx="1120" cy="8"/>
            </a:xfrm>
            <a:custGeom>
              <a:avLst/>
              <a:gdLst>
                <a:gd name="T0" fmla="*/ 90800722 w 82"/>
                <a:gd name="T1" fmla="*/ 2097152 h 1"/>
                <a:gd name="T2" fmla="*/ 90800722 w 82"/>
                <a:gd name="T3" fmla="*/ 2097152 h 1"/>
                <a:gd name="T4" fmla="*/ 90800722 w 82"/>
                <a:gd name="T5" fmla="*/ 2097152 h 1"/>
                <a:gd name="T6" fmla="*/ 0 w 82"/>
                <a:gd name="T7" fmla="*/ 2097152 h 1"/>
                <a:gd name="T8" fmla="*/ 0 w 82"/>
                <a:gd name="T9" fmla="*/ 2097152 h 1"/>
                <a:gd name="T10" fmla="*/ 0 w 82"/>
                <a:gd name="T11" fmla="*/ 2097152 h 1"/>
                <a:gd name="T12" fmla="*/ 0 w 82"/>
                <a:gd name="T13" fmla="*/ 2097152 h 1"/>
                <a:gd name="T14" fmla="*/ 0 w 82"/>
                <a:gd name="T15" fmla="*/ 2097152 h 1"/>
                <a:gd name="T16" fmla="*/ 0 w 82"/>
                <a:gd name="T17" fmla="*/ 2097152 h 1"/>
                <a:gd name="T18" fmla="*/ 0 w 82"/>
                <a:gd name="T19" fmla="*/ 2097152 h 1"/>
                <a:gd name="T20" fmla="*/ 0 w 82"/>
                <a:gd name="T21" fmla="*/ 2097152 h 1"/>
                <a:gd name="T22" fmla="*/ 0 w 82"/>
                <a:gd name="T23" fmla="*/ 2097152 h 1"/>
                <a:gd name="T24" fmla="*/ 0 w 82"/>
                <a:gd name="T25" fmla="*/ 0 h 1"/>
                <a:gd name="T26" fmla="*/ 0 w 82"/>
                <a:gd name="T27" fmla="*/ 0 h 1"/>
                <a:gd name="T28" fmla="*/ 0 w 82"/>
                <a:gd name="T29" fmla="*/ 0 h 1"/>
                <a:gd name="T30" fmla="*/ 0 w 82"/>
                <a:gd name="T31" fmla="*/ 0 h 1"/>
                <a:gd name="T32" fmla="*/ 0 w 82"/>
                <a:gd name="T33" fmla="*/ 0 h 1"/>
                <a:gd name="T34" fmla="*/ 0 w 82"/>
                <a:gd name="T35" fmla="*/ 0 h 1"/>
                <a:gd name="T36" fmla="*/ 90800722 w 82"/>
                <a:gd name="T37" fmla="*/ 0 h 1"/>
                <a:gd name="T38" fmla="*/ 2147483647 w 82"/>
                <a:gd name="T39" fmla="*/ 2097152 h 1"/>
                <a:gd name="T40" fmla="*/ 90800722 w 82"/>
                <a:gd name="T41" fmla="*/ 0 h 1"/>
                <a:gd name="T42" fmla="*/ 2147483647 w 82"/>
                <a:gd name="T43" fmla="*/ 2097152 h 1"/>
                <a:gd name="T44" fmla="*/ 2147483647 w 82"/>
                <a:gd name="T45" fmla="*/ 0 h 1"/>
                <a:gd name="T46" fmla="*/ 2147483647 w 82"/>
                <a:gd name="T47" fmla="*/ 0 h 1"/>
                <a:gd name="T48" fmla="*/ 2147483647 w 82"/>
                <a:gd name="T49" fmla="*/ 0 h 1"/>
                <a:gd name="T50" fmla="*/ 2147483647 w 82"/>
                <a:gd name="T51" fmla="*/ 0 h 1"/>
                <a:gd name="T52" fmla="*/ 2147483647 w 82"/>
                <a:gd name="T53" fmla="*/ 0 h 1"/>
                <a:gd name="T54" fmla="*/ 2147483647 w 82"/>
                <a:gd name="T55" fmla="*/ 0 h 1"/>
                <a:gd name="T56" fmla="*/ 2147483647 w 82"/>
                <a:gd name="T57" fmla="*/ 0 h 1"/>
                <a:gd name="T58" fmla="*/ 2147483647 w 82"/>
                <a:gd name="T59" fmla="*/ 0 h 1"/>
                <a:gd name="T60" fmla="*/ 2147483647 w 82"/>
                <a:gd name="T61" fmla="*/ 2097152 h 1"/>
                <a:gd name="T62" fmla="*/ 2147483647 w 82"/>
                <a:gd name="T63" fmla="*/ 2097152 h 1"/>
                <a:gd name="T64" fmla="*/ 2147483647 w 82"/>
                <a:gd name="T65" fmla="*/ 2097152 h 1"/>
                <a:gd name="T66" fmla="*/ 2147483647 w 82"/>
                <a:gd name="T67" fmla="*/ 2097152 h 1"/>
                <a:gd name="T68" fmla="*/ 2147483647 w 82"/>
                <a:gd name="T69" fmla="*/ 2097152 h 1"/>
                <a:gd name="T70" fmla="*/ 2147483647 w 82"/>
                <a:gd name="T71" fmla="*/ 2097152 h 1"/>
                <a:gd name="T72" fmla="*/ 2147483647 w 82"/>
                <a:gd name="T73" fmla="*/ 2097152 h 1"/>
                <a:gd name="T74" fmla="*/ 2147483647 w 82"/>
                <a:gd name="T75" fmla="*/ 2097152 h 1"/>
                <a:gd name="T76" fmla="*/ 2147483647 w 82"/>
                <a:gd name="T77" fmla="*/ 2097152 h 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2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  <a:moveTo>
                    <a:pt x="8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81" y="0"/>
                  </a:lnTo>
                  <a:lnTo>
                    <a:pt x="81" y="1"/>
                  </a:lnTo>
                  <a:close/>
                  <a:moveTo>
                    <a:pt x="81" y="1"/>
                  </a:moveTo>
                  <a:lnTo>
                    <a:pt x="81" y="0"/>
                  </a:lnTo>
                  <a:lnTo>
                    <a:pt x="82" y="0"/>
                  </a:lnTo>
                  <a:lnTo>
                    <a:pt x="82" y="1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38" name="Rectangle 173"/>
            <p:cNvSpPr>
              <a:spLocks noChangeArrowheads="1"/>
            </p:cNvSpPr>
            <p:nvPr/>
          </p:nvSpPr>
          <p:spPr bwMode="auto">
            <a:xfrm>
              <a:off x="930" y="3022"/>
              <a:ext cx="1681" cy="40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/>
                <a:t>Europäische Normen</a:t>
              </a:r>
            </a:p>
            <a:p>
              <a:pPr eaLnBrk="1" hangingPunct="1"/>
              <a:r>
                <a:rPr lang="de-CH" altLang="de-DE" sz="1400" b="1" dirty="0"/>
                <a:t>EN 61851-1      EN 61439-2</a:t>
              </a:r>
            </a:p>
            <a:p>
              <a:pPr eaLnBrk="1" hangingPunct="1"/>
              <a:r>
                <a:rPr lang="de-CH" altLang="de-DE" sz="1400" b="1" dirty="0"/>
                <a:t>HD 60364-7-722</a:t>
              </a:r>
            </a:p>
          </p:txBody>
        </p:sp>
        <p:sp>
          <p:nvSpPr>
            <p:cNvPr id="39" name="Rectangle 174"/>
            <p:cNvSpPr>
              <a:spLocks noChangeArrowheads="1"/>
            </p:cNvSpPr>
            <p:nvPr/>
          </p:nvSpPr>
          <p:spPr bwMode="auto">
            <a:xfrm>
              <a:off x="480" y="3623"/>
              <a:ext cx="1134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200" dirty="0">
                  <a:solidFill>
                    <a:srgbClr val="343739"/>
                  </a:solidFill>
                </a:rPr>
                <a:t>CH Normen</a:t>
              </a:r>
              <a:r>
                <a:rPr lang="de-CH" altLang="de-DE" sz="900" dirty="0">
                  <a:solidFill>
                    <a:srgbClr val="343739"/>
                  </a:solidFill>
                </a:rPr>
                <a:t> </a:t>
              </a:r>
              <a:endParaRPr lang="de-CH" altLang="de-DE" sz="1900" dirty="0"/>
            </a:p>
          </p:txBody>
        </p:sp>
        <p:sp>
          <p:nvSpPr>
            <p:cNvPr id="40" name="Rectangle 175"/>
            <p:cNvSpPr>
              <a:spLocks noChangeArrowheads="1"/>
            </p:cNvSpPr>
            <p:nvPr/>
          </p:nvSpPr>
          <p:spPr bwMode="auto">
            <a:xfrm>
              <a:off x="979" y="3616"/>
              <a:ext cx="1316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>
                  <a:solidFill>
                    <a:srgbClr val="343739"/>
                  </a:solidFill>
                </a:rPr>
                <a:t>SEV 1000: NIN 2020</a:t>
              </a:r>
              <a:endParaRPr lang="de-CH" altLang="de-DE" sz="1400" b="1" dirty="0"/>
            </a:p>
          </p:txBody>
        </p:sp>
        <p:sp>
          <p:nvSpPr>
            <p:cNvPr id="41" name="Freeform 176"/>
            <p:cNvSpPr>
              <a:spLocks noEditPoints="1"/>
            </p:cNvSpPr>
            <p:nvPr/>
          </p:nvSpPr>
          <p:spPr bwMode="auto">
            <a:xfrm>
              <a:off x="2631" y="447"/>
              <a:ext cx="40" cy="192"/>
            </a:xfrm>
            <a:custGeom>
              <a:avLst/>
              <a:gdLst>
                <a:gd name="T0" fmla="*/ 0 w 3"/>
                <a:gd name="T1" fmla="*/ 5754474 h 23"/>
                <a:gd name="T2" fmla="*/ 0 w 3"/>
                <a:gd name="T3" fmla="*/ 2714346 h 23"/>
                <a:gd name="T4" fmla="*/ 0 w 3"/>
                <a:gd name="T5" fmla="*/ 2714346 h 23"/>
                <a:gd name="T6" fmla="*/ 0 w 3"/>
                <a:gd name="T7" fmla="*/ 2714346 h 23"/>
                <a:gd name="T8" fmla="*/ 0 w 3"/>
                <a:gd name="T9" fmla="*/ 2714346 h 23"/>
                <a:gd name="T10" fmla="*/ 0 w 3"/>
                <a:gd name="T11" fmla="*/ 2714346 h 23"/>
                <a:gd name="T12" fmla="*/ 0 w 3"/>
                <a:gd name="T13" fmla="*/ 2714346 h 23"/>
                <a:gd name="T14" fmla="*/ 0 w 3"/>
                <a:gd name="T15" fmla="*/ 0 h 23"/>
                <a:gd name="T16" fmla="*/ 72912533 w 3"/>
                <a:gd name="T17" fmla="*/ 0 h 23"/>
                <a:gd name="T18" fmla="*/ 72912533 w 3"/>
                <a:gd name="T19" fmla="*/ 0 h 23"/>
                <a:gd name="T20" fmla="*/ 72912533 w 3"/>
                <a:gd name="T21" fmla="*/ 0 h 23"/>
                <a:gd name="T22" fmla="*/ 72912533 w 3"/>
                <a:gd name="T23" fmla="*/ 0 h 23"/>
                <a:gd name="T24" fmla="*/ 72912533 w 3"/>
                <a:gd name="T25" fmla="*/ 0 h 23"/>
                <a:gd name="T26" fmla="*/ 151703640 w 3"/>
                <a:gd name="T27" fmla="*/ 0 h 23"/>
                <a:gd name="T28" fmla="*/ 151703640 w 3"/>
                <a:gd name="T29" fmla="*/ 0 h 23"/>
                <a:gd name="T30" fmla="*/ 151703640 w 3"/>
                <a:gd name="T31" fmla="*/ 2714346 h 23"/>
                <a:gd name="T32" fmla="*/ 151703640 w 3"/>
                <a:gd name="T33" fmla="*/ 2714346 h 23"/>
                <a:gd name="T34" fmla="*/ 151703640 w 3"/>
                <a:gd name="T35" fmla="*/ 2714346 h 23"/>
                <a:gd name="T36" fmla="*/ 151703640 w 3"/>
                <a:gd name="T37" fmla="*/ 2714346 h 23"/>
                <a:gd name="T38" fmla="*/ 151703640 w 3"/>
                <a:gd name="T39" fmla="*/ 2714346 h 23"/>
                <a:gd name="T40" fmla="*/ 224616360 w 3"/>
                <a:gd name="T41" fmla="*/ 2714346 h 23"/>
                <a:gd name="T42" fmla="*/ 0 w 3"/>
                <a:gd name="T43" fmla="*/ 62265875 h 23"/>
                <a:gd name="T44" fmla="*/ 224616360 w 3"/>
                <a:gd name="T45" fmla="*/ 62265875 h 23"/>
                <a:gd name="T46" fmla="*/ 224616360 w 3"/>
                <a:gd name="T47" fmla="*/ 62265875 h 23"/>
                <a:gd name="T48" fmla="*/ 224616360 w 3"/>
                <a:gd name="T49" fmla="*/ 62265875 h 23"/>
                <a:gd name="T50" fmla="*/ 151703640 w 3"/>
                <a:gd name="T51" fmla="*/ 62265875 h 23"/>
                <a:gd name="T52" fmla="*/ 151703640 w 3"/>
                <a:gd name="T53" fmla="*/ 62265875 h 23"/>
                <a:gd name="T54" fmla="*/ 151703640 w 3"/>
                <a:gd name="T55" fmla="*/ 62265875 h 23"/>
                <a:gd name="T56" fmla="*/ 151703640 w 3"/>
                <a:gd name="T57" fmla="*/ 64985447 h 23"/>
                <a:gd name="T58" fmla="*/ 151703640 w 3"/>
                <a:gd name="T59" fmla="*/ 64985447 h 23"/>
                <a:gd name="T60" fmla="*/ 151703640 w 3"/>
                <a:gd name="T61" fmla="*/ 64985447 h 23"/>
                <a:gd name="T62" fmla="*/ 151703640 w 3"/>
                <a:gd name="T63" fmla="*/ 64985447 h 23"/>
                <a:gd name="T64" fmla="*/ 72912533 w 3"/>
                <a:gd name="T65" fmla="*/ 64985447 h 23"/>
                <a:gd name="T66" fmla="*/ 72912533 w 3"/>
                <a:gd name="T67" fmla="*/ 64985447 h 23"/>
                <a:gd name="T68" fmla="*/ 72912533 w 3"/>
                <a:gd name="T69" fmla="*/ 64985447 h 23"/>
                <a:gd name="T70" fmla="*/ 72912533 w 3"/>
                <a:gd name="T71" fmla="*/ 64985447 h 23"/>
                <a:gd name="T72" fmla="*/ 72912533 w 3"/>
                <a:gd name="T73" fmla="*/ 64985447 h 23"/>
                <a:gd name="T74" fmla="*/ 0 w 3"/>
                <a:gd name="T75" fmla="*/ 64985447 h 23"/>
                <a:gd name="T76" fmla="*/ 0 w 3"/>
                <a:gd name="T77" fmla="*/ 64985447 h 23"/>
                <a:gd name="T78" fmla="*/ 0 w 3"/>
                <a:gd name="T79" fmla="*/ 64985447 h 23"/>
                <a:gd name="T80" fmla="*/ 0 w 3"/>
                <a:gd name="T81" fmla="*/ 64985447 h 23"/>
                <a:gd name="T82" fmla="*/ 0 w 3"/>
                <a:gd name="T83" fmla="*/ 62265875 h 23"/>
                <a:gd name="T84" fmla="*/ 0 w 3"/>
                <a:gd name="T85" fmla="*/ 62265875 h 23"/>
                <a:gd name="T86" fmla="*/ 0 w 3"/>
                <a:gd name="T87" fmla="*/ 62265875 h 23"/>
                <a:gd name="T88" fmla="*/ 0 w 3"/>
                <a:gd name="T89" fmla="*/ 62265875 h 2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" h="23">
                  <a:moveTo>
                    <a:pt x="3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2"/>
                  </a:lnTo>
                  <a:close/>
                  <a:moveTo>
                    <a:pt x="0" y="22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22"/>
                  </a:lnTo>
                  <a:lnTo>
                    <a:pt x="0" y="22"/>
                  </a:lnTo>
                  <a:close/>
                  <a:moveTo>
                    <a:pt x="0" y="22"/>
                  </a:moveTo>
                  <a:lnTo>
                    <a:pt x="3" y="22"/>
                  </a:lnTo>
                  <a:lnTo>
                    <a:pt x="2" y="22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2" name="Freeform 177"/>
            <p:cNvSpPr>
              <a:spLocks noEditPoints="1"/>
            </p:cNvSpPr>
            <p:nvPr/>
          </p:nvSpPr>
          <p:spPr bwMode="auto">
            <a:xfrm>
              <a:off x="2494" y="530"/>
              <a:ext cx="300" cy="25"/>
            </a:xfrm>
            <a:custGeom>
              <a:avLst/>
              <a:gdLst>
                <a:gd name="T0" fmla="*/ 90075314 w 22"/>
                <a:gd name="T1" fmla="*/ 8357642 h 3"/>
                <a:gd name="T2" fmla="*/ 90075314 w 22"/>
                <a:gd name="T3" fmla="*/ 8357642 h 3"/>
                <a:gd name="T4" fmla="*/ 90075314 w 22"/>
                <a:gd name="T5" fmla="*/ 8357642 h 3"/>
                <a:gd name="T6" fmla="*/ 0 w 22"/>
                <a:gd name="T7" fmla="*/ 8357642 h 3"/>
                <a:gd name="T8" fmla="*/ 0 w 22"/>
                <a:gd name="T9" fmla="*/ 8357642 h 3"/>
                <a:gd name="T10" fmla="*/ 0 w 22"/>
                <a:gd name="T11" fmla="*/ 8357642 h 3"/>
                <a:gd name="T12" fmla="*/ 0 w 22"/>
                <a:gd name="T13" fmla="*/ 8357642 h 3"/>
                <a:gd name="T14" fmla="*/ 0 w 22"/>
                <a:gd name="T15" fmla="*/ 5704858 h 3"/>
                <a:gd name="T16" fmla="*/ 0 w 22"/>
                <a:gd name="T17" fmla="*/ 5704858 h 3"/>
                <a:gd name="T18" fmla="*/ 0 w 22"/>
                <a:gd name="T19" fmla="*/ 5704858 h 3"/>
                <a:gd name="T20" fmla="*/ 0 w 22"/>
                <a:gd name="T21" fmla="*/ 5704858 h 3"/>
                <a:gd name="T22" fmla="*/ 0 w 22"/>
                <a:gd name="T23" fmla="*/ 5704858 h 3"/>
                <a:gd name="T24" fmla="*/ 0 w 22"/>
                <a:gd name="T25" fmla="*/ 2690975 h 3"/>
                <a:gd name="T26" fmla="*/ 0 w 22"/>
                <a:gd name="T27" fmla="*/ 2690975 h 3"/>
                <a:gd name="T28" fmla="*/ 0 w 22"/>
                <a:gd name="T29" fmla="*/ 2690975 h 3"/>
                <a:gd name="T30" fmla="*/ 0 w 22"/>
                <a:gd name="T31" fmla="*/ 2690975 h 3"/>
                <a:gd name="T32" fmla="*/ 0 w 22"/>
                <a:gd name="T33" fmla="*/ 2690975 h 3"/>
                <a:gd name="T34" fmla="*/ 0 w 22"/>
                <a:gd name="T35" fmla="*/ 2690975 h 3"/>
                <a:gd name="T36" fmla="*/ 90075314 w 22"/>
                <a:gd name="T37" fmla="*/ 0 h 3"/>
                <a:gd name="T38" fmla="*/ 90075314 w 22"/>
                <a:gd name="T39" fmla="*/ 0 h 3"/>
                <a:gd name="T40" fmla="*/ 90075314 w 22"/>
                <a:gd name="T41" fmla="*/ 0 h 3"/>
                <a:gd name="T42" fmla="*/ 1838903427 w 22"/>
                <a:gd name="T43" fmla="*/ 8357642 h 3"/>
                <a:gd name="T44" fmla="*/ 1838903427 w 22"/>
                <a:gd name="T45" fmla="*/ 0 h 3"/>
                <a:gd name="T46" fmla="*/ 1838903427 w 22"/>
                <a:gd name="T47" fmla="*/ 0 h 3"/>
                <a:gd name="T48" fmla="*/ 1838903427 w 22"/>
                <a:gd name="T49" fmla="*/ 0 h 3"/>
                <a:gd name="T50" fmla="*/ 1838903427 w 22"/>
                <a:gd name="T51" fmla="*/ 0 h 3"/>
                <a:gd name="T52" fmla="*/ 1928943041 w 22"/>
                <a:gd name="T53" fmla="*/ 0 h 3"/>
                <a:gd name="T54" fmla="*/ 1928943041 w 22"/>
                <a:gd name="T55" fmla="*/ 2690975 h 3"/>
                <a:gd name="T56" fmla="*/ 1928943041 w 22"/>
                <a:gd name="T57" fmla="*/ 2690975 h 3"/>
                <a:gd name="T58" fmla="*/ 1928943041 w 22"/>
                <a:gd name="T59" fmla="*/ 2690975 h 3"/>
                <a:gd name="T60" fmla="*/ 1928943041 w 22"/>
                <a:gd name="T61" fmla="*/ 2690975 h 3"/>
                <a:gd name="T62" fmla="*/ 1928943041 w 22"/>
                <a:gd name="T63" fmla="*/ 2690975 h 3"/>
                <a:gd name="T64" fmla="*/ 1928943041 w 22"/>
                <a:gd name="T65" fmla="*/ 2690975 h 3"/>
                <a:gd name="T66" fmla="*/ 1928943041 w 22"/>
                <a:gd name="T67" fmla="*/ 5704858 h 3"/>
                <a:gd name="T68" fmla="*/ 1928943041 w 22"/>
                <a:gd name="T69" fmla="*/ 5704858 h 3"/>
                <a:gd name="T70" fmla="*/ 1928943041 w 22"/>
                <a:gd name="T71" fmla="*/ 5704858 h 3"/>
                <a:gd name="T72" fmla="*/ 1928943041 w 22"/>
                <a:gd name="T73" fmla="*/ 5704858 h 3"/>
                <a:gd name="T74" fmla="*/ 1928943041 w 22"/>
                <a:gd name="T75" fmla="*/ 5704858 h 3"/>
                <a:gd name="T76" fmla="*/ 1928943041 w 22"/>
                <a:gd name="T77" fmla="*/ 8357642 h 3"/>
                <a:gd name="T78" fmla="*/ 1928943041 w 22"/>
                <a:gd name="T79" fmla="*/ 8357642 h 3"/>
                <a:gd name="T80" fmla="*/ 1928943041 w 22"/>
                <a:gd name="T81" fmla="*/ 8357642 h 3"/>
                <a:gd name="T82" fmla="*/ 1928943041 w 22"/>
                <a:gd name="T83" fmla="*/ 8357642 h 3"/>
                <a:gd name="T84" fmla="*/ 1928943041 w 22"/>
                <a:gd name="T85" fmla="*/ 8357642 h 3"/>
                <a:gd name="T86" fmla="*/ 1838903427 w 22"/>
                <a:gd name="T87" fmla="*/ 8357642 h 3"/>
                <a:gd name="T88" fmla="*/ 1838903427 w 22"/>
                <a:gd name="T89" fmla="*/ 8357642 h 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2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  <a:moveTo>
                    <a:pt x="21" y="3"/>
                  </a:moveTo>
                  <a:lnTo>
                    <a:pt x="1" y="3"/>
                  </a:lnTo>
                  <a:lnTo>
                    <a:pt x="1" y="0"/>
                  </a:lnTo>
                  <a:lnTo>
                    <a:pt x="21" y="0"/>
                  </a:lnTo>
                  <a:lnTo>
                    <a:pt x="21" y="3"/>
                  </a:lnTo>
                  <a:close/>
                  <a:moveTo>
                    <a:pt x="21" y="3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3" name="Rectangle 178"/>
            <p:cNvSpPr>
              <a:spLocks noChangeArrowheads="1"/>
            </p:cNvSpPr>
            <p:nvPr/>
          </p:nvSpPr>
          <p:spPr bwMode="auto">
            <a:xfrm>
              <a:off x="2070" y="1272"/>
              <a:ext cx="97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2200" dirty="0">
                  <a:solidFill>
                    <a:srgbClr val="343739"/>
                  </a:solidFill>
                </a:rPr>
                <a:t>Gesetze </a:t>
              </a:r>
              <a:endParaRPr lang="de-CH" altLang="de-DE" sz="1900" dirty="0"/>
            </a:p>
          </p:txBody>
        </p:sp>
        <p:sp>
          <p:nvSpPr>
            <p:cNvPr id="44" name="Freeform 179"/>
            <p:cNvSpPr>
              <a:spLocks noEditPoints="1"/>
            </p:cNvSpPr>
            <p:nvPr/>
          </p:nvSpPr>
          <p:spPr bwMode="auto">
            <a:xfrm>
              <a:off x="3819" y="2489"/>
              <a:ext cx="28" cy="259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0 w 2"/>
                <a:gd name="T5" fmla="*/ 0 h 31"/>
                <a:gd name="T6" fmla="*/ 0 w 2"/>
                <a:gd name="T7" fmla="*/ 0 h 31"/>
                <a:gd name="T8" fmla="*/ 0 w 2"/>
                <a:gd name="T9" fmla="*/ 0 h 31"/>
                <a:gd name="T10" fmla="*/ 0 w 2"/>
                <a:gd name="T11" fmla="*/ 0 h 31"/>
                <a:gd name="T12" fmla="*/ 0 w 2"/>
                <a:gd name="T13" fmla="*/ 0 h 31"/>
                <a:gd name="T14" fmla="*/ 105413504 w 2"/>
                <a:gd name="T15" fmla="*/ 0 h 31"/>
                <a:gd name="T16" fmla="*/ 105413504 w 2"/>
                <a:gd name="T17" fmla="*/ 0 h 31"/>
                <a:gd name="T18" fmla="*/ 105413504 w 2"/>
                <a:gd name="T19" fmla="*/ 0 h 31"/>
                <a:gd name="T20" fmla="*/ 105413504 w 2"/>
                <a:gd name="T21" fmla="*/ 0 h 31"/>
                <a:gd name="T22" fmla="*/ 105413504 w 2"/>
                <a:gd name="T23" fmla="*/ 0 h 31"/>
                <a:gd name="T24" fmla="*/ 105413504 w 2"/>
                <a:gd name="T25" fmla="*/ 0 h 31"/>
                <a:gd name="T26" fmla="*/ 105413504 w 2"/>
                <a:gd name="T27" fmla="*/ 0 h 31"/>
                <a:gd name="T28" fmla="*/ 105413504 w 2"/>
                <a:gd name="T29" fmla="*/ 0 h 31"/>
                <a:gd name="T30" fmla="*/ 210827008 w 2"/>
                <a:gd name="T31" fmla="*/ 0 h 31"/>
                <a:gd name="T32" fmla="*/ 210827008 w 2"/>
                <a:gd name="T33" fmla="*/ 0 h 31"/>
                <a:gd name="T34" fmla="*/ 0 w 2"/>
                <a:gd name="T35" fmla="*/ 19743520 h 31"/>
                <a:gd name="T36" fmla="*/ 210827008 w 2"/>
                <a:gd name="T37" fmla="*/ 0 h 31"/>
                <a:gd name="T38" fmla="*/ 0 w 2"/>
                <a:gd name="T39" fmla="*/ 19743520 h 31"/>
                <a:gd name="T40" fmla="*/ 210827008 w 2"/>
                <a:gd name="T41" fmla="*/ 19743520 h 31"/>
                <a:gd name="T42" fmla="*/ 210827008 w 2"/>
                <a:gd name="T43" fmla="*/ 19743520 h 31"/>
                <a:gd name="T44" fmla="*/ 210827008 w 2"/>
                <a:gd name="T45" fmla="*/ 19743520 h 31"/>
                <a:gd name="T46" fmla="*/ 105413504 w 2"/>
                <a:gd name="T47" fmla="*/ 19743520 h 31"/>
                <a:gd name="T48" fmla="*/ 105413504 w 2"/>
                <a:gd name="T49" fmla="*/ 19743520 h 31"/>
                <a:gd name="T50" fmla="*/ 105413504 w 2"/>
                <a:gd name="T51" fmla="*/ 19743520 h 31"/>
                <a:gd name="T52" fmla="*/ 105413504 w 2"/>
                <a:gd name="T53" fmla="*/ 19743520 h 31"/>
                <a:gd name="T54" fmla="*/ 105413504 w 2"/>
                <a:gd name="T55" fmla="*/ 19743520 h 31"/>
                <a:gd name="T56" fmla="*/ 105413504 w 2"/>
                <a:gd name="T57" fmla="*/ 19743520 h 31"/>
                <a:gd name="T58" fmla="*/ 105413504 w 2"/>
                <a:gd name="T59" fmla="*/ 19743520 h 31"/>
                <a:gd name="T60" fmla="*/ 105413504 w 2"/>
                <a:gd name="T61" fmla="*/ 19743520 h 31"/>
                <a:gd name="T62" fmla="*/ 105413504 w 2"/>
                <a:gd name="T63" fmla="*/ 19743520 h 31"/>
                <a:gd name="T64" fmla="*/ 105413504 w 2"/>
                <a:gd name="T65" fmla="*/ 19743520 h 31"/>
                <a:gd name="T66" fmla="*/ 0 w 2"/>
                <a:gd name="T67" fmla="*/ 19743520 h 31"/>
                <a:gd name="T68" fmla="*/ 0 w 2"/>
                <a:gd name="T69" fmla="*/ 19743520 h 31"/>
                <a:gd name="T70" fmla="*/ 0 w 2"/>
                <a:gd name="T71" fmla="*/ 19743520 h 31"/>
                <a:gd name="T72" fmla="*/ 0 w 2"/>
                <a:gd name="T73" fmla="*/ 19743520 h 31"/>
                <a:gd name="T74" fmla="*/ 0 w 2"/>
                <a:gd name="T75" fmla="*/ 19743520 h 31"/>
                <a:gd name="T76" fmla="*/ 0 w 2"/>
                <a:gd name="T77" fmla="*/ 19743520 h 31"/>
                <a:gd name="T78" fmla="*/ 0 w 2"/>
                <a:gd name="T79" fmla="*/ 85366400 h 31"/>
                <a:gd name="T80" fmla="*/ 210827008 w 2"/>
                <a:gd name="T81" fmla="*/ 19743520 h 31"/>
                <a:gd name="T82" fmla="*/ 0 w 2"/>
                <a:gd name="T83" fmla="*/ 85366400 h 31"/>
                <a:gd name="T84" fmla="*/ 210827008 w 2"/>
                <a:gd name="T85" fmla="*/ 85366400 h 31"/>
                <a:gd name="T86" fmla="*/ 210827008 w 2"/>
                <a:gd name="T87" fmla="*/ 88094597 h 31"/>
                <a:gd name="T88" fmla="*/ 210827008 w 2"/>
                <a:gd name="T89" fmla="*/ 88094597 h 31"/>
                <a:gd name="T90" fmla="*/ 105413504 w 2"/>
                <a:gd name="T91" fmla="*/ 88094597 h 31"/>
                <a:gd name="T92" fmla="*/ 105413504 w 2"/>
                <a:gd name="T93" fmla="*/ 88094597 h 31"/>
                <a:gd name="T94" fmla="*/ 105413504 w 2"/>
                <a:gd name="T95" fmla="*/ 88094597 h 31"/>
                <a:gd name="T96" fmla="*/ 105413504 w 2"/>
                <a:gd name="T97" fmla="*/ 88094597 h 31"/>
                <a:gd name="T98" fmla="*/ 105413504 w 2"/>
                <a:gd name="T99" fmla="*/ 88094597 h 31"/>
                <a:gd name="T100" fmla="*/ 105413504 w 2"/>
                <a:gd name="T101" fmla="*/ 88094597 h 31"/>
                <a:gd name="T102" fmla="*/ 105413504 w 2"/>
                <a:gd name="T103" fmla="*/ 88094597 h 31"/>
                <a:gd name="T104" fmla="*/ 105413504 w 2"/>
                <a:gd name="T105" fmla="*/ 88094597 h 31"/>
                <a:gd name="T106" fmla="*/ 105413504 w 2"/>
                <a:gd name="T107" fmla="*/ 88094597 h 31"/>
                <a:gd name="T108" fmla="*/ 105413504 w 2"/>
                <a:gd name="T109" fmla="*/ 88094597 h 31"/>
                <a:gd name="T110" fmla="*/ 0 w 2"/>
                <a:gd name="T111" fmla="*/ 88094597 h 31"/>
                <a:gd name="T112" fmla="*/ 0 w 2"/>
                <a:gd name="T113" fmla="*/ 88094597 h 31"/>
                <a:gd name="T114" fmla="*/ 0 w 2"/>
                <a:gd name="T115" fmla="*/ 88094597 h 31"/>
                <a:gd name="T116" fmla="*/ 0 w 2"/>
                <a:gd name="T117" fmla="*/ 88094597 h 31"/>
                <a:gd name="T118" fmla="*/ 0 w 2"/>
                <a:gd name="T119" fmla="*/ 88094597 h 31"/>
                <a:gd name="T120" fmla="*/ 0 w 2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2" y="30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5" name="Freeform 180"/>
            <p:cNvSpPr>
              <a:spLocks noEditPoints="1"/>
            </p:cNvSpPr>
            <p:nvPr/>
          </p:nvSpPr>
          <p:spPr bwMode="auto">
            <a:xfrm>
              <a:off x="3313" y="2489"/>
              <a:ext cx="28" cy="259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0 w 2"/>
                <a:gd name="T5" fmla="*/ 0 h 31"/>
                <a:gd name="T6" fmla="*/ 0 w 2"/>
                <a:gd name="T7" fmla="*/ 0 h 31"/>
                <a:gd name="T8" fmla="*/ 0 w 2"/>
                <a:gd name="T9" fmla="*/ 0 h 31"/>
                <a:gd name="T10" fmla="*/ 0 w 2"/>
                <a:gd name="T11" fmla="*/ 0 h 31"/>
                <a:gd name="T12" fmla="*/ 105413504 w 2"/>
                <a:gd name="T13" fmla="*/ 0 h 31"/>
                <a:gd name="T14" fmla="*/ 105413504 w 2"/>
                <a:gd name="T15" fmla="*/ 0 h 31"/>
                <a:gd name="T16" fmla="*/ 105413504 w 2"/>
                <a:gd name="T17" fmla="*/ 0 h 31"/>
                <a:gd name="T18" fmla="*/ 105413504 w 2"/>
                <a:gd name="T19" fmla="*/ 0 h 31"/>
                <a:gd name="T20" fmla="*/ 105413504 w 2"/>
                <a:gd name="T21" fmla="*/ 0 h 31"/>
                <a:gd name="T22" fmla="*/ 105413504 w 2"/>
                <a:gd name="T23" fmla="*/ 0 h 31"/>
                <a:gd name="T24" fmla="*/ 105413504 w 2"/>
                <a:gd name="T25" fmla="*/ 0 h 31"/>
                <a:gd name="T26" fmla="*/ 210827008 w 2"/>
                <a:gd name="T27" fmla="*/ 0 h 31"/>
                <a:gd name="T28" fmla="*/ 210827008 w 2"/>
                <a:gd name="T29" fmla="*/ 0 h 31"/>
                <a:gd name="T30" fmla="*/ 210827008 w 2"/>
                <a:gd name="T31" fmla="*/ 0 h 31"/>
                <a:gd name="T32" fmla="*/ 210827008 w 2"/>
                <a:gd name="T33" fmla="*/ 0 h 31"/>
                <a:gd name="T34" fmla="*/ 0 w 2"/>
                <a:gd name="T35" fmla="*/ 19743520 h 31"/>
                <a:gd name="T36" fmla="*/ 210827008 w 2"/>
                <a:gd name="T37" fmla="*/ 0 h 31"/>
                <a:gd name="T38" fmla="*/ 0 w 2"/>
                <a:gd name="T39" fmla="*/ 19743520 h 31"/>
                <a:gd name="T40" fmla="*/ 210827008 w 2"/>
                <a:gd name="T41" fmla="*/ 19743520 h 31"/>
                <a:gd name="T42" fmla="*/ 210827008 w 2"/>
                <a:gd name="T43" fmla="*/ 19743520 h 31"/>
                <a:gd name="T44" fmla="*/ 210827008 w 2"/>
                <a:gd name="T45" fmla="*/ 19743520 h 31"/>
                <a:gd name="T46" fmla="*/ 210827008 w 2"/>
                <a:gd name="T47" fmla="*/ 19743520 h 31"/>
                <a:gd name="T48" fmla="*/ 210827008 w 2"/>
                <a:gd name="T49" fmla="*/ 19743520 h 31"/>
                <a:gd name="T50" fmla="*/ 105413504 w 2"/>
                <a:gd name="T51" fmla="*/ 19743520 h 31"/>
                <a:gd name="T52" fmla="*/ 105413504 w 2"/>
                <a:gd name="T53" fmla="*/ 19743520 h 31"/>
                <a:gd name="T54" fmla="*/ 105413504 w 2"/>
                <a:gd name="T55" fmla="*/ 19743520 h 31"/>
                <a:gd name="T56" fmla="*/ 105413504 w 2"/>
                <a:gd name="T57" fmla="*/ 19743520 h 31"/>
                <a:gd name="T58" fmla="*/ 105413504 w 2"/>
                <a:gd name="T59" fmla="*/ 19743520 h 31"/>
                <a:gd name="T60" fmla="*/ 105413504 w 2"/>
                <a:gd name="T61" fmla="*/ 19743520 h 31"/>
                <a:gd name="T62" fmla="*/ 105413504 w 2"/>
                <a:gd name="T63" fmla="*/ 19743520 h 31"/>
                <a:gd name="T64" fmla="*/ 105413504 w 2"/>
                <a:gd name="T65" fmla="*/ 19743520 h 31"/>
                <a:gd name="T66" fmla="*/ 105413504 w 2"/>
                <a:gd name="T67" fmla="*/ 19743520 h 31"/>
                <a:gd name="T68" fmla="*/ 0 w 2"/>
                <a:gd name="T69" fmla="*/ 19743520 h 31"/>
                <a:gd name="T70" fmla="*/ 0 w 2"/>
                <a:gd name="T71" fmla="*/ 19743520 h 31"/>
                <a:gd name="T72" fmla="*/ 0 w 2"/>
                <a:gd name="T73" fmla="*/ 19743520 h 31"/>
                <a:gd name="T74" fmla="*/ 0 w 2"/>
                <a:gd name="T75" fmla="*/ 19743520 h 31"/>
                <a:gd name="T76" fmla="*/ 0 w 2"/>
                <a:gd name="T77" fmla="*/ 19743520 h 31"/>
                <a:gd name="T78" fmla="*/ 0 w 2"/>
                <a:gd name="T79" fmla="*/ 85366400 h 31"/>
                <a:gd name="T80" fmla="*/ 210827008 w 2"/>
                <a:gd name="T81" fmla="*/ 19743520 h 31"/>
                <a:gd name="T82" fmla="*/ 0 w 2"/>
                <a:gd name="T83" fmla="*/ 85366400 h 31"/>
                <a:gd name="T84" fmla="*/ 210827008 w 2"/>
                <a:gd name="T85" fmla="*/ 85366400 h 31"/>
                <a:gd name="T86" fmla="*/ 210827008 w 2"/>
                <a:gd name="T87" fmla="*/ 88094597 h 31"/>
                <a:gd name="T88" fmla="*/ 210827008 w 2"/>
                <a:gd name="T89" fmla="*/ 88094597 h 31"/>
                <a:gd name="T90" fmla="*/ 210827008 w 2"/>
                <a:gd name="T91" fmla="*/ 88094597 h 31"/>
                <a:gd name="T92" fmla="*/ 210827008 w 2"/>
                <a:gd name="T93" fmla="*/ 88094597 h 31"/>
                <a:gd name="T94" fmla="*/ 105413504 w 2"/>
                <a:gd name="T95" fmla="*/ 88094597 h 31"/>
                <a:gd name="T96" fmla="*/ 105413504 w 2"/>
                <a:gd name="T97" fmla="*/ 88094597 h 31"/>
                <a:gd name="T98" fmla="*/ 105413504 w 2"/>
                <a:gd name="T99" fmla="*/ 88094597 h 31"/>
                <a:gd name="T100" fmla="*/ 105413504 w 2"/>
                <a:gd name="T101" fmla="*/ 88094597 h 31"/>
                <a:gd name="T102" fmla="*/ 105413504 w 2"/>
                <a:gd name="T103" fmla="*/ 88094597 h 31"/>
                <a:gd name="T104" fmla="*/ 105413504 w 2"/>
                <a:gd name="T105" fmla="*/ 88094597 h 31"/>
                <a:gd name="T106" fmla="*/ 105413504 w 2"/>
                <a:gd name="T107" fmla="*/ 88094597 h 31"/>
                <a:gd name="T108" fmla="*/ 105413504 w 2"/>
                <a:gd name="T109" fmla="*/ 88094597 h 31"/>
                <a:gd name="T110" fmla="*/ 105413504 w 2"/>
                <a:gd name="T111" fmla="*/ 88094597 h 31"/>
                <a:gd name="T112" fmla="*/ 0 w 2"/>
                <a:gd name="T113" fmla="*/ 88094597 h 31"/>
                <a:gd name="T114" fmla="*/ 0 w 2"/>
                <a:gd name="T115" fmla="*/ 88094597 h 31"/>
                <a:gd name="T116" fmla="*/ 0 w 2"/>
                <a:gd name="T117" fmla="*/ 88094597 h 31"/>
                <a:gd name="T118" fmla="*/ 0 w 2"/>
                <a:gd name="T119" fmla="*/ 88094597 h 31"/>
                <a:gd name="T120" fmla="*/ 0 w 2"/>
                <a:gd name="T121" fmla="*/ 88094597 h 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close/>
                  <a:moveTo>
                    <a:pt x="0" y="3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2" y="30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6" name="Rectangle 181"/>
            <p:cNvSpPr>
              <a:spLocks noChangeArrowheads="1"/>
            </p:cNvSpPr>
            <p:nvPr/>
          </p:nvSpPr>
          <p:spPr bwMode="auto">
            <a:xfrm>
              <a:off x="3615" y="3281"/>
              <a:ext cx="16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800">
                  <a:solidFill>
                    <a:srgbClr val="343739"/>
                  </a:solidFill>
                </a:rPr>
                <a:t> </a:t>
              </a:r>
              <a:endParaRPr lang="de-CH" altLang="de-DE" sz="1900"/>
            </a:p>
          </p:txBody>
        </p:sp>
        <p:grpSp>
          <p:nvGrpSpPr>
            <p:cNvPr id="47" name="Group 182"/>
            <p:cNvGrpSpPr>
              <a:grpSpLocks/>
            </p:cNvGrpSpPr>
            <p:nvPr/>
          </p:nvGrpSpPr>
          <p:grpSpPr bwMode="auto">
            <a:xfrm>
              <a:off x="2224" y="3030"/>
              <a:ext cx="410" cy="303"/>
              <a:chOff x="2592" y="4889"/>
              <a:chExt cx="484" cy="507"/>
            </a:xfrm>
          </p:grpSpPr>
          <p:sp>
            <p:nvSpPr>
              <p:cNvPr id="55" name="Freeform 183"/>
              <p:cNvSpPr>
                <a:spLocks/>
              </p:cNvSpPr>
              <p:nvPr/>
            </p:nvSpPr>
            <p:spPr bwMode="auto">
              <a:xfrm>
                <a:off x="2592" y="4889"/>
                <a:ext cx="484" cy="394"/>
              </a:xfrm>
              <a:custGeom>
                <a:avLst/>
                <a:gdLst>
                  <a:gd name="T0" fmla="*/ 0 w 484"/>
                  <a:gd name="T1" fmla="*/ 393 h 394"/>
                  <a:gd name="T2" fmla="*/ 483 w 484"/>
                  <a:gd name="T3" fmla="*/ 393 h 394"/>
                  <a:gd name="T4" fmla="*/ 483 w 484"/>
                  <a:gd name="T5" fmla="*/ 0 h 394"/>
                  <a:gd name="T6" fmla="*/ 0 w 484"/>
                  <a:gd name="T7" fmla="*/ 0 h 394"/>
                  <a:gd name="T8" fmla="*/ 0 w 484"/>
                  <a:gd name="T9" fmla="*/ 393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" h="394">
                    <a:moveTo>
                      <a:pt x="0" y="393"/>
                    </a:moveTo>
                    <a:lnTo>
                      <a:pt x="483" y="393"/>
                    </a:lnTo>
                    <a:lnTo>
                      <a:pt x="483" y="0"/>
                    </a:lnTo>
                    <a:lnTo>
                      <a:pt x="0" y="0"/>
                    </a:lnTo>
                    <a:lnTo>
                      <a:pt x="0" y="39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56" name="Freeform 184"/>
              <p:cNvSpPr>
                <a:spLocks/>
              </p:cNvSpPr>
              <p:nvPr/>
            </p:nvSpPr>
            <p:spPr bwMode="auto">
              <a:xfrm>
                <a:off x="2592" y="4889"/>
                <a:ext cx="483" cy="394"/>
              </a:xfrm>
              <a:custGeom>
                <a:avLst/>
                <a:gdLst>
                  <a:gd name="T0" fmla="*/ 0 w 483"/>
                  <a:gd name="T1" fmla="*/ 393 h 394"/>
                  <a:gd name="T2" fmla="*/ 482 w 483"/>
                  <a:gd name="T3" fmla="*/ 393 h 394"/>
                  <a:gd name="T4" fmla="*/ 482 w 483"/>
                  <a:gd name="T5" fmla="*/ 0 h 394"/>
                  <a:gd name="T6" fmla="*/ 0 w 483"/>
                  <a:gd name="T7" fmla="*/ 0 h 394"/>
                  <a:gd name="T8" fmla="*/ 0 w 483"/>
                  <a:gd name="T9" fmla="*/ 393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3" h="394">
                    <a:moveTo>
                      <a:pt x="0" y="393"/>
                    </a:moveTo>
                    <a:lnTo>
                      <a:pt x="482" y="393"/>
                    </a:lnTo>
                    <a:lnTo>
                      <a:pt x="482" y="0"/>
                    </a:lnTo>
                    <a:lnTo>
                      <a:pt x="0" y="0"/>
                    </a:lnTo>
                    <a:lnTo>
                      <a:pt x="0" y="393"/>
                    </a:lnTo>
                  </a:path>
                </a:pathLst>
              </a:custGeom>
              <a:solidFill>
                <a:srgbClr val="008CC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57" name="Freeform 185"/>
              <p:cNvSpPr>
                <a:spLocks/>
              </p:cNvSpPr>
              <p:nvPr/>
            </p:nvSpPr>
            <p:spPr bwMode="auto">
              <a:xfrm>
                <a:off x="2845" y="5355"/>
                <a:ext cx="43" cy="41"/>
              </a:xfrm>
              <a:custGeom>
                <a:avLst/>
                <a:gdLst>
                  <a:gd name="T0" fmla="*/ 21 w 43"/>
                  <a:gd name="T1" fmla="*/ 40 h 41"/>
                  <a:gd name="T2" fmla="*/ 15 w 43"/>
                  <a:gd name="T3" fmla="*/ 24 h 41"/>
                  <a:gd name="T4" fmla="*/ 0 w 43"/>
                  <a:gd name="T5" fmla="*/ 24 h 41"/>
                  <a:gd name="T6" fmla="*/ 13 w 43"/>
                  <a:gd name="T7" fmla="*/ 16 h 41"/>
                  <a:gd name="T8" fmla="*/ 5 w 43"/>
                  <a:gd name="T9" fmla="*/ 0 h 41"/>
                  <a:gd name="T10" fmla="*/ 21 w 43"/>
                  <a:gd name="T11" fmla="*/ 10 h 41"/>
                  <a:gd name="T12" fmla="*/ 37 w 43"/>
                  <a:gd name="T13" fmla="*/ 0 h 41"/>
                  <a:gd name="T14" fmla="*/ 30 w 43"/>
                  <a:gd name="T15" fmla="*/ 16 h 41"/>
                  <a:gd name="T16" fmla="*/ 42 w 43"/>
                  <a:gd name="T17" fmla="*/ 24 h 41"/>
                  <a:gd name="T18" fmla="*/ 28 w 43"/>
                  <a:gd name="T19" fmla="*/ 24 h 41"/>
                  <a:gd name="T20" fmla="*/ 21 w 43"/>
                  <a:gd name="T21" fmla="*/ 40 h 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3" h="41">
                    <a:moveTo>
                      <a:pt x="21" y="40"/>
                    </a:moveTo>
                    <a:lnTo>
                      <a:pt x="15" y="24"/>
                    </a:lnTo>
                    <a:lnTo>
                      <a:pt x="0" y="24"/>
                    </a:lnTo>
                    <a:lnTo>
                      <a:pt x="13" y="16"/>
                    </a:lnTo>
                    <a:lnTo>
                      <a:pt x="5" y="0"/>
                    </a:lnTo>
                    <a:lnTo>
                      <a:pt x="21" y="10"/>
                    </a:lnTo>
                    <a:lnTo>
                      <a:pt x="37" y="0"/>
                    </a:lnTo>
                    <a:lnTo>
                      <a:pt x="30" y="16"/>
                    </a:lnTo>
                    <a:lnTo>
                      <a:pt x="42" y="24"/>
                    </a:lnTo>
                    <a:lnTo>
                      <a:pt x="28" y="24"/>
                    </a:lnTo>
                    <a:lnTo>
                      <a:pt x="21" y="40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58" name="Freeform 186"/>
              <p:cNvSpPr>
                <a:spLocks/>
              </p:cNvSpPr>
              <p:nvPr/>
            </p:nvSpPr>
            <p:spPr bwMode="auto">
              <a:xfrm>
                <a:off x="2905" y="5332"/>
                <a:ext cx="42" cy="45"/>
              </a:xfrm>
              <a:custGeom>
                <a:avLst/>
                <a:gdLst>
                  <a:gd name="T0" fmla="*/ 20 w 42"/>
                  <a:gd name="T1" fmla="*/ 44 h 45"/>
                  <a:gd name="T2" fmla="*/ 15 w 42"/>
                  <a:gd name="T3" fmla="*/ 27 h 45"/>
                  <a:gd name="T4" fmla="*/ 0 w 42"/>
                  <a:gd name="T5" fmla="*/ 27 h 45"/>
                  <a:gd name="T6" fmla="*/ 12 w 42"/>
                  <a:gd name="T7" fmla="*/ 18 h 45"/>
                  <a:gd name="T8" fmla="*/ 6 w 42"/>
                  <a:gd name="T9" fmla="*/ 0 h 45"/>
                  <a:gd name="T10" fmla="*/ 20 w 42"/>
                  <a:gd name="T11" fmla="*/ 11 h 45"/>
                  <a:gd name="T12" fmla="*/ 35 w 42"/>
                  <a:gd name="T13" fmla="*/ 0 h 45"/>
                  <a:gd name="T14" fmla="*/ 29 w 42"/>
                  <a:gd name="T15" fmla="*/ 18 h 45"/>
                  <a:gd name="T16" fmla="*/ 41 w 42"/>
                  <a:gd name="T17" fmla="*/ 27 h 45"/>
                  <a:gd name="T18" fmla="*/ 26 w 42"/>
                  <a:gd name="T19" fmla="*/ 27 h 45"/>
                  <a:gd name="T20" fmla="*/ 20 w 42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" h="45">
                    <a:moveTo>
                      <a:pt x="20" y="44"/>
                    </a:moveTo>
                    <a:lnTo>
                      <a:pt x="15" y="27"/>
                    </a:lnTo>
                    <a:lnTo>
                      <a:pt x="0" y="27"/>
                    </a:lnTo>
                    <a:lnTo>
                      <a:pt x="12" y="18"/>
                    </a:lnTo>
                    <a:lnTo>
                      <a:pt x="6" y="0"/>
                    </a:lnTo>
                    <a:lnTo>
                      <a:pt x="20" y="11"/>
                    </a:lnTo>
                    <a:lnTo>
                      <a:pt x="35" y="0"/>
                    </a:lnTo>
                    <a:lnTo>
                      <a:pt x="29" y="18"/>
                    </a:lnTo>
                    <a:lnTo>
                      <a:pt x="41" y="27"/>
                    </a:lnTo>
                    <a:lnTo>
                      <a:pt x="26" y="27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59" name="Freeform 187"/>
              <p:cNvSpPr>
                <a:spLocks/>
              </p:cNvSpPr>
              <p:nvPr/>
            </p:nvSpPr>
            <p:spPr bwMode="auto">
              <a:xfrm>
                <a:off x="2789" y="5332"/>
                <a:ext cx="40" cy="46"/>
              </a:xfrm>
              <a:custGeom>
                <a:avLst/>
                <a:gdLst>
                  <a:gd name="T0" fmla="*/ 19 w 40"/>
                  <a:gd name="T1" fmla="*/ 45 h 46"/>
                  <a:gd name="T2" fmla="*/ 14 w 40"/>
                  <a:gd name="T3" fmla="*/ 27 h 46"/>
                  <a:gd name="T4" fmla="*/ 0 w 40"/>
                  <a:gd name="T5" fmla="*/ 27 h 46"/>
                  <a:gd name="T6" fmla="*/ 11 w 40"/>
                  <a:gd name="T7" fmla="*/ 18 h 46"/>
                  <a:gd name="T8" fmla="*/ 6 w 40"/>
                  <a:gd name="T9" fmla="*/ 0 h 46"/>
                  <a:gd name="T10" fmla="*/ 19 w 40"/>
                  <a:gd name="T11" fmla="*/ 12 h 46"/>
                  <a:gd name="T12" fmla="*/ 34 w 40"/>
                  <a:gd name="T13" fmla="*/ 0 h 46"/>
                  <a:gd name="T14" fmla="*/ 28 w 40"/>
                  <a:gd name="T15" fmla="*/ 18 h 46"/>
                  <a:gd name="T16" fmla="*/ 39 w 40"/>
                  <a:gd name="T17" fmla="*/ 27 h 46"/>
                  <a:gd name="T18" fmla="*/ 25 w 40"/>
                  <a:gd name="T19" fmla="*/ 27 h 46"/>
                  <a:gd name="T20" fmla="*/ 19 w 40"/>
                  <a:gd name="T21" fmla="*/ 45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0" h="46">
                    <a:moveTo>
                      <a:pt x="19" y="45"/>
                    </a:moveTo>
                    <a:lnTo>
                      <a:pt x="14" y="27"/>
                    </a:lnTo>
                    <a:lnTo>
                      <a:pt x="0" y="27"/>
                    </a:lnTo>
                    <a:lnTo>
                      <a:pt x="11" y="18"/>
                    </a:lnTo>
                    <a:lnTo>
                      <a:pt x="6" y="0"/>
                    </a:lnTo>
                    <a:lnTo>
                      <a:pt x="19" y="12"/>
                    </a:lnTo>
                    <a:lnTo>
                      <a:pt x="34" y="0"/>
                    </a:lnTo>
                    <a:lnTo>
                      <a:pt x="28" y="18"/>
                    </a:lnTo>
                    <a:lnTo>
                      <a:pt x="39" y="27"/>
                    </a:lnTo>
                    <a:lnTo>
                      <a:pt x="25" y="27"/>
                    </a:lnTo>
                    <a:lnTo>
                      <a:pt x="19" y="45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0" name="Freeform 188"/>
              <p:cNvSpPr>
                <a:spLocks/>
              </p:cNvSpPr>
              <p:nvPr/>
            </p:nvSpPr>
            <p:spPr bwMode="auto">
              <a:xfrm>
                <a:off x="2748" y="5280"/>
                <a:ext cx="41" cy="45"/>
              </a:xfrm>
              <a:custGeom>
                <a:avLst/>
                <a:gdLst>
                  <a:gd name="T0" fmla="*/ 20 w 41"/>
                  <a:gd name="T1" fmla="*/ 44 h 45"/>
                  <a:gd name="T2" fmla="*/ 14 w 41"/>
                  <a:gd name="T3" fmla="*/ 27 h 45"/>
                  <a:gd name="T4" fmla="*/ 0 w 41"/>
                  <a:gd name="T5" fmla="*/ 27 h 45"/>
                  <a:gd name="T6" fmla="*/ 12 w 41"/>
                  <a:gd name="T7" fmla="*/ 18 h 45"/>
                  <a:gd name="T8" fmla="*/ 5 w 41"/>
                  <a:gd name="T9" fmla="*/ 0 h 45"/>
                  <a:gd name="T10" fmla="*/ 20 w 41"/>
                  <a:gd name="T11" fmla="*/ 12 h 45"/>
                  <a:gd name="T12" fmla="*/ 34 w 41"/>
                  <a:gd name="T13" fmla="*/ 0 h 45"/>
                  <a:gd name="T14" fmla="*/ 28 w 41"/>
                  <a:gd name="T15" fmla="*/ 18 h 45"/>
                  <a:gd name="T16" fmla="*/ 40 w 41"/>
                  <a:gd name="T17" fmla="*/ 27 h 45"/>
                  <a:gd name="T18" fmla="*/ 26 w 41"/>
                  <a:gd name="T19" fmla="*/ 27 h 45"/>
                  <a:gd name="T20" fmla="*/ 20 w 41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45">
                    <a:moveTo>
                      <a:pt x="20" y="44"/>
                    </a:moveTo>
                    <a:lnTo>
                      <a:pt x="14" y="27"/>
                    </a:lnTo>
                    <a:lnTo>
                      <a:pt x="0" y="27"/>
                    </a:lnTo>
                    <a:lnTo>
                      <a:pt x="12" y="18"/>
                    </a:lnTo>
                    <a:lnTo>
                      <a:pt x="5" y="0"/>
                    </a:lnTo>
                    <a:lnTo>
                      <a:pt x="20" y="12"/>
                    </a:lnTo>
                    <a:lnTo>
                      <a:pt x="34" y="0"/>
                    </a:lnTo>
                    <a:lnTo>
                      <a:pt x="28" y="18"/>
                    </a:lnTo>
                    <a:lnTo>
                      <a:pt x="40" y="27"/>
                    </a:lnTo>
                    <a:lnTo>
                      <a:pt x="26" y="27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1" name="Freeform 189"/>
              <p:cNvSpPr>
                <a:spLocks/>
              </p:cNvSpPr>
              <p:nvPr/>
            </p:nvSpPr>
            <p:spPr bwMode="auto">
              <a:xfrm>
                <a:off x="2943" y="5279"/>
                <a:ext cx="42" cy="46"/>
              </a:xfrm>
              <a:custGeom>
                <a:avLst/>
                <a:gdLst>
                  <a:gd name="T0" fmla="*/ 20 w 42"/>
                  <a:gd name="T1" fmla="*/ 45 h 46"/>
                  <a:gd name="T2" fmla="*/ 15 w 42"/>
                  <a:gd name="T3" fmla="*/ 27 h 46"/>
                  <a:gd name="T4" fmla="*/ 0 w 42"/>
                  <a:gd name="T5" fmla="*/ 27 h 46"/>
                  <a:gd name="T6" fmla="*/ 12 w 42"/>
                  <a:gd name="T7" fmla="*/ 18 h 46"/>
                  <a:gd name="T8" fmla="*/ 6 w 42"/>
                  <a:gd name="T9" fmla="*/ 0 h 46"/>
                  <a:gd name="T10" fmla="*/ 20 w 42"/>
                  <a:gd name="T11" fmla="*/ 12 h 46"/>
                  <a:gd name="T12" fmla="*/ 35 w 42"/>
                  <a:gd name="T13" fmla="*/ 0 h 46"/>
                  <a:gd name="T14" fmla="*/ 29 w 42"/>
                  <a:gd name="T15" fmla="*/ 18 h 46"/>
                  <a:gd name="T16" fmla="*/ 41 w 42"/>
                  <a:gd name="T17" fmla="*/ 27 h 46"/>
                  <a:gd name="T18" fmla="*/ 26 w 42"/>
                  <a:gd name="T19" fmla="*/ 27 h 46"/>
                  <a:gd name="T20" fmla="*/ 20 w 42"/>
                  <a:gd name="T21" fmla="*/ 45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" h="46">
                    <a:moveTo>
                      <a:pt x="20" y="45"/>
                    </a:moveTo>
                    <a:lnTo>
                      <a:pt x="15" y="27"/>
                    </a:lnTo>
                    <a:lnTo>
                      <a:pt x="0" y="27"/>
                    </a:lnTo>
                    <a:lnTo>
                      <a:pt x="12" y="18"/>
                    </a:lnTo>
                    <a:lnTo>
                      <a:pt x="6" y="0"/>
                    </a:lnTo>
                    <a:lnTo>
                      <a:pt x="20" y="12"/>
                    </a:lnTo>
                    <a:lnTo>
                      <a:pt x="35" y="0"/>
                    </a:lnTo>
                    <a:lnTo>
                      <a:pt x="29" y="18"/>
                    </a:lnTo>
                    <a:lnTo>
                      <a:pt x="41" y="27"/>
                    </a:lnTo>
                    <a:lnTo>
                      <a:pt x="26" y="27"/>
                    </a:lnTo>
                    <a:lnTo>
                      <a:pt x="20" y="45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2" name="Freeform 190"/>
              <p:cNvSpPr>
                <a:spLocks/>
              </p:cNvSpPr>
              <p:nvPr/>
            </p:nvSpPr>
            <p:spPr bwMode="auto">
              <a:xfrm>
                <a:off x="2962" y="5219"/>
                <a:ext cx="40" cy="46"/>
              </a:xfrm>
              <a:custGeom>
                <a:avLst/>
                <a:gdLst>
                  <a:gd name="T0" fmla="*/ 19 w 40"/>
                  <a:gd name="T1" fmla="*/ 45 h 46"/>
                  <a:gd name="T2" fmla="*/ 14 w 40"/>
                  <a:gd name="T3" fmla="*/ 27 h 46"/>
                  <a:gd name="T4" fmla="*/ 0 w 40"/>
                  <a:gd name="T5" fmla="*/ 27 h 46"/>
                  <a:gd name="T6" fmla="*/ 11 w 40"/>
                  <a:gd name="T7" fmla="*/ 18 h 46"/>
                  <a:gd name="T8" fmla="*/ 5 w 40"/>
                  <a:gd name="T9" fmla="*/ 0 h 46"/>
                  <a:gd name="T10" fmla="*/ 19 w 40"/>
                  <a:gd name="T11" fmla="*/ 12 h 46"/>
                  <a:gd name="T12" fmla="*/ 33 w 40"/>
                  <a:gd name="T13" fmla="*/ 0 h 46"/>
                  <a:gd name="T14" fmla="*/ 27 w 40"/>
                  <a:gd name="T15" fmla="*/ 18 h 46"/>
                  <a:gd name="T16" fmla="*/ 39 w 40"/>
                  <a:gd name="T17" fmla="*/ 27 h 46"/>
                  <a:gd name="T18" fmla="*/ 25 w 40"/>
                  <a:gd name="T19" fmla="*/ 27 h 46"/>
                  <a:gd name="T20" fmla="*/ 19 w 40"/>
                  <a:gd name="T21" fmla="*/ 45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0" h="46">
                    <a:moveTo>
                      <a:pt x="19" y="45"/>
                    </a:moveTo>
                    <a:lnTo>
                      <a:pt x="14" y="27"/>
                    </a:lnTo>
                    <a:lnTo>
                      <a:pt x="0" y="27"/>
                    </a:lnTo>
                    <a:lnTo>
                      <a:pt x="11" y="18"/>
                    </a:lnTo>
                    <a:lnTo>
                      <a:pt x="5" y="0"/>
                    </a:lnTo>
                    <a:lnTo>
                      <a:pt x="19" y="12"/>
                    </a:lnTo>
                    <a:lnTo>
                      <a:pt x="33" y="0"/>
                    </a:lnTo>
                    <a:lnTo>
                      <a:pt x="27" y="18"/>
                    </a:lnTo>
                    <a:lnTo>
                      <a:pt x="39" y="27"/>
                    </a:lnTo>
                    <a:lnTo>
                      <a:pt x="25" y="27"/>
                    </a:lnTo>
                    <a:lnTo>
                      <a:pt x="19" y="45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3" name="Freeform 191"/>
              <p:cNvSpPr>
                <a:spLocks/>
              </p:cNvSpPr>
              <p:nvPr/>
            </p:nvSpPr>
            <p:spPr bwMode="auto">
              <a:xfrm>
                <a:off x="2733" y="5219"/>
                <a:ext cx="41" cy="45"/>
              </a:xfrm>
              <a:custGeom>
                <a:avLst/>
                <a:gdLst>
                  <a:gd name="T0" fmla="*/ 20 w 41"/>
                  <a:gd name="T1" fmla="*/ 44 h 45"/>
                  <a:gd name="T2" fmla="*/ 14 w 41"/>
                  <a:gd name="T3" fmla="*/ 27 h 45"/>
                  <a:gd name="T4" fmla="*/ 0 w 41"/>
                  <a:gd name="T5" fmla="*/ 27 h 45"/>
                  <a:gd name="T6" fmla="*/ 11 w 41"/>
                  <a:gd name="T7" fmla="*/ 17 h 45"/>
                  <a:gd name="T8" fmla="*/ 5 w 41"/>
                  <a:gd name="T9" fmla="*/ 0 h 45"/>
                  <a:gd name="T10" fmla="*/ 20 w 41"/>
                  <a:gd name="T11" fmla="*/ 11 h 45"/>
                  <a:gd name="T12" fmla="*/ 34 w 41"/>
                  <a:gd name="T13" fmla="*/ 0 h 45"/>
                  <a:gd name="T14" fmla="*/ 28 w 41"/>
                  <a:gd name="T15" fmla="*/ 17 h 45"/>
                  <a:gd name="T16" fmla="*/ 40 w 41"/>
                  <a:gd name="T17" fmla="*/ 27 h 45"/>
                  <a:gd name="T18" fmla="*/ 26 w 41"/>
                  <a:gd name="T19" fmla="*/ 27 h 45"/>
                  <a:gd name="T20" fmla="*/ 20 w 41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45">
                    <a:moveTo>
                      <a:pt x="20" y="44"/>
                    </a:moveTo>
                    <a:lnTo>
                      <a:pt x="14" y="27"/>
                    </a:lnTo>
                    <a:lnTo>
                      <a:pt x="0" y="27"/>
                    </a:lnTo>
                    <a:lnTo>
                      <a:pt x="11" y="17"/>
                    </a:lnTo>
                    <a:lnTo>
                      <a:pt x="5" y="0"/>
                    </a:lnTo>
                    <a:lnTo>
                      <a:pt x="20" y="11"/>
                    </a:lnTo>
                    <a:lnTo>
                      <a:pt x="34" y="0"/>
                    </a:lnTo>
                    <a:lnTo>
                      <a:pt x="28" y="17"/>
                    </a:lnTo>
                    <a:lnTo>
                      <a:pt x="40" y="27"/>
                    </a:lnTo>
                    <a:lnTo>
                      <a:pt x="26" y="27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4" name="Freeform 192"/>
              <p:cNvSpPr>
                <a:spLocks/>
              </p:cNvSpPr>
              <p:nvPr/>
            </p:nvSpPr>
            <p:spPr bwMode="auto">
              <a:xfrm>
                <a:off x="2748" y="5156"/>
                <a:ext cx="41" cy="45"/>
              </a:xfrm>
              <a:custGeom>
                <a:avLst/>
                <a:gdLst>
                  <a:gd name="T0" fmla="*/ 20 w 41"/>
                  <a:gd name="T1" fmla="*/ 44 h 45"/>
                  <a:gd name="T2" fmla="*/ 14 w 41"/>
                  <a:gd name="T3" fmla="*/ 26 h 45"/>
                  <a:gd name="T4" fmla="*/ 0 w 41"/>
                  <a:gd name="T5" fmla="*/ 26 h 45"/>
                  <a:gd name="T6" fmla="*/ 12 w 41"/>
                  <a:gd name="T7" fmla="*/ 18 h 45"/>
                  <a:gd name="T8" fmla="*/ 5 w 41"/>
                  <a:gd name="T9" fmla="*/ 0 h 45"/>
                  <a:gd name="T10" fmla="*/ 20 w 41"/>
                  <a:gd name="T11" fmla="*/ 12 h 45"/>
                  <a:gd name="T12" fmla="*/ 34 w 41"/>
                  <a:gd name="T13" fmla="*/ 0 h 45"/>
                  <a:gd name="T14" fmla="*/ 28 w 41"/>
                  <a:gd name="T15" fmla="*/ 18 h 45"/>
                  <a:gd name="T16" fmla="*/ 40 w 41"/>
                  <a:gd name="T17" fmla="*/ 26 h 45"/>
                  <a:gd name="T18" fmla="*/ 26 w 41"/>
                  <a:gd name="T19" fmla="*/ 26 h 45"/>
                  <a:gd name="T20" fmla="*/ 20 w 41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45">
                    <a:moveTo>
                      <a:pt x="20" y="44"/>
                    </a:moveTo>
                    <a:lnTo>
                      <a:pt x="14" y="26"/>
                    </a:lnTo>
                    <a:lnTo>
                      <a:pt x="0" y="26"/>
                    </a:lnTo>
                    <a:lnTo>
                      <a:pt x="12" y="18"/>
                    </a:lnTo>
                    <a:lnTo>
                      <a:pt x="5" y="0"/>
                    </a:lnTo>
                    <a:lnTo>
                      <a:pt x="20" y="12"/>
                    </a:lnTo>
                    <a:lnTo>
                      <a:pt x="34" y="0"/>
                    </a:lnTo>
                    <a:lnTo>
                      <a:pt x="28" y="18"/>
                    </a:lnTo>
                    <a:lnTo>
                      <a:pt x="40" y="26"/>
                    </a:lnTo>
                    <a:lnTo>
                      <a:pt x="26" y="26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5" name="Freeform 193"/>
              <p:cNvSpPr>
                <a:spLocks/>
              </p:cNvSpPr>
              <p:nvPr/>
            </p:nvSpPr>
            <p:spPr bwMode="auto">
              <a:xfrm>
                <a:off x="2943" y="5156"/>
                <a:ext cx="42" cy="45"/>
              </a:xfrm>
              <a:custGeom>
                <a:avLst/>
                <a:gdLst>
                  <a:gd name="T0" fmla="*/ 20 w 42"/>
                  <a:gd name="T1" fmla="*/ 44 h 45"/>
                  <a:gd name="T2" fmla="*/ 15 w 42"/>
                  <a:gd name="T3" fmla="*/ 26 h 45"/>
                  <a:gd name="T4" fmla="*/ 0 w 42"/>
                  <a:gd name="T5" fmla="*/ 26 h 45"/>
                  <a:gd name="T6" fmla="*/ 12 w 42"/>
                  <a:gd name="T7" fmla="*/ 18 h 45"/>
                  <a:gd name="T8" fmla="*/ 6 w 42"/>
                  <a:gd name="T9" fmla="*/ 0 h 45"/>
                  <a:gd name="T10" fmla="*/ 20 w 42"/>
                  <a:gd name="T11" fmla="*/ 12 h 45"/>
                  <a:gd name="T12" fmla="*/ 35 w 42"/>
                  <a:gd name="T13" fmla="*/ 0 h 45"/>
                  <a:gd name="T14" fmla="*/ 29 w 42"/>
                  <a:gd name="T15" fmla="*/ 18 h 45"/>
                  <a:gd name="T16" fmla="*/ 41 w 42"/>
                  <a:gd name="T17" fmla="*/ 26 h 45"/>
                  <a:gd name="T18" fmla="*/ 26 w 42"/>
                  <a:gd name="T19" fmla="*/ 26 h 45"/>
                  <a:gd name="T20" fmla="*/ 20 w 42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" h="45">
                    <a:moveTo>
                      <a:pt x="20" y="44"/>
                    </a:moveTo>
                    <a:lnTo>
                      <a:pt x="15" y="26"/>
                    </a:lnTo>
                    <a:lnTo>
                      <a:pt x="0" y="26"/>
                    </a:lnTo>
                    <a:lnTo>
                      <a:pt x="12" y="18"/>
                    </a:lnTo>
                    <a:lnTo>
                      <a:pt x="6" y="0"/>
                    </a:lnTo>
                    <a:lnTo>
                      <a:pt x="20" y="12"/>
                    </a:lnTo>
                    <a:lnTo>
                      <a:pt x="35" y="0"/>
                    </a:lnTo>
                    <a:lnTo>
                      <a:pt x="29" y="18"/>
                    </a:lnTo>
                    <a:lnTo>
                      <a:pt x="41" y="26"/>
                    </a:lnTo>
                    <a:lnTo>
                      <a:pt x="26" y="26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6" name="Freeform 194"/>
              <p:cNvSpPr>
                <a:spLocks/>
              </p:cNvSpPr>
              <p:nvPr/>
            </p:nvSpPr>
            <p:spPr bwMode="auto">
              <a:xfrm>
                <a:off x="2905" y="5103"/>
                <a:ext cx="42" cy="46"/>
              </a:xfrm>
              <a:custGeom>
                <a:avLst/>
                <a:gdLst>
                  <a:gd name="T0" fmla="*/ 20 w 42"/>
                  <a:gd name="T1" fmla="*/ 45 h 46"/>
                  <a:gd name="T2" fmla="*/ 15 w 42"/>
                  <a:gd name="T3" fmla="*/ 27 h 46"/>
                  <a:gd name="T4" fmla="*/ 0 w 42"/>
                  <a:gd name="T5" fmla="*/ 27 h 46"/>
                  <a:gd name="T6" fmla="*/ 12 w 42"/>
                  <a:gd name="T7" fmla="*/ 18 h 46"/>
                  <a:gd name="T8" fmla="*/ 6 w 42"/>
                  <a:gd name="T9" fmla="*/ 0 h 46"/>
                  <a:gd name="T10" fmla="*/ 20 w 42"/>
                  <a:gd name="T11" fmla="*/ 12 h 46"/>
                  <a:gd name="T12" fmla="*/ 35 w 42"/>
                  <a:gd name="T13" fmla="*/ 0 h 46"/>
                  <a:gd name="T14" fmla="*/ 29 w 42"/>
                  <a:gd name="T15" fmla="*/ 18 h 46"/>
                  <a:gd name="T16" fmla="*/ 41 w 42"/>
                  <a:gd name="T17" fmla="*/ 27 h 46"/>
                  <a:gd name="T18" fmla="*/ 26 w 42"/>
                  <a:gd name="T19" fmla="*/ 27 h 46"/>
                  <a:gd name="T20" fmla="*/ 20 w 42"/>
                  <a:gd name="T21" fmla="*/ 45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" h="46">
                    <a:moveTo>
                      <a:pt x="20" y="45"/>
                    </a:moveTo>
                    <a:lnTo>
                      <a:pt x="15" y="27"/>
                    </a:lnTo>
                    <a:lnTo>
                      <a:pt x="0" y="27"/>
                    </a:lnTo>
                    <a:lnTo>
                      <a:pt x="12" y="18"/>
                    </a:lnTo>
                    <a:lnTo>
                      <a:pt x="6" y="0"/>
                    </a:lnTo>
                    <a:lnTo>
                      <a:pt x="20" y="12"/>
                    </a:lnTo>
                    <a:lnTo>
                      <a:pt x="35" y="0"/>
                    </a:lnTo>
                    <a:lnTo>
                      <a:pt x="29" y="18"/>
                    </a:lnTo>
                    <a:lnTo>
                      <a:pt x="41" y="27"/>
                    </a:lnTo>
                    <a:lnTo>
                      <a:pt x="26" y="27"/>
                    </a:lnTo>
                    <a:lnTo>
                      <a:pt x="20" y="45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7" name="Freeform 195"/>
              <p:cNvSpPr>
                <a:spLocks/>
              </p:cNvSpPr>
              <p:nvPr/>
            </p:nvSpPr>
            <p:spPr bwMode="auto">
              <a:xfrm>
                <a:off x="2788" y="5104"/>
                <a:ext cx="41" cy="45"/>
              </a:xfrm>
              <a:custGeom>
                <a:avLst/>
                <a:gdLst>
                  <a:gd name="T0" fmla="*/ 20 w 41"/>
                  <a:gd name="T1" fmla="*/ 44 h 45"/>
                  <a:gd name="T2" fmla="*/ 14 w 41"/>
                  <a:gd name="T3" fmla="*/ 26 h 45"/>
                  <a:gd name="T4" fmla="*/ 0 w 41"/>
                  <a:gd name="T5" fmla="*/ 26 h 45"/>
                  <a:gd name="T6" fmla="*/ 12 w 41"/>
                  <a:gd name="T7" fmla="*/ 17 h 45"/>
                  <a:gd name="T8" fmla="*/ 5 w 41"/>
                  <a:gd name="T9" fmla="*/ 0 h 45"/>
                  <a:gd name="T10" fmla="*/ 20 w 41"/>
                  <a:gd name="T11" fmla="*/ 11 h 45"/>
                  <a:gd name="T12" fmla="*/ 35 w 41"/>
                  <a:gd name="T13" fmla="*/ 0 h 45"/>
                  <a:gd name="T14" fmla="*/ 29 w 41"/>
                  <a:gd name="T15" fmla="*/ 17 h 45"/>
                  <a:gd name="T16" fmla="*/ 40 w 41"/>
                  <a:gd name="T17" fmla="*/ 26 h 45"/>
                  <a:gd name="T18" fmla="*/ 26 w 41"/>
                  <a:gd name="T19" fmla="*/ 26 h 45"/>
                  <a:gd name="T20" fmla="*/ 20 w 41"/>
                  <a:gd name="T21" fmla="*/ 44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45">
                    <a:moveTo>
                      <a:pt x="20" y="44"/>
                    </a:moveTo>
                    <a:lnTo>
                      <a:pt x="14" y="26"/>
                    </a:lnTo>
                    <a:lnTo>
                      <a:pt x="0" y="26"/>
                    </a:lnTo>
                    <a:lnTo>
                      <a:pt x="12" y="17"/>
                    </a:lnTo>
                    <a:lnTo>
                      <a:pt x="5" y="0"/>
                    </a:lnTo>
                    <a:lnTo>
                      <a:pt x="20" y="11"/>
                    </a:lnTo>
                    <a:lnTo>
                      <a:pt x="35" y="0"/>
                    </a:lnTo>
                    <a:lnTo>
                      <a:pt x="29" y="17"/>
                    </a:lnTo>
                    <a:lnTo>
                      <a:pt x="40" y="26"/>
                    </a:lnTo>
                    <a:lnTo>
                      <a:pt x="26" y="26"/>
                    </a:lnTo>
                    <a:lnTo>
                      <a:pt x="20" y="44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  <p:sp>
            <p:nvSpPr>
              <p:cNvPr id="68" name="Freeform 196"/>
              <p:cNvSpPr>
                <a:spLocks/>
              </p:cNvSpPr>
              <p:nvPr/>
            </p:nvSpPr>
            <p:spPr bwMode="auto">
              <a:xfrm>
                <a:off x="2846" y="5082"/>
                <a:ext cx="41" cy="46"/>
              </a:xfrm>
              <a:custGeom>
                <a:avLst/>
                <a:gdLst>
                  <a:gd name="T0" fmla="*/ 20 w 41"/>
                  <a:gd name="T1" fmla="*/ 45 h 46"/>
                  <a:gd name="T2" fmla="*/ 15 w 41"/>
                  <a:gd name="T3" fmla="*/ 27 h 46"/>
                  <a:gd name="T4" fmla="*/ 0 w 41"/>
                  <a:gd name="T5" fmla="*/ 27 h 46"/>
                  <a:gd name="T6" fmla="*/ 12 w 41"/>
                  <a:gd name="T7" fmla="*/ 18 h 46"/>
                  <a:gd name="T8" fmla="*/ 5 w 41"/>
                  <a:gd name="T9" fmla="*/ 0 h 46"/>
                  <a:gd name="T10" fmla="*/ 20 w 41"/>
                  <a:gd name="T11" fmla="*/ 12 h 46"/>
                  <a:gd name="T12" fmla="*/ 35 w 41"/>
                  <a:gd name="T13" fmla="*/ 0 h 46"/>
                  <a:gd name="T14" fmla="*/ 28 w 41"/>
                  <a:gd name="T15" fmla="*/ 18 h 46"/>
                  <a:gd name="T16" fmla="*/ 40 w 41"/>
                  <a:gd name="T17" fmla="*/ 27 h 46"/>
                  <a:gd name="T18" fmla="*/ 26 w 41"/>
                  <a:gd name="T19" fmla="*/ 27 h 46"/>
                  <a:gd name="T20" fmla="*/ 20 w 41"/>
                  <a:gd name="T21" fmla="*/ 45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46">
                    <a:moveTo>
                      <a:pt x="20" y="45"/>
                    </a:moveTo>
                    <a:lnTo>
                      <a:pt x="15" y="27"/>
                    </a:lnTo>
                    <a:lnTo>
                      <a:pt x="0" y="27"/>
                    </a:lnTo>
                    <a:lnTo>
                      <a:pt x="12" y="18"/>
                    </a:lnTo>
                    <a:lnTo>
                      <a:pt x="5" y="0"/>
                    </a:lnTo>
                    <a:lnTo>
                      <a:pt x="20" y="12"/>
                    </a:lnTo>
                    <a:lnTo>
                      <a:pt x="35" y="0"/>
                    </a:lnTo>
                    <a:lnTo>
                      <a:pt x="28" y="18"/>
                    </a:lnTo>
                    <a:lnTo>
                      <a:pt x="40" y="27"/>
                    </a:lnTo>
                    <a:lnTo>
                      <a:pt x="26" y="27"/>
                    </a:lnTo>
                    <a:lnTo>
                      <a:pt x="20" y="45"/>
                    </a:lnTo>
                  </a:path>
                </a:pathLst>
              </a:custGeom>
              <a:solidFill>
                <a:srgbClr val="FFEB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/>
              </a:p>
            </p:txBody>
          </p:sp>
        </p:grpSp>
        <p:sp>
          <p:nvSpPr>
            <p:cNvPr id="48" name="Rectangle 197"/>
            <p:cNvSpPr>
              <a:spLocks noChangeArrowheads="1"/>
            </p:cNvSpPr>
            <p:nvPr/>
          </p:nvSpPr>
          <p:spPr bwMode="auto">
            <a:xfrm>
              <a:off x="3007" y="2852"/>
              <a:ext cx="47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 dirty="0">
                  <a:solidFill>
                    <a:srgbClr val="343739"/>
                  </a:solidFill>
                </a:rPr>
                <a:t>Werkvorschriften</a:t>
              </a:r>
              <a:endParaRPr lang="de-CH" altLang="de-DE" sz="1900" b="1" dirty="0"/>
            </a:p>
          </p:txBody>
        </p:sp>
        <p:sp>
          <p:nvSpPr>
            <p:cNvPr id="49" name="Rectangle 198"/>
            <p:cNvSpPr>
              <a:spLocks noChangeArrowheads="1"/>
            </p:cNvSpPr>
            <p:nvPr/>
          </p:nvSpPr>
          <p:spPr bwMode="auto">
            <a:xfrm>
              <a:off x="2871" y="3044"/>
              <a:ext cx="1331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 b="1" dirty="0">
                  <a:solidFill>
                    <a:srgbClr val="FF0000"/>
                  </a:solidFill>
                </a:rPr>
                <a:t>Betriebliche Anweisungen</a:t>
              </a:r>
              <a:endParaRPr lang="de-CH" altLang="de-DE" sz="190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Rectangle 199"/>
            <p:cNvSpPr>
              <a:spLocks noChangeArrowheads="1"/>
            </p:cNvSpPr>
            <p:nvPr/>
          </p:nvSpPr>
          <p:spPr bwMode="auto">
            <a:xfrm>
              <a:off x="3027" y="3428"/>
              <a:ext cx="1253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 dirty="0">
                  <a:solidFill>
                    <a:srgbClr val="343739"/>
                  </a:solidFill>
                </a:rPr>
                <a:t>ESTI Weisungen/Richtlinien</a:t>
              </a:r>
              <a:endParaRPr lang="de-CH" altLang="de-DE" sz="1900" b="1" dirty="0"/>
            </a:p>
          </p:txBody>
        </p:sp>
        <p:sp>
          <p:nvSpPr>
            <p:cNvPr id="51" name="Rectangle 200"/>
            <p:cNvSpPr>
              <a:spLocks noChangeArrowheads="1"/>
            </p:cNvSpPr>
            <p:nvPr/>
          </p:nvSpPr>
          <p:spPr bwMode="auto">
            <a:xfrm>
              <a:off x="3179" y="3612"/>
              <a:ext cx="87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 b="1" dirty="0">
                  <a:solidFill>
                    <a:srgbClr val="FF0000"/>
                  </a:solidFill>
                </a:rPr>
                <a:t>Herstellerangaben</a:t>
              </a:r>
              <a:endParaRPr lang="de-CH" altLang="de-DE" sz="1900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Rectangle 201"/>
            <p:cNvSpPr>
              <a:spLocks noChangeArrowheads="1"/>
            </p:cNvSpPr>
            <p:nvPr/>
          </p:nvSpPr>
          <p:spPr bwMode="auto">
            <a:xfrm>
              <a:off x="3569" y="3214"/>
              <a:ext cx="25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900" dirty="0">
                  <a:solidFill>
                    <a:srgbClr val="343739"/>
                  </a:solidFill>
                </a:rPr>
                <a:t>VKF</a:t>
              </a:r>
              <a:endParaRPr lang="de-CH" altLang="de-DE" sz="1900" b="1" dirty="0"/>
            </a:p>
          </p:txBody>
        </p:sp>
        <p:sp>
          <p:nvSpPr>
            <p:cNvPr id="53" name="Rectangle 202"/>
            <p:cNvSpPr>
              <a:spLocks noChangeArrowheads="1"/>
            </p:cNvSpPr>
            <p:nvPr/>
          </p:nvSpPr>
          <p:spPr bwMode="auto">
            <a:xfrm>
              <a:off x="1588" y="2570"/>
              <a:ext cx="230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>
                  <a:solidFill>
                    <a:srgbClr val="FF0000"/>
                  </a:solidFill>
                </a:rPr>
                <a:t>NEV</a:t>
              </a:r>
              <a:r>
                <a:rPr lang="de-CH" altLang="de-DE" sz="1400" dirty="0">
                  <a:solidFill>
                    <a:srgbClr val="343739"/>
                  </a:solidFill>
                </a:rPr>
                <a:t> </a:t>
              </a:r>
              <a:endParaRPr lang="de-CH" altLang="de-DE" sz="1400" dirty="0"/>
            </a:p>
          </p:txBody>
        </p:sp>
        <p:sp>
          <p:nvSpPr>
            <p:cNvPr id="54" name="Rectangle 203"/>
            <p:cNvSpPr>
              <a:spLocks noChangeArrowheads="1"/>
            </p:cNvSpPr>
            <p:nvPr/>
          </p:nvSpPr>
          <p:spPr bwMode="auto">
            <a:xfrm>
              <a:off x="1932" y="3430"/>
              <a:ext cx="9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82663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82663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82663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82663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de-CH" altLang="de-DE" sz="1400" b="1" dirty="0">
                  <a:solidFill>
                    <a:srgbClr val="343739"/>
                  </a:solidFill>
                </a:rPr>
                <a:t>SNEN 61851-1</a:t>
              </a:r>
              <a:endParaRPr lang="de-CH" altLang="de-DE" sz="1400" b="1" dirty="0"/>
            </a:p>
          </p:txBody>
        </p:sp>
      </p:grpSp>
      <p:sp>
        <p:nvSpPr>
          <p:cNvPr id="70" name="Rectangle 4"/>
          <p:cNvSpPr txBox="1">
            <a:spLocks noChangeArrowheads="1"/>
          </p:cNvSpPr>
          <p:nvPr/>
        </p:nvSpPr>
        <p:spPr>
          <a:xfrm>
            <a:off x="891871" y="1959678"/>
            <a:ext cx="3494992" cy="4359780"/>
          </a:xfrm>
          <a:prstGeom prst="rect">
            <a:avLst/>
          </a:prstGeom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Elektrizitätsgesetz (</a:t>
            </a:r>
            <a:r>
              <a:rPr lang="de-CH" altLang="de-DE" sz="1600" dirty="0" err="1">
                <a:solidFill>
                  <a:schemeClr val="tx2"/>
                </a:solidFill>
              </a:rPr>
              <a:t>EleG</a:t>
            </a:r>
            <a:r>
              <a:rPr lang="de-CH" altLang="de-DE" sz="1600" dirty="0">
                <a:solidFill>
                  <a:schemeClr val="tx2"/>
                </a:solidFill>
              </a:rPr>
              <a:t>)</a:t>
            </a: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Starkstromverordnung (</a:t>
            </a:r>
            <a:r>
              <a:rPr lang="de-CH" altLang="de-DE" sz="1600" dirty="0" err="1">
                <a:solidFill>
                  <a:schemeClr val="tx2"/>
                </a:solidFill>
              </a:rPr>
              <a:t>StV</a:t>
            </a:r>
            <a:r>
              <a:rPr lang="de-CH" altLang="de-DE" sz="1600" dirty="0">
                <a:solidFill>
                  <a:schemeClr val="tx2"/>
                </a:solidFill>
              </a:rPr>
              <a:t>)</a:t>
            </a:r>
          </a:p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Niederspannungs-</a:t>
            </a:r>
            <a:r>
              <a:rPr lang="de-CH" altLang="de-DE" sz="1600" dirty="0" err="1">
                <a:solidFill>
                  <a:schemeClr val="tx2"/>
                </a:solidFill>
              </a:rPr>
              <a:t>installationsverordnung</a:t>
            </a:r>
            <a:r>
              <a:rPr lang="de-CH" altLang="de-DE" sz="1600" dirty="0">
                <a:solidFill>
                  <a:schemeClr val="tx2"/>
                </a:solidFill>
              </a:rPr>
              <a:t> (NIV)</a:t>
            </a:r>
          </a:p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Niederspannungserzeugnis-</a:t>
            </a:r>
            <a:br>
              <a:rPr lang="de-CH" altLang="de-DE" sz="1600" dirty="0">
                <a:solidFill>
                  <a:schemeClr val="tx2"/>
                </a:solidFill>
              </a:rPr>
            </a:br>
            <a:r>
              <a:rPr lang="de-CH" altLang="de-DE" sz="1600" dirty="0" err="1">
                <a:solidFill>
                  <a:schemeClr val="tx2"/>
                </a:solidFill>
              </a:rPr>
              <a:t>verordnung</a:t>
            </a:r>
            <a:r>
              <a:rPr lang="de-CH" altLang="de-DE" sz="1600" dirty="0">
                <a:solidFill>
                  <a:schemeClr val="tx2"/>
                </a:solidFill>
              </a:rPr>
              <a:t> (NEV)</a:t>
            </a: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Regeln der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de-CH" altLang="de-DE" sz="1600" dirty="0">
                <a:solidFill>
                  <a:schemeClr val="tx2"/>
                </a:solidFill>
              </a:rPr>
              <a:t>      Technik</a:t>
            </a:r>
            <a:endParaRPr lang="de-CH" altLang="de-DE" sz="1700" dirty="0">
              <a:solidFill>
                <a:schemeClr val="tx2"/>
              </a:solidFill>
            </a:endParaRPr>
          </a:p>
        </p:txBody>
      </p:sp>
      <p:sp>
        <p:nvSpPr>
          <p:cNvPr id="71" name="Rectangle 4"/>
          <p:cNvSpPr txBox="1">
            <a:spLocks noChangeArrowheads="1"/>
          </p:cNvSpPr>
          <p:nvPr/>
        </p:nvSpPr>
        <p:spPr>
          <a:xfrm>
            <a:off x="8990941" y="2741952"/>
            <a:ext cx="2725060" cy="1845824"/>
          </a:xfrm>
          <a:prstGeom prst="rect">
            <a:avLst/>
          </a:prstGeom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Unfallversicherungs-gesetz (UVG)</a:t>
            </a:r>
          </a:p>
          <a:p>
            <a:pPr marL="0" indent="0">
              <a:lnSpc>
                <a:spcPct val="80000"/>
              </a:lnSpc>
              <a:buNone/>
            </a:pPr>
            <a:endParaRPr lang="de-CH" altLang="de-DE" sz="1600" dirty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de-CH" altLang="de-DE" sz="1600" dirty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r>
              <a:rPr lang="de-CH" altLang="de-DE" sz="1600" dirty="0">
                <a:solidFill>
                  <a:schemeClr val="tx2"/>
                </a:solidFill>
              </a:rPr>
              <a:t>Verordnung über Unfallverhütung (VUV)</a:t>
            </a: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de-CH" altLang="de-DE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92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Tabelle 71">
            <a:extLst>
              <a:ext uri="{FF2B5EF4-FFF2-40B4-BE49-F238E27FC236}">
                <a16:creationId xmlns:a16="http://schemas.microsoft.com/office/drawing/2014/main" id="{7218D84B-8DD0-B121-2FD8-5B41FC2287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4626454"/>
              </p:ext>
            </p:extLst>
          </p:nvPr>
        </p:nvGraphicFramePr>
        <p:xfrm>
          <a:off x="911225" y="1484313"/>
          <a:ext cx="10945812" cy="4968240"/>
        </p:xfrm>
        <a:graphic>
          <a:graphicData uri="http://schemas.openxmlformats.org/drawingml/2006/table">
            <a:tbl>
              <a:tblPr firstRow="1" bandRow="1">
                <a:tableStyleId>{E2EAECFB-7719-4CA3-8A8E-DDE6C9368DA6}</a:tableStyleId>
              </a:tblPr>
              <a:tblGrid>
                <a:gridCol w="5472906">
                  <a:extLst>
                    <a:ext uri="{9D8B030D-6E8A-4147-A177-3AD203B41FA5}">
                      <a16:colId xmlns:a16="http://schemas.microsoft.com/office/drawing/2014/main" val="3295728414"/>
                    </a:ext>
                  </a:extLst>
                </a:gridCol>
                <a:gridCol w="5472906">
                  <a:extLst>
                    <a:ext uri="{9D8B030D-6E8A-4147-A177-3AD203B41FA5}">
                      <a16:colId xmlns:a16="http://schemas.microsoft.com/office/drawing/2014/main" val="2929272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Dokument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Inhalt in Bezug auf EV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273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Elektrizitätsgesetz (</a:t>
                      </a:r>
                      <a:r>
                        <a:rPr lang="de-CH" dirty="0" err="1"/>
                        <a:t>EleG</a:t>
                      </a:r>
                      <a:r>
                        <a:rPr lang="de-CH" dirty="0"/>
                        <a:t>) SR 734.0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Grundsatz:</a:t>
                      </a:r>
                    </a:p>
                    <a:p>
                      <a:r>
                        <a:rPr lang="de-CH" dirty="0"/>
                        <a:t>Keine Personen und Sachgefährdung durch Elektrizität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0362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err="1"/>
                        <a:t>Starkstromverordung</a:t>
                      </a:r>
                      <a:r>
                        <a:rPr lang="de-CH" dirty="0"/>
                        <a:t> (StV) 734.2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Arbeitsmethoden, Arbeitsorganisation, PSA,….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721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Niederspannungs-Erzeugnisse-Verordnung (NEV) 734.26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Nachweispflicht der Sicherheit elektr. Erzeugnisse bei Erstellung wie nach Reparaturen durch Hersteller/Importeur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288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Niederspannungs-Installations-Verordnung (NIV) 734.27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CH" dirty="0"/>
                        <a:t>Bewilligungspflicht für elektrische Installationen. Kontrollpflicht und Periodizität von elektr. Installationen</a:t>
                      </a:r>
                    </a:p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564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Verordnung über Unfallverhütung (VUV) 832.30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Pflicht des Arbeitgebers  Berufsunfälle und berufsbedingte Krankheiten zu verhindern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496545"/>
                  </a:ext>
                </a:extLst>
              </a:tr>
            </a:tbl>
          </a:graphicData>
        </a:graphic>
      </p:graphicFrame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6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</a:rPr>
              <a:t>Gesetzliche Grundlage</a:t>
            </a:r>
            <a:endParaRPr lang="de-CH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65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671093D5-2E45-CBE5-5E02-5A53C2B941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7768" y="3932585"/>
            <a:ext cx="3137376" cy="1951617"/>
          </a:xfrm>
          <a:prstGeom prst="rect">
            <a:avLst/>
          </a:prstGeom>
        </p:spPr>
      </p:pic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7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Spannungsbereiche gem. EN 50110	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3" name="Bildplatzhalter 1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27497" y="1484313"/>
            <a:ext cx="7044088" cy="1102638"/>
          </a:xfrm>
          <a:prstGeom prst="rect">
            <a:avLst/>
          </a:prstGeom>
          <a:solidFill>
            <a:srgbClr val="CBDD9C"/>
          </a:solidFill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Kleinspannung 0-50 V AC / 0-120 V DC</a:t>
            </a:r>
            <a:br>
              <a:rPr lang="de-CH" altLang="de-DE" dirty="0">
                <a:solidFill>
                  <a:schemeClr val="tx2"/>
                </a:solidFill>
                <a:latin typeface="Arial" pitchFamily="34" charset="0"/>
              </a:rPr>
            </a:br>
            <a:r>
              <a:rPr lang="en-US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&lt;2 A </a:t>
            </a:r>
            <a:r>
              <a:rPr lang="en-US" altLang="de-DE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Schwachstrom</a:t>
            </a:r>
            <a:br>
              <a:rPr lang="en-US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&gt;2 A </a:t>
            </a:r>
            <a:r>
              <a:rPr lang="en-US" altLang="de-DE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Starkstrom</a:t>
            </a:r>
            <a:endParaRPr lang="en-US" altLang="de-DE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 descr="e-bike_362x1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1504154"/>
            <a:ext cx="179863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ANd9GcT2XDpnCdzArwC9k0a14XyG-8SH_9MC1nQJ1lq6Zv2hRJrlPWQy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00" y="2442911"/>
            <a:ext cx="2016622" cy="134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071747"/>
            <a:ext cx="3500958" cy="2310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927497" y="5917108"/>
            <a:ext cx="7044088" cy="464641"/>
          </a:xfrm>
          <a:prstGeom prst="rect">
            <a:avLst/>
          </a:prstGeom>
          <a:solidFill>
            <a:srgbClr val="CBDD9C"/>
          </a:solidFill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Hochspannung ab 1000V AC / ab 1500 V DC</a:t>
            </a:r>
          </a:p>
          <a:p>
            <a:pPr>
              <a:buFont typeface="Wingdings" pitchFamily="2" charset="2"/>
              <a:buNone/>
            </a:pPr>
            <a:endParaRPr lang="de-CH" altLang="de-DE" dirty="0">
              <a:solidFill>
                <a:schemeClr val="tx2"/>
              </a:solidFill>
              <a:latin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de-CH" altLang="de-DE" sz="14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911727" y="3220810"/>
            <a:ext cx="7044088" cy="563599"/>
          </a:xfrm>
          <a:prstGeom prst="rect">
            <a:avLst/>
          </a:prstGeom>
          <a:solidFill>
            <a:srgbClr val="CBDD9C"/>
          </a:solidFill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Niederspannung 50-1000 V AC / 120-1500 V DC</a:t>
            </a:r>
          </a:p>
          <a:p>
            <a:pPr marL="0" indent="0">
              <a:buNone/>
            </a:pPr>
            <a:endParaRPr lang="de-CH" altLang="de-DE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618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671093D5-2E45-CBE5-5E02-5A53C2B941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1224" y="1484312"/>
            <a:ext cx="7873012" cy="4897438"/>
          </a:xfrm>
          <a:prstGeom prst="rect">
            <a:avLst/>
          </a:prstGeom>
        </p:spPr>
      </p:pic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8</a:t>
            </a:fld>
            <a:endParaRPr lang="de-CH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Spannungsbereiche gem. EN 50110	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3" name="Bildplatzhalter 1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239697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Hochvoltsysteme in Fahrzeugen</a:t>
            </a:r>
            <a:endParaRPr lang="de-CH" dirty="0">
              <a:solidFill>
                <a:schemeClr val="tx2"/>
              </a:solidFill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8" name="Inhaltsplatzhalt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Referat Workshop VÖV | © Electrosuisse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F0A9C-270C-45D2-BB99-BFC27B5B3B5D}" type="slidenum">
              <a:rPr lang="de-CH" smtClean="0"/>
              <a:t>9</a:t>
            </a:fld>
            <a:endParaRPr lang="de-CH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3428999"/>
            <a:ext cx="5334061" cy="295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11224" y="1486355"/>
            <a:ext cx="5329239" cy="2734733"/>
          </a:xfrm>
          <a:prstGeom prst="rect">
            <a:avLst/>
          </a:prstGeom>
          <a:solidFill>
            <a:srgbClr val="CBDD9C"/>
          </a:solidFill>
        </p:spPr>
        <p:txBody>
          <a:bodyPr/>
          <a:lstStyle>
            <a:lvl1pPr marL="358775" indent="-3587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</a:rPr>
              <a:t>Spannungen </a:t>
            </a:r>
            <a:r>
              <a:rPr lang="de-CH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≥30V AC bzw. ≥60 V DC </a:t>
            </a:r>
            <a:br>
              <a:rPr lang="de-CH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de-CH" altLang="de-DE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Spannungen im Bereich der «Niederspannung»</a:t>
            </a:r>
          </a:p>
          <a:p>
            <a:pPr marL="0" indent="0">
              <a:buNone/>
            </a:pPr>
            <a:endParaRPr lang="de-CH" altLang="de-DE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CH" altLang="de-DE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Besondere Sicherheitsvorkehrungen und Qualifikationen erforderlich </a:t>
            </a:r>
          </a:p>
        </p:txBody>
      </p:sp>
    </p:spTree>
    <p:extLst>
      <p:ext uri="{BB962C8B-B14F-4D97-AF65-F5344CB8AC3E}">
        <p14:creationId xmlns:p14="http://schemas.microsoft.com/office/powerpoint/2010/main" val="3251223563"/>
      </p:ext>
    </p:extLst>
  </p:cSld>
  <p:clrMapOvr>
    <a:masterClrMapping/>
  </p:clrMapOvr>
</p:sld>
</file>

<file path=ppt/theme/theme1.xml><?xml version="1.0" encoding="utf-8"?>
<a:theme xmlns:a="http://schemas.openxmlformats.org/drawingml/2006/main" name="Electrosuisse 16-9 v1-01">
  <a:themeElements>
    <a:clrScheme name="Electrosuisse-PPT-Colors v1-01">
      <a:dk1>
        <a:srgbClr val="444040"/>
      </a:dk1>
      <a:lt1>
        <a:sysClr val="window" lastClr="FFFFFF"/>
      </a:lt1>
      <a:dk2>
        <a:sysClr val="windowText" lastClr="000000"/>
      </a:dk2>
      <a:lt2>
        <a:srgbClr val="FFFFFF"/>
      </a:lt2>
      <a:accent1>
        <a:srgbClr val="98BB39"/>
      </a:accent1>
      <a:accent2>
        <a:srgbClr val="6A6764"/>
      </a:accent2>
      <a:accent3>
        <a:srgbClr val="008DC3"/>
      </a:accent3>
      <a:accent4>
        <a:srgbClr val="FF5D58"/>
      </a:accent4>
      <a:accent5>
        <a:srgbClr val="BA8E30"/>
      </a:accent5>
      <a:accent6>
        <a:srgbClr val="FDC533"/>
      </a:accent6>
      <a:hlink>
        <a:srgbClr val="444040"/>
      </a:hlink>
      <a:folHlink>
        <a:srgbClr val="444040"/>
      </a:folHlink>
    </a:clrScheme>
    <a:fontScheme name="Arial-Arial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lanco-Effect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>
              <a:satMod val="100000"/>
            </a:schemeClr>
          </a:solidFill>
          <a:prstDash val="solid"/>
        </a:ln>
        <a:ln w="0" cap="flat" cmpd="sng" algn="ctr">
          <a:solidFill>
            <a:schemeClr val="phClr">
              <a:satMod val="100000"/>
            </a:schemeClr>
          </a:solidFill>
          <a:prstDash val="solid"/>
        </a:ln>
        <a:ln w="19050" cap="flat" cmpd="sng" algn="ctr">
          <a:solidFill>
            <a:schemeClr val="phClr">
              <a:satMod val="10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defRPr dirty="0" err="1"/>
        </a:defPPr>
      </a:lstStyle>
    </a:txDef>
  </a:objectDefaults>
  <a:extraClrSchemeLst>
    <a:extraClrScheme>
      <a:clrScheme name="Electrosuisse-PPT-Colors v1-01">
        <a:dk1>
          <a:srgbClr val="444040"/>
        </a:dk1>
        <a:lt1>
          <a:sysClr val="window" lastClr="FFFFFF"/>
        </a:lt1>
        <a:dk2>
          <a:sysClr val="windowText" lastClr="000000"/>
        </a:dk2>
        <a:lt2>
          <a:srgbClr val="FFFFFF"/>
        </a:lt2>
        <a:accent1>
          <a:srgbClr val="98BB39"/>
        </a:accent1>
        <a:accent2>
          <a:srgbClr val="6A6764"/>
        </a:accent2>
        <a:accent3>
          <a:srgbClr val="008DC3"/>
        </a:accent3>
        <a:accent4>
          <a:srgbClr val="FF5D58"/>
        </a:accent4>
        <a:accent5>
          <a:srgbClr val="BA8E30"/>
        </a:accent5>
        <a:accent6>
          <a:srgbClr val="FDC533"/>
        </a:accent6>
        <a:hlink>
          <a:srgbClr val="444040"/>
        </a:hlink>
        <a:folHlink>
          <a:srgbClr val="4440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Electrosuisse Grün">
      <a:srgbClr val="98BB39"/>
    </a:custClr>
    <a:custClr name="Electrosuisse Grau">
      <a:srgbClr val="6A6764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Electrosuisse Grün 50%">
      <a:srgbClr val="CBDD9C"/>
    </a:custClr>
    <a:custClr name="Electrosuisse Grün 30%">
      <a:srgbClr val="E0EAC3"/>
    </a:custClr>
    <a:custClr name="Schwarz 100%">
      <a:srgbClr val="000000"/>
    </a:custClr>
    <a:custClr name="Schwarz 80%">
      <a:srgbClr val="333333"/>
    </a:custClr>
    <a:custClr name="Schwarz 60%">
      <a:srgbClr val="666666"/>
    </a:custClr>
    <a:custClr name="Schwarz 55%">
      <a:srgbClr val="737373"/>
    </a:custClr>
    <a:custClr name="Schwarz 40%">
      <a:srgbClr val="999999"/>
    </a:custClr>
    <a:custClr name="Schwarz 25%">
      <a:srgbClr val="BFBFBF"/>
    </a:custClr>
    <a:custClr>
      <a:srgbClr val="FFFFFF"/>
    </a:custClr>
    <a:custClr>
      <a:srgbClr val="FFFFFF"/>
    </a:custClr>
    <a:custClr name="Electrosuisse Khaki">
      <a:srgbClr val="63684F"/>
    </a:custClr>
    <a:custClr name="Electrosuisse Blau">
      <a:srgbClr val="008DC3"/>
    </a:custClr>
    <a:custClr name="Electrosuisse Rot">
      <a:srgbClr val="FF5D58"/>
    </a:custClr>
    <a:custClr name="Electrosuisse Ocker">
      <a:srgbClr val="BA2A30"/>
    </a:custClr>
    <a:custClr name="Electrosuisse Gelb">
      <a:srgbClr val="FDC533"/>
    </a:custClr>
    <a:custClr name="Electrosuisse Violett">
      <a:srgbClr val="7859B1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Call to Action / Orange">
      <a:srgbClr val="F98C2D"/>
    </a:custClr>
    <a:custClr name="Call to Action / Rot">
      <a:srgbClr val="E5323D"/>
    </a:custClr>
    <a:custClr name="Call to Action / Gelb">
      <a:srgbClr val="FFEC0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Text Color">
      <a:srgbClr val="444040"/>
    </a:custClr>
  </a:custClrLst>
  <a:extLst>
    <a:ext uri="{05A4C25C-085E-4340-85A3-A5531E510DB2}">
      <thm15:themeFamily xmlns:thm15="http://schemas.microsoft.com/office/thememl/2012/main" name="Electrosuisse-Template-DE-v1-06.pptx" id="{624F9AAA-36E5-4DD3-AB1A-9E94361038C6}" vid="{705D6571-023A-40D1-8A1B-D3956377D995}"/>
    </a:ext>
  </a:extLst>
</a:theme>
</file>

<file path=ppt/theme/theme2.xml><?xml version="1.0" encoding="utf-8"?>
<a:theme xmlns:a="http://schemas.openxmlformats.org/drawingml/2006/main" name="Office Theme">
  <a:themeElements>
    <a:clrScheme name="Electrosuisse-PPT-Colors v1-01">
      <a:dk1>
        <a:srgbClr val="444040"/>
      </a:dk1>
      <a:lt1>
        <a:sysClr val="window" lastClr="FFFFFF"/>
      </a:lt1>
      <a:dk2>
        <a:sysClr val="windowText" lastClr="000000"/>
      </a:dk2>
      <a:lt2>
        <a:srgbClr val="FFFFFF"/>
      </a:lt2>
      <a:accent1>
        <a:srgbClr val="98BB39"/>
      </a:accent1>
      <a:accent2>
        <a:srgbClr val="6A6764"/>
      </a:accent2>
      <a:accent3>
        <a:srgbClr val="008DC3"/>
      </a:accent3>
      <a:accent4>
        <a:srgbClr val="FF5D58"/>
      </a:accent4>
      <a:accent5>
        <a:srgbClr val="BA8E30"/>
      </a:accent5>
      <a:accent6>
        <a:srgbClr val="FDC533"/>
      </a:accent6>
      <a:hlink>
        <a:srgbClr val="6A6764"/>
      </a:hlink>
      <a:folHlink>
        <a:srgbClr val="6A6764"/>
      </a:folHlink>
    </a:clrScheme>
    <a:fontScheme name="Arial-Arial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lanco-Effect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>
              <a:satMod val="100000"/>
            </a:schemeClr>
          </a:solidFill>
          <a:prstDash val="solid"/>
        </a:ln>
        <a:ln w="0" cap="flat" cmpd="sng" algn="ctr">
          <a:solidFill>
            <a:schemeClr val="phClr">
              <a:satMod val="100000"/>
            </a:schemeClr>
          </a:solidFill>
          <a:prstDash val="solid"/>
        </a:ln>
        <a:ln w="19050" cap="flat" cmpd="sng" algn="ctr">
          <a:solidFill>
            <a:schemeClr val="phClr">
              <a:satMod val="10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lectrosuisse-PPT-Colors v1-01">
      <a:dk1>
        <a:srgbClr val="444040"/>
      </a:dk1>
      <a:lt1>
        <a:sysClr val="window" lastClr="FFFFFF"/>
      </a:lt1>
      <a:dk2>
        <a:sysClr val="windowText" lastClr="000000"/>
      </a:dk2>
      <a:lt2>
        <a:srgbClr val="FFFFFF"/>
      </a:lt2>
      <a:accent1>
        <a:srgbClr val="98BB39"/>
      </a:accent1>
      <a:accent2>
        <a:srgbClr val="6A6764"/>
      </a:accent2>
      <a:accent3>
        <a:srgbClr val="008DC3"/>
      </a:accent3>
      <a:accent4>
        <a:srgbClr val="FF5D58"/>
      </a:accent4>
      <a:accent5>
        <a:srgbClr val="BA8E30"/>
      </a:accent5>
      <a:accent6>
        <a:srgbClr val="FDC533"/>
      </a:accent6>
      <a:hlink>
        <a:srgbClr val="6A6764"/>
      </a:hlink>
      <a:folHlink>
        <a:srgbClr val="6A6764"/>
      </a:folHlink>
    </a:clrScheme>
    <a:fontScheme name="Arial-Arial">
      <a:maj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lanco-Effect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>
              <a:satMod val="100000"/>
            </a:schemeClr>
          </a:solidFill>
          <a:prstDash val="solid"/>
        </a:ln>
        <a:ln w="0" cap="flat" cmpd="sng" algn="ctr">
          <a:solidFill>
            <a:schemeClr val="phClr">
              <a:satMod val="100000"/>
            </a:schemeClr>
          </a:solidFill>
          <a:prstDash val="solid"/>
        </a:ln>
        <a:ln w="19050" cap="flat" cmpd="sng" algn="ctr">
          <a:solidFill>
            <a:schemeClr val="phClr">
              <a:satMod val="10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6" ma:contentTypeDescription="Create a new document." ma:contentTypeScope="" ma:versionID="f9de4512b2c3f6957cc75bd926259c2f">
  <xsd:schema xmlns:xsd="http://www.w3.org/2001/XMLSchema" xmlns:xs="http://www.w3.org/2001/XMLSchema" xmlns:p="http://schemas.microsoft.com/office/2006/metadata/properties" xmlns:ns2="dff2d33b-e58c-4b22-aaee-1c3e400aa24b" xmlns:ns3="fc48761f-100f-4b21-bfba-e6963edc687a" xmlns:ns4="dd2d40b1-f6cb-4cdd-b8f9-486b41866926" targetNamespace="http://schemas.microsoft.com/office/2006/metadata/properties" ma:root="true" ma:fieldsID="22f6797b6ddc8f07aa19623bc292be57" ns2:_="" ns3:_="" ns4:_="">
    <xsd:import namespace="dff2d33b-e58c-4b22-aaee-1c3e400aa24b"/>
    <xsd:import namespace="fc48761f-100f-4b21-bfba-e6963edc687a"/>
    <xsd:import namespace="dd2d40b1-f6cb-4cdd-b8f9-486b418669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022d4cd-26ff-4595-90f3-a961ef1aba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2d40b1-f6cb-4cdd-b8f9-486b41866926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8f9e9791-aa7c-4f2c-803f-e6e508fcb306}" ma:internalName="TaxCatchAll" ma:showField="CatchAllData" ma:web="fc48761f-100f-4b21-bfba-e6963edc68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VXEHHNPPKHJR-1000582777-664064</_dlc_DocId>
    <_dlc_DocIdUrl xmlns="fc48761f-100f-4b21-bfba-e6963edc687a">
      <Url>https://voev.sharepoint.com/sites/AbtoeffentlicherVerkehrVoeV/_layouts/15/DocIdRedir.aspx?ID=VXEHHNPPKHJR-1000582777-664064</Url>
      <Description>VXEHHNPPKHJR-1000582777-664064</Description>
    </_dlc_DocIdUrl>
    <lcf76f155ced4ddcb4097134ff3c332f xmlns="dff2d33b-e58c-4b22-aaee-1c3e400aa24b">
      <Terms xmlns="http://schemas.microsoft.com/office/infopath/2007/PartnerControls"/>
    </lcf76f155ced4ddcb4097134ff3c332f>
    <TaxCatchAll xmlns="dd2d40b1-f6cb-4cdd-b8f9-486b41866926" xsi:nil="true"/>
  </documentManagement>
</p:properties>
</file>

<file path=customXml/itemProps1.xml><?xml version="1.0" encoding="utf-8"?>
<ds:datastoreItem xmlns:ds="http://schemas.openxmlformats.org/officeDocument/2006/customXml" ds:itemID="{C5D42741-4AD6-4A45-82A1-55CE3741F95A}"/>
</file>

<file path=customXml/itemProps2.xml><?xml version="1.0" encoding="utf-8"?>
<ds:datastoreItem xmlns:ds="http://schemas.openxmlformats.org/officeDocument/2006/customXml" ds:itemID="{C0732126-E613-49E5-9774-CBF6DDED42C2}"/>
</file>

<file path=customXml/itemProps3.xml><?xml version="1.0" encoding="utf-8"?>
<ds:datastoreItem xmlns:ds="http://schemas.openxmlformats.org/officeDocument/2006/customXml" ds:itemID="{1ADF0FBA-272F-443C-8F69-85B6E73958A9}"/>
</file>

<file path=customXml/itemProps4.xml><?xml version="1.0" encoding="utf-8"?>
<ds:datastoreItem xmlns:ds="http://schemas.openxmlformats.org/officeDocument/2006/customXml" ds:itemID="{DDBD52A1-C2D6-4A38-9F31-7162D9D62D7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1598</Words>
  <Application>Microsoft Office PowerPoint</Application>
  <PresentationFormat>Breitbild</PresentationFormat>
  <Paragraphs>362</Paragraphs>
  <Slides>32</Slides>
  <Notes>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  <vt:variant>
        <vt:lpstr>Zielgruppenorientierte Präsentationen</vt:lpstr>
      </vt:variant>
      <vt:variant>
        <vt:i4>1</vt:i4>
      </vt:variant>
    </vt:vector>
  </HeadingPairs>
  <TitlesOfParts>
    <vt:vector size="39" baseType="lpstr">
      <vt:lpstr>Arial</vt:lpstr>
      <vt:lpstr>Arial Narrow</vt:lpstr>
      <vt:lpstr>Calibri</vt:lpstr>
      <vt:lpstr>Symbol</vt:lpstr>
      <vt:lpstr>Wingdings</vt:lpstr>
      <vt:lpstr>Electrosuisse 16-9 v1-01</vt:lpstr>
      <vt:lpstr>Electrosuisse</vt:lpstr>
      <vt:lpstr>Sicheres Arbeiten mit Hochvolt­systemen  in der Fahrzeugtechnik </vt:lpstr>
      <vt:lpstr>Agenda</vt:lpstr>
      <vt:lpstr>Positionierung Electrosuisse </vt:lpstr>
      <vt:lpstr>Gesetzliche Grundlage</vt:lpstr>
      <vt:lpstr>Gesetzliche Grundlage</vt:lpstr>
      <vt:lpstr>Spannungsbereiche gem. EN 50110 </vt:lpstr>
      <vt:lpstr>Spannungsbereiche gem. EN 50110 </vt:lpstr>
      <vt:lpstr>Hochvoltsysteme in Fahrzeugen</vt:lpstr>
      <vt:lpstr>Achtung „Hochvolt“</vt:lpstr>
      <vt:lpstr>Verantwortung bei Arbeiten an EV Fahrzeugen</vt:lpstr>
      <vt:lpstr>Personenqualifikation am Beispiel DGUV 209-093</vt:lpstr>
      <vt:lpstr>Arbeiten an EV Qualifikation nach EKAS </vt:lpstr>
      <vt:lpstr>Flussdiagram Arbeitsmethoden ESTI Nr. 407</vt:lpstr>
      <vt:lpstr>Die fünf Sicherheitsregeln </vt:lpstr>
      <vt:lpstr>Die fünf Sicherheitsregeln </vt:lpstr>
      <vt:lpstr>Die fünf Sicherheitsregeln </vt:lpstr>
      <vt:lpstr>Die fünf Sicherheitsregeln </vt:lpstr>
      <vt:lpstr>Gesetzespyramide Arbeiten unter Spannung</vt:lpstr>
      <vt:lpstr>Arbeitsmethode 3</vt:lpstr>
      <vt:lpstr>Arbeitsmethode 3</vt:lpstr>
      <vt:lpstr>Arbeitsmethode 3</vt:lpstr>
      <vt:lpstr>Festlegen des Arbeitsauftrags </vt:lpstr>
      <vt:lpstr>Festlegen des Arbeitsauftrags </vt:lpstr>
      <vt:lpstr>Festlegen des Arbeitsauftrags </vt:lpstr>
      <vt:lpstr>Festlegen des Arbeitsauftrags </vt:lpstr>
      <vt:lpstr>Die persönliche Schutzausrüstung PSA </vt:lpstr>
      <vt:lpstr>Pflichten des Arbeitnehmenden gemäss VUV </vt:lpstr>
      <vt:lpstr>Pflichten des Arbeitgebenden gemäss VUV  </vt:lpstr>
      <vt:lpstr>Prüfung steckbarer elektrischer Geräte</vt:lpstr>
      <vt:lpstr>Angebote Electrosuisse</vt:lpstr>
      <vt:lpstr>PowerPoint-Präsentation</vt:lpstr>
      <vt:lpstr>Referat</vt:lpstr>
    </vt:vector>
  </TitlesOfParts>
  <Company>Electrosuisse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Urs.Schmid@electrosuisse.ch</dc:creator>
  <cp:lastModifiedBy>Beat Hinni</cp:lastModifiedBy>
  <cp:revision>331</cp:revision>
  <cp:lastPrinted>2019-06-27T08:18:33Z</cp:lastPrinted>
  <dcterms:created xsi:type="dcterms:W3CDTF">2019-06-07T07:18:07Z</dcterms:created>
  <dcterms:modified xsi:type="dcterms:W3CDTF">2023-03-28T06:51:51Z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QA_TITEL">
    <vt:lpwstr>HV-Zertifizierung ES_AGVS_2021</vt:lpwstr>
  </property>
  <property fmtid="{D5CDD505-2E9C-101B-9397-08002B2CF9AE}" pid="3" name="QA_REFERENT">
    <vt:lpwstr/>
  </property>
  <property fmtid="{D5CDD505-2E9C-101B-9397-08002B2CF9AE}" pid="4" name="QA_DATUM">
    <vt:lpwstr/>
  </property>
  <property fmtid="{D5CDD505-2E9C-101B-9397-08002B2CF9AE}" pid="5" name="QA_OPTIONAL">
    <vt:lpwstr/>
  </property>
  <property fmtid="{D5CDD505-2E9C-101B-9397-08002B2CF9AE}" pid="6" name="QA_COPYRIGHT">
    <vt:lpwstr>© Electrosuisse</vt:lpwstr>
  </property>
  <property fmtid="{D5CDD505-2E9C-101B-9397-08002B2CF9AE}" pid="7" name="ContentTypeId">
    <vt:lpwstr>0x010100001663C6CEEE474AB7A75D47C7492EF0</vt:lpwstr>
  </property>
  <property fmtid="{D5CDD505-2E9C-101B-9397-08002B2CF9AE}" pid="8" name="_dlc_DocIdItemGuid">
    <vt:lpwstr>a8256d0f-3958-4c3a-9b4c-d11071d244c9</vt:lpwstr>
  </property>
  <property fmtid="{D5CDD505-2E9C-101B-9397-08002B2CF9AE}" pid="9" name="MediaServiceImageTags">
    <vt:lpwstr/>
  </property>
</Properties>
</file>